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2A08-F354-A6A0-B340-B16D23AC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EEAF-4634-00D5-AE36-87179AA9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8A0B-7763-B73C-27F1-F8D097F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2EDE-EA54-20F9-AF2F-7D81A70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19D0-BC8B-13A4-AA34-504DC76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108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C87-288A-070E-B6D7-F80BE432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4AA67-3C69-6EED-9F07-43AB8676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9AA-01EF-BA12-B6A3-856CFD5C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B3B9-824D-D443-72BE-4F91269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A5B4-D23D-BA31-0149-684D99C6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436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C153-8941-D4FB-50B1-51545D72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A6BC-F100-85B9-D4FE-31167D29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0819-80B8-5C18-0594-B77B727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151B-6857-38AA-2878-B25C038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2045-1464-162E-0999-4BC2699B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199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38A-1EF0-E4E9-1B5B-4B43FA1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BB37-BF59-869E-B001-BC46785B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2CBB-A796-7E0A-231F-A383AEC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9236-F146-EA95-094C-A64EF74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E54E-7EB1-EB4E-B8DF-36923DC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236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8D0-4152-A3A0-D673-1396E66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EDC1-077A-3EC1-AD86-3C425AD9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0A5-8E41-F791-B6A3-DF0F6E7D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1104-B5C1-B8F9-7248-5D75F20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4D25-A0AF-4F39-781E-88C74FC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95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77E-B4C5-F6CF-1A7C-1826E99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D7A1-5392-D644-6C35-A1BD1B5D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33CC-8542-DD03-ADC9-F42AA23E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CA17-0AA1-5D2D-1977-7E6E42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A584-6494-6545-BAF0-6896F8A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97AD-9487-232F-3005-4425DC0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203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F45C-5955-D1C5-AAEB-DBE66E64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F079-6408-0C62-6235-E9BC144B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D4BF7-A513-2895-AAE7-8D6F93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62098-CA30-4DB1-F610-6452D870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00F6A-D13E-545B-DBC8-E9E3BC74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9781A-BD16-7C00-AC35-02C89847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D9F3C-C9AC-AF61-EBF2-F9B558A0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28B5B-4805-64CA-CD33-21513AD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58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0E92-87CE-0C1E-4102-BE4EDDEC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CB72-116C-30B5-9A34-1C11A3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628E9-C135-5603-115F-95BAAEA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BBE1-0DB6-D6E5-9AFE-C864649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05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72F6-6D4E-2F1F-CAB8-E2DD263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49FE-2F12-08EA-22C1-E6E56EE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9677-4013-D61E-7E34-93A3AE2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62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389E-8D4A-E3BF-7067-4A3FD53D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953E-E938-221E-8447-F1D0F167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0079-0FBB-7C66-A16D-572F67AB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BC3E-AE9F-E17E-AE6C-2698EA70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B732-E31F-9972-6D02-7B7C514C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ED69-DA3E-BB6F-9F3F-97F2F85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1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B25-C1F5-D8E2-D817-4C200EBA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16D64-908A-B400-1530-770DB7A4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AC9D-993B-FFB1-9110-5FBEAD9A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CD6A-4EAD-1ECC-D732-679C2E7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BDB7-8D42-56D6-1913-C837E60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FD03-3557-B2A0-D4AA-111C8412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21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15413-B882-13AE-D9F8-0F057AF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C3AD-FF83-EF3C-95BB-A42ED76B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69B-F0C8-2B31-6DFE-02C565F6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A75E-79CE-9334-0CD9-E24BD500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51B7-D70E-0388-3744-2F74A139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3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DCE-592D-1A7D-EDA5-BE77AE6C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1A15-6D21-469D-5506-4E32B140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175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8FD-5998-C4EE-2CBF-23EF048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26E86-DADD-BC0A-C3BE-8E31E33E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20775"/>
            <a:ext cx="9471990" cy="3315493"/>
          </a:xfrm>
        </p:spPr>
      </p:pic>
    </p:spTree>
    <p:extLst>
      <p:ext uri="{BB962C8B-B14F-4D97-AF65-F5344CB8AC3E}">
        <p14:creationId xmlns:p14="http://schemas.microsoft.com/office/powerpoint/2010/main" val="33776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E7D9-6F74-C725-17A7-0CC7396B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66E3-BDF8-EE30-E513-0AEEB01E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terraform </a:t>
            </a:r>
            <a:r>
              <a:rPr lang="en-US" dirty="0" err="1"/>
              <a:t>init</a:t>
            </a:r>
            <a:r>
              <a:rPr lang="en-US" dirty="0"/>
              <a:t> command initializes a working directory containing Terraform configuration files. </a:t>
            </a:r>
          </a:p>
          <a:p>
            <a:r>
              <a:rPr lang="en-US" dirty="0"/>
              <a:t>This is the first command that should be run after writing a new Terraform configuration or cloning an existing one from version control.</a:t>
            </a:r>
          </a:p>
          <a:p>
            <a:r>
              <a:rPr lang="en-US" dirty="0"/>
              <a:t> It is safe to run this command multiple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3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766D-20A8-CA5E-5D80-1F6A1EF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22F-6C2C-BC84-6611-A97FA049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terraform </a:t>
            </a:r>
            <a:r>
              <a:rPr lang="en-US" dirty="0" err="1"/>
              <a:t>init</a:t>
            </a:r>
            <a:r>
              <a:rPr lang="en-US" dirty="0"/>
              <a:t> initializes a Terraform working directory, setting up the necessary components for managing infrastructure using Terraform.</a:t>
            </a:r>
          </a:p>
          <a:p>
            <a:r>
              <a:rPr lang="en-US" b="1" dirty="0"/>
              <a:t>Usage: </a:t>
            </a:r>
            <a:r>
              <a:rPr lang="en-US" dirty="0"/>
              <a:t>Open a terminal, navigate to your Terraform project directory, and run terraform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b="1" dirty="0"/>
              <a:t>Example </a:t>
            </a:r>
            <a:r>
              <a:rPr lang="en-US" dirty="0"/>
              <a:t>Scenario: Suppose you have a project where you want to provision and manage AWS EC2 instances using Terraform. After setting up your project directory and creating the necessary Terraform files, you run terraform </a:t>
            </a:r>
            <a:r>
              <a:rPr lang="en-US" dirty="0" err="1"/>
              <a:t>init</a:t>
            </a:r>
            <a:r>
              <a:rPr lang="en-US" dirty="0"/>
              <a:t> to initialize the working directory. This command performs the following tasks:</a:t>
            </a:r>
          </a:p>
          <a:p>
            <a:pPr lvl="1"/>
            <a:r>
              <a:rPr lang="en-US" dirty="0"/>
              <a:t>Downloads the required provider plugins, such as the AWS provider plugin, to interact with the AWS platform.</a:t>
            </a:r>
          </a:p>
          <a:p>
            <a:pPr lvl="1"/>
            <a:r>
              <a:rPr lang="en-US" dirty="0"/>
              <a:t>Sets up the local Terraform environment, including creating a .terraform directory to store downloaded plugins and other necessary files.</a:t>
            </a:r>
          </a:p>
        </p:txBody>
      </p:sp>
    </p:spTree>
    <p:extLst>
      <p:ext uri="{BB962C8B-B14F-4D97-AF65-F5344CB8AC3E}">
        <p14:creationId xmlns:p14="http://schemas.microsoft.com/office/powerpoint/2010/main" val="26579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AA48-A94D-387A-F631-599775D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EED5F-22FD-BDEB-CF2B-629F4FEB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779210"/>
            <a:ext cx="7823200" cy="38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E310-DCC9-0E27-575C-6131155E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26464-D1B2-F46A-F402-54B588B2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00" y="1690688"/>
            <a:ext cx="9817900" cy="4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8F0C-2527-562B-D89A-E4CE2F7C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happens when </a:t>
            </a:r>
            <a:r>
              <a:rPr lang="en-IN" dirty="0" err="1"/>
              <a:t>init</a:t>
            </a:r>
            <a:r>
              <a:rPr lang="en-IN" dirty="0"/>
              <a:t>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BEC-36D0-071E-397C-E0B15026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 file  .</a:t>
            </a:r>
            <a:r>
              <a:rPr lang="en-IN" dirty="0" err="1"/>
              <a:t>terraform.lock.hcl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provider "registry.terraform.io/</a:t>
            </a:r>
            <a:r>
              <a:rPr lang="en-IN" dirty="0" err="1"/>
              <a:t>hashicorp</a:t>
            </a:r>
            <a:r>
              <a:rPr lang="en-IN" dirty="0"/>
              <a:t>/local" {</a:t>
            </a:r>
          </a:p>
          <a:p>
            <a:pPr marL="0" indent="0">
              <a:buNone/>
            </a:pPr>
            <a:r>
              <a:rPr lang="en-IN" dirty="0"/>
              <a:t>  version = "2.4.0"</a:t>
            </a:r>
          </a:p>
          <a:p>
            <a:pPr marL="0" indent="0">
              <a:buNone/>
            </a:pPr>
            <a:r>
              <a:rPr lang="en-IN" dirty="0"/>
              <a:t>  hashes = []</a:t>
            </a:r>
          </a:p>
          <a:p>
            <a:r>
              <a:rPr lang="en-US" dirty="0"/>
              <a:t> This file is maintained automatically by "terraform </a:t>
            </a:r>
            <a:r>
              <a:rPr lang="en-US" dirty="0" err="1"/>
              <a:t>init</a:t>
            </a:r>
            <a:r>
              <a:rPr lang="en-US" dirty="0"/>
              <a:t>".</a:t>
            </a:r>
          </a:p>
          <a:p>
            <a:pPr marL="0" indent="0">
              <a:buNone/>
            </a:pPr>
            <a:r>
              <a:rPr lang="en-US" dirty="0"/>
              <a:t>   # Manual edits may be lost in future updates.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9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7608-4038-35CC-8057-4D3FFF6D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AD6E-DD46-28D0-8A8B-F2675677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.terraform folder</a:t>
            </a:r>
          </a:p>
          <a:p>
            <a:pPr lvl="1"/>
            <a:r>
              <a:rPr lang="en-US" dirty="0"/>
              <a:t>Maintains providers details</a:t>
            </a:r>
          </a:p>
          <a:p>
            <a:pPr lvl="1"/>
            <a:r>
              <a:rPr lang="en-US" dirty="0"/>
              <a:t>Backends info</a:t>
            </a:r>
          </a:p>
          <a:p>
            <a:pPr lvl="1"/>
            <a:r>
              <a:rPr lang="en-US" dirty="0"/>
              <a:t>Plugin info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9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4B56-C37D-CBFC-21C2-2BE8F7ED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F508-144B-4329-2A73-23B666A5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/>
              <a:t>terraform </a:t>
            </a:r>
            <a:r>
              <a:rPr lang="en-IN" dirty="0" err="1"/>
              <a:t>init</a:t>
            </a:r>
            <a:r>
              <a:rPr lang="en-IN" dirty="0"/>
              <a:t> -upgrade=false</a:t>
            </a:r>
          </a:p>
        </p:txBody>
      </p:sp>
    </p:spTree>
    <p:extLst>
      <p:ext uri="{BB962C8B-B14F-4D97-AF65-F5344CB8AC3E}">
        <p14:creationId xmlns:p14="http://schemas.microsoft.com/office/powerpoint/2010/main" val="17962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AD8-7FB6-29B2-525C-C548D02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035AD-57C2-EA08-22D8-89C155D6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842052"/>
            <a:ext cx="10084904" cy="3829878"/>
          </a:xfrm>
        </p:spPr>
      </p:pic>
    </p:spTree>
    <p:extLst>
      <p:ext uri="{BB962C8B-B14F-4D97-AF65-F5344CB8AC3E}">
        <p14:creationId xmlns:p14="http://schemas.microsoft.com/office/powerpoint/2010/main" val="196232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Terraform init</vt:lpstr>
      <vt:lpstr>Overview</vt:lpstr>
      <vt:lpstr>Terraform init</vt:lpstr>
      <vt:lpstr>..</vt:lpstr>
      <vt:lpstr>..</vt:lpstr>
      <vt:lpstr>What happens when init starts</vt:lpstr>
      <vt:lpstr>..</vt:lpstr>
      <vt:lpstr>Cmds </vt:lpstr>
      <vt:lpstr>Difference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init/plan/apply</dc:title>
  <dc:creator>john</dc:creator>
  <cp:lastModifiedBy>john test</cp:lastModifiedBy>
  <cp:revision>16</cp:revision>
  <dcterms:created xsi:type="dcterms:W3CDTF">2023-06-06T05:08:49Z</dcterms:created>
  <dcterms:modified xsi:type="dcterms:W3CDTF">2023-12-05T09:01:15Z</dcterms:modified>
</cp:coreProperties>
</file>