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1D70-E64D-6F3F-BAD1-2656DFE2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742D6-4CFE-514E-F27C-A6DB9DEF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BB76-DD36-0240-E1C4-E72B277E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D287-B304-959E-D533-8E50B17C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057A-6CAC-A1A3-F2C3-C52B3602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9068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6AB6-DD24-91B7-B2B9-C589A07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3754-08D6-DF33-0FFB-29C80B020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AC29-FC40-6091-C493-392C4EF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5B61-12F8-02B0-B7AB-DE92788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4301-F09E-D4B0-7EC8-0D808B3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1670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B40B5-FC2E-08B4-DC05-2938A662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D17F3-E080-1974-DE4A-B92E0AB2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B258-988B-7FA8-D1E6-182C6E41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5D70-DFEE-FF85-46DD-6922AC4C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3724-B8B2-5E7E-99B9-D000E165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201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7A7B-D264-AEA0-E303-BCB425B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BFDC-005D-17D0-20CF-14DA763A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954D-7E03-23FF-A538-304691ED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3E32-B6FF-DF5B-1F1D-C51902D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B39A-9A1B-35BE-F2FA-D7783A22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352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2112-70A3-36AF-A858-4932626A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C1BE-0035-3D3C-8F02-D3D42B2C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17B3-52C3-B937-450D-335429EB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F38B-53C2-1AD4-4001-F81240DC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3366-08C6-187D-3C1F-A9DEEB8B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514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93A3-ADA7-E783-254C-F54B43C6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EFFF-4B67-F4E7-31C4-7029F902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8B3C-34D5-DD0B-406B-829DA7C74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9178-1ECD-3A69-0865-0DEACE3D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AA14-A21C-E446-4CF4-590B5C38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B8B6-D2B2-F754-8BD3-2D4C7A3C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5180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F8B8-ECB6-3FE9-E262-87296CA6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EC3D-9BB3-61B5-5952-C56318E13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C9D4-B86F-CB53-6AEA-32053D33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A9DBA-2DFB-CB2E-C1C6-AB58B36CB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72FD-4F6F-D248-8F9A-846EFC7BA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F93E-528A-F2A5-751C-0B4E5EC7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9B4FA-3494-5EE4-557F-70D33A90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2DC30-607A-5930-8E52-0C7F6DBF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387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6A4B-FBCE-45CF-C842-C5AB0A11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5AE02-E210-9DF4-6215-0E030020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200C-8333-A39E-1583-E5C5484B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F191-7B36-E39B-39D4-61DB19F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270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9E5BD-36FE-0417-CDE8-EEA423D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F903A-8CDB-EE64-767B-5C0D57D8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C1DC-CB9C-BCB1-7F4A-F5CB9204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664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A736-83E9-9661-034C-11562018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1EB5-6AD1-7042-E9A4-E80EF701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7EF8-95E2-D180-4FC0-D27EA90CF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1C21-7003-3658-BB56-7A80E6C0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8866-FC5D-C0BD-C8E4-D2CC3B50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3283-B272-BB7E-A4F8-D0BDAFB4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3087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3F19-E4AE-9DDD-2400-02A4B840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D8DE-6216-33AB-FBA0-50405A95B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F86AD-DCDE-0811-DAD5-22506619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ABF4-377D-C946-DD3F-B3867701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70FA-C47C-659B-DB4B-65B14756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4B970-2178-876C-79A8-FF307D56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72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AFDF2-F171-4953-9F9E-ABA8CC51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0801B-F588-A4BF-E4E7-3CE4AB46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DCCE-92B2-EAE7-F96B-FAE56B248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2D4D-69DD-46A6-9EBB-E562497006FB}" type="datetimeFigureOut">
              <a:rPr lang="hi-IN" smtClean="0"/>
              <a:t>रविवार, 21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80E2-1E50-F9D2-96ED-F76BD3A9F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E91D-BE54-39D4-1CBE-3E30A5E9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23C8-5039-480B-9B12-01026620FE8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4594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497D-CE20-8DA3-A7D5-DDAF2818E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Providers: How to </a:t>
            </a:r>
            <a:r>
              <a:rPr lang="en-US"/>
              <a:t>findout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07820-051E-FF62-464E-BC0F33AD5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569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FE42-B131-8176-ACB1-14943CDE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out resource list??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6621-FA4C-B9F2-86D6-4920301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list of AWS provider resources supported by Terraform, you can refer to the official Terraform documentation for the AWS provider. The documentation provides a comprehensive list of resources along with their attributes and usage examples. Here's how you can access the resource documentation:</a:t>
            </a:r>
          </a:p>
          <a:p>
            <a:r>
              <a:rPr lang="en-US" dirty="0"/>
              <a:t>Visit the Terraform website: Go to the Terraform website at </a:t>
            </a:r>
            <a:r>
              <a:rPr lang="en-US" dirty="0">
                <a:hlinkClick r:id="rId2"/>
              </a:rPr>
              <a:t>https://registry.terraform.io/browse/providers</a:t>
            </a:r>
            <a:endParaRPr lang="en-US" dirty="0"/>
          </a:p>
          <a:p>
            <a:r>
              <a:rPr lang="en-US" dirty="0"/>
              <a:t>Check the provider documentation for resources, Lets check EC2 launch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9772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8FE2-BC7A-3083-3E19-7698F9D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CE63D-92CD-58CE-36D2-6A583491E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10" y="2048669"/>
            <a:ext cx="6247778" cy="3905250"/>
          </a:xfrm>
        </p:spPr>
      </p:pic>
    </p:spTree>
    <p:extLst>
      <p:ext uri="{BB962C8B-B14F-4D97-AF65-F5344CB8AC3E}">
        <p14:creationId xmlns:p14="http://schemas.microsoft.com/office/powerpoint/2010/main" val="23763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9E1-E01B-3244-9D9D-0516804C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1DA6-E3EA-F372-E543-395B64AF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Explore Resources</a:t>
            </a:r>
            <a:r>
              <a:rPr lang="en-US" dirty="0"/>
              <a:t>: In the AWS provider documentation, you will find a navigation menu that lists various categories of AWS resources, such as Compute, Networking, Database, Security, and more. </a:t>
            </a:r>
          </a:p>
          <a:p>
            <a:r>
              <a:rPr lang="en-US" b="1" dirty="0"/>
              <a:t>Browse Resource Documentation: </a:t>
            </a:r>
            <a:r>
              <a:rPr lang="en-US" dirty="0"/>
              <a:t>Once you are in the category of your choice, you will see a list of resources supported by the AWS provider. Click on a specific resource to view its documentation.</a:t>
            </a:r>
          </a:p>
          <a:p>
            <a:r>
              <a:rPr lang="en-US" dirty="0"/>
              <a:t>Alternatively, you can directly access the AWS provider documentation by visiting the following URL: https://registry.terraform.io/providers/hashicorp/aws/latest/docs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1867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Providers: How to findout</vt:lpstr>
      <vt:lpstr>How to find out resource list??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Providers</dc:title>
  <dc:creator>john</dc:creator>
  <cp:lastModifiedBy>john</cp:lastModifiedBy>
  <cp:revision>4</cp:revision>
  <dcterms:created xsi:type="dcterms:W3CDTF">2023-06-11T10:51:49Z</dcterms:created>
  <dcterms:modified xsi:type="dcterms:W3CDTF">2023-06-11T11:08:21Z</dcterms:modified>
</cp:coreProperties>
</file>