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E1A0-DDD2-0137-AEF3-E6BCFC648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7C381-8465-3FC0-C698-EEB2DF4B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6840-B095-9EB8-261E-4F8B3B52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C6CC-F0DD-48D3-6EF8-89C43FD3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1A42-C277-8637-2FC0-B21DF37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8109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4BFF-BC89-86CA-DC3B-A62BE3E1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2591A-C522-0982-AA45-0A2AE475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D79B-F759-93F8-7754-5CC23EB4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3ED2-E51E-35AD-05D2-92E2F82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2415-CCD2-3FD5-63C3-2D172E5D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5424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7BC39-DD01-59ED-F3AD-B15EB8513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FFA32-754C-E09D-4AF6-AED4EE8C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0420-429D-D500-9531-14FF380F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76D3-96EC-FBAF-A732-A362BFB1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1D31-FC49-5CA0-A47D-FCF7C92F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865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F026-9951-9739-67DF-36A13757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5CBE1-4F7E-FA5A-D3D2-A99DECF9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F8FB-CEA8-1962-3B85-24DD1551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0B85-D942-D380-704E-6C80F08E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6CDC-7F5C-5336-C6BC-C526F59F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3233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C9DC-930C-0DA5-8354-311B51B8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0BA49-A2BC-79B2-2F98-848FE9E5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E158B-C70E-5DAF-7C02-84B58192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2425-3C6F-512F-D431-F7C9367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34A6-1F4D-070D-6BEA-59241BF5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9137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D61A-701B-6E28-B914-85A5500E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4C99-7293-5D24-0A90-309E6A2C8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C2C7-C31C-D86C-7396-AA5A1699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3461-D9FC-B48B-CC21-3AA28652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81AA2-D72F-9A84-1311-6AA15AF7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832B4-20BD-3170-F484-DA691306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850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D371-9113-10F3-B998-34FACC48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98438-075E-11BA-1696-C025EE12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52408-4C9B-77C6-14DF-B9F00C6C7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32789-86EE-2D97-9B49-322348913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400A2-23A6-9CB6-0D4F-6AA0B6AC4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68853-6530-CD09-50AC-C89AFF62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31577-9C39-A0BA-C823-91F14925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5C8F0-55DB-D5AD-E992-9347BCA7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5582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5217-4DB2-51EF-A309-B8A637B7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4D20-B223-A5B4-385A-DB01B4C0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DC299-00CE-298B-67EA-81329567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4EDFB-69E8-FC00-95F5-15D1CC69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320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39EDF-F5BC-237D-5138-158F1962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76B09-BCFA-B465-208E-C9A7A903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5B839-7DCF-DBD3-0E24-BB83FAA3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8969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A8A7-C3F1-B384-832E-FE1149DF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75B4-EC95-C858-7BA8-14AA484A9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140D3-A8AA-C1A2-AB1C-771B7576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55D7-B8C1-2645-58E2-549E34B0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83EE-2DBE-9CF7-E815-EEBCEC4D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FAFBE-BD9D-07C3-739A-C6269F3F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0758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C6B7-18EC-6EF1-E5BC-F6585919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A8A4F-4852-EC36-3B60-C2A7AF2DC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766AA-E0B1-CAA0-44B4-6509111B4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56CD-2511-EE04-E252-F80C90CF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14C0-1744-078F-B56C-2F99B7C8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792F-B566-0F2A-76CE-0AD88C77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1046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799AF-C731-DD74-1599-E7ADE954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E08B-243D-13AE-29FD-DCDDE45B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3E10-044E-093F-0181-7488E569D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15BB-1215-4DDC-8051-B13D4E580A2B}" type="datetimeFigureOut">
              <a:rPr lang="hi-IN" smtClean="0"/>
              <a:t>बुधवार, 31 ज्येष्ट 1945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B3ED-551E-801A-1DD2-037A88D31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04E9-3E72-497A-6C96-E99D60D98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424A-19FA-42EF-BDE9-D68BD90417AA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927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2B33-770E-8FD1-3959-85B52313A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data type	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8FD10-E392-641C-EB14-0CC144413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0822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4568-CC91-1638-D267-B83A7579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8A85-47C7-112B-054B-80FC3F13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 Terraform, the data type "set" represents an unordered collection of unique values. </a:t>
            </a:r>
          </a:p>
          <a:p>
            <a:r>
              <a:rPr lang="en-US" dirty="0"/>
              <a:t>It is used to define a set of distinct elements within a Terraform configuration.</a:t>
            </a:r>
          </a:p>
          <a:p>
            <a:r>
              <a:rPr lang="en-US" dirty="0"/>
              <a:t> Sets are commonly used when you want to specify a list of values where duplicates are not allowed, and the order of elements is not important</a:t>
            </a:r>
          </a:p>
          <a:p>
            <a:r>
              <a:rPr lang="en-US" dirty="0"/>
              <a:t>sets in Terraform are immutable, meaning you cannot modify or update individual elements once the set is defined.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36975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4827-B8DF-2146-AF49-99EB569C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B3B3B-27C7-233C-258F-FF02AAC53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7938"/>
            <a:ext cx="10230641" cy="214129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7E2CE-2339-8E20-D42B-735468064772}"/>
              </a:ext>
            </a:extLst>
          </p:cNvPr>
          <p:cNvSpPr txBox="1"/>
          <p:nvPr/>
        </p:nvSpPr>
        <p:spPr>
          <a:xfrm>
            <a:off x="715617" y="4925993"/>
            <a:ext cx="10353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above example, the variable "</a:t>
            </a:r>
            <a:r>
              <a:rPr lang="en-US" dirty="0" err="1"/>
              <a:t>my_set</a:t>
            </a:r>
            <a:r>
              <a:rPr lang="en-US" dirty="0"/>
              <a:t>" is defined as a set of strings. The type = set(string) declaration specifies that the variable should accept a set of string values. The default attribute provides an initial set of values for the variable.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878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E8D2-5B8E-2932-B18F-3405A784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..how to access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D706D-AFE6-BFD7-27BA-078CA40A9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168" y="2339595"/>
            <a:ext cx="7406102" cy="7524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B4AC5-442D-3DFE-1F6A-16525EE2396C}"/>
              </a:ext>
            </a:extLst>
          </p:cNvPr>
          <p:cNvSpPr txBox="1"/>
          <p:nvPr/>
        </p:nvSpPr>
        <p:spPr>
          <a:xfrm>
            <a:off x="1205948" y="4209078"/>
            <a:ext cx="8057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case, the values attribute of the "</a:t>
            </a:r>
            <a:r>
              <a:rPr lang="en-US" dirty="0" err="1"/>
              <a:t>example_resource</a:t>
            </a:r>
            <a:r>
              <a:rPr lang="en-US" dirty="0"/>
              <a:t>" resource is assigned the value of the "</a:t>
            </a:r>
            <a:r>
              <a:rPr lang="en-US" dirty="0" err="1"/>
              <a:t>my_set</a:t>
            </a:r>
            <a:r>
              <a:rPr lang="en-US" dirty="0"/>
              <a:t>" variable.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7479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SET data type </vt:lpstr>
      <vt:lpstr>Definition</vt:lpstr>
      <vt:lpstr>Example</vt:lpstr>
      <vt:lpstr>..how to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data type </dc:title>
  <dc:creator>john</dc:creator>
  <cp:lastModifiedBy>john</cp:lastModifiedBy>
  <cp:revision>2</cp:revision>
  <dcterms:created xsi:type="dcterms:W3CDTF">2023-06-21T03:25:29Z</dcterms:created>
  <dcterms:modified xsi:type="dcterms:W3CDTF">2023-06-21T03:26:09Z</dcterms:modified>
</cp:coreProperties>
</file>