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ED00-B81A-DBD0-EAA5-06E8868FF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A83FE-10E8-C7B5-AEB9-73B10A6F7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99D9-CCEB-59EA-1149-7BF17265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A731-20EC-6A62-FE75-95DC776C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5FD1-4E0F-0460-1BAC-69166DD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124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B84B-211D-41EC-9091-4C6B8AF9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167A7-1BB3-215C-ECE7-DCA88E453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3E17-4230-6535-38AC-810CA6A6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5B2C-5E66-1224-6A31-2ADBF331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A52C-582D-4B27-C31E-B31A257C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1710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D4538-8170-4C7B-C705-25E72B4A0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B2E89-B344-AB07-8DFF-8E4204C39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3A82-7201-3243-278F-38B2AC9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622F-8B70-EA32-8B9D-29B46B8A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B7EE-FBAB-5FED-74A4-BA26CC60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8819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ABE-DFCB-2397-A1D6-6E43763B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69D1-D5A0-AE4A-2036-1B76D35A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1B52-423C-DE81-A78C-F4EB591C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C3F9-F5DF-ED7B-0E7A-1527E95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AE1C-AAFE-B20A-8EAB-18A9F71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663D-9B03-2116-DE7A-BBFBCA38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8B463-7908-4CB1-7614-7F7528222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AE23-7BAE-FBD8-67C1-7B1A4405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0D1A-0F6A-2B04-1D71-DC689FE9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6A60-7D6F-4294-2E7B-FFCE02ED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265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0451-9E26-061A-45BD-A86F4632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348D-2DD2-6359-C310-695491C10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ED1D1-6A05-D09D-84E0-9B437951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A0415-CC1D-1661-78A5-7A9EE332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80B4E-3363-0832-5CDB-750D78E3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63A0C-7659-8498-452B-1ED9B231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2523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181F-9C67-F99B-C9AB-6C06677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C88E-C3AD-F186-0CBF-3D3986E5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41579-0147-A8B2-88B1-0E844ACA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130EC-64E0-EE7E-C131-110F8B6DA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B5914-3468-9EE4-8F70-ED7AC6F10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E565B-8A5E-02CD-3763-6D394206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2986B-3B73-1B19-6C73-CAF2607B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4934A-10A4-AF7D-1AF3-646B8B7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0877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8234-1C29-DC26-FE28-1D1E6541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2DD9B-C74F-94C9-7798-E83254D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D28BE-174D-2B28-0EBF-C4979C38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12F26-D050-FF1A-4CC4-EF97ED30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8512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BB30-072A-6C94-334A-9DB86C8F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2C75A-3C31-AE57-36A7-F4D16AF5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A5844-C63D-0E72-DC32-AE0EAC20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9240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D21F-A643-88E4-C495-751DA24B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4480-1583-8970-6A2B-27B79BA0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978D2-F42F-C3E0-1C89-06A3D014B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B3E10-8773-1011-0BBE-983CEAA0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CA67D-90F2-E5A4-35F4-1C7333C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A270B-21B3-E6AB-E30D-3405EC16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1185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178C-4765-439B-DCEA-E7376FB6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39F23-B529-63B3-D7B8-C6028B043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F3FA8-E9EE-E8D6-BBE8-644A5EA56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B22E3-2CFA-6536-CDC3-60374B82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DA21-17FE-0FD5-F75B-92D1D5E8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B4AB6-F665-72C8-5DCE-1A3CFEA5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32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92F61-F76B-0FBD-E1C7-A82D2F9A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0A3F-0D0B-B852-E159-22140C536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CCCB-560A-5820-B84D-B82A3C9E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4367-9A11-4770-A298-5828A992C350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38E4-A8A8-E1A6-74F3-8FDCE90FC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1B4A-4584-E5C8-C67F-95B48F237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8011-FAD4-4D1D-BCAE-D18E685330E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470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4EC6-9CB8-24EF-317A-9B8547452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Function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BF84F-D778-BC66-ECD0-22EF52EBB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302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9997-4E6F-9E3A-16B8-F42B1482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05BD-46B7-1658-0ECF-F25AE74F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produces a list by dividing a given string at all occurrences of a given separator.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8D96B-DE4C-C684-9106-621E7B19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53" y="2874893"/>
            <a:ext cx="4696447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B2A5E-5D4C-62F7-CA4B-AD80D045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9" y="3711575"/>
            <a:ext cx="3362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1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032D-CCE2-FA09-0888-9F900EE4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291D5-289E-BB5C-0030-74E066A57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65" y="1566033"/>
            <a:ext cx="7140437" cy="27717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D20EC-29CA-7FB9-146E-6BA80A605AF5}"/>
              </a:ext>
            </a:extLst>
          </p:cNvPr>
          <p:cNvSpPr txBox="1"/>
          <p:nvPr/>
        </p:nvSpPr>
        <p:spPr>
          <a:xfrm>
            <a:off x="1033668" y="4549676"/>
            <a:ext cx="85211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In the </a:t>
            </a:r>
            <a:r>
              <a:rPr lang="en-US" b="1" i="1" dirty="0" err="1"/>
              <a:t>aws_instance</a:t>
            </a:r>
            <a:r>
              <a:rPr lang="en-US" b="1" i="1" dirty="0"/>
              <a:t> resource block, we use the count argument and set it to the length of the </a:t>
            </a:r>
            <a:r>
              <a:rPr lang="en-US" b="1" i="1" dirty="0" err="1"/>
              <a:t>instance_types</a:t>
            </a:r>
            <a:r>
              <a:rPr lang="en-US" b="1" i="1" dirty="0"/>
              <a:t> list. This allows us to dynamically create multiple EC2 instances based on the length of the list.</a:t>
            </a:r>
          </a:p>
          <a:p>
            <a:endParaRPr lang="en-US" b="1" i="1" dirty="0"/>
          </a:p>
          <a:p>
            <a:r>
              <a:rPr lang="en-US" b="1" i="1" dirty="0"/>
              <a:t>The </a:t>
            </a:r>
            <a:r>
              <a:rPr lang="en-US" b="1" i="1" dirty="0" err="1"/>
              <a:t>instance_type</a:t>
            </a:r>
            <a:r>
              <a:rPr lang="en-US" b="1" i="1" dirty="0"/>
              <a:t> argument is set using the element() function. We pass in the </a:t>
            </a:r>
            <a:r>
              <a:rPr lang="en-US" b="1" i="1" dirty="0" err="1"/>
              <a:t>instance_types</a:t>
            </a:r>
            <a:r>
              <a:rPr lang="en-US" b="1" i="1" dirty="0"/>
              <a:t> list and the current index </a:t>
            </a:r>
            <a:r>
              <a:rPr lang="en-US" b="1" i="1" dirty="0" err="1"/>
              <a:t>count.index</a:t>
            </a:r>
            <a:r>
              <a:rPr lang="en-US" b="1" i="1" dirty="0"/>
              <a:t> to retrieve the corresponding instance type for each iteration of the resource creation.</a:t>
            </a:r>
            <a:endParaRPr lang="hi-IN" b="1" i="1" dirty="0"/>
          </a:p>
        </p:txBody>
      </p:sp>
    </p:spTree>
    <p:extLst>
      <p:ext uri="{BB962C8B-B14F-4D97-AF65-F5344CB8AC3E}">
        <p14:creationId xmlns:p14="http://schemas.microsoft.com/office/powerpoint/2010/main" val="16919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48BC-A5E1-1652-9E4F-A7685601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ECD0-2A81-8811-FE7E-A2072108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includes a number of built-in functions that you can call from with in expression to transform and combine values.</a:t>
            </a:r>
          </a:p>
          <a:p>
            <a:r>
              <a:rPr lang="en-US" dirty="0"/>
              <a:t>The general syntax for functions call is a function name followed by comma-separated in </a:t>
            </a:r>
            <a:r>
              <a:rPr lang="en-US" dirty="0" err="1"/>
              <a:t>parantheses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max(5, 12, 9)</a:t>
            </a:r>
          </a:p>
          <a:p>
            <a:r>
              <a:rPr lang="en-US" dirty="0"/>
              <a:t>Terraform doesn’t support user-defined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7288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BB5A-E0DC-94BD-107C-AAEB8BAA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6760-E113-5E85-9AED-EC5C2B35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  <a:p>
            <a:r>
              <a:rPr lang="en-US" dirty="0"/>
              <a:t>Min</a:t>
            </a:r>
          </a:p>
          <a:p>
            <a:pPr marL="0" indent="0">
              <a:buNone/>
            </a:pPr>
            <a:endParaRPr lang="en-US" dirty="0"/>
          </a:p>
          <a:p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3D9DB-E8D6-C1B4-B4C7-E8512192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84" y="2883590"/>
            <a:ext cx="5734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5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964D-141E-0845-0491-0EC52E1F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F4C6-D769-4B1A-1117-BFE40B5B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Chomp</a:t>
            </a:r>
          </a:p>
          <a:p>
            <a:r>
              <a:rPr lang="en-US" dirty="0"/>
              <a:t>Format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Regex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6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F05B-0368-8FF2-B7EC-BB528BA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chomp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F544-EF91-704E-46E1-3E85FC14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chomp removes newline characters at the end of a string.</a:t>
            </a:r>
          </a:p>
          <a:p>
            <a:r>
              <a:rPr lang="en-US" dirty="0"/>
              <a:t>This can be useful if, for example, the string was read from a file that has a newline character at the end.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141AD-FE9D-BE2C-519C-F1DC04777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87" y="3769415"/>
            <a:ext cx="777405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0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E43F-9706-4DB2-57DD-BC45DC0E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406D-7E83-C7AF-DD08-60F33E9D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function produces a string by formatting a number of other values according to a specification string. It is similar to the </a:t>
            </a:r>
            <a:r>
              <a:rPr lang="en-US" dirty="0" err="1"/>
              <a:t>printf</a:t>
            </a:r>
            <a:r>
              <a:rPr lang="en-US" dirty="0"/>
              <a:t> function in C, and other similar functions in other programming languages.</a:t>
            </a:r>
          </a:p>
          <a:p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F9E7E-1EAE-4874-A2A9-EC627306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41" y="3739356"/>
            <a:ext cx="4392268" cy="660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74EE6-EC4F-F315-2874-C883FEFDD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84" y="4626355"/>
            <a:ext cx="3800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6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7DB2-9731-4DD6-ABFE-6AEA304A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0A58-621D-055E-25FF-DD1039B2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produces a string by concatenating all of the elements of the specified list of strings with the specified separator.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1484-0D9B-A2D8-E991-6ED649AF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14" y="2929145"/>
            <a:ext cx="4562889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9BA88-2F36-24DF-70DA-D239ACAD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05" y="4001294"/>
            <a:ext cx="4562888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6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AAFB-7BF3-2CEE-6257-777B41D7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3CB8-0002-F41E-88AC-9A55BC19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applies a regular expression to a string and returns the matching substrings.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7B321-4A69-8C6A-566A-7550D443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672556"/>
            <a:ext cx="50482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3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C096-B0DB-0F65-2F72-AFFF4F70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7028-5B03-1706-3625-2995D25A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searches a given string for another given substring, and replaces each occurrence with a given replacement string.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1751C-6F43-171C-4041-9FFC3B83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90" y="3002860"/>
            <a:ext cx="5586827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DD569-1763-9C89-C003-A4CD3AE5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89" y="4080082"/>
            <a:ext cx="5586827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304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Terraform Function</vt:lpstr>
      <vt:lpstr>Functions</vt:lpstr>
      <vt:lpstr>Numeric Functions</vt:lpstr>
      <vt:lpstr>string</vt:lpstr>
      <vt:lpstr>chomp</vt:lpstr>
      <vt:lpstr>format</vt:lpstr>
      <vt:lpstr>Join</vt:lpstr>
      <vt:lpstr>regex</vt:lpstr>
      <vt:lpstr>replace</vt:lpstr>
      <vt:lpstr>split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Function</dc:title>
  <dc:creator>john</dc:creator>
  <cp:lastModifiedBy>john</cp:lastModifiedBy>
  <cp:revision>17</cp:revision>
  <dcterms:created xsi:type="dcterms:W3CDTF">2023-06-14T05:52:37Z</dcterms:created>
  <dcterms:modified xsi:type="dcterms:W3CDTF">2023-06-15T08:10:32Z</dcterms:modified>
</cp:coreProperties>
</file>