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hi-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3E262-C095-E134-2060-40796739E6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i-IN"/>
          </a:p>
        </p:txBody>
      </p:sp>
      <p:sp>
        <p:nvSpPr>
          <p:cNvPr id="3" name="Subtitle 2">
            <a:extLst>
              <a:ext uri="{FF2B5EF4-FFF2-40B4-BE49-F238E27FC236}">
                <a16:creationId xmlns:a16="http://schemas.microsoft.com/office/drawing/2014/main" id="{B0E2ABF9-4F27-CCC4-EC7D-BA594C3144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i-IN"/>
          </a:p>
        </p:txBody>
      </p:sp>
      <p:sp>
        <p:nvSpPr>
          <p:cNvPr id="4" name="Date Placeholder 3">
            <a:extLst>
              <a:ext uri="{FF2B5EF4-FFF2-40B4-BE49-F238E27FC236}">
                <a16:creationId xmlns:a16="http://schemas.microsoft.com/office/drawing/2014/main" id="{B483C9FE-A4B0-C350-2BD4-BD6CDBE1D47A}"/>
              </a:ext>
            </a:extLst>
          </p:cNvPr>
          <p:cNvSpPr>
            <a:spLocks noGrp="1"/>
          </p:cNvSpPr>
          <p:nvPr>
            <p:ph type="dt" sz="half" idx="10"/>
          </p:nvPr>
        </p:nvSpPr>
        <p:spPr/>
        <p:txBody>
          <a:bodyPr/>
          <a:lstStyle/>
          <a:p>
            <a:fld id="{AB2D6BD7-DD8A-47F0-9B89-EC8B4DD797F3}" type="datetimeFigureOut">
              <a:rPr lang="hi-IN" smtClean="0"/>
              <a:t>सोमवार, 22 ज्येष्ट 1945</a:t>
            </a:fld>
            <a:endParaRPr lang="hi-IN"/>
          </a:p>
        </p:txBody>
      </p:sp>
      <p:sp>
        <p:nvSpPr>
          <p:cNvPr id="5" name="Footer Placeholder 4">
            <a:extLst>
              <a:ext uri="{FF2B5EF4-FFF2-40B4-BE49-F238E27FC236}">
                <a16:creationId xmlns:a16="http://schemas.microsoft.com/office/drawing/2014/main" id="{E5FB80B7-E007-62F7-1FF0-F65E56AAD00A}"/>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F5822DD7-43F5-E722-0C85-800EE8C0C55E}"/>
              </a:ext>
            </a:extLst>
          </p:cNvPr>
          <p:cNvSpPr>
            <a:spLocks noGrp="1"/>
          </p:cNvSpPr>
          <p:nvPr>
            <p:ph type="sldNum" sz="quarter" idx="12"/>
          </p:nvPr>
        </p:nvSpPr>
        <p:spPr/>
        <p:txBody>
          <a:bodyPr/>
          <a:lstStyle/>
          <a:p>
            <a:fld id="{60160A7D-A84C-4D24-963F-6FCB37C39EE9}" type="slidenum">
              <a:rPr lang="hi-IN" smtClean="0"/>
              <a:t>‹#›</a:t>
            </a:fld>
            <a:endParaRPr lang="hi-IN"/>
          </a:p>
        </p:txBody>
      </p:sp>
    </p:spTree>
    <p:extLst>
      <p:ext uri="{BB962C8B-B14F-4D97-AF65-F5344CB8AC3E}">
        <p14:creationId xmlns:p14="http://schemas.microsoft.com/office/powerpoint/2010/main" val="1584476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B660E-469F-4887-9519-07CFD43BED8E}"/>
              </a:ext>
            </a:extLst>
          </p:cNvPr>
          <p:cNvSpPr>
            <a:spLocks noGrp="1"/>
          </p:cNvSpPr>
          <p:nvPr>
            <p:ph type="title"/>
          </p:nvPr>
        </p:nvSpPr>
        <p:spPr/>
        <p:txBody>
          <a:bodyPr/>
          <a:lstStyle/>
          <a:p>
            <a:r>
              <a:rPr lang="en-US"/>
              <a:t>Click to edit Master title style</a:t>
            </a:r>
            <a:endParaRPr lang="hi-IN"/>
          </a:p>
        </p:txBody>
      </p:sp>
      <p:sp>
        <p:nvSpPr>
          <p:cNvPr id="3" name="Vertical Text Placeholder 2">
            <a:extLst>
              <a:ext uri="{FF2B5EF4-FFF2-40B4-BE49-F238E27FC236}">
                <a16:creationId xmlns:a16="http://schemas.microsoft.com/office/drawing/2014/main" id="{122F505D-9651-0B42-2B9A-3523EA391A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115FABAC-F386-B88B-7B3A-8164F7629BED}"/>
              </a:ext>
            </a:extLst>
          </p:cNvPr>
          <p:cNvSpPr>
            <a:spLocks noGrp="1"/>
          </p:cNvSpPr>
          <p:nvPr>
            <p:ph type="dt" sz="half" idx="10"/>
          </p:nvPr>
        </p:nvSpPr>
        <p:spPr/>
        <p:txBody>
          <a:bodyPr/>
          <a:lstStyle/>
          <a:p>
            <a:fld id="{AB2D6BD7-DD8A-47F0-9B89-EC8B4DD797F3}" type="datetimeFigureOut">
              <a:rPr lang="hi-IN" smtClean="0"/>
              <a:t>सोमवार, 22 ज्येष्ट 1945</a:t>
            </a:fld>
            <a:endParaRPr lang="hi-IN"/>
          </a:p>
        </p:txBody>
      </p:sp>
      <p:sp>
        <p:nvSpPr>
          <p:cNvPr id="5" name="Footer Placeholder 4">
            <a:extLst>
              <a:ext uri="{FF2B5EF4-FFF2-40B4-BE49-F238E27FC236}">
                <a16:creationId xmlns:a16="http://schemas.microsoft.com/office/drawing/2014/main" id="{C705252D-8840-5A03-2BF9-873114FAF3BA}"/>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D0A1C2C0-E8FA-7F6E-92FB-ADF972850C92}"/>
              </a:ext>
            </a:extLst>
          </p:cNvPr>
          <p:cNvSpPr>
            <a:spLocks noGrp="1"/>
          </p:cNvSpPr>
          <p:nvPr>
            <p:ph type="sldNum" sz="quarter" idx="12"/>
          </p:nvPr>
        </p:nvSpPr>
        <p:spPr/>
        <p:txBody>
          <a:bodyPr/>
          <a:lstStyle/>
          <a:p>
            <a:fld id="{60160A7D-A84C-4D24-963F-6FCB37C39EE9}" type="slidenum">
              <a:rPr lang="hi-IN" smtClean="0"/>
              <a:t>‹#›</a:t>
            </a:fld>
            <a:endParaRPr lang="hi-IN"/>
          </a:p>
        </p:txBody>
      </p:sp>
    </p:spTree>
    <p:extLst>
      <p:ext uri="{BB962C8B-B14F-4D97-AF65-F5344CB8AC3E}">
        <p14:creationId xmlns:p14="http://schemas.microsoft.com/office/powerpoint/2010/main" val="2075150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F2FDF9-77E5-4906-EF8F-A4499D1C08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i-IN"/>
          </a:p>
        </p:txBody>
      </p:sp>
      <p:sp>
        <p:nvSpPr>
          <p:cNvPr id="3" name="Vertical Text Placeholder 2">
            <a:extLst>
              <a:ext uri="{FF2B5EF4-FFF2-40B4-BE49-F238E27FC236}">
                <a16:creationId xmlns:a16="http://schemas.microsoft.com/office/drawing/2014/main" id="{257690F2-8206-ABD5-1F39-0E7648BEE8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4249709A-F357-231D-60AF-EC6E7E55D35E}"/>
              </a:ext>
            </a:extLst>
          </p:cNvPr>
          <p:cNvSpPr>
            <a:spLocks noGrp="1"/>
          </p:cNvSpPr>
          <p:nvPr>
            <p:ph type="dt" sz="half" idx="10"/>
          </p:nvPr>
        </p:nvSpPr>
        <p:spPr/>
        <p:txBody>
          <a:bodyPr/>
          <a:lstStyle/>
          <a:p>
            <a:fld id="{AB2D6BD7-DD8A-47F0-9B89-EC8B4DD797F3}" type="datetimeFigureOut">
              <a:rPr lang="hi-IN" smtClean="0"/>
              <a:t>सोमवार, 22 ज्येष्ट 1945</a:t>
            </a:fld>
            <a:endParaRPr lang="hi-IN"/>
          </a:p>
        </p:txBody>
      </p:sp>
      <p:sp>
        <p:nvSpPr>
          <p:cNvPr id="5" name="Footer Placeholder 4">
            <a:extLst>
              <a:ext uri="{FF2B5EF4-FFF2-40B4-BE49-F238E27FC236}">
                <a16:creationId xmlns:a16="http://schemas.microsoft.com/office/drawing/2014/main" id="{29A08002-30E9-F177-5576-5C300E76DED5}"/>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3C2CAB5E-6EBB-2AC8-A568-1DE57936905A}"/>
              </a:ext>
            </a:extLst>
          </p:cNvPr>
          <p:cNvSpPr>
            <a:spLocks noGrp="1"/>
          </p:cNvSpPr>
          <p:nvPr>
            <p:ph type="sldNum" sz="quarter" idx="12"/>
          </p:nvPr>
        </p:nvSpPr>
        <p:spPr/>
        <p:txBody>
          <a:bodyPr/>
          <a:lstStyle/>
          <a:p>
            <a:fld id="{60160A7D-A84C-4D24-963F-6FCB37C39EE9}" type="slidenum">
              <a:rPr lang="hi-IN" smtClean="0"/>
              <a:t>‹#›</a:t>
            </a:fld>
            <a:endParaRPr lang="hi-IN"/>
          </a:p>
        </p:txBody>
      </p:sp>
    </p:spTree>
    <p:extLst>
      <p:ext uri="{BB962C8B-B14F-4D97-AF65-F5344CB8AC3E}">
        <p14:creationId xmlns:p14="http://schemas.microsoft.com/office/powerpoint/2010/main" val="2933024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9DAAE-72ED-4B13-7D92-1EB8B4849548}"/>
              </a:ext>
            </a:extLst>
          </p:cNvPr>
          <p:cNvSpPr>
            <a:spLocks noGrp="1"/>
          </p:cNvSpPr>
          <p:nvPr>
            <p:ph type="title"/>
          </p:nvPr>
        </p:nvSpPr>
        <p:spPr/>
        <p:txBody>
          <a:bodyPr/>
          <a:lstStyle/>
          <a:p>
            <a:r>
              <a:rPr lang="en-US"/>
              <a:t>Click to edit Master title style</a:t>
            </a:r>
            <a:endParaRPr lang="hi-IN"/>
          </a:p>
        </p:txBody>
      </p:sp>
      <p:sp>
        <p:nvSpPr>
          <p:cNvPr id="3" name="Content Placeholder 2">
            <a:extLst>
              <a:ext uri="{FF2B5EF4-FFF2-40B4-BE49-F238E27FC236}">
                <a16:creationId xmlns:a16="http://schemas.microsoft.com/office/drawing/2014/main" id="{18FF1089-5C61-E3E9-8088-9D1F974E8F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E98FDAEE-457B-061F-5482-FE3D69B08F27}"/>
              </a:ext>
            </a:extLst>
          </p:cNvPr>
          <p:cNvSpPr>
            <a:spLocks noGrp="1"/>
          </p:cNvSpPr>
          <p:nvPr>
            <p:ph type="dt" sz="half" idx="10"/>
          </p:nvPr>
        </p:nvSpPr>
        <p:spPr/>
        <p:txBody>
          <a:bodyPr/>
          <a:lstStyle/>
          <a:p>
            <a:fld id="{AB2D6BD7-DD8A-47F0-9B89-EC8B4DD797F3}" type="datetimeFigureOut">
              <a:rPr lang="hi-IN" smtClean="0"/>
              <a:t>सोमवार, 22 ज्येष्ट 1945</a:t>
            </a:fld>
            <a:endParaRPr lang="hi-IN"/>
          </a:p>
        </p:txBody>
      </p:sp>
      <p:sp>
        <p:nvSpPr>
          <p:cNvPr id="5" name="Footer Placeholder 4">
            <a:extLst>
              <a:ext uri="{FF2B5EF4-FFF2-40B4-BE49-F238E27FC236}">
                <a16:creationId xmlns:a16="http://schemas.microsoft.com/office/drawing/2014/main" id="{2ACB0CD5-0598-F50A-9152-C141B614C645}"/>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EBD0492A-6AAB-DD10-8BB5-E6353DDF851F}"/>
              </a:ext>
            </a:extLst>
          </p:cNvPr>
          <p:cNvSpPr>
            <a:spLocks noGrp="1"/>
          </p:cNvSpPr>
          <p:nvPr>
            <p:ph type="sldNum" sz="quarter" idx="12"/>
          </p:nvPr>
        </p:nvSpPr>
        <p:spPr/>
        <p:txBody>
          <a:bodyPr/>
          <a:lstStyle/>
          <a:p>
            <a:fld id="{60160A7D-A84C-4D24-963F-6FCB37C39EE9}" type="slidenum">
              <a:rPr lang="hi-IN" smtClean="0"/>
              <a:t>‹#›</a:t>
            </a:fld>
            <a:endParaRPr lang="hi-IN"/>
          </a:p>
        </p:txBody>
      </p:sp>
    </p:spTree>
    <p:extLst>
      <p:ext uri="{BB962C8B-B14F-4D97-AF65-F5344CB8AC3E}">
        <p14:creationId xmlns:p14="http://schemas.microsoft.com/office/powerpoint/2010/main" val="4268440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4C749-C1A1-8463-AB90-5CF25E5270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i-IN"/>
          </a:p>
        </p:txBody>
      </p:sp>
      <p:sp>
        <p:nvSpPr>
          <p:cNvPr id="3" name="Text Placeholder 2">
            <a:extLst>
              <a:ext uri="{FF2B5EF4-FFF2-40B4-BE49-F238E27FC236}">
                <a16:creationId xmlns:a16="http://schemas.microsoft.com/office/drawing/2014/main" id="{F71C43D4-FDD2-833A-0E8B-600F9B4CD6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62DEE1-9BFE-9E47-FCD2-76BDC63A11A4}"/>
              </a:ext>
            </a:extLst>
          </p:cNvPr>
          <p:cNvSpPr>
            <a:spLocks noGrp="1"/>
          </p:cNvSpPr>
          <p:nvPr>
            <p:ph type="dt" sz="half" idx="10"/>
          </p:nvPr>
        </p:nvSpPr>
        <p:spPr/>
        <p:txBody>
          <a:bodyPr/>
          <a:lstStyle/>
          <a:p>
            <a:fld id="{AB2D6BD7-DD8A-47F0-9B89-EC8B4DD797F3}" type="datetimeFigureOut">
              <a:rPr lang="hi-IN" smtClean="0"/>
              <a:t>सोमवार, 22 ज्येष्ट 1945</a:t>
            </a:fld>
            <a:endParaRPr lang="hi-IN"/>
          </a:p>
        </p:txBody>
      </p:sp>
      <p:sp>
        <p:nvSpPr>
          <p:cNvPr id="5" name="Footer Placeholder 4">
            <a:extLst>
              <a:ext uri="{FF2B5EF4-FFF2-40B4-BE49-F238E27FC236}">
                <a16:creationId xmlns:a16="http://schemas.microsoft.com/office/drawing/2014/main" id="{3BAEABCA-3660-6423-B631-E52A365B5481}"/>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AFB661E0-C639-F3B1-7C3B-6781A770162E}"/>
              </a:ext>
            </a:extLst>
          </p:cNvPr>
          <p:cNvSpPr>
            <a:spLocks noGrp="1"/>
          </p:cNvSpPr>
          <p:nvPr>
            <p:ph type="sldNum" sz="quarter" idx="12"/>
          </p:nvPr>
        </p:nvSpPr>
        <p:spPr/>
        <p:txBody>
          <a:bodyPr/>
          <a:lstStyle/>
          <a:p>
            <a:fld id="{60160A7D-A84C-4D24-963F-6FCB37C39EE9}" type="slidenum">
              <a:rPr lang="hi-IN" smtClean="0"/>
              <a:t>‹#›</a:t>
            </a:fld>
            <a:endParaRPr lang="hi-IN"/>
          </a:p>
        </p:txBody>
      </p:sp>
    </p:spTree>
    <p:extLst>
      <p:ext uri="{BB962C8B-B14F-4D97-AF65-F5344CB8AC3E}">
        <p14:creationId xmlns:p14="http://schemas.microsoft.com/office/powerpoint/2010/main" val="382382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EF06E-B1F5-9FB5-D5AF-15A692A1A4CD}"/>
              </a:ext>
            </a:extLst>
          </p:cNvPr>
          <p:cNvSpPr>
            <a:spLocks noGrp="1"/>
          </p:cNvSpPr>
          <p:nvPr>
            <p:ph type="title"/>
          </p:nvPr>
        </p:nvSpPr>
        <p:spPr/>
        <p:txBody>
          <a:bodyPr/>
          <a:lstStyle/>
          <a:p>
            <a:r>
              <a:rPr lang="en-US"/>
              <a:t>Click to edit Master title style</a:t>
            </a:r>
            <a:endParaRPr lang="hi-IN"/>
          </a:p>
        </p:txBody>
      </p:sp>
      <p:sp>
        <p:nvSpPr>
          <p:cNvPr id="3" name="Content Placeholder 2">
            <a:extLst>
              <a:ext uri="{FF2B5EF4-FFF2-40B4-BE49-F238E27FC236}">
                <a16:creationId xmlns:a16="http://schemas.microsoft.com/office/drawing/2014/main" id="{040ABA7D-9689-0EAB-0D53-93C60D7544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Content Placeholder 3">
            <a:extLst>
              <a:ext uri="{FF2B5EF4-FFF2-40B4-BE49-F238E27FC236}">
                <a16:creationId xmlns:a16="http://schemas.microsoft.com/office/drawing/2014/main" id="{F4C4453A-4997-A489-C9F9-81C239879B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5" name="Date Placeholder 4">
            <a:extLst>
              <a:ext uri="{FF2B5EF4-FFF2-40B4-BE49-F238E27FC236}">
                <a16:creationId xmlns:a16="http://schemas.microsoft.com/office/drawing/2014/main" id="{87E77579-AFA5-0924-2B55-BAAD1F81FE58}"/>
              </a:ext>
            </a:extLst>
          </p:cNvPr>
          <p:cNvSpPr>
            <a:spLocks noGrp="1"/>
          </p:cNvSpPr>
          <p:nvPr>
            <p:ph type="dt" sz="half" idx="10"/>
          </p:nvPr>
        </p:nvSpPr>
        <p:spPr/>
        <p:txBody>
          <a:bodyPr/>
          <a:lstStyle/>
          <a:p>
            <a:fld id="{AB2D6BD7-DD8A-47F0-9B89-EC8B4DD797F3}" type="datetimeFigureOut">
              <a:rPr lang="hi-IN" smtClean="0"/>
              <a:t>सोमवार, 22 ज्येष्ट 1945</a:t>
            </a:fld>
            <a:endParaRPr lang="hi-IN"/>
          </a:p>
        </p:txBody>
      </p:sp>
      <p:sp>
        <p:nvSpPr>
          <p:cNvPr id="6" name="Footer Placeholder 5">
            <a:extLst>
              <a:ext uri="{FF2B5EF4-FFF2-40B4-BE49-F238E27FC236}">
                <a16:creationId xmlns:a16="http://schemas.microsoft.com/office/drawing/2014/main" id="{8BFEB971-D760-5D29-0DCF-32FECE7BA82D}"/>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81619DC3-4130-48A4-3937-A30E0BEAA157}"/>
              </a:ext>
            </a:extLst>
          </p:cNvPr>
          <p:cNvSpPr>
            <a:spLocks noGrp="1"/>
          </p:cNvSpPr>
          <p:nvPr>
            <p:ph type="sldNum" sz="quarter" idx="12"/>
          </p:nvPr>
        </p:nvSpPr>
        <p:spPr/>
        <p:txBody>
          <a:bodyPr/>
          <a:lstStyle/>
          <a:p>
            <a:fld id="{60160A7D-A84C-4D24-963F-6FCB37C39EE9}" type="slidenum">
              <a:rPr lang="hi-IN" smtClean="0"/>
              <a:t>‹#›</a:t>
            </a:fld>
            <a:endParaRPr lang="hi-IN"/>
          </a:p>
        </p:txBody>
      </p:sp>
    </p:spTree>
    <p:extLst>
      <p:ext uri="{BB962C8B-B14F-4D97-AF65-F5344CB8AC3E}">
        <p14:creationId xmlns:p14="http://schemas.microsoft.com/office/powerpoint/2010/main" val="1323155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47F25-E842-12B3-7237-2FCC4B3ABD29}"/>
              </a:ext>
            </a:extLst>
          </p:cNvPr>
          <p:cNvSpPr>
            <a:spLocks noGrp="1"/>
          </p:cNvSpPr>
          <p:nvPr>
            <p:ph type="title"/>
          </p:nvPr>
        </p:nvSpPr>
        <p:spPr>
          <a:xfrm>
            <a:off x="839788" y="365125"/>
            <a:ext cx="10515600" cy="1325563"/>
          </a:xfrm>
        </p:spPr>
        <p:txBody>
          <a:bodyPr/>
          <a:lstStyle/>
          <a:p>
            <a:r>
              <a:rPr lang="en-US"/>
              <a:t>Click to edit Master title style</a:t>
            </a:r>
            <a:endParaRPr lang="hi-IN"/>
          </a:p>
        </p:txBody>
      </p:sp>
      <p:sp>
        <p:nvSpPr>
          <p:cNvPr id="3" name="Text Placeholder 2">
            <a:extLst>
              <a:ext uri="{FF2B5EF4-FFF2-40B4-BE49-F238E27FC236}">
                <a16:creationId xmlns:a16="http://schemas.microsoft.com/office/drawing/2014/main" id="{AB0F4736-8D32-317B-3CE3-EE12B688F3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008FBD-B2E9-DA36-839A-25193F5E8F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5" name="Text Placeholder 4">
            <a:extLst>
              <a:ext uri="{FF2B5EF4-FFF2-40B4-BE49-F238E27FC236}">
                <a16:creationId xmlns:a16="http://schemas.microsoft.com/office/drawing/2014/main" id="{41A986AA-F132-49C5-CEB9-84B0FAD706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139F39-9708-D489-D77B-AC13B4B1DA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7" name="Date Placeholder 6">
            <a:extLst>
              <a:ext uri="{FF2B5EF4-FFF2-40B4-BE49-F238E27FC236}">
                <a16:creationId xmlns:a16="http://schemas.microsoft.com/office/drawing/2014/main" id="{55CF231B-8D34-AF14-0246-5ADBE15FB00B}"/>
              </a:ext>
            </a:extLst>
          </p:cNvPr>
          <p:cNvSpPr>
            <a:spLocks noGrp="1"/>
          </p:cNvSpPr>
          <p:nvPr>
            <p:ph type="dt" sz="half" idx="10"/>
          </p:nvPr>
        </p:nvSpPr>
        <p:spPr/>
        <p:txBody>
          <a:bodyPr/>
          <a:lstStyle/>
          <a:p>
            <a:fld id="{AB2D6BD7-DD8A-47F0-9B89-EC8B4DD797F3}" type="datetimeFigureOut">
              <a:rPr lang="hi-IN" smtClean="0"/>
              <a:t>सोमवार, 22 ज्येष्ट 1945</a:t>
            </a:fld>
            <a:endParaRPr lang="hi-IN"/>
          </a:p>
        </p:txBody>
      </p:sp>
      <p:sp>
        <p:nvSpPr>
          <p:cNvPr id="8" name="Footer Placeholder 7">
            <a:extLst>
              <a:ext uri="{FF2B5EF4-FFF2-40B4-BE49-F238E27FC236}">
                <a16:creationId xmlns:a16="http://schemas.microsoft.com/office/drawing/2014/main" id="{76E0FB22-AD85-D9CF-8258-62B4247B2C4F}"/>
              </a:ext>
            </a:extLst>
          </p:cNvPr>
          <p:cNvSpPr>
            <a:spLocks noGrp="1"/>
          </p:cNvSpPr>
          <p:nvPr>
            <p:ph type="ftr" sz="quarter" idx="11"/>
          </p:nvPr>
        </p:nvSpPr>
        <p:spPr/>
        <p:txBody>
          <a:bodyPr/>
          <a:lstStyle/>
          <a:p>
            <a:endParaRPr lang="hi-IN"/>
          </a:p>
        </p:txBody>
      </p:sp>
      <p:sp>
        <p:nvSpPr>
          <p:cNvPr id="9" name="Slide Number Placeholder 8">
            <a:extLst>
              <a:ext uri="{FF2B5EF4-FFF2-40B4-BE49-F238E27FC236}">
                <a16:creationId xmlns:a16="http://schemas.microsoft.com/office/drawing/2014/main" id="{FC4CBD6D-D45B-1F15-8BB6-B2062408660C}"/>
              </a:ext>
            </a:extLst>
          </p:cNvPr>
          <p:cNvSpPr>
            <a:spLocks noGrp="1"/>
          </p:cNvSpPr>
          <p:nvPr>
            <p:ph type="sldNum" sz="quarter" idx="12"/>
          </p:nvPr>
        </p:nvSpPr>
        <p:spPr/>
        <p:txBody>
          <a:bodyPr/>
          <a:lstStyle/>
          <a:p>
            <a:fld id="{60160A7D-A84C-4D24-963F-6FCB37C39EE9}" type="slidenum">
              <a:rPr lang="hi-IN" smtClean="0"/>
              <a:t>‹#›</a:t>
            </a:fld>
            <a:endParaRPr lang="hi-IN"/>
          </a:p>
        </p:txBody>
      </p:sp>
    </p:spTree>
    <p:extLst>
      <p:ext uri="{BB962C8B-B14F-4D97-AF65-F5344CB8AC3E}">
        <p14:creationId xmlns:p14="http://schemas.microsoft.com/office/powerpoint/2010/main" val="3682101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BEC3E-7AC3-DC37-7DE1-10E615F549D3}"/>
              </a:ext>
            </a:extLst>
          </p:cNvPr>
          <p:cNvSpPr>
            <a:spLocks noGrp="1"/>
          </p:cNvSpPr>
          <p:nvPr>
            <p:ph type="title"/>
          </p:nvPr>
        </p:nvSpPr>
        <p:spPr/>
        <p:txBody>
          <a:bodyPr/>
          <a:lstStyle/>
          <a:p>
            <a:r>
              <a:rPr lang="en-US"/>
              <a:t>Click to edit Master title style</a:t>
            </a:r>
            <a:endParaRPr lang="hi-IN"/>
          </a:p>
        </p:txBody>
      </p:sp>
      <p:sp>
        <p:nvSpPr>
          <p:cNvPr id="3" name="Date Placeholder 2">
            <a:extLst>
              <a:ext uri="{FF2B5EF4-FFF2-40B4-BE49-F238E27FC236}">
                <a16:creationId xmlns:a16="http://schemas.microsoft.com/office/drawing/2014/main" id="{2E5E43B9-A4FE-DF02-85ED-877BD1757AB2}"/>
              </a:ext>
            </a:extLst>
          </p:cNvPr>
          <p:cNvSpPr>
            <a:spLocks noGrp="1"/>
          </p:cNvSpPr>
          <p:nvPr>
            <p:ph type="dt" sz="half" idx="10"/>
          </p:nvPr>
        </p:nvSpPr>
        <p:spPr/>
        <p:txBody>
          <a:bodyPr/>
          <a:lstStyle/>
          <a:p>
            <a:fld id="{AB2D6BD7-DD8A-47F0-9B89-EC8B4DD797F3}" type="datetimeFigureOut">
              <a:rPr lang="hi-IN" smtClean="0"/>
              <a:t>सोमवार, 22 ज्येष्ट 1945</a:t>
            </a:fld>
            <a:endParaRPr lang="hi-IN"/>
          </a:p>
        </p:txBody>
      </p:sp>
      <p:sp>
        <p:nvSpPr>
          <p:cNvPr id="4" name="Footer Placeholder 3">
            <a:extLst>
              <a:ext uri="{FF2B5EF4-FFF2-40B4-BE49-F238E27FC236}">
                <a16:creationId xmlns:a16="http://schemas.microsoft.com/office/drawing/2014/main" id="{CB366BB3-8A71-6B55-98CF-9D4EC541C394}"/>
              </a:ext>
            </a:extLst>
          </p:cNvPr>
          <p:cNvSpPr>
            <a:spLocks noGrp="1"/>
          </p:cNvSpPr>
          <p:nvPr>
            <p:ph type="ftr" sz="quarter" idx="11"/>
          </p:nvPr>
        </p:nvSpPr>
        <p:spPr/>
        <p:txBody>
          <a:bodyPr/>
          <a:lstStyle/>
          <a:p>
            <a:endParaRPr lang="hi-IN"/>
          </a:p>
        </p:txBody>
      </p:sp>
      <p:sp>
        <p:nvSpPr>
          <p:cNvPr id="5" name="Slide Number Placeholder 4">
            <a:extLst>
              <a:ext uri="{FF2B5EF4-FFF2-40B4-BE49-F238E27FC236}">
                <a16:creationId xmlns:a16="http://schemas.microsoft.com/office/drawing/2014/main" id="{F539F285-D119-455A-34C6-1FCF55F1CB35}"/>
              </a:ext>
            </a:extLst>
          </p:cNvPr>
          <p:cNvSpPr>
            <a:spLocks noGrp="1"/>
          </p:cNvSpPr>
          <p:nvPr>
            <p:ph type="sldNum" sz="quarter" idx="12"/>
          </p:nvPr>
        </p:nvSpPr>
        <p:spPr/>
        <p:txBody>
          <a:bodyPr/>
          <a:lstStyle/>
          <a:p>
            <a:fld id="{60160A7D-A84C-4D24-963F-6FCB37C39EE9}" type="slidenum">
              <a:rPr lang="hi-IN" smtClean="0"/>
              <a:t>‹#›</a:t>
            </a:fld>
            <a:endParaRPr lang="hi-IN"/>
          </a:p>
        </p:txBody>
      </p:sp>
    </p:spTree>
    <p:extLst>
      <p:ext uri="{BB962C8B-B14F-4D97-AF65-F5344CB8AC3E}">
        <p14:creationId xmlns:p14="http://schemas.microsoft.com/office/powerpoint/2010/main" val="934113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15A652-69BE-41DE-425A-AC1C555AB942}"/>
              </a:ext>
            </a:extLst>
          </p:cNvPr>
          <p:cNvSpPr>
            <a:spLocks noGrp="1"/>
          </p:cNvSpPr>
          <p:nvPr>
            <p:ph type="dt" sz="half" idx="10"/>
          </p:nvPr>
        </p:nvSpPr>
        <p:spPr/>
        <p:txBody>
          <a:bodyPr/>
          <a:lstStyle/>
          <a:p>
            <a:fld id="{AB2D6BD7-DD8A-47F0-9B89-EC8B4DD797F3}" type="datetimeFigureOut">
              <a:rPr lang="hi-IN" smtClean="0"/>
              <a:t>सोमवार, 22 ज्येष्ट 1945</a:t>
            </a:fld>
            <a:endParaRPr lang="hi-IN"/>
          </a:p>
        </p:txBody>
      </p:sp>
      <p:sp>
        <p:nvSpPr>
          <p:cNvPr id="3" name="Footer Placeholder 2">
            <a:extLst>
              <a:ext uri="{FF2B5EF4-FFF2-40B4-BE49-F238E27FC236}">
                <a16:creationId xmlns:a16="http://schemas.microsoft.com/office/drawing/2014/main" id="{4A339B9A-3B73-1832-DD3A-13F3AC0D9B16}"/>
              </a:ext>
            </a:extLst>
          </p:cNvPr>
          <p:cNvSpPr>
            <a:spLocks noGrp="1"/>
          </p:cNvSpPr>
          <p:nvPr>
            <p:ph type="ftr" sz="quarter" idx="11"/>
          </p:nvPr>
        </p:nvSpPr>
        <p:spPr/>
        <p:txBody>
          <a:bodyPr/>
          <a:lstStyle/>
          <a:p>
            <a:endParaRPr lang="hi-IN"/>
          </a:p>
        </p:txBody>
      </p:sp>
      <p:sp>
        <p:nvSpPr>
          <p:cNvPr id="4" name="Slide Number Placeholder 3">
            <a:extLst>
              <a:ext uri="{FF2B5EF4-FFF2-40B4-BE49-F238E27FC236}">
                <a16:creationId xmlns:a16="http://schemas.microsoft.com/office/drawing/2014/main" id="{7962D425-CD47-9265-B1EF-554CACB84171}"/>
              </a:ext>
            </a:extLst>
          </p:cNvPr>
          <p:cNvSpPr>
            <a:spLocks noGrp="1"/>
          </p:cNvSpPr>
          <p:nvPr>
            <p:ph type="sldNum" sz="quarter" idx="12"/>
          </p:nvPr>
        </p:nvSpPr>
        <p:spPr/>
        <p:txBody>
          <a:bodyPr/>
          <a:lstStyle/>
          <a:p>
            <a:fld id="{60160A7D-A84C-4D24-963F-6FCB37C39EE9}" type="slidenum">
              <a:rPr lang="hi-IN" smtClean="0"/>
              <a:t>‹#›</a:t>
            </a:fld>
            <a:endParaRPr lang="hi-IN"/>
          </a:p>
        </p:txBody>
      </p:sp>
    </p:spTree>
    <p:extLst>
      <p:ext uri="{BB962C8B-B14F-4D97-AF65-F5344CB8AC3E}">
        <p14:creationId xmlns:p14="http://schemas.microsoft.com/office/powerpoint/2010/main" val="1968196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CDBE7-9783-A10A-4BF2-AB59631692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i-IN"/>
          </a:p>
        </p:txBody>
      </p:sp>
      <p:sp>
        <p:nvSpPr>
          <p:cNvPr id="3" name="Content Placeholder 2">
            <a:extLst>
              <a:ext uri="{FF2B5EF4-FFF2-40B4-BE49-F238E27FC236}">
                <a16:creationId xmlns:a16="http://schemas.microsoft.com/office/drawing/2014/main" id="{C72989FC-E364-5CD5-E994-02C4CB5936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Text Placeholder 3">
            <a:extLst>
              <a:ext uri="{FF2B5EF4-FFF2-40B4-BE49-F238E27FC236}">
                <a16:creationId xmlns:a16="http://schemas.microsoft.com/office/drawing/2014/main" id="{A0C93D54-11DA-AB18-8294-F2EAF712B9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62DBE1-3A9B-E64E-2EBF-867046C806B7}"/>
              </a:ext>
            </a:extLst>
          </p:cNvPr>
          <p:cNvSpPr>
            <a:spLocks noGrp="1"/>
          </p:cNvSpPr>
          <p:nvPr>
            <p:ph type="dt" sz="half" idx="10"/>
          </p:nvPr>
        </p:nvSpPr>
        <p:spPr/>
        <p:txBody>
          <a:bodyPr/>
          <a:lstStyle/>
          <a:p>
            <a:fld id="{AB2D6BD7-DD8A-47F0-9B89-EC8B4DD797F3}" type="datetimeFigureOut">
              <a:rPr lang="hi-IN" smtClean="0"/>
              <a:t>सोमवार, 22 ज्येष्ट 1945</a:t>
            </a:fld>
            <a:endParaRPr lang="hi-IN"/>
          </a:p>
        </p:txBody>
      </p:sp>
      <p:sp>
        <p:nvSpPr>
          <p:cNvPr id="6" name="Footer Placeholder 5">
            <a:extLst>
              <a:ext uri="{FF2B5EF4-FFF2-40B4-BE49-F238E27FC236}">
                <a16:creationId xmlns:a16="http://schemas.microsoft.com/office/drawing/2014/main" id="{7CC625C5-3DE5-0C6C-57B3-207DC806081E}"/>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031A8130-01EA-8026-E0A3-58047FAD8A6D}"/>
              </a:ext>
            </a:extLst>
          </p:cNvPr>
          <p:cNvSpPr>
            <a:spLocks noGrp="1"/>
          </p:cNvSpPr>
          <p:nvPr>
            <p:ph type="sldNum" sz="quarter" idx="12"/>
          </p:nvPr>
        </p:nvSpPr>
        <p:spPr/>
        <p:txBody>
          <a:bodyPr/>
          <a:lstStyle/>
          <a:p>
            <a:fld id="{60160A7D-A84C-4D24-963F-6FCB37C39EE9}" type="slidenum">
              <a:rPr lang="hi-IN" smtClean="0"/>
              <a:t>‹#›</a:t>
            </a:fld>
            <a:endParaRPr lang="hi-IN"/>
          </a:p>
        </p:txBody>
      </p:sp>
    </p:spTree>
    <p:extLst>
      <p:ext uri="{BB962C8B-B14F-4D97-AF65-F5344CB8AC3E}">
        <p14:creationId xmlns:p14="http://schemas.microsoft.com/office/powerpoint/2010/main" val="603481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26C5C-B5EF-52C6-E835-8EECBF93E3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i-IN"/>
          </a:p>
        </p:txBody>
      </p:sp>
      <p:sp>
        <p:nvSpPr>
          <p:cNvPr id="3" name="Picture Placeholder 2">
            <a:extLst>
              <a:ext uri="{FF2B5EF4-FFF2-40B4-BE49-F238E27FC236}">
                <a16:creationId xmlns:a16="http://schemas.microsoft.com/office/drawing/2014/main" id="{CC7C41C2-273B-9156-963C-5405EDA4AB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i-IN"/>
          </a:p>
        </p:txBody>
      </p:sp>
      <p:sp>
        <p:nvSpPr>
          <p:cNvPr id="4" name="Text Placeholder 3">
            <a:extLst>
              <a:ext uri="{FF2B5EF4-FFF2-40B4-BE49-F238E27FC236}">
                <a16:creationId xmlns:a16="http://schemas.microsoft.com/office/drawing/2014/main" id="{18088B30-294B-2EF8-869B-324E04356F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38A93-52B4-B447-9EDA-5132B683C580}"/>
              </a:ext>
            </a:extLst>
          </p:cNvPr>
          <p:cNvSpPr>
            <a:spLocks noGrp="1"/>
          </p:cNvSpPr>
          <p:nvPr>
            <p:ph type="dt" sz="half" idx="10"/>
          </p:nvPr>
        </p:nvSpPr>
        <p:spPr/>
        <p:txBody>
          <a:bodyPr/>
          <a:lstStyle/>
          <a:p>
            <a:fld id="{AB2D6BD7-DD8A-47F0-9B89-EC8B4DD797F3}" type="datetimeFigureOut">
              <a:rPr lang="hi-IN" smtClean="0"/>
              <a:t>सोमवार, 22 ज्येष्ट 1945</a:t>
            </a:fld>
            <a:endParaRPr lang="hi-IN"/>
          </a:p>
        </p:txBody>
      </p:sp>
      <p:sp>
        <p:nvSpPr>
          <p:cNvPr id="6" name="Footer Placeholder 5">
            <a:extLst>
              <a:ext uri="{FF2B5EF4-FFF2-40B4-BE49-F238E27FC236}">
                <a16:creationId xmlns:a16="http://schemas.microsoft.com/office/drawing/2014/main" id="{C1A5AB0E-A498-ECD8-5371-644217CDA622}"/>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0E197DCA-B0C5-0C68-CE90-7C84C659338C}"/>
              </a:ext>
            </a:extLst>
          </p:cNvPr>
          <p:cNvSpPr>
            <a:spLocks noGrp="1"/>
          </p:cNvSpPr>
          <p:nvPr>
            <p:ph type="sldNum" sz="quarter" idx="12"/>
          </p:nvPr>
        </p:nvSpPr>
        <p:spPr/>
        <p:txBody>
          <a:bodyPr/>
          <a:lstStyle/>
          <a:p>
            <a:fld id="{60160A7D-A84C-4D24-963F-6FCB37C39EE9}" type="slidenum">
              <a:rPr lang="hi-IN" smtClean="0"/>
              <a:t>‹#›</a:t>
            </a:fld>
            <a:endParaRPr lang="hi-IN"/>
          </a:p>
        </p:txBody>
      </p:sp>
    </p:spTree>
    <p:extLst>
      <p:ext uri="{BB962C8B-B14F-4D97-AF65-F5344CB8AC3E}">
        <p14:creationId xmlns:p14="http://schemas.microsoft.com/office/powerpoint/2010/main" val="3183475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01A85-3EBE-0319-6E4A-F1D473D54F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i-IN"/>
          </a:p>
        </p:txBody>
      </p:sp>
      <p:sp>
        <p:nvSpPr>
          <p:cNvPr id="3" name="Text Placeholder 2">
            <a:extLst>
              <a:ext uri="{FF2B5EF4-FFF2-40B4-BE49-F238E27FC236}">
                <a16:creationId xmlns:a16="http://schemas.microsoft.com/office/drawing/2014/main" id="{EF1CA2E5-4A6B-9EDA-609E-C066784FFC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420C1690-EBFF-0895-5D66-2EB97D073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2D6BD7-DD8A-47F0-9B89-EC8B4DD797F3}" type="datetimeFigureOut">
              <a:rPr lang="hi-IN" smtClean="0"/>
              <a:t>सोमवार, 22 ज्येष्ट 1945</a:t>
            </a:fld>
            <a:endParaRPr lang="hi-IN"/>
          </a:p>
        </p:txBody>
      </p:sp>
      <p:sp>
        <p:nvSpPr>
          <p:cNvPr id="5" name="Footer Placeholder 4">
            <a:extLst>
              <a:ext uri="{FF2B5EF4-FFF2-40B4-BE49-F238E27FC236}">
                <a16:creationId xmlns:a16="http://schemas.microsoft.com/office/drawing/2014/main" id="{903FFD7E-60D2-2DA0-9F43-B554BF913C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i-IN"/>
          </a:p>
        </p:txBody>
      </p:sp>
      <p:sp>
        <p:nvSpPr>
          <p:cNvPr id="6" name="Slide Number Placeholder 5">
            <a:extLst>
              <a:ext uri="{FF2B5EF4-FFF2-40B4-BE49-F238E27FC236}">
                <a16:creationId xmlns:a16="http://schemas.microsoft.com/office/drawing/2014/main" id="{378372B2-37FD-3E41-02B7-7A06D7B44A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160A7D-A84C-4D24-963F-6FCB37C39EE9}" type="slidenum">
              <a:rPr lang="hi-IN" smtClean="0"/>
              <a:t>‹#›</a:t>
            </a:fld>
            <a:endParaRPr lang="hi-IN"/>
          </a:p>
        </p:txBody>
      </p:sp>
    </p:spTree>
    <p:extLst>
      <p:ext uri="{BB962C8B-B14F-4D97-AF65-F5344CB8AC3E}">
        <p14:creationId xmlns:p14="http://schemas.microsoft.com/office/powerpoint/2010/main" val="3215842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i-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8FADA-7FBC-6442-D902-A468C70DEB32}"/>
              </a:ext>
            </a:extLst>
          </p:cNvPr>
          <p:cNvSpPr>
            <a:spLocks noGrp="1"/>
          </p:cNvSpPr>
          <p:nvPr>
            <p:ph type="ctrTitle"/>
          </p:nvPr>
        </p:nvSpPr>
        <p:spPr/>
        <p:txBody>
          <a:bodyPr/>
          <a:lstStyle/>
          <a:p>
            <a:r>
              <a:rPr lang="en-US" b="1" i="0" dirty="0">
                <a:effectLst/>
                <a:latin typeface="-apple-system"/>
              </a:rPr>
              <a:t>The count Meta-Argument</a:t>
            </a:r>
            <a:br>
              <a:rPr lang="en-US" b="1" i="0" dirty="0">
                <a:effectLst/>
                <a:latin typeface="-apple-system"/>
              </a:rPr>
            </a:br>
            <a:endParaRPr lang="hi-IN" dirty="0"/>
          </a:p>
        </p:txBody>
      </p:sp>
      <p:sp>
        <p:nvSpPr>
          <p:cNvPr id="3" name="Subtitle 2">
            <a:extLst>
              <a:ext uri="{FF2B5EF4-FFF2-40B4-BE49-F238E27FC236}">
                <a16:creationId xmlns:a16="http://schemas.microsoft.com/office/drawing/2014/main" id="{4F7D640F-432D-28F8-0097-87EB85839FCC}"/>
              </a:ext>
            </a:extLst>
          </p:cNvPr>
          <p:cNvSpPr>
            <a:spLocks noGrp="1"/>
          </p:cNvSpPr>
          <p:nvPr>
            <p:ph type="subTitle" idx="1"/>
          </p:nvPr>
        </p:nvSpPr>
        <p:spPr/>
        <p:txBody>
          <a:bodyPr/>
          <a:lstStyle/>
          <a:p>
            <a:r>
              <a:rPr lang="en-US" dirty="0"/>
              <a:t>OW</a:t>
            </a:r>
            <a:endParaRPr lang="hi-IN" dirty="0"/>
          </a:p>
        </p:txBody>
      </p:sp>
    </p:spTree>
    <p:extLst>
      <p:ext uri="{BB962C8B-B14F-4D97-AF65-F5344CB8AC3E}">
        <p14:creationId xmlns:p14="http://schemas.microsoft.com/office/powerpoint/2010/main" val="3295790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22ECC-5883-0865-A442-A5E5325A2D70}"/>
              </a:ext>
            </a:extLst>
          </p:cNvPr>
          <p:cNvSpPr>
            <a:spLocks noGrp="1"/>
          </p:cNvSpPr>
          <p:nvPr>
            <p:ph type="title"/>
          </p:nvPr>
        </p:nvSpPr>
        <p:spPr/>
        <p:txBody>
          <a:bodyPr/>
          <a:lstStyle/>
          <a:p>
            <a:r>
              <a:rPr lang="en-US" dirty="0"/>
              <a:t>Basic Syntax</a:t>
            </a:r>
            <a:endParaRPr lang="hi-IN" dirty="0"/>
          </a:p>
        </p:txBody>
      </p:sp>
      <p:sp>
        <p:nvSpPr>
          <p:cNvPr id="3" name="Content Placeholder 2">
            <a:extLst>
              <a:ext uri="{FF2B5EF4-FFF2-40B4-BE49-F238E27FC236}">
                <a16:creationId xmlns:a16="http://schemas.microsoft.com/office/drawing/2014/main" id="{97C34824-1D17-E89B-4503-41D44ED0339E}"/>
              </a:ext>
            </a:extLst>
          </p:cNvPr>
          <p:cNvSpPr>
            <a:spLocks noGrp="1"/>
          </p:cNvSpPr>
          <p:nvPr>
            <p:ph idx="1"/>
          </p:nvPr>
        </p:nvSpPr>
        <p:spPr/>
        <p:txBody>
          <a:bodyPr/>
          <a:lstStyle/>
          <a:p>
            <a:r>
              <a:rPr lang="en-US" dirty="0"/>
              <a:t>count is a meta-argument defined by the Terraform language. It can be used with modules and with every resource type.</a:t>
            </a:r>
          </a:p>
          <a:p>
            <a:r>
              <a:rPr lang="en-US" dirty="0"/>
              <a:t>The count meta-argument accepts a whole number, and creates that many instances of the resource or module. </a:t>
            </a:r>
            <a:endParaRPr lang="hi-IN" dirty="0"/>
          </a:p>
        </p:txBody>
      </p:sp>
      <p:pic>
        <p:nvPicPr>
          <p:cNvPr id="5" name="Picture 4">
            <a:extLst>
              <a:ext uri="{FF2B5EF4-FFF2-40B4-BE49-F238E27FC236}">
                <a16:creationId xmlns:a16="http://schemas.microsoft.com/office/drawing/2014/main" id="{ADFD93D1-39C4-B207-5314-7DA489AC4128}"/>
              </a:ext>
            </a:extLst>
          </p:cNvPr>
          <p:cNvPicPr>
            <a:picLocks noChangeAspect="1"/>
          </p:cNvPicPr>
          <p:nvPr/>
        </p:nvPicPr>
        <p:blipFill>
          <a:blip r:embed="rId2"/>
          <a:stretch>
            <a:fillRect/>
          </a:stretch>
        </p:blipFill>
        <p:spPr>
          <a:xfrm>
            <a:off x="2746305" y="3614738"/>
            <a:ext cx="6755504" cy="2562225"/>
          </a:xfrm>
          <a:prstGeom prst="rect">
            <a:avLst/>
          </a:prstGeom>
        </p:spPr>
      </p:pic>
    </p:spTree>
    <p:extLst>
      <p:ext uri="{BB962C8B-B14F-4D97-AF65-F5344CB8AC3E}">
        <p14:creationId xmlns:p14="http://schemas.microsoft.com/office/powerpoint/2010/main" val="3235399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81CDE-78D3-165E-932A-27E5B5B4EEE4}"/>
              </a:ext>
            </a:extLst>
          </p:cNvPr>
          <p:cNvSpPr>
            <a:spLocks noGrp="1"/>
          </p:cNvSpPr>
          <p:nvPr>
            <p:ph type="title"/>
          </p:nvPr>
        </p:nvSpPr>
        <p:spPr/>
        <p:txBody>
          <a:bodyPr/>
          <a:lstStyle/>
          <a:p>
            <a:r>
              <a:rPr lang="en-US" dirty="0" err="1"/>
              <a:t>Count.index</a:t>
            </a:r>
            <a:endParaRPr lang="hi-IN" dirty="0"/>
          </a:p>
        </p:txBody>
      </p:sp>
      <p:sp>
        <p:nvSpPr>
          <p:cNvPr id="3" name="Content Placeholder 2">
            <a:extLst>
              <a:ext uri="{FF2B5EF4-FFF2-40B4-BE49-F238E27FC236}">
                <a16:creationId xmlns:a16="http://schemas.microsoft.com/office/drawing/2014/main" id="{9AFBB6D6-4AA3-1248-84AD-1152805DC4EE}"/>
              </a:ext>
            </a:extLst>
          </p:cNvPr>
          <p:cNvSpPr>
            <a:spLocks noGrp="1"/>
          </p:cNvSpPr>
          <p:nvPr>
            <p:ph idx="1"/>
          </p:nvPr>
        </p:nvSpPr>
        <p:spPr/>
        <p:txBody>
          <a:bodyPr/>
          <a:lstStyle/>
          <a:p>
            <a:r>
              <a:rPr lang="en-US" dirty="0"/>
              <a:t>In blocks where count is set, an additional count object is available in expressions, so you can modify the configuration of each instance. This object has one attribute:</a:t>
            </a:r>
          </a:p>
          <a:p>
            <a:pPr lvl="1"/>
            <a:r>
              <a:rPr lang="en-US" dirty="0" err="1"/>
              <a:t>count.index</a:t>
            </a:r>
            <a:r>
              <a:rPr lang="en-US" dirty="0"/>
              <a:t> — The distinct index number (starting with 0) corresponding to this instance.</a:t>
            </a:r>
          </a:p>
          <a:p>
            <a:pPr lvl="1"/>
            <a:r>
              <a:rPr lang="en-US" dirty="0" err="1"/>
              <a:t>count.index</a:t>
            </a:r>
            <a:r>
              <a:rPr lang="en-US" dirty="0"/>
              <a:t> expression represents the current index of the resource being created.</a:t>
            </a:r>
            <a:endParaRPr lang="hi-IN" dirty="0"/>
          </a:p>
        </p:txBody>
      </p:sp>
      <p:pic>
        <p:nvPicPr>
          <p:cNvPr id="6" name="Picture 5">
            <a:extLst>
              <a:ext uri="{FF2B5EF4-FFF2-40B4-BE49-F238E27FC236}">
                <a16:creationId xmlns:a16="http://schemas.microsoft.com/office/drawing/2014/main" id="{574EDCA7-1457-71DC-D24E-191A29881C6A}"/>
              </a:ext>
            </a:extLst>
          </p:cNvPr>
          <p:cNvPicPr>
            <a:picLocks noChangeAspect="1"/>
          </p:cNvPicPr>
          <p:nvPr/>
        </p:nvPicPr>
        <p:blipFill>
          <a:blip r:embed="rId2"/>
          <a:stretch>
            <a:fillRect/>
          </a:stretch>
        </p:blipFill>
        <p:spPr>
          <a:xfrm>
            <a:off x="2800142" y="4414838"/>
            <a:ext cx="6962775" cy="1762125"/>
          </a:xfrm>
          <a:prstGeom prst="rect">
            <a:avLst/>
          </a:prstGeom>
        </p:spPr>
      </p:pic>
    </p:spTree>
    <p:extLst>
      <p:ext uri="{BB962C8B-B14F-4D97-AF65-F5344CB8AC3E}">
        <p14:creationId xmlns:p14="http://schemas.microsoft.com/office/powerpoint/2010/main" val="514585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DA1C8-C025-DCB5-77CF-43B05216B54A}"/>
              </a:ext>
            </a:extLst>
          </p:cNvPr>
          <p:cNvSpPr>
            <a:spLocks noGrp="1"/>
          </p:cNvSpPr>
          <p:nvPr>
            <p:ph type="title"/>
          </p:nvPr>
        </p:nvSpPr>
        <p:spPr/>
        <p:txBody>
          <a:bodyPr/>
          <a:lstStyle/>
          <a:p>
            <a:r>
              <a:rPr lang="en-US"/>
              <a:t>..</a:t>
            </a:r>
            <a:endParaRPr lang="hi-IN"/>
          </a:p>
        </p:txBody>
      </p:sp>
      <p:pic>
        <p:nvPicPr>
          <p:cNvPr id="5" name="Content Placeholder 4">
            <a:extLst>
              <a:ext uri="{FF2B5EF4-FFF2-40B4-BE49-F238E27FC236}">
                <a16:creationId xmlns:a16="http://schemas.microsoft.com/office/drawing/2014/main" id="{6408B908-FDA8-8AE6-9E7B-C5FACE403574}"/>
              </a:ext>
            </a:extLst>
          </p:cNvPr>
          <p:cNvPicPr>
            <a:picLocks noGrp="1" noChangeAspect="1"/>
          </p:cNvPicPr>
          <p:nvPr>
            <p:ph idx="1"/>
          </p:nvPr>
        </p:nvPicPr>
        <p:blipFill>
          <a:blip r:embed="rId2"/>
          <a:stretch>
            <a:fillRect/>
          </a:stretch>
        </p:blipFill>
        <p:spPr>
          <a:xfrm>
            <a:off x="838200" y="2323944"/>
            <a:ext cx="7368829" cy="3694423"/>
          </a:xfrm>
        </p:spPr>
      </p:pic>
    </p:spTree>
    <p:extLst>
      <p:ext uri="{BB962C8B-B14F-4D97-AF65-F5344CB8AC3E}">
        <p14:creationId xmlns:p14="http://schemas.microsoft.com/office/powerpoint/2010/main" val="4086538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5BD23-641B-C18F-8F02-ECFDBAC78AAB}"/>
              </a:ext>
            </a:extLst>
          </p:cNvPr>
          <p:cNvSpPr>
            <a:spLocks noGrp="1"/>
          </p:cNvSpPr>
          <p:nvPr>
            <p:ph type="title"/>
          </p:nvPr>
        </p:nvSpPr>
        <p:spPr/>
        <p:txBody>
          <a:bodyPr/>
          <a:lstStyle/>
          <a:p>
            <a:r>
              <a:rPr lang="en-US" dirty="0"/>
              <a:t>Conditional expression</a:t>
            </a:r>
            <a:endParaRPr lang="hi-IN" dirty="0"/>
          </a:p>
        </p:txBody>
      </p:sp>
      <p:sp>
        <p:nvSpPr>
          <p:cNvPr id="3" name="Content Placeholder 2">
            <a:extLst>
              <a:ext uri="{FF2B5EF4-FFF2-40B4-BE49-F238E27FC236}">
                <a16:creationId xmlns:a16="http://schemas.microsoft.com/office/drawing/2014/main" id="{73EAAF05-FFE5-C2BE-2B8C-8CD39D081B05}"/>
              </a:ext>
            </a:extLst>
          </p:cNvPr>
          <p:cNvSpPr>
            <a:spLocks noGrp="1"/>
          </p:cNvSpPr>
          <p:nvPr>
            <p:ph idx="1"/>
          </p:nvPr>
        </p:nvSpPr>
        <p:spPr/>
        <p:txBody>
          <a:bodyPr/>
          <a:lstStyle/>
          <a:p>
            <a:r>
              <a:rPr lang="en-US" dirty="0"/>
              <a:t>In Terraform, conditional expressions allow you to create conditional logic within your configurations. You can use conditional expressions to make decisions, set values, or control the flow of your Terraform code based on certain conditions. Here's an overview of conditional expressions in Terraform:</a:t>
            </a:r>
          </a:p>
          <a:p>
            <a:pPr marL="0" indent="0">
              <a:buNone/>
            </a:pPr>
            <a:r>
              <a:rPr lang="en-US" dirty="0"/>
              <a:t>   Conditional Operator (condition ? </a:t>
            </a:r>
            <a:r>
              <a:rPr lang="en-US" dirty="0" err="1"/>
              <a:t>true_val</a:t>
            </a:r>
            <a:r>
              <a:rPr lang="en-US" dirty="0"/>
              <a:t> : </a:t>
            </a:r>
            <a:r>
              <a:rPr lang="en-US" dirty="0" err="1"/>
              <a:t>false_val</a:t>
            </a:r>
            <a:r>
              <a:rPr lang="en-US" dirty="0"/>
              <a:t>):</a:t>
            </a:r>
          </a:p>
          <a:p>
            <a:r>
              <a:rPr lang="en-US" dirty="0"/>
              <a:t>The conditional operator ? : allows you to evaluate a condition and return different values based on whether the condition is true or false. </a:t>
            </a:r>
            <a:endParaRPr lang="hi-IN" dirty="0"/>
          </a:p>
        </p:txBody>
      </p:sp>
    </p:spTree>
    <p:extLst>
      <p:ext uri="{BB962C8B-B14F-4D97-AF65-F5344CB8AC3E}">
        <p14:creationId xmlns:p14="http://schemas.microsoft.com/office/powerpoint/2010/main" val="1138618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6D880-38F0-76EC-E5FC-F9E08663B038}"/>
              </a:ext>
            </a:extLst>
          </p:cNvPr>
          <p:cNvSpPr>
            <a:spLocks noGrp="1"/>
          </p:cNvSpPr>
          <p:nvPr>
            <p:ph type="title"/>
          </p:nvPr>
        </p:nvSpPr>
        <p:spPr/>
        <p:txBody>
          <a:bodyPr/>
          <a:lstStyle/>
          <a:p>
            <a:r>
              <a:rPr lang="en-US" dirty="0"/>
              <a:t>..</a:t>
            </a:r>
            <a:endParaRPr lang="hi-IN" dirty="0"/>
          </a:p>
        </p:txBody>
      </p:sp>
      <p:pic>
        <p:nvPicPr>
          <p:cNvPr id="5" name="Content Placeholder 4">
            <a:extLst>
              <a:ext uri="{FF2B5EF4-FFF2-40B4-BE49-F238E27FC236}">
                <a16:creationId xmlns:a16="http://schemas.microsoft.com/office/drawing/2014/main" id="{AAB3A865-8741-6448-F733-22D17C8B1A06}"/>
              </a:ext>
            </a:extLst>
          </p:cNvPr>
          <p:cNvPicPr>
            <a:picLocks noGrp="1" noChangeAspect="1"/>
          </p:cNvPicPr>
          <p:nvPr>
            <p:ph idx="1"/>
          </p:nvPr>
        </p:nvPicPr>
        <p:blipFill>
          <a:blip r:embed="rId2"/>
          <a:stretch>
            <a:fillRect/>
          </a:stretch>
        </p:blipFill>
        <p:spPr>
          <a:xfrm>
            <a:off x="2103989" y="1690688"/>
            <a:ext cx="5572125" cy="2654335"/>
          </a:xfrm>
        </p:spPr>
      </p:pic>
      <p:sp>
        <p:nvSpPr>
          <p:cNvPr id="8" name="TextBox 7">
            <a:extLst>
              <a:ext uri="{FF2B5EF4-FFF2-40B4-BE49-F238E27FC236}">
                <a16:creationId xmlns:a16="http://schemas.microsoft.com/office/drawing/2014/main" id="{77F80244-2D07-77B7-C0CE-ACCA8381A379}"/>
              </a:ext>
            </a:extLst>
          </p:cNvPr>
          <p:cNvSpPr txBox="1"/>
          <p:nvPr/>
        </p:nvSpPr>
        <p:spPr>
          <a:xfrm>
            <a:off x="1842050" y="4705647"/>
            <a:ext cx="8852453" cy="646331"/>
          </a:xfrm>
          <a:prstGeom prst="rect">
            <a:avLst/>
          </a:prstGeom>
          <a:noFill/>
        </p:spPr>
        <p:txBody>
          <a:bodyPr wrap="square">
            <a:spAutoFit/>
          </a:bodyPr>
          <a:lstStyle/>
          <a:p>
            <a:r>
              <a:rPr lang="en-US" dirty="0"/>
              <a:t>In this example, the Environment tag value will be set to "prod" if the environment variable is equal to "production", and "dev" otherwise.</a:t>
            </a:r>
            <a:endParaRPr lang="hi-IN" dirty="0"/>
          </a:p>
        </p:txBody>
      </p:sp>
    </p:spTree>
    <p:extLst>
      <p:ext uri="{BB962C8B-B14F-4D97-AF65-F5344CB8AC3E}">
        <p14:creationId xmlns:p14="http://schemas.microsoft.com/office/powerpoint/2010/main" val="1401078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77F88-E19B-34B0-F37D-1223EB345AB1}"/>
              </a:ext>
            </a:extLst>
          </p:cNvPr>
          <p:cNvSpPr>
            <a:spLocks noGrp="1"/>
          </p:cNvSpPr>
          <p:nvPr>
            <p:ph type="title"/>
          </p:nvPr>
        </p:nvSpPr>
        <p:spPr/>
        <p:txBody>
          <a:bodyPr/>
          <a:lstStyle/>
          <a:p>
            <a:r>
              <a:rPr lang="en-US" dirty="0"/>
              <a:t>count with Conditional Expression:</a:t>
            </a:r>
            <a:endParaRPr lang="hi-IN" dirty="0"/>
          </a:p>
        </p:txBody>
      </p:sp>
      <p:sp>
        <p:nvSpPr>
          <p:cNvPr id="3" name="Content Placeholder 2">
            <a:extLst>
              <a:ext uri="{FF2B5EF4-FFF2-40B4-BE49-F238E27FC236}">
                <a16:creationId xmlns:a16="http://schemas.microsoft.com/office/drawing/2014/main" id="{D92EF52B-0FC7-6D63-2A5C-937C69E9CD4D}"/>
              </a:ext>
            </a:extLst>
          </p:cNvPr>
          <p:cNvSpPr>
            <a:spLocks noGrp="1"/>
          </p:cNvSpPr>
          <p:nvPr>
            <p:ph idx="1"/>
          </p:nvPr>
        </p:nvSpPr>
        <p:spPr/>
        <p:txBody>
          <a:bodyPr>
            <a:normAutofit lnSpcReduction="10000"/>
          </a:bodyPr>
          <a:lstStyle/>
          <a:p>
            <a:r>
              <a:rPr lang="en-US" dirty="0"/>
              <a:t>In this example, the </a:t>
            </a:r>
            <a:r>
              <a:rPr lang="en-US" dirty="0" err="1"/>
              <a:t>aws_instance</a:t>
            </a:r>
            <a:r>
              <a:rPr lang="en-US" dirty="0"/>
              <a:t> resource will be created only if the </a:t>
            </a:r>
            <a:r>
              <a:rPr lang="en-US" dirty="0" err="1"/>
              <a:t>create_instance</a:t>
            </a:r>
            <a:r>
              <a:rPr lang="en-US" dirty="0"/>
              <a:t> variable is set to true. If the variable is false, no instances will be created</a:t>
            </a:r>
          </a:p>
          <a:p>
            <a:endParaRPr lang="en-US" dirty="0"/>
          </a:p>
          <a:p>
            <a:endParaRPr lang="en-US" dirty="0"/>
          </a:p>
          <a:p>
            <a:endParaRPr lang="en-US" dirty="0"/>
          </a:p>
          <a:p>
            <a:endParaRPr lang="en-US" dirty="0"/>
          </a:p>
          <a:p>
            <a:r>
              <a:rPr lang="en-US" dirty="0"/>
              <a:t>In this example, the </a:t>
            </a:r>
            <a:r>
              <a:rPr lang="en-US" dirty="0" err="1"/>
              <a:t>aws_instance</a:t>
            </a:r>
            <a:r>
              <a:rPr lang="en-US" dirty="0"/>
              <a:t> resource will be created only if the </a:t>
            </a:r>
            <a:r>
              <a:rPr lang="en-US" dirty="0" err="1"/>
              <a:t>create_instance</a:t>
            </a:r>
            <a:r>
              <a:rPr lang="en-US" dirty="0"/>
              <a:t> variable is set to true. </a:t>
            </a:r>
            <a:r>
              <a:rPr lang="en-US"/>
              <a:t>If the variable is false, no instances will be created.</a:t>
            </a:r>
            <a:endParaRPr lang="en-US" dirty="0"/>
          </a:p>
          <a:p>
            <a:endParaRPr lang="en-US" dirty="0"/>
          </a:p>
          <a:p>
            <a:endParaRPr lang="en-US" dirty="0"/>
          </a:p>
          <a:p>
            <a:endParaRPr lang="hi-IN" dirty="0"/>
          </a:p>
        </p:txBody>
      </p:sp>
      <p:pic>
        <p:nvPicPr>
          <p:cNvPr id="6" name="Picture 5">
            <a:extLst>
              <a:ext uri="{FF2B5EF4-FFF2-40B4-BE49-F238E27FC236}">
                <a16:creationId xmlns:a16="http://schemas.microsoft.com/office/drawing/2014/main" id="{1D274555-1418-151B-2B34-8488D804201E}"/>
              </a:ext>
            </a:extLst>
          </p:cNvPr>
          <p:cNvPicPr>
            <a:picLocks noChangeAspect="1"/>
          </p:cNvPicPr>
          <p:nvPr/>
        </p:nvPicPr>
        <p:blipFill>
          <a:blip r:embed="rId2"/>
          <a:stretch>
            <a:fillRect/>
          </a:stretch>
        </p:blipFill>
        <p:spPr>
          <a:xfrm>
            <a:off x="2574649" y="2990642"/>
            <a:ext cx="6724650" cy="1886157"/>
          </a:xfrm>
          <a:prstGeom prst="rect">
            <a:avLst/>
          </a:prstGeom>
        </p:spPr>
      </p:pic>
    </p:spTree>
    <p:extLst>
      <p:ext uri="{BB962C8B-B14F-4D97-AF65-F5344CB8AC3E}">
        <p14:creationId xmlns:p14="http://schemas.microsoft.com/office/powerpoint/2010/main" val="33081958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314</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-apple-system</vt:lpstr>
      <vt:lpstr>Arial</vt:lpstr>
      <vt:lpstr>Calibri</vt:lpstr>
      <vt:lpstr>Calibri Light</vt:lpstr>
      <vt:lpstr>Office Theme</vt:lpstr>
      <vt:lpstr>The count Meta-Argument </vt:lpstr>
      <vt:lpstr>Basic Syntax</vt:lpstr>
      <vt:lpstr>Count.index</vt:lpstr>
      <vt:lpstr>..</vt:lpstr>
      <vt:lpstr>Conditional expression</vt:lpstr>
      <vt:lpstr>..</vt:lpstr>
      <vt:lpstr>count with Conditional Expression: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count Meta-Argument </dc:title>
  <dc:creator>john</dc:creator>
  <cp:lastModifiedBy>john</cp:lastModifiedBy>
  <cp:revision>6</cp:revision>
  <dcterms:created xsi:type="dcterms:W3CDTF">2023-06-12T06:20:16Z</dcterms:created>
  <dcterms:modified xsi:type="dcterms:W3CDTF">2023-06-12T08:19:10Z</dcterms:modified>
</cp:coreProperties>
</file>