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353B-72EE-04F3-1F43-8C727322F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9C74-1053-8296-64F6-A8F19CE1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D8D6-4CB1-329C-739A-38DD3283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B10C-E0CE-843E-E246-8827223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C7B3-DA9A-57A0-A4BE-6FCBC3D8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421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8204-D975-1D1E-63E1-96B723AF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803F-E4B3-5CB0-9E24-0FFAB2D5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6BCE-6E84-BD42-7328-36BC4D20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C5F6-8FE7-FF01-C26A-6CC6690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C5DE-6518-8F51-C372-5951498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63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AD717-2932-5EEB-7D57-04EE44909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6455-AC36-A04E-375C-6D2684A79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4A5C-85BE-6B12-D28B-E2B74160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D9E5-BABC-95CB-735C-18B81B2B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5CC-B316-343A-B918-CDAE897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003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F365-04C6-A327-819A-0114194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27AF-16AA-011D-5ED9-D6D9AEDD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657B-8BD4-73EA-18ED-4A329C6E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03B7-872E-F7B1-0F79-E8763D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05BF-2442-2F3E-BE15-688E6D93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6496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0329-3FE4-BCEE-A093-804646B5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4F88-0F8C-7688-A5B4-A044A35F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248D-6CC1-2FB7-9334-388393D8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788-39FC-3B12-FBA9-A85FBB0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C2A4-2553-85A8-0A71-C4106D4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79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C8DB-F5C1-5635-E7EB-76AA5CF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830-F92F-82EC-E8B5-D30E2442C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6B263-53AD-A576-AC20-15693BE7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9435-7881-8172-73F7-3CA01136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E765-9CD3-89DE-A41E-538D2176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DA0B-5EDB-31B7-EC54-768AA9E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17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AE9E-316C-B7F2-4C47-96DBD939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1D07-F138-AE6A-2AD4-67D6F092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DE185-899A-7C1A-BE3A-F7B774400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D2CD6-068A-5EB3-3027-0D3AB91DE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B1479-FA11-B008-F65C-361D5FC29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01CF0-70C7-B186-3B66-9E26C61A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485A4-7EBD-35FA-C6A0-ECD41090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4FA01-6375-E2CF-7F09-644FAC1F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729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447E-45BE-1517-9327-6ACF4CF2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BA2DD-E35B-6590-0AF6-929D6D40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CA56-EA7F-B025-2D4D-E3F49CFD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6D9E1-DB12-D5E1-1748-5408AB7D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556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DE6E-F0FA-09CA-2BBA-2E7303C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3467B-AD26-049C-D81B-8165BAC3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FBFF-B0FD-2EC2-A2E7-1DD34286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0004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FDD-89A1-9765-D2C3-4F336735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4EBD-9C5D-FE7B-1E60-C28C2C3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4950-AC30-D88F-8C62-A49CCC58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932C-5EE8-2DDB-014C-AFEA769D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C895-6D1F-839A-B71D-5C81984A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05A3D-2E02-1AF2-32DD-A999A11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493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8776-DAEA-C3E4-65DA-2AC9B275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2D33C-EDD9-48E3-B413-53508DE4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AF05-E0D4-91F9-60AC-4E22C2A1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E90A-5BED-F938-982F-3377B3DC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5FC0-DE8F-5EEC-EB9A-1152146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355C-C930-6E46-3A88-F770CAC0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3790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DE4BD-F28B-4917-0EB0-10E44C31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C7AE-2DCD-4917-723B-958DBAFD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90B-5D11-28C9-1D06-E1278D5C8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CBB8-EE52-4C54-A57B-EF42C747692A}" type="datetimeFigureOut">
              <a:rPr lang="hi-IN" smtClean="0"/>
              <a:t>गुरुवार, 1 आषाढ़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FBE2-5C2F-B33D-06A3-C145ACEFF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79D3-65BD-0F05-2A07-C831B3ACD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E53A-CA7E-4C82-9996-8B27E0C3785F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539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1223-2123-7AD7-1488-6ACFE2C2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7E006-C6E1-2294-5049-EF4FAB700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376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3234-51A2-8DE2-785C-273C43C8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C772-5798-8BA3-E1EA-63EC4E7A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a container for multiple resources that are used together.</a:t>
            </a:r>
          </a:p>
          <a:p>
            <a:r>
              <a:rPr lang="en-US" dirty="0"/>
              <a:t>Every Terraform configuration has at least one module, known as its root module, which consists of the resources defined in the .</a:t>
            </a:r>
            <a:r>
              <a:rPr lang="en-US" dirty="0" err="1"/>
              <a:t>tf</a:t>
            </a:r>
            <a:r>
              <a:rPr lang="en-US" dirty="0"/>
              <a:t> files in the main working directory.</a:t>
            </a:r>
          </a:p>
          <a:p>
            <a:r>
              <a:rPr lang="en-US" dirty="0"/>
              <a:t>A module can call other modules, which lets you include the child module's resources into the configuration in a concise way. Modules can also be called multiple times, either within the same configuration or in separate configurations, allowing resource configurations to be packaged and re-used.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14212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3A55-8B12-D635-3B93-46D5108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9EB6-9CEF-BDF9-DDF7-715A1336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Terraform module is a set of Terraform configuration files in a single directory. Even a simple configuration consisting of a single directory with one or more .</a:t>
            </a:r>
            <a:r>
              <a:rPr lang="en-US" dirty="0" err="1"/>
              <a:t>tf</a:t>
            </a:r>
            <a:r>
              <a:rPr lang="en-US" dirty="0"/>
              <a:t> files is a module. When you run Terraform commands directly from such a directory, it is considered the root module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50DC-D491-8453-FBAC-0EDDABA4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34" y="4050990"/>
            <a:ext cx="61583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0AA2-CE5B-F95D-2731-D10A4C9F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836-7052-D975-981A-46347BCC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structuring a Terraform module, it is common to follow a recommended directory structure for better organization and maintainability. Here is an example of a typical Terraform module structure:</a:t>
            </a:r>
          </a:p>
          <a:p>
            <a:pPr marL="0" indent="0">
              <a:buNone/>
            </a:pPr>
            <a:endParaRPr lang="hi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9B9D1-122B-C158-ADC5-A364757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8" y="2873375"/>
            <a:ext cx="6370982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1C23-3764-383F-584F-64C1DAE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3A63-CCD5-4CA3-4022-DBEFD685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main.tf: </a:t>
            </a:r>
            <a:r>
              <a:rPr lang="en-US" dirty="0"/>
              <a:t>The main configuration file for the module. It contains the definition of resources, data sources, and other Terraform constructs specific to the module.</a:t>
            </a:r>
          </a:p>
          <a:p>
            <a:pPr marL="0" indent="0">
              <a:buNone/>
            </a:pPr>
            <a:r>
              <a:rPr lang="en-US" b="1" dirty="0"/>
              <a:t>variables.tf: </a:t>
            </a:r>
            <a:r>
              <a:rPr lang="en-US" dirty="0"/>
              <a:t>This file defines input variables that allow customization of the module. Declare variables, specify their types, and define any defaults or validation rules.</a:t>
            </a:r>
          </a:p>
          <a:p>
            <a:pPr marL="0" indent="0">
              <a:buNone/>
            </a:pPr>
            <a:r>
              <a:rPr lang="en-US" b="1" dirty="0"/>
              <a:t>outputs.tf: </a:t>
            </a:r>
            <a:r>
              <a:rPr lang="en-US" dirty="0"/>
              <a:t>Here, you define the outputs of the module. These outputs represent values that can be accessed or used by the calling module or the Terraform CLI.</a:t>
            </a:r>
          </a:p>
          <a:p>
            <a:pPr marL="0" indent="0">
              <a:buNone/>
            </a:pPr>
            <a:r>
              <a:rPr lang="en-US" b="1" dirty="0"/>
              <a:t>resources/: </a:t>
            </a:r>
            <a:r>
              <a:rPr lang="en-US" dirty="0"/>
              <a:t>This directory contains individual resource configuration files (resource1.tf, resource2.tf, etc.). Each file defines the resources created by the module, such as AWS instances, security groups, or S3 buckets.</a:t>
            </a:r>
          </a:p>
          <a:p>
            <a:pPr marL="0" indent="0">
              <a:buNone/>
            </a:pPr>
            <a:r>
              <a:rPr lang="en-US" b="1" dirty="0"/>
              <a:t>data/: </a:t>
            </a:r>
            <a:r>
              <a:rPr lang="en-US" dirty="0"/>
              <a:t>This directory contains individual data source configuration files (data_source1.tf, data_source2.tf, etc.). Each file defines data sources used by the module to fetch information from external systems.</a:t>
            </a:r>
          </a:p>
          <a:p>
            <a:pPr marL="0" indent="0">
              <a:buNone/>
            </a:pPr>
            <a:r>
              <a:rPr lang="en-US" b="1" dirty="0"/>
              <a:t>locals/: </a:t>
            </a:r>
            <a:r>
              <a:rPr lang="en-US" dirty="0"/>
              <a:t>This directory contains individual local value configuration files (local1.tf, local2.tf, etc.). Each file defines local values or computations that can be used within the module.</a:t>
            </a:r>
          </a:p>
          <a:p>
            <a:pPr marL="0" indent="0">
              <a:buNone/>
            </a:pPr>
            <a:r>
              <a:rPr lang="en-US" b="1" dirty="0"/>
              <a:t>README.md: </a:t>
            </a:r>
            <a:r>
              <a:rPr lang="en-US" dirty="0"/>
              <a:t>An optional file that provides documentation for the module. You can include usage examples, important notes, and any other relevant information.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9315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262-E4C7-7B21-9896-FA7E481B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module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15DF-3774-EF43-5547-8F990DF5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module means to include the contents of that module into the configuration with specific values for its input variables. Modules are called from within other modules using module blocks: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0776-E183-6B13-AB20-FBB40EB2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3" y="3429000"/>
            <a:ext cx="5902188" cy="1943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8FDEE-3801-C193-C64A-D1EDC6E709B1}"/>
              </a:ext>
            </a:extLst>
          </p:cNvPr>
          <p:cNvSpPr txBox="1"/>
          <p:nvPr/>
        </p:nvSpPr>
        <p:spPr>
          <a:xfrm>
            <a:off x="7412934" y="3429000"/>
            <a:ext cx="37636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Within the block body (between { and }) are the arguments for the module. Module calls use the following kinds of arguments:</a:t>
            </a:r>
          </a:p>
          <a:p>
            <a:endParaRPr lang="en-US" dirty="0"/>
          </a:p>
          <a:p>
            <a:r>
              <a:rPr lang="en-US" dirty="0"/>
              <a:t>The source argument is mandatory for all modules.</a:t>
            </a:r>
          </a:p>
          <a:p>
            <a:endParaRPr lang="en-US" dirty="0"/>
          </a:p>
          <a:p>
            <a:r>
              <a:rPr lang="en-US" dirty="0"/>
              <a:t>The version argument is recommended for modules from a registry.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FDB8-F7EE-EE12-1984-6A602FF3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Source</a:t>
            </a:r>
            <a:br>
              <a:rPr lang="en-US" b="1" i="0" dirty="0">
                <a:effectLst/>
                <a:latin typeface="-apple-system"/>
              </a:rPr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A015-4E4A-B6C1-CE45-EBA3619F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modules require a source argument, which is a meta-argument defined by Terraform. </a:t>
            </a:r>
          </a:p>
          <a:p>
            <a:r>
              <a:rPr lang="en-US" dirty="0"/>
              <a:t>Its value is either the path to a local directory containing the module's configuration files, or a remote module source that Terraform should download and use</a:t>
            </a:r>
          </a:p>
          <a:p>
            <a:r>
              <a:rPr lang="en-US" dirty="0"/>
              <a:t>The same source address can be specified in multiple module blocks to create multiple copies of the resources defined within, possibly with different variable values.</a:t>
            </a:r>
          </a:p>
          <a:p>
            <a:r>
              <a:rPr lang="en-US" dirty="0"/>
              <a:t>After adding, removing, or modifying module blocks, you must re-run terraform </a:t>
            </a:r>
            <a:r>
              <a:rPr lang="en-US" dirty="0" err="1"/>
              <a:t>init</a:t>
            </a:r>
            <a:r>
              <a:rPr lang="en-US" dirty="0"/>
              <a:t> to allow Terraform the opportunity to adjust the installed modules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897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C2F2-D534-F9A9-69B9-00D28FF4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Version</a:t>
            </a:r>
            <a:br>
              <a:rPr lang="en-US" b="1" i="0" dirty="0">
                <a:effectLst/>
                <a:latin typeface="-apple-system"/>
              </a:rPr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9584-AAC3-069F-67EF-237862D4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modules installed from a module registry, we recommend explicitly constraining the acceptable version numbers to avoid unexpected or unwanted changes.</a:t>
            </a:r>
          </a:p>
          <a:p>
            <a:r>
              <a:rPr lang="en-US" dirty="0"/>
              <a:t>Use the version argument in the module block to specify versions: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7722-310C-3791-C27A-A9F2FC75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01294"/>
            <a:ext cx="6535807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66BF-2A09-AC39-9983-99A698E5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Module Sources</a:t>
            </a:r>
            <a:br>
              <a:rPr lang="en-US" b="1" i="0" dirty="0">
                <a:effectLst/>
                <a:latin typeface="-apple-system"/>
              </a:rPr>
            </a:b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1726C-F6D3-98F3-6D4F-669B3756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05" y="1889470"/>
            <a:ext cx="3745604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740A7-729B-ED27-40E1-58B10E93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57" y="3429000"/>
            <a:ext cx="4103413" cy="130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1F89CE-34E3-B98C-321B-D74C38D01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05" y="5368925"/>
            <a:ext cx="35623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Modules</vt:lpstr>
      <vt:lpstr>Definition</vt:lpstr>
      <vt:lpstr>Root Module</vt:lpstr>
      <vt:lpstr>Module Structure</vt:lpstr>
      <vt:lpstr>..</vt:lpstr>
      <vt:lpstr>Calling module</vt:lpstr>
      <vt:lpstr>Source </vt:lpstr>
      <vt:lpstr>Version </vt:lpstr>
      <vt:lpstr>Module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john</dc:creator>
  <cp:lastModifiedBy>john</cp:lastModifiedBy>
  <cp:revision>9</cp:revision>
  <dcterms:created xsi:type="dcterms:W3CDTF">2023-06-22T05:43:31Z</dcterms:created>
  <dcterms:modified xsi:type="dcterms:W3CDTF">2023-06-22T06:38:01Z</dcterms:modified>
</cp:coreProperties>
</file>