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cost." TargetMode="External"/><Relationship Id="rId2" Type="http://schemas.openxmlformats.org/officeDocument/2006/relationships/hyperlink" Target="https://docs.kubecost.com.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kubecost.com.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3993-7168-9288-68C7-DA26129BD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AI for cost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25678-5E3F-D57B-8304-EFF0D2CA2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157264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9E3B0-8EF2-0A6D-A971-48FA9DAB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E4F6C-8BFA-D388-020B-61CCF6E4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Regular Reviews: Regularly review the cost and utilization data provided by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Kubecost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to identify trends and make adjustments to your Kubernetes workloads.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Integrate with CI/CD: Integrate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Kubecost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alerts into your CI/CD pipelines to ensure cost efficiency is considered as part of the deployment process.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Leverage Rightsizing Recommendations: Act on rightsizing recommendations to adjust resource requests and limits to match actual usage patterns closely.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87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9ED7-2CEC-5DBA-5498-E195B951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75824-FF25-52BA-9FAE-F39D60E62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Kubecost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Documentation: For a comprehensive guide on getting started and leveraging all features, visit </a:t>
            </a:r>
            <a:r>
              <a:rPr lang="en-US" b="0" i="0" u="sng" dirty="0">
                <a:solidFill>
                  <a:srgbClr val="242424"/>
                </a:solidFill>
                <a:effectLst/>
                <a:latin typeface="source-serif-pro"/>
                <a:hlinkClick r:id="rId2"/>
              </a:rPr>
              <a:t>https://docs.kubecost.com.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Kubecost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GitHub Repository: For source code, issues, and community contributions, check out </a:t>
            </a:r>
            <a:r>
              <a:rPr lang="en-US" b="0" i="0" u="sng" dirty="0">
                <a:solidFill>
                  <a:srgbClr val="242424"/>
                </a:solidFill>
                <a:effectLst/>
                <a:latin typeface="source-serif-pro"/>
                <a:hlinkClick r:id="rId3"/>
              </a:rPr>
              <a:t>https://github.com/kubecost.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Cost Optimization Blog Posts: The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Kubecost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blog contains valuable articles on specific optimization strategies and case studies: </a:t>
            </a:r>
            <a:r>
              <a:rPr lang="en-US" b="0" i="0" u="sng" dirty="0">
                <a:solidFill>
                  <a:srgbClr val="242424"/>
                </a:solidFill>
                <a:effectLst/>
                <a:latin typeface="source-serif-pro"/>
                <a:hlinkClick r:id="rId4"/>
              </a:rPr>
              <a:t>https://blog.kubecost.com.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64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67C5-9C57-422B-B8BC-CB62132A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FC617-59EF-EA9F-0910-AE053D7F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70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EDDD-D126-3A05-9516-C75D1D17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1D35"/>
                </a:solidFill>
                <a:latin typeface="Google Sans"/>
              </a:rPr>
              <a:t>AWS cost explorer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A2F20-0B54-A38E-AA75-047206B11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AWS Cost Explorer uses machine learning to analyze historical AWS usage data and provide cost forecasts, helping users visualize, understand, and manage their AWS spending. 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It uses machine learning to analyze your historical AWS usage data. 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This analysis enables Cost Explorer to forecast your future costs based on past trends. 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You can view these forecasts in the Cost Explorer interface, which provides charts and reports to help you understand your spending patterns. </a:t>
            </a:r>
          </a:p>
          <a:p>
            <a:pPr algn="l">
              <a:spcBef>
                <a:spcPts val="6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You can also filter and group data by attributes like service, region, and linked accounts to gain deeper insight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3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84CE-EFD4-CD9D-F7A4-492BB50B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4F599-7245-6FA4-3F0B-31D2D995C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45D7E"/>
                </a:solidFill>
                <a:effectLst/>
                <a:latin typeface="Google Sans"/>
              </a:rPr>
              <a:t>Improved Cost Visibility:</a:t>
            </a: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 Cost Explorer provides a clear view of your AWS spending, allowing you to identify areas where you can optimize your costs. 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45D7E"/>
                </a:solidFill>
                <a:effectLst/>
                <a:latin typeface="Google Sans"/>
              </a:rPr>
              <a:t>Proactive Cost Management:</a:t>
            </a: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 By forecasting future costs, you can proactively plan your budget and avoid unexpected expenses. 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45D7E"/>
                </a:solidFill>
                <a:effectLst/>
                <a:latin typeface="Google Sans"/>
              </a:rPr>
              <a:t>Simplified Analysis:</a:t>
            </a: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 The user-friendly interface and pre-built views make it easy to analyze your cost data, even without extensive technical expertise. </a:t>
            </a:r>
          </a:p>
          <a:p>
            <a:pPr algn="l">
              <a:spcBef>
                <a:spcPts val="6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545D7E"/>
                </a:solidFill>
                <a:effectLst/>
                <a:latin typeface="Google Sans"/>
              </a:rPr>
              <a:t>Data-Driven Decision Making:</a:t>
            </a: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 Cost Explorer helps you make informed decisions about your AWS spending by providing data-driven insights.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16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21C5-47D0-0787-76D6-231AAA60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1D35"/>
                </a:solidFill>
                <a:effectLst/>
                <a:latin typeface="Google Sans"/>
              </a:rPr>
              <a:t>Forecasting Capabilities: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EE64-4417-723B-785B-FA40C097D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Cost Explorer's forecasts are generated using machine learning algorithms that learn from your historical data. 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You can view forecasts for up to 12 months into the future based on monthly granularity, or up to 3 months with daily granularity. </a:t>
            </a:r>
          </a:p>
          <a:p>
            <a:pPr algn="l" fontAlgn="ctr">
              <a:spcBef>
                <a:spcPts val="6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The forecasts include an 80% prediction interval to give you a range of potential costs. 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Accessing Data:</a:t>
            </a:r>
            <a:endParaRPr lang="en-US" b="0" i="0" dirty="0">
              <a:solidFill>
                <a:srgbClr val="001D35"/>
              </a:solidFill>
              <a:effectLst/>
              <a:latin typeface="Google Sans"/>
            </a:endParaRPr>
          </a:p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You can access Cost Explorer through the AWS Billing Console. </a:t>
            </a:r>
          </a:p>
          <a:p>
            <a:pPr algn="l">
              <a:spcBef>
                <a:spcPts val="6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You can also use the Cost Explorer API to access and analyze your cost and usage data programmatically.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26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0ED4-804F-48BF-20F9-A274E971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050A6-6E70-94CD-E95D-31FA4868D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Cost Explorer supports resource-level data for all services at daily granularity and EC2 resource-level data at hourly granularity. 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You can enable this additional data for the past 14 days. </a:t>
            </a:r>
          </a:p>
          <a:p>
            <a:pPr algn="l">
              <a:spcBef>
                <a:spcPts val="6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Cost Explorer also includes features like custom billing views, which allow you to create and share your own reports.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26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D910-6FAD-B1BE-84E0-83F5FEE4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for cost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3FE05-4F63-E7CD-27FE-2200E1927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95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86B2-EF8D-40D6-D36D-F5755A4FA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AI for Kubernetes Resource Optimization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CB2B1-5C90-4E1E-BB98-E020D725A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250"/>
              </a:lnSpc>
            </a:pP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 </a:t>
            </a:r>
            <a:r>
              <a:rPr lang="en-US" b="1" i="0" dirty="0" err="1">
                <a:solidFill>
                  <a:srgbClr val="242424"/>
                </a:solidFill>
                <a:effectLst/>
                <a:latin typeface="sohne"/>
              </a:rPr>
              <a:t>Kubecost</a:t>
            </a:r>
            <a:endParaRPr lang="en-US" b="1" i="0" dirty="0">
              <a:solidFill>
                <a:srgbClr val="242424"/>
              </a:solidFill>
              <a:effectLst/>
              <a:latin typeface="sohne"/>
            </a:endParaRPr>
          </a:p>
          <a:p>
            <a:pPr marL="0" indent="0" algn="l">
              <a:lnSpc>
                <a:spcPts val="2250"/>
              </a:lnSpc>
              <a:buNone/>
            </a:pPr>
            <a:endParaRPr lang="en-US" b="1" i="0" dirty="0">
              <a:solidFill>
                <a:srgbClr val="242424"/>
              </a:solidFill>
              <a:effectLst/>
              <a:latin typeface="sohne"/>
            </a:endParaRPr>
          </a:p>
          <a:p>
            <a:pPr lvl="1">
              <a:lnSpc>
                <a:spcPts val="2400"/>
              </a:lnSpc>
            </a:pP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Kubecost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is a cutting-edge tool designed to provide Kubernetes cost management and optimization insights. By integrating directly with your Kubernetes cluster,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Kubecost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gives you visibility into where and how your resources are being spent, down to the namespace, deployment, and pod level. </a:t>
            </a:r>
          </a:p>
          <a:p>
            <a:pPr lvl="1">
              <a:lnSpc>
                <a:spcPts val="2400"/>
              </a:lnSpc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It uses machine learning algorithms to analyze historical and current usage data, identifying opportunities for cost savings through more efficient resource allocation.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15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E0BA-DCE3-ACF4-6906-6BE6917E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E77C8-1129-8C47-8013-C69E7590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get started with </a:t>
            </a:r>
            <a:r>
              <a:rPr lang="en-US" dirty="0" err="1"/>
              <a:t>Kubecost</a:t>
            </a:r>
            <a:r>
              <a:rPr lang="en-US" dirty="0"/>
              <a:t>, you first need to install it in your Kubernetes cluster. </a:t>
            </a:r>
            <a:r>
              <a:rPr lang="en-US" dirty="0" err="1"/>
              <a:t>Kubecost</a:t>
            </a:r>
            <a:r>
              <a:rPr lang="en-US" dirty="0"/>
              <a:t> offers a Helm chart for easy deployment:</a:t>
            </a:r>
          </a:p>
          <a:p>
            <a:r>
              <a:rPr lang="en-US" dirty="0"/>
              <a:t>helm repo add </a:t>
            </a:r>
            <a:r>
              <a:rPr lang="en-US" dirty="0" err="1"/>
              <a:t>kubecost</a:t>
            </a:r>
            <a:r>
              <a:rPr lang="en-US" dirty="0"/>
              <a:t> https://kubecost.github.io/cost-analyzer/</a:t>
            </a:r>
          </a:p>
          <a:p>
            <a:r>
              <a:rPr lang="en-US" dirty="0"/>
              <a:t>helm install </a:t>
            </a:r>
            <a:r>
              <a:rPr lang="en-US" dirty="0" err="1"/>
              <a:t>kubecost</a:t>
            </a:r>
            <a:r>
              <a:rPr lang="en-US" dirty="0"/>
              <a:t>/cost-analyzer --name </a:t>
            </a:r>
            <a:r>
              <a:rPr lang="en-US" dirty="0" err="1"/>
              <a:t>kubecost</a:t>
            </a:r>
            <a:r>
              <a:rPr lang="en-US" dirty="0"/>
              <a:t> --namespace </a:t>
            </a:r>
            <a:r>
              <a:rPr lang="en-US" dirty="0" err="1"/>
              <a:t>kubecost</a:t>
            </a:r>
            <a:endParaRPr lang="en-US" dirty="0"/>
          </a:p>
          <a:p>
            <a:r>
              <a:rPr lang="en-US" dirty="0"/>
              <a:t>Once installed, </a:t>
            </a:r>
            <a:r>
              <a:rPr lang="en-US" dirty="0" err="1"/>
              <a:t>Kubecost</a:t>
            </a:r>
            <a:r>
              <a:rPr lang="en-US" dirty="0"/>
              <a:t> provides a dashboard accessible via a web UI, where you can start analyzing costs immediately. The dashboard offers various views, including cost by namespace, service, and label, as well as historical usage data and projections.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79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52C5F-3ECA-4E2B-D74B-09D18445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54F9-592C-C4AC-2AED-03D19A514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Over-Provisioning Detection: Identify and eliminate over-provisioned resources that aren’t fully utilized but still contribute to the bill.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Budget Tracking: Set budget alerts for specific projects or teams to proactively manage costs before they exceed budgeted amounts.</a:t>
            </a:r>
          </a:p>
          <a:p>
            <a:pPr algn="l">
              <a:lnSpc>
                <a:spcPts val="24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Capacity Planning: Use historical data and trends provided by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Kubecost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for informed capacity planning, ensuring your cluster scales efficiently with demand.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0907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</TotalTime>
  <Words>750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Gill Sans MT</vt:lpstr>
      <vt:lpstr>Google Sans</vt:lpstr>
      <vt:lpstr>sohne</vt:lpstr>
      <vt:lpstr>source-serif-pro</vt:lpstr>
      <vt:lpstr>Gallery</vt:lpstr>
      <vt:lpstr>AI for cost optimization</vt:lpstr>
      <vt:lpstr>AWS cost explorer</vt:lpstr>
      <vt:lpstr>benefits</vt:lpstr>
      <vt:lpstr>Forecasting Capabilities:</vt:lpstr>
      <vt:lpstr>..</vt:lpstr>
      <vt:lpstr>Lab for cost explorer</vt:lpstr>
      <vt:lpstr>AI for Kubernetes Resource Optimization </vt:lpstr>
      <vt:lpstr>..</vt:lpstr>
      <vt:lpstr>Use cases</vt:lpstr>
      <vt:lpstr>Best practices</vt:lpstr>
      <vt:lpstr>Useful resources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2</cp:revision>
  <dcterms:created xsi:type="dcterms:W3CDTF">2025-02-19T02:04:48Z</dcterms:created>
  <dcterms:modified xsi:type="dcterms:W3CDTF">2025-02-19T02:05:49Z</dcterms:modified>
</cp:coreProperties>
</file>