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26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7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Three-Tier WordPress Deployment on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Deployments, Services, Namespace, PV, and PVC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WordPress: Frontend (PHP-based)</a:t>
            </a:r>
          </a:p>
          <a:p>
            <a:r>
              <a:t>- phpMyAdmin: Database Management</a:t>
            </a:r>
          </a:p>
          <a:p>
            <a:r>
              <a:t>- MariaDB: Backend Database</a:t>
            </a:r>
          </a:p>
          <a:p>
            <a:r>
              <a:t>- Kubernetes: Deployment &amp; Service Management</a:t>
            </a:r>
          </a:p>
          <a:p>
            <a:r>
              <a:t>- Persistent Volumes for Data Persistence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Create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Command:</a:t>
            </a:r>
          </a:p>
          <a:p>
            <a:r>
              <a:t>kubectl create namespace wordpress-ns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Deployments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WordPress Deployment &amp; Service</a:t>
            </a:r>
          </a:p>
          <a:p>
            <a:r>
              <a:t>- phpMyAdmin Deployment &amp; Service</a:t>
            </a:r>
          </a:p>
          <a:p>
            <a:r>
              <a:t>- MariaDB Deployment &amp;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Persistent Volumes &amp;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Persistent Volume (PV)</a:t>
            </a:r>
          </a:p>
          <a:p>
            <a:r>
              <a:t>- Create Persistent Volume Claim (PVC)</a:t>
            </a:r>
          </a:p>
          <a:p>
            <a:r>
              <a:t>- Attach PVC to MariaDB and WordPress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YAML Manifest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YAML for WordPress Deployment</a:t>
            </a:r>
          </a:p>
          <a:p>
            <a:r>
              <a:t>- YAML for phpMyAdmin Deployment</a:t>
            </a:r>
          </a:p>
          <a:p>
            <a:r>
              <a:t>- YAML for MariaDB Deployment</a:t>
            </a:r>
          </a:p>
          <a:p>
            <a:r>
              <a:t>- YAML for PV and PVC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&amp;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Namespace, Deployments, Services, PV, and PVC</a:t>
            </a:r>
          </a:p>
          <a:p>
            <a:r>
              <a:t>- Expose WordPress and phpMyAdmin via Services</a:t>
            </a:r>
          </a:p>
          <a:p>
            <a:r>
              <a:t>- Access WordPress UI and phpMyAdmin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164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Three-Tier WordPress Deployment on Kubernetes</vt:lpstr>
      <vt:lpstr>Architecture Overview</vt:lpstr>
      <vt:lpstr>Step 1: Create Namespace</vt:lpstr>
      <vt:lpstr>Step 2: Deployments &amp; Services</vt:lpstr>
      <vt:lpstr>Step 3: Persistent Volumes &amp; Claims</vt:lpstr>
      <vt:lpstr>Step 4: YAML Manifest Example</vt:lpstr>
      <vt:lpstr>Workflow &amp; Access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 test</dc:creator>
  <cp:keywords/>
  <dc:description>generated using python-pptx</dc:description>
  <cp:lastModifiedBy>john test</cp:lastModifiedBy>
  <cp:revision>2</cp:revision>
  <dcterms:created xsi:type="dcterms:W3CDTF">2013-01-27T09:14:16Z</dcterms:created>
  <dcterms:modified xsi:type="dcterms:W3CDTF">2025-03-03T19:35:16Z</dcterms:modified>
  <cp:category/>
</cp:coreProperties>
</file>