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learn.microsoft.com/en-us/azure/devops/repos/security/media/secret-scanning-confidence-filter.png?view=azure-devops#lightbox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CEA56-0776-31C8-7028-5244708BED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Protect secrets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AC7FD3-3CB0-A3BF-C545-E39D13E218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ow</a:t>
            </a:r>
          </a:p>
        </p:txBody>
      </p:sp>
    </p:spTree>
    <p:extLst>
      <p:ext uri="{BB962C8B-B14F-4D97-AF65-F5344CB8AC3E}">
        <p14:creationId xmlns:p14="http://schemas.microsoft.com/office/powerpoint/2010/main" val="152684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08FC2-EF71-515D-64C7-EAF1AF5F2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7E2E8-C930-C280-B2AD-99ACFA615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Secret Scanning push protection: check if code pushes include commits that expose secrets such as credentials</a:t>
            </a:r>
          </a:p>
          <a:p>
            <a:pPr algn="l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Secret Scanning repo scanning: scan your repository and look for exposed secrets that were committed accidentally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5369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397CB-1499-A46A-007F-4FE200C40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Scan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E0E61-B1EF-617A-FEF2-ADF46125A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You can enable Advanced Security at the organization, project, or repository level. To access each of the scanning tools and results, you need to first enable Advanced Security</a:t>
            </a:r>
            <a:r>
              <a:rPr lang="en-US" b="0" i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. </a:t>
            </a:r>
          </a:p>
          <a:p>
            <a:r>
              <a:rPr lang="en-US" b="0" i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Once you enable Advanced Security, any future pushes containing secrets to a repository with this policy enabled are blocked, and repository secret scanning happens in the background.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8270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14691-AE1A-1A71-5BCC-08268DF8D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Lab: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08DEB-A2F5-521A-E17F-5617E9C79C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Enable secret alerts</a:t>
            </a:r>
          </a:p>
        </p:txBody>
      </p:sp>
    </p:spTree>
    <p:extLst>
      <p:ext uri="{BB962C8B-B14F-4D97-AF65-F5344CB8AC3E}">
        <p14:creationId xmlns:p14="http://schemas.microsoft.com/office/powerpoint/2010/main" val="1639324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2BE70-7DF2-DE7E-21B9-9EEAD4D19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Manage secret scanning alerts</a:t>
            </a:r>
            <a:br>
              <a:rPr lang="en-IN" b="1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419A6A-69DF-8743-A9D0-24DC46A1A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Anyone with contributor permissions for a repository can view a summary of all alerts for a repository in the Advanced Security tab under Repos. Select on the </a:t>
            </a:r>
            <a:r>
              <a:rPr lang="en-US" b="1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Secrets</a:t>
            </a:r>
            <a:r>
              <a:rPr 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 tab to view all secret scanning alerts.</a:t>
            </a:r>
          </a:p>
          <a:p>
            <a:pPr algn="l"/>
            <a:r>
              <a:rPr 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If Advanced Security was recently enabled for your repository, you may see a card indicating that Advanced Security is still scanning your repository.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0065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F22D7-9A97-991F-77F2-EB60AFBAD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..</a:t>
            </a:r>
          </a:p>
        </p:txBody>
      </p:sp>
      <p:pic>
        <p:nvPicPr>
          <p:cNvPr id="1026" name="Picture 2" descr="Screenshot showing scanning for secrets">
            <a:extLst>
              <a:ext uri="{FF2B5EF4-FFF2-40B4-BE49-F238E27FC236}">
                <a16:creationId xmlns:a16="http://schemas.microsoft.com/office/drawing/2014/main" id="{4D881488-7ACB-E7A1-0633-E19B60FD79E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214" y="2016125"/>
            <a:ext cx="6505896" cy="3449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6832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2295B-8CBB-6473-CF22-4B662BBBD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DE2F7-15B5-93E8-C9C2-81E507B92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Once the scan is complete, any results are displayed. A single alert gets generated for each detected unique credential, across all branches and history of your repository. There are no branch filters as they're rolled up into one alert.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8381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4ED43-CB87-8C73-209E-EF7CB4192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..</a:t>
            </a:r>
          </a:p>
        </p:txBody>
      </p:sp>
      <p:pic>
        <p:nvPicPr>
          <p:cNvPr id="3074" name="Picture 2" descr="Screenshot of GitHub Advanced Security secret scanning confidence filter.">
            <a:hlinkClick r:id="rId2"/>
            <a:extLst>
              <a:ext uri="{FF2B5EF4-FFF2-40B4-BE49-F238E27FC236}">
                <a16:creationId xmlns:a16="http://schemas.microsoft.com/office/drawing/2014/main" id="{70AEBF3C-1FBF-E78D-B86D-3048E8D279E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214" y="2016125"/>
            <a:ext cx="6505896" cy="3449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8868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90F91-74F2-0888-CF17-FCD866C14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Alert details</a:t>
            </a:r>
            <a:br>
              <a:rPr lang="en-IN" b="1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</a:br>
            <a:endParaRPr lang="en-IN" dirty="0"/>
          </a:p>
        </p:txBody>
      </p:sp>
      <p:pic>
        <p:nvPicPr>
          <p:cNvPr id="4098" name="Picture 2" descr="Screenshot showing details for a secret scanning alert">
            <a:extLst>
              <a:ext uri="{FF2B5EF4-FFF2-40B4-BE49-F238E27FC236}">
                <a16:creationId xmlns:a16="http://schemas.microsoft.com/office/drawing/2014/main" id="{4E21B4DE-8503-1B9B-21DF-A119A3F80EA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214" y="2016125"/>
            <a:ext cx="6505896" cy="3449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1983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15</TotalTime>
  <Words>225</Words>
  <Application>Microsoft Office PowerPoint</Application>
  <PresentationFormat>Widescreen</PresentationFormat>
  <Paragraphs>18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Gill Sans MT</vt:lpstr>
      <vt:lpstr>Segoe UI</vt:lpstr>
      <vt:lpstr>Gallery</vt:lpstr>
      <vt:lpstr>Protect secrets</vt:lpstr>
      <vt:lpstr>overview</vt:lpstr>
      <vt:lpstr>Scan </vt:lpstr>
      <vt:lpstr>Lab:</vt:lpstr>
      <vt:lpstr>Manage secret scanning alerts </vt:lpstr>
      <vt:lpstr>..</vt:lpstr>
      <vt:lpstr>..</vt:lpstr>
      <vt:lpstr>..</vt:lpstr>
      <vt:lpstr>Alert details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john test</dc:creator>
  <cp:lastModifiedBy>john test</cp:lastModifiedBy>
  <cp:revision>3</cp:revision>
  <dcterms:created xsi:type="dcterms:W3CDTF">2025-01-28T18:08:07Z</dcterms:created>
  <dcterms:modified xsi:type="dcterms:W3CDTF">2025-01-29T02:16:40Z</dcterms:modified>
</cp:coreProperties>
</file>