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8C29-3365-3061-6FEE-F701EA30C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synops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12BD-3B74-782A-D1CF-1838E8BAD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67531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23A3-6CC9-888F-7BEE-8269E16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Compliance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088D-1B7E-9B19-26D5-CE04C169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Issue:</a:t>
            </a:r>
            <a:br>
              <a:rPr lang="en-US" dirty="0"/>
            </a:br>
            <a:r>
              <a:rPr lang="en-US" dirty="0"/>
              <a:t>Security checks and compliance validations that are not integrated into the pipeline can cause delays or rework.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Indicators: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Last-minute security findings that require code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Separate, manual security reviews that interrupt the CI/CD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Identification Techniques: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Audits:</a:t>
            </a:r>
            <a:r>
              <a:rPr lang="en-US" dirty="0"/>
              <a:t> Integrate security scans into your pipeline and analyze the time and impact of security-related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Compliance Check Reviews:</a:t>
            </a:r>
            <a:r>
              <a:rPr lang="en-US" dirty="0"/>
              <a:t> Evaluate how compliance processes fit into the DevOps cycle and where they create friction.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3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CCC1-BBDF-6B96-0BFF-1C406E1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80D-76DF-66CE-576E-0AB4791E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SynOps</a:t>
            </a:r>
            <a:r>
              <a:rPr lang="en-US" dirty="0"/>
              <a:t> addresses operational inefficiencies in DevOps workflows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Automating repetitive tasks</a:t>
            </a:r>
            <a:r>
              <a:rPr lang="en-US" dirty="0"/>
              <a:t> to reduce errors and save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Enhancing communication</a:t>
            </a:r>
            <a:r>
              <a:rPr lang="en-US" dirty="0"/>
              <a:t> through integrated collaboration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Standardizing and continuously refining processes</a:t>
            </a:r>
            <a:r>
              <a:rPr lang="en-US" dirty="0"/>
              <a:t> to ensure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Leveraging real-time data and AI-driven insights</a:t>
            </a:r>
            <a:r>
              <a:rPr lang="en-US" dirty="0"/>
              <a:t> for proactive problem-solving.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Facilitating agile responses</a:t>
            </a:r>
            <a:r>
              <a:rPr lang="en-US" dirty="0"/>
              <a:t> to changes and evolving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23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86D0-B26C-E915-A00A-1D100152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A67D-45AF-2ECE-F654-6015887E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Slack is a cloud-based collaboration and messaging platform designed to help teams communicate more effectively. Here are some key points about Slack: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Channels and Direct Messages: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Channels:</a:t>
            </a:r>
            <a:r>
              <a:rPr lang="en-US" dirty="0"/>
              <a:t> Organize conversations by topic, project, or team, making it easy to keep discussions focused and accessible.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Direct Messages:</a:t>
            </a:r>
            <a:r>
              <a:rPr lang="en-US" dirty="0"/>
              <a:t> Allow private or small-group chats for more focused conversations.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File Sharing and Integration: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can share files, images, documents, and links directly within Slack.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Slack integrates with a wide variety of other tools and services (like Jenkins, GitHub, Google Drive, etc.), which helps centralize your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A29-802B-2770-2394-ED39C0A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7806-4158-729F-00F0-0BB25046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Searchable History: Slack archives all messages and files, making it easy to search and find past communications and documents.</a:t>
            </a:r>
          </a:p>
          <a:p>
            <a:r>
              <a:rPr lang="en-US" dirty="0"/>
              <a:t>Real-Time Communication: It supports real-time messaging, notifications, and even video calls, ensuring that teams can collaborate instantly, regardless of their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1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D0DA-0751-457C-5597-DC77E0B7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E3C6-DCC3-93EF-135A-575BDE61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be enhancing our </a:t>
            </a:r>
            <a:r>
              <a:rPr lang="en-IN" dirty="0" err="1"/>
              <a:t>cicd</a:t>
            </a:r>
            <a:r>
              <a:rPr lang="en-IN" dirty="0"/>
              <a:t> pipeline</a:t>
            </a:r>
          </a:p>
          <a:p>
            <a:r>
              <a:rPr lang="en-IN" dirty="0"/>
              <a:t>Integrate the task with Slack</a:t>
            </a:r>
          </a:p>
        </p:txBody>
      </p:sp>
    </p:spTree>
    <p:extLst>
      <p:ext uri="{BB962C8B-B14F-4D97-AF65-F5344CB8AC3E}">
        <p14:creationId xmlns:p14="http://schemas.microsoft.com/office/powerpoint/2010/main" val="41956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6F8F-3A2A-0D9C-AA6B-CE8B53DB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B5CE-B333-F22D-0F27-6088F225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SynOps</a:t>
            </a:r>
            <a:r>
              <a:rPr lang="en-US" dirty="0"/>
              <a:t> is a modern approach that combines advanced technologies, such as automation and artificial intelligence (AI), with smart operational practices to help organizations optimize their processes. </a:t>
            </a:r>
          </a:p>
          <a:p>
            <a:r>
              <a:rPr lang="en-US" dirty="0"/>
              <a:t>By integrating data, technology, and teamwork, </a:t>
            </a:r>
            <a:r>
              <a:rPr lang="en-US" dirty="0" err="1"/>
              <a:t>SynOps</a:t>
            </a:r>
            <a:r>
              <a:rPr lang="en-US" dirty="0"/>
              <a:t> aims to create a synchronized and efficient business environment that drives continuous improvement and delivers measurable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2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AC87-36E9-DAF4-438E-849B925E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E70A-2053-8BC6-DF6A-D4C3D005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SynOps</a:t>
            </a:r>
            <a:r>
              <a:rPr lang="en-US" dirty="0"/>
              <a:t> with Jenkins and Slack leverages automation and real-time communication to create an agile, responsive operational environment. </a:t>
            </a:r>
          </a:p>
          <a:p>
            <a:r>
              <a:rPr lang="en-US" dirty="0"/>
              <a:t>Jenkins automates the critical steps of your CI/CD pipeline, while Slack ensures that all stakeholders remain informed and engaged.</a:t>
            </a:r>
          </a:p>
          <a:p>
            <a:r>
              <a:rPr lang="en-US" dirty="0"/>
              <a:t> This integration not only accelerates delivery but also fosters a culture of continuous improvement and collaboration—key elements in the </a:t>
            </a:r>
            <a:r>
              <a:rPr lang="en-US" dirty="0" err="1"/>
              <a:t>SynOps</a:t>
            </a:r>
            <a:r>
              <a:rPr lang="en-US" dirty="0"/>
              <a:t> methodology.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5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2B6F-2627-BCC3-48E0-6E875C89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Synops</a:t>
            </a:r>
            <a:r>
              <a:rPr lang="en-IN" dirty="0"/>
              <a:t>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9D07-FB90-2753-E1D4-82FC46F5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repetitive tasks to reduce errors and save time.</a:t>
            </a:r>
          </a:p>
          <a:p>
            <a:r>
              <a:rPr lang="en-US" dirty="0"/>
              <a:t>Enhancing communication through integrated collaboration tools.</a:t>
            </a:r>
          </a:p>
          <a:p>
            <a:r>
              <a:rPr lang="en-US" dirty="0"/>
              <a:t>Standardizing and continuously refining processes to ensure consistency.</a:t>
            </a:r>
          </a:p>
          <a:p>
            <a:r>
              <a:rPr lang="en-US" dirty="0"/>
              <a:t>Leveraging real-time data and AI-driven insights for proactive problem-solving.</a:t>
            </a:r>
          </a:p>
          <a:p>
            <a:r>
              <a:rPr lang="en-US" dirty="0"/>
              <a:t>Facilitating agile responses to changes and evolving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98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B1B9-85AE-3880-816A-AE24F78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Processes and Lack of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5AC9-2572-2898-90ED-90616F94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Issue:</a:t>
            </a:r>
            <a:br>
              <a:rPr lang="en-US" dirty="0"/>
            </a:br>
            <a:r>
              <a:rPr lang="en-US" dirty="0"/>
              <a:t>Many DevOps tasks, such as code integration, testing, and deployment, may still rely on manual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Indicators: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human errors in repetitive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Inconsistent outcomes in builds or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dependency on manual approvals or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Identification Techniques: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Workflow Mapping:</a:t>
            </a:r>
            <a:r>
              <a:rPr lang="en-US" dirty="0"/>
              <a:t> Document each step in your process to highlight manual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Audits:</a:t>
            </a:r>
            <a:r>
              <a:rPr lang="en-US" dirty="0"/>
              <a:t> Review incidents where manual steps led to delays or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70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D3C5-EA73-1B0A-7BE4-0C14403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 in the CI/CD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158D-31DA-C247-F8C3-25B922BC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Issue:</a:t>
            </a:r>
          </a:p>
          <a:p>
            <a:pPr marL="0" indent="0">
              <a:buNone/>
            </a:pPr>
            <a:r>
              <a:rPr lang="en-US" dirty="0"/>
              <a:t>The continuous integration and continuous deployment (CI/CD) pipeline may suffer from stages that take too long or stall due to resource constraints.</a:t>
            </a:r>
          </a:p>
          <a:p>
            <a:pPr marL="0" indent="0">
              <a:buNone/>
            </a:pPr>
            <a:r>
              <a:rPr lang="en-US" dirty="0"/>
              <a:t>Indicators:</a:t>
            </a:r>
          </a:p>
          <a:p>
            <a:pPr marL="457200" lvl="1" indent="0">
              <a:buNone/>
            </a:pPr>
            <a:r>
              <a:rPr lang="en-US" dirty="0"/>
              <a:t>•Long build times, slow test suites, or delayed deployments.</a:t>
            </a:r>
          </a:p>
          <a:p>
            <a:pPr marL="457200" lvl="1" indent="0">
              <a:buNone/>
            </a:pPr>
            <a:r>
              <a:rPr lang="en-US" dirty="0"/>
              <a:t>•Frequent pipeline failures or re-runs at specific stages.</a:t>
            </a:r>
          </a:p>
          <a:p>
            <a:pPr marL="0" indent="0">
              <a:buNone/>
            </a:pPr>
            <a:r>
              <a:rPr lang="en-US" dirty="0"/>
              <a:t> Identification Techniques:</a:t>
            </a:r>
          </a:p>
          <a:p>
            <a:pPr marL="457200" lvl="1" indent="0">
              <a:buNone/>
            </a:pPr>
            <a:r>
              <a:rPr lang="en-US" dirty="0"/>
              <a:t>•Metric Monitoring: Track key performance indicators (KPIs) such as build duration, test execution time, and deployment frequency.</a:t>
            </a:r>
          </a:p>
          <a:p>
            <a:pPr marL="457200" lvl="1" indent="0">
              <a:buNone/>
            </a:pPr>
            <a:r>
              <a:rPr lang="en-US" dirty="0"/>
              <a:t>•Pipeline Visualization: Use tools to map the flow of jobs and detect stages where work accumulates.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7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AF73-C45E-DD8E-8AE2-1398B428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Communication and Collaboration Gaps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2A9C20-CC06-847F-6436-04209220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36" y="2022415"/>
            <a:ext cx="9053135" cy="38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9852-CAD1-FB23-1041-E465C96C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Inadequate Monitoring and Feedback Loops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303A-8782-2AD8-4E6E-26B8AAA2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Issue</a:t>
            </a:r>
          </a:p>
          <a:p>
            <a:pPr marL="0" indent="0">
              <a:buNone/>
            </a:pPr>
            <a:r>
              <a:rPr lang="en-US" dirty="0"/>
              <a:t>Insufficient monitoring can delay the detection of issues in production, and a weak feedback loop can hinder quick problem resolution.</a:t>
            </a:r>
          </a:p>
          <a:p>
            <a:pPr marL="0" indent="0">
              <a:buNone/>
            </a:pPr>
            <a:r>
              <a:rPr lang="en-US" b="1" dirty="0"/>
              <a:t>Indicators: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actionable data from monitoring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 or infrequent feedback from production environments to development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Identification Techniques: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Monitoring Tools Audit:</a:t>
            </a:r>
            <a:r>
              <a:rPr lang="en-US" dirty="0"/>
              <a:t> Evaluate the effectiveness of tools like Prometheus, Grafana, or New Relic in providing real-time alerts and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Incident Analysis:</a:t>
            </a:r>
            <a:r>
              <a:rPr lang="en-US" dirty="0"/>
              <a:t> Review past incidents to determine if early warning signs were missed due to inadequate monitoring.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4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AE1F-247A-82D5-B9B9-169DD78F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and Resource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3D76-7CA6-4116-145F-1BDC70A3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Issue:</a:t>
            </a:r>
            <a:br>
              <a:rPr lang="en-US" dirty="0"/>
            </a:br>
            <a:r>
              <a:rPr lang="en-US" dirty="0"/>
              <a:t>The underlying infrastructure may be under-provisioned or inefficiently utilized, leading to performance issues during high-demand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Indicators: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contention during builds or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bottlenecks or slow response times in testing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scaling issues or outages.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Identification Techniques: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Capacity Planning Reviews:</a:t>
            </a:r>
            <a:r>
              <a:rPr lang="en-US" dirty="0"/>
              <a:t> Regularly assess whether your current infrastructure meets the needs of your pipeline’s workload.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Load Testing:</a:t>
            </a:r>
            <a:r>
              <a:rPr lang="en-US" dirty="0"/>
              <a:t> Perform stress tests to determine how your system behaves under peak 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35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79</TotalTime>
  <Words>881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synops</vt:lpstr>
      <vt:lpstr>definition</vt:lpstr>
      <vt:lpstr>..</vt:lpstr>
      <vt:lpstr>Synops principles</vt:lpstr>
      <vt:lpstr>Manual Processes and Lack of Automation</vt:lpstr>
      <vt:lpstr>Bottlenecks in the CI/CD Pipeline</vt:lpstr>
      <vt:lpstr>Communication and Collaboration Gaps </vt:lpstr>
      <vt:lpstr>Inadequate Monitoring and Feedback Loops </vt:lpstr>
      <vt:lpstr>Infrastructure and Resource Constraints</vt:lpstr>
      <vt:lpstr>Security and Compliance Delays</vt:lpstr>
      <vt:lpstr>conclusion</vt:lpstr>
      <vt:lpstr>What is slack</vt:lpstr>
      <vt:lpstr>..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14</cp:revision>
  <dcterms:created xsi:type="dcterms:W3CDTF">2025-02-07T08:10:08Z</dcterms:created>
  <dcterms:modified xsi:type="dcterms:W3CDTF">2025-02-07T09:29:38Z</dcterms:modified>
</cp:coreProperties>
</file>