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5E47-CE29-4BDB-ADAD-2D6BB16C9A7E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DBD-A2E2-4F3B-9CF8-D46D295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5E47-CE29-4BDB-ADAD-2D6BB16C9A7E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DBD-A2E2-4F3B-9CF8-D46D295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1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5E47-CE29-4BDB-ADAD-2D6BB16C9A7E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DBD-A2E2-4F3B-9CF8-D46D295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6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5E47-CE29-4BDB-ADAD-2D6BB16C9A7E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DBD-A2E2-4F3B-9CF8-D46D295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0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5E47-CE29-4BDB-ADAD-2D6BB16C9A7E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DBD-A2E2-4F3B-9CF8-D46D295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5E47-CE29-4BDB-ADAD-2D6BB16C9A7E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DBD-A2E2-4F3B-9CF8-D46D295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3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5E47-CE29-4BDB-ADAD-2D6BB16C9A7E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DBD-A2E2-4F3B-9CF8-D46D295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9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5E47-CE29-4BDB-ADAD-2D6BB16C9A7E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DBD-A2E2-4F3B-9CF8-D46D295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5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5E47-CE29-4BDB-ADAD-2D6BB16C9A7E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DBD-A2E2-4F3B-9CF8-D46D295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0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5E47-CE29-4BDB-ADAD-2D6BB16C9A7E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DBD-A2E2-4F3B-9CF8-D46D295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4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5E47-CE29-4BDB-ADAD-2D6BB16C9A7E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DBD-A2E2-4F3B-9CF8-D46D295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3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C5E47-CE29-4BDB-ADAD-2D6BB16C9A7E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95DBD-A2E2-4F3B-9CF8-D46D295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233" y="1018903"/>
            <a:ext cx="7355038" cy="392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887" y="1184365"/>
            <a:ext cx="6810090" cy="384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66" y="1140822"/>
            <a:ext cx="6910867" cy="397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5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166" y="905692"/>
            <a:ext cx="8727379" cy="494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8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633"/>
          <a:stretch/>
        </p:blipFill>
        <p:spPr>
          <a:xfrm>
            <a:off x="1519649" y="1219200"/>
            <a:ext cx="9109299" cy="499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3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759" y="879566"/>
            <a:ext cx="8706191" cy="48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33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patel</dc:creator>
  <cp:lastModifiedBy>amit patel</cp:lastModifiedBy>
  <cp:revision>2</cp:revision>
  <dcterms:created xsi:type="dcterms:W3CDTF">2016-10-11T00:17:14Z</dcterms:created>
  <dcterms:modified xsi:type="dcterms:W3CDTF">2016-10-11T00:19:53Z</dcterms:modified>
</cp:coreProperties>
</file>