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9F347F4E-72DC-499E-B9E5-BE484C257FE3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Indian Olympics Stats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64DFFC63-9031-41C8-9DEE-B98C0E7AD431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9/12/2020 12:15:35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2" id="2" name="slide2">
            <a:extLst>
              <a:ext uri="{FF2B5EF4-FFF2-40B4-BE49-F238E27FC236}">
                <a16:creationId xmlns:a16="http://schemas.microsoft.com/office/drawing/2014/main" id="{9774A09A-AD23-4619-B9BD-3342E91EBAF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961" y="0"/>
            <a:ext cx="969407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2020-09-12T16:15:35Z</dcterms:created>
  <dcterms:modified xsi:type="dcterms:W3CDTF">2020-09-12T16:15:35Z</dcterms:modified>
</cp:coreProperties>
</file>