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6A2F02-51B6-433B-BDC5-7BD62D1473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The Ultimate Fighting Championship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65D597-DB0F-469B-B9B1-0B2F06A714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9/12/2020 12:09:17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06B3850-9497-4406-A75B-B64A31537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98086113-D74A-4ED2-924F-DCC6DBBECF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C8E7BAEC-9964-44DA-B264-255A50B87A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2174E3CA-8884-4782-BEF5-F8A0A3197F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E1006F50-A146-42C3-827C-945FFA79CA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2020-09-12T16:09:18Z</dcterms:created>
  <dcterms:modified xsi:type="dcterms:W3CDTF">2020-09-12T16:09:18Z</dcterms:modified>
</cp:coreProperties>
</file>