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1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1"/>
    <p:restoredTop sz="94679"/>
  </p:normalViewPr>
  <p:slideViewPr>
    <p:cSldViewPr snapToGrid="0" snapToObjects="1">
      <p:cViewPr varScale="1">
        <p:scale>
          <a:sx n="142" d="100"/>
          <a:sy n="142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6371-1605-8846-9147-8D7403CE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AC3F-2C50-5346-8463-5D314A5F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A13A-C244-464C-A750-68C7BF0C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AFB8-ECC7-8245-A7B4-C9EA0F7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3580-72DF-B045-B346-474B8994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A9B1-8FD6-AC4C-8E69-78CD8A81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790E2-412F-C747-95E2-D2EB5AB0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FECE-0228-854E-90C0-1107674F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3372-0801-2B44-9BB5-E7E60652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561E-5C32-0748-92C8-93F12550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C5EF8-E77E-5C4D-B9CB-FE839BB4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D6FF-1E3E-B048-80B6-C93C4FDC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D311-3CB1-324F-A2D9-A0AA477D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A9F4-F453-EF47-9A12-B83603D2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D9AD-D98D-C442-846C-C4865AE7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3461-91C1-FA4C-95E5-C7EA17E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B39-AAFF-EE49-9147-D196EE33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6443-A0F1-C14B-A306-283EFCD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25F1-DF57-ED49-87EE-A6987BE3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9A25-0FD3-B748-B1D2-13CD1DB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8471-4C21-5842-89D5-6D8747D0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2C413-71F1-0447-B121-2BDBAAE3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37DF-BCED-F244-89D6-629943DC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293B-4679-D848-A344-53D248DB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965-1796-E34B-B530-8C7976A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9764-3E38-CD43-B56B-DF9E5BF1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2C8C-030C-9F48-8499-0F5A53886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C7DF-B1ED-524E-B624-DFF6AAB66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FA31-AA4D-D245-B4C1-0F260EF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E518-9CB9-044B-80D5-B59543CD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75EF4-CBB9-8446-A24F-5EF77C31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DFC-C562-ED46-BDAC-ADD1C147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E3FE-7043-8E46-8C03-07901D41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885F-9E43-1147-BC26-50AB2BF24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08EEC-85BE-3644-9EFB-FAED9F2E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E9F6-DEEE-6C4F-B20C-D0FCE9FD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2AA65-9A60-3E48-94C5-2D2E0993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16C20-5C70-C940-A5D3-B3661EAF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0ECB0-ECB5-3545-97E8-B0BFC317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116-12CF-0545-BD8F-0929E0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2C7CA-E266-1641-A9AB-D8BCB73B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8DD3F-F360-3E41-9519-2DFA4D9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12BAC-25ED-EC46-A8E6-FD980322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67822-9D1A-6B44-9A7C-1966FB0A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58E4E-927A-7E4C-92F8-5CB1FFDB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A80B-559F-0243-A85C-5EAA3462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DFA5-8160-2E42-81F3-C33F5052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63A2-87B5-564E-A965-79148213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7264D-074A-D14F-B00B-670DEBB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DF74-9170-0048-A8E1-9D882F75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E46F-E677-E24C-B85A-1C20A4D1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D155-B108-7543-A2D2-FD138FC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5A4-0811-FE4B-9AB2-B74D6A7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79271-A97C-D541-83BC-7DAD511CE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F6F8-59D5-CD47-8A7F-81F302B3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A8E26-A87B-5D45-827D-74646A3C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0DF7-41CC-F34D-8B11-CA3AFDB2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F8935-F82C-FD41-9BDE-BFF076F0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5F0FB-59DB-644C-AACE-87A42EF3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78DC-61EB-6A40-A0D8-3EAEC6AB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9071-A2B4-DB42-A7FA-C475C0814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BD19-C20D-8D43-B2FB-9F67A48F9F7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6295-D514-D441-932A-DB369EA3E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B6BA-EA9B-C944-8244-7DF91CB5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AF95-EFC8-5D49-92FD-AFA51C21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jpe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49A0ACD-306C-7748-B3D4-B3BAFA7273D3}"/>
              </a:ext>
            </a:extLst>
          </p:cNvPr>
          <p:cNvCxnSpPr>
            <a:cxnSpLocks/>
          </p:cNvCxnSpPr>
          <p:nvPr/>
        </p:nvCxnSpPr>
        <p:spPr>
          <a:xfrm rot="5400000">
            <a:off x="1555778" y="1301615"/>
            <a:ext cx="1028234" cy="1017227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71B34-49CC-E44E-BD68-7B7F0B44E50E}"/>
              </a:ext>
            </a:extLst>
          </p:cNvPr>
          <p:cNvSpPr/>
          <p:nvPr/>
        </p:nvSpPr>
        <p:spPr>
          <a:xfrm>
            <a:off x="6167200" y="2648549"/>
            <a:ext cx="2901511" cy="35751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Linux Server Logo Png , Free Transparent Clipart - ClipartKey">
            <a:extLst>
              <a:ext uri="{FF2B5EF4-FFF2-40B4-BE49-F238E27FC236}">
                <a16:creationId xmlns:a16="http://schemas.microsoft.com/office/drawing/2014/main" id="{DE4F604A-6072-D246-8259-CF1A8ABD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06" y="2349606"/>
            <a:ext cx="2231199" cy="13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5455783-44C6-2045-AE0A-2DBBF0F40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9896" y="448234"/>
            <a:ext cx="914400" cy="914400"/>
          </a:xfrm>
          <a:prstGeom prst="rect">
            <a:avLst/>
          </a:prstGeom>
        </p:spPr>
      </p:pic>
      <p:pic>
        <p:nvPicPr>
          <p:cNvPr id="1032" name="Picture 8" descr="Building a REST API using Python and Flask | Flask-RESTful - YouTube">
            <a:extLst>
              <a:ext uri="{FF2B5EF4-FFF2-40B4-BE49-F238E27FC236}">
                <a16:creationId xmlns:a16="http://schemas.microsoft.com/office/drawing/2014/main" id="{4CA3AFEF-CFB8-2D43-9611-2C11BBFA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23" y="2578830"/>
            <a:ext cx="150752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Data Replication | HVR">
            <a:extLst>
              <a:ext uri="{FF2B5EF4-FFF2-40B4-BE49-F238E27FC236}">
                <a16:creationId xmlns:a16="http://schemas.microsoft.com/office/drawing/2014/main" id="{2D929C43-12EA-C341-89C4-A037522D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4" y="4352228"/>
            <a:ext cx="1152677" cy="13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5921C-84CB-104D-A6E6-5AB8509F6A95}"/>
              </a:ext>
            </a:extLst>
          </p:cNvPr>
          <p:cNvSpPr txBox="1"/>
          <p:nvPr/>
        </p:nvSpPr>
        <p:spPr>
          <a:xfrm>
            <a:off x="747757" y="984772"/>
            <a:ext cx="106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hits the flask </a:t>
            </a:r>
            <a:r>
              <a:rPr lang="en-US" sz="1200" dirty="0" err="1"/>
              <a:t>api</a:t>
            </a:r>
            <a:r>
              <a:rPr lang="en-US" sz="1200" dirty="0"/>
              <a:t> call with post json(payload) </a:t>
            </a:r>
          </a:p>
        </p:txBody>
      </p:sp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253D066B-1F84-AD45-9242-BE71C20DC6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301650" y="3390760"/>
            <a:ext cx="668362" cy="1186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A8AE0-9B9D-7D4A-9940-8C43FEC30056}"/>
              </a:ext>
            </a:extLst>
          </p:cNvPr>
          <p:cNvSpPr txBox="1"/>
          <p:nvPr/>
        </p:nvSpPr>
        <p:spPr>
          <a:xfrm>
            <a:off x="1960686" y="3678768"/>
            <a:ext cx="77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Queries the NDL database</a:t>
            </a:r>
          </a:p>
        </p:txBody>
      </p:sp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99E0F059-9F37-E249-824C-A41129EBE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1682" y="432509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53BDD-8CE3-2A49-9959-C2494CB49B62}"/>
              </a:ext>
            </a:extLst>
          </p:cNvPr>
          <p:cNvSpPr txBox="1"/>
          <p:nvPr/>
        </p:nvSpPr>
        <p:spPr>
          <a:xfrm>
            <a:off x="0" y="4518484"/>
            <a:ext cx="1339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Extracts the </a:t>
            </a:r>
            <a:r>
              <a:rPr lang="en-US" sz="1200" dirty="0" err="1"/>
              <a:t>dataframe</a:t>
            </a:r>
            <a:r>
              <a:rPr lang="en-US" sz="1200" dirty="0"/>
              <a:t> values and inserts into NPP coverage database</a:t>
            </a:r>
          </a:p>
        </p:txBody>
      </p:sp>
      <p:pic>
        <p:nvPicPr>
          <p:cNvPr id="1036" name="Picture 12" descr="PostgreSQL Database Logo Application software Computer Software, mysql logo,  blue, text png | PNGEgg">
            <a:extLst>
              <a:ext uri="{FF2B5EF4-FFF2-40B4-BE49-F238E27FC236}">
                <a16:creationId xmlns:a16="http://schemas.microsoft.com/office/drawing/2014/main" id="{AACE6CB4-F53C-0E44-9E7D-B98B6F9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56" y="4352227"/>
            <a:ext cx="1339765" cy="10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1BA9C4-F704-DB42-B82F-751F69F52DF1}"/>
              </a:ext>
            </a:extLst>
          </p:cNvPr>
          <p:cNvSpPr txBox="1"/>
          <p:nvPr/>
        </p:nvSpPr>
        <p:spPr>
          <a:xfrm>
            <a:off x="2212171" y="5078092"/>
            <a:ext cx="1270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Updates the record with status “SENT TO ATOLL/SENT TO ATOLL TEST”</a:t>
            </a: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A796233E-302F-7543-928B-D3FD666B4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950431" y="428618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8572CD-1AB2-014B-A21B-A22BEF894852}"/>
              </a:ext>
            </a:extLst>
          </p:cNvPr>
          <p:cNvSpPr txBox="1"/>
          <p:nvPr/>
        </p:nvSpPr>
        <p:spPr>
          <a:xfrm>
            <a:off x="4792256" y="5118648"/>
            <a:ext cx="143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Queries the NPP database with status “SENT TO ATOLL / FAILURE”</a:t>
            </a:r>
          </a:p>
        </p:txBody>
      </p:sp>
      <p:pic>
        <p:nvPicPr>
          <p:cNvPr id="1038" name="Picture 14" descr="Courses - 0 TO 100 ACADEMY">
            <a:extLst>
              <a:ext uri="{FF2B5EF4-FFF2-40B4-BE49-F238E27FC236}">
                <a16:creationId xmlns:a16="http://schemas.microsoft.com/office/drawing/2014/main" id="{B80D8454-BF38-EB4F-9DD6-F7912EAF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59" y="4397607"/>
            <a:ext cx="695638" cy="6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A4FBFC-FC8A-9847-85E8-7AC962C11F27}"/>
              </a:ext>
            </a:extLst>
          </p:cNvPr>
          <p:cNvSpPr txBox="1"/>
          <p:nvPr/>
        </p:nvSpPr>
        <p:spPr>
          <a:xfrm>
            <a:off x="6215719" y="3960882"/>
            <a:ext cx="124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Ondemand.py</a:t>
            </a:r>
            <a:endParaRPr lang="en-US" sz="1400" b="1" dirty="0"/>
          </a:p>
          <a:p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F21D5-0F01-1347-84C7-0427073D423D}"/>
              </a:ext>
            </a:extLst>
          </p:cNvPr>
          <p:cNvSpPr txBox="1"/>
          <p:nvPr/>
        </p:nvSpPr>
        <p:spPr>
          <a:xfrm>
            <a:off x="3369095" y="4009759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NPPCoverages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28" name="Picture 4" descr="Oracle Virtualbox PNG Images, Oracle Virtualbox Clipart Free Download">
            <a:extLst>
              <a:ext uri="{FF2B5EF4-FFF2-40B4-BE49-F238E27FC236}">
                <a16:creationId xmlns:a16="http://schemas.microsoft.com/office/drawing/2014/main" id="{C6BC2AC9-6DD7-1146-A556-8A6F5D4A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3373"/>
                    </a14:imgEffect>
                    <a14:imgEffect>
                      <a14:saturation sat="97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96" y="3815079"/>
            <a:ext cx="1521826" cy="830997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sx="67000" sy="6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30" name="Picture 4" descr="Oracle Virtualbox PNG Images, Oracle Virtualbox Clipart Free Download">
            <a:extLst>
              <a:ext uri="{FF2B5EF4-FFF2-40B4-BE49-F238E27FC236}">
                <a16:creationId xmlns:a16="http://schemas.microsoft.com/office/drawing/2014/main" id="{125BF153-9D5B-204B-BD31-2764BA42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3373"/>
                    </a14:imgEffect>
                    <a14:imgEffect>
                      <a14:saturation sat="97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3" y="4383139"/>
            <a:ext cx="1521826" cy="830997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sx="67000" sy="6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26" name="Picture 4" descr="Oracle Virtualbox PNG Images, Oracle Virtualbox Clipart Free Download">
            <a:extLst>
              <a:ext uri="{FF2B5EF4-FFF2-40B4-BE49-F238E27FC236}">
                <a16:creationId xmlns:a16="http://schemas.microsoft.com/office/drawing/2014/main" id="{AEFDA6BE-A879-4E4F-AD21-AD41F75D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3373"/>
                    </a14:imgEffect>
                    <a14:imgEffect>
                      <a14:saturation sat="97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57" y="4884761"/>
            <a:ext cx="1521826" cy="830997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sx="67000" sy="6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05553-0652-D14A-ACF5-565AA14120EA}"/>
              </a:ext>
            </a:extLst>
          </p:cNvPr>
          <p:cNvSpPr txBox="1"/>
          <p:nvPr/>
        </p:nvSpPr>
        <p:spPr>
          <a:xfrm>
            <a:off x="6559819" y="5262757"/>
            <a:ext cx="152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Windows boxes where </a:t>
            </a:r>
            <a:r>
              <a:rPr lang="en-US" sz="1200" dirty="0" err="1"/>
              <a:t>ondemand.py</a:t>
            </a:r>
            <a:r>
              <a:rPr lang="en-US" sz="1200" dirty="0"/>
              <a:t> is running</a:t>
            </a:r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269C711A-8263-DE43-876A-EA0FCFCAF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4056" y="4536832"/>
            <a:ext cx="1234173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76600-60CA-B84D-B020-901097ABFF00}"/>
              </a:ext>
            </a:extLst>
          </p:cNvPr>
          <p:cNvSpPr txBox="1"/>
          <p:nvPr/>
        </p:nvSpPr>
        <p:spPr>
          <a:xfrm>
            <a:off x="4922075" y="4199567"/>
            <a:ext cx="1329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Triggers </a:t>
            </a:r>
            <a:r>
              <a:rPr lang="en-US" sz="1400" dirty="0" err="1"/>
              <a:t>Rest.py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DE6174-E7AA-6B49-AAC0-AAD02AD6AF68}"/>
              </a:ext>
            </a:extLst>
          </p:cNvPr>
          <p:cNvSpPr txBox="1"/>
          <p:nvPr/>
        </p:nvSpPr>
        <p:spPr>
          <a:xfrm>
            <a:off x="9125496" y="2775324"/>
            <a:ext cx="1517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Rest.py</a:t>
            </a:r>
            <a:r>
              <a:rPr lang="en-US" sz="1200" dirty="0"/>
              <a:t> sends the messages to </a:t>
            </a:r>
            <a:r>
              <a:rPr lang="en-US" sz="1200" dirty="0" err="1"/>
              <a:t>vmb</a:t>
            </a:r>
            <a:r>
              <a:rPr lang="en-US" sz="1200" dirty="0"/>
              <a:t>(calls </a:t>
            </a:r>
            <a:r>
              <a:rPr lang="en-US" sz="1200" dirty="0" err="1"/>
              <a:t>add_to_vmb</a:t>
            </a:r>
            <a:r>
              <a:rPr lang="en-US" sz="1200" dirty="0"/>
              <a:t> function - connects to the </a:t>
            </a:r>
            <a:r>
              <a:rPr lang="en-US" sz="1200" dirty="0" err="1"/>
              <a:t>product_name</a:t>
            </a:r>
            <a:r>
              <a:rPr lang="en-US" sz="1200" dirty="0"/>
              <a:t> and creates a token for producer) and updates the record with status ADDED_TO_QUEUE</a:t>
            </a:r>
          </a:p>
        </p:txBody>
      </p:sp>
      <p:pic>
        <p:nvPicPr>
          <p:cNvPr id="41" name="Picture 8" descr="Multiprocessing using Python 3.7 - KeyboardInterrupt">
            <a:extLst>
              <a:ext uri="{FF2B5EF4-FFF2-40B4-BE49-F238E27FC236}">
                <a16:creationId xmlns:a16="http://schemas.microsoft.com/office/drawing/2014/main" id="{9A35E8CB-2B52-AD45-A6B4-DE53382E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59" y="2820192"/>
            <a:ext cx="2660294" cy="11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AECA854-3FE8-F148-B72B-81BF9AB843FC}"/>
              </a:ext>
            </a:extLst>
          </p:cNvPr>
          <p:cNvSpPr txBox="1"/>
          <p:nvPr/>
        </p:nvSpPr>
        <p:spPr>
          <a:xfrm>
            <a:off x="6328533" y="2648549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CA916-127D-734B-9B71-D628443973EA}"/>
              </a:ext>
            </a:extLst>
          </p:cNvPr>
          <p:cNvSpPr txBox="1"/>
          <p:nvPr/>
        </p:nvSpPr>
        <p:spPr>
          <a:xfrm>
            <a:off x="9265737" y="5038885"/>
            <a:ext cx="91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error updates the record status with Failure</a:t>
            </a:r>
          </a:p>
        </p:txBody>
      </p:sp>
      <p:pic>
        <p:nvPicPr>
          <p:cNvPr id="53" name="Picture 12" descr="PostgreSQL Database Logo Application software Computer Software, mysql logo,  blue, text png | PNGEgg">
            <a:extLst>
              <a:ext uri="{FF2B5EF4-FFF2-40B4-BE49-F238E27FC236}">
                <a16:creationId xmlns:a16="http://schemas.microsoft.com/office/drawing/2014/main" id="{39F30ED0-2BBE-044C-8CA1-39491B42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36" y="4409887"/>
            <a:ext cx="1339765" cy="10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CC97147-EB6C-3345-B2A5-D865E765D40F}"/>
              </a:ext>
            </a:extLst>
          </p:cNvPr>
          <p:cNvSpPr txBox="1"/>
          <p:nvPr/>
        </p:nvSpPr>
        <p:spPr>
          <a:xfrm>
            <a:off x="10750731" y="3958046"/>
            <a:ext cx="146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NPP writer database</a:t>
            </a:r>
          </a:p>
        </p:txBody>
      </p:sp>
      <p:pic>
        <p:nvPicPr>
          <p:cNvPr id="55" name="Picture 14" descr="Courses - 0 TO 100 ACADEMY">
            <a:extLst>
              <a:ext uri="{FF2B5EF4-FFF2-40B4-BE49-F238E27FC236}">
                <a16:creationId xmlns:a16="http://schemas.microsoft.com/office/drawing/2014/main" id="{D3B4D1E5-A28C-1743-91E0-957E6E0A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591" y="1029245"/>
            <a:ext cx="695638" cy="6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A446AEC-0887-8D42-8A6C-D2216BC47FD6}"/>
              </a:ext>
            </a:extLst>
          </p:cNvPr>
          <p:cNvSpPr txBox="1"/>
          <p:nvPr/>
        </p:nvSpPr>
        <p:spPr>
          <a:xfrm>
            <a:off x="10036939" y="707312"/>
            <a:ext cx="949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Coverage.py</a:t>
            </a:r>
            <a:endParaRPr lang="en-US" sz="12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B5A6391-BC52-2144-A617-36E8C04AF5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1277" y="2238843"/>
            <a:ext cx="1858908" cy="1122953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83C98E-8162-5D40-B767-3E3879884089}"/>
              </a:ext>
            </a:extLst>
          </p:cNvPr>
          <p:cNvSpPr txBox="1"/>
          <p:nvPr/>
        </p:nvSpPr>
        <p:spPr>
          <a:xfrm>
            <a:off x="10546607" y="1183436"/>
            <a:ext cx="1451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Calls the </a:t>
            </a:r>
            <a:r>
              <a:rPr lang="en-US" sz="1200" dirty="0" err="1"/>
              <a:t>receive_from_vmb</a:t>
            </a:r>
            <a:r>
              <a:rPr lang="en-US" sz="1200" dirty="0"/>
              <a:t> – receives the consumer </a:t>
            </a:r>
            <a:r>
              <a:rPr lang="en-US" sz="1200" dirty="0" err="1"/>
              <a:t>message.Updates</a:t>
            </a:r>
            <a:r>
              <a:rPr lang="en-US" sz="1200" dirty="0"/>
              <a:t> the record with PROCESSING_ATOLL</a:t>
            </a:r>
          </a:p>
        </p:txBody>
      </p:sp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441B9479-E648-FC4C-A756-47BF04332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730862" y="803452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30967EF-252B-F942-81B2-7DE5DC80030A}"/>
              </a:ext>
            </a:extLst>
          </p:cNvPr>
          <p:cNvSpPr txBox="1"/>
          <p:nvPr/>
        </p:nvSpPr>
        <p:spPr>
          <a:xfrm>
            <a:off x="8377328" y="227318"/>
            <a:ext cx="150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Coverage.run</a:t>
            </a:r>
            <a:r>
              <a:rPr lang="en-US" sz="1200" dirty="0"/>
              <a:t>()</a:t>
            </a:r>
          </a:p>
          <a:p>
            <a:r>
              <a:rPr lang="en-US" sz="1200" dirty="0"/>
              <a:t>Creates the docs and adds values to docs, </a:t>
            </a:r>
            <a:r>
              <a:rPr lang="en-US" sz="1200" dirty="0" err="1"/>
              <a:t>calculate_coverage</a:t>
            </a:r>
            <a:r>
              <a:rPr lang="en-US" sz="1200" dirty="0"/>
              <a:t>()</a:t>
            </a:r>
          </a:p>
        </p:txBody>
      </p:sp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8E360183-8F33-5246-8373-12A9D673F3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22990" y="895828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3410DDC-C074-E84F-85F0-8BE3424C9DD7}"/>
              </a:ext>
            </a:extLst>
          </p:cNvPr>
          <p:cNvSpPr txBox="1"/>
          <p:nvPr/>
        </p:nvSpPr>
        <p:spPr>
          <a:xfrm>
            <a:off x="7372146" y="1685327"/>
            <a:ext cx="1967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Calculates the coverage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ADA821-A3D1-6542-83A2-5DDE1E4027F2}"/>
              </a:ext>
            </a:extLst>
          </p:cNvPr>
          <p:cNvSpPr txBox="1"/>
          <p:nvPr/>
        </p:nvSpPr>
        <p:spPr>
          <a:xfrm>
            <a:off x="6645478" y="241902"/>
            <a:ext cx="183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the docs and fetches the predictions and updates the record with SUCCESS status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D8F665-A947-4C42-AB4F-EE7209EB8155}"/>
              </a:ext>
            </a:extLst>
          </p:cNvPr>
          <p:cNvSpPr txBox="1"/>
          <p:nvPr/>
        </p:nvSpPr>
        <p:spPr>
          <a:xfrm>
            <a:off x="389971" y="628435"/>
            <a:ext cx="1870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Ex:/atoll/</a:t>
            </a:r>
            <a:r>
              <a:rPr lang="en-US" sz="1200" dirty="0" err="1"/>
              <a:t>coverage_request</a:t>
            </a:r>
            <a:endParaRPr lang="en-US" sz="1200" dirty="0"/>
          </a:p>
        </p:txBody>
      </p:sp>
      <p:pic>
        <p:nvPicPr>
          <p:cNvPr id="70" name="Graphic 69" descr="Arrow Right with solid fill">
            <a:extLst>
              <a:ext uri="{FF2B5EF4-FFF2-40B4-BE49-F238E27FC236}">
                <a16:creationId xmlns:a16="http://schemas.microsoft.com/office/drawing/2014/main" id="{A7A80A58-7DBF-EA46-870D-360404DC6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0846" y="496277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D0EBE9E-1229-5C41-9EA1-38F82DA9042A}"/>
              </a:ext>
            </a:extLst>
          </p:cNvPr>
          <p:cNvSpPr txBox="1"/>
          <p:nvPr/>
        </p:nvSpPr>
        <p:spPr>
          <a:xfrm>
            <a:off x="2799850" y="169358"/>
            <a:ext cx="186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Hits /atoll/</a:t>
            </a:r>
            <a:r>
              <a:rPr lang="en-US" sz="1200" dirty="0" err="1"/>
              <a:t>coverage_status</a:t>
            </a:r>
            <a:br>
              <a:rPr lang="en-US" sz="1200" dirty="0"/>
            </a:br>
            <a:r>
              <a:rPr lang="en-US" sz="1200" dirty="0"/>
              <a:t>with </a:t>
            </a:r>
            <a:r>
              <a:rPr lang="en-US" sz="1200" dirty="0" err="1"/>
              <a:t>request_id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7CADB6-D95D-3342-9942-95C3691EBC7A}"/>
              </a:ext>
            </a:extLst>
          </p:cNvPr>
          <p:cNvSpPr txBox="1"/>
          <p:nvPr/>
        </p:nvSpPr>
        <p:spPr>
          <a:xfrm>
            <a:off x="2629113" y="1476147"/>
            <a:ext cx="1613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Returns the </a:t>
            </a:r>
            <a:r>
              <a:rPr lang="en-US" sz="1200" dirty="0" err="1"/>
              <a:t>request_id</a:t>
            </a:r>
            <a:endParaRPr lang="en-US" sz="1200" dirty="0"/>
          </a:p>
        </p:txBody>
      </p:sp>
      <p:pic>
        <p:nvPicPr>
          <p:cNvPr id="73" name="Graphic 72" descr="Arrow Right with solid fill">
            <a:extLst>
              <a:ext uri="{FF2B5EF4-FFF2-40B4-BE49-F238E27FC236}">
                <a16:creationId xmlns:a16="http://schemas.microsoft.com/office/drawing/2014/main" id="{1ABC8C9A-6AAC-904D-8DA1-B01E043FF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049021" y="787342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4028D6F-7918-C447-ACB6-8A651DD4EE30}"/>
              </a:ext>
            </a:extLst>
          </p:cNvPr>
          <p:cNvSpPr txBox="1"/>
          <p:nvPr/>
        </p:nvSpPr>
        <p:spPr>
          <a:xfrm>
            <a:off x="4534698" y="259103"/>
            <a:ext cx="161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Queries the </a:t>
            </a:r>
            <a:r>
              <a:rPr lang="en-US" sz="1200" dirty="0" err="1"/>
              <a:t>npp</a:t>
            </a:r>
            <a:r>
              <a:rPr lang="en-US" sz="1200" dirty="0"/>
              <a:t> database and gets the coverage details</a:t>
            </a:r>
          </a:p>
        </p:txBody>
      </p:sp>
      <p:pic>
        <p:nvPicPr>
          <p:cNvPr id="75" name="Picture 12" descr="PostgreSQL Database Logo Application software Computer Software, mysql logo,  blue, text png | PNGEgg">
            <a:extLst>
              <a:ext uri="{FF2B5EF4-FFF2-40B4-BE49-F238E27FC236}">
                <a16:creationId xmlns:a16="http://schemas.microsoft.com/office/drawing/2014/main" id="{BD677402-18CE-804C-ADD4-D75B9602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19" y="980952"/>
            <a:ext cx="1339765" cy="10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BA37559-038E-F046-B35F-DB0F9CF5A53C}"/>
              </a:ext>
            </a:extLst>
          </p:cNvPr>
          <p:cNvSpPr txBox="1"/>
          <p:nvPr/>
        </p:nvSpPr>
        <p:spPr>
          <a:xfrm>
            <a:off x="4266411" y="2072607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NPPCoverages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24" name="Graphic 23" descr="Badge 1 with solid fill">
            <a:extLst>
              <a:ext uri="{FF2B5EF4-FFF2-40B4-BE49-F238E27FC236}">
                <a16:creationId xmlns:a16="http://schemas.microsoft.com/office/drawing/2014/main" id="{CE016A4F-71EB-C34E-B268-3D67154904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84977" y="1291884"/>
            <a:ext cx="482941" cy="482941"/>
          </a:xfrm>
          <a:prstGeom prst="rect">
            <a:avLst/>
          </a:prstGeom>
        </p:spPr>
      </p:pic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D3105742-607D-0A46-AF1E-E03F1D6701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7042" y="3684194"/>
            <a:ext cx="482941" cy="482941"/>
          </a:xfrm>
          <a:prstGeom prst="rect">
            <a:avLst/>
          </a:prstGeom>
        </p:spPr>
      </p:pic>
      <p:pic>
        <p:nvPicPr>
          <p:cNvPr id="31" name="Graphic 30" descr="Badge 3 with solid fill">
            <a:extLst>
              <a:ext uri="{FF2B5EF4-FFF2-40B4-BE49-F238E27FC236}">
                <a16:creationId xmlns:a16="http://schemas.microsoft.com/office/drawing/2014/main" id="{93ED53EE-2DAC-FF4B-A474-43249B146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98786" y="4062879"/>
            <a:ext cx="510638" cy="510638"/>
          </a:xfrm>
          <a:prstGeom prst="rect">
            <a:avLst/>
          </a:prstGeom>
        </p:spPr>
      </p:pic>
      <p:pic>
        <p:nvPicPr>
          <p:cNvPr id="34" name="Graphic 33" descr="Badge 4 with solid fill">
            <a:extLst>
              <a:ext uri="{FF2B5EF4-FFF2-40B4-BE49-F238E27FC236}">
                <a16:creationId xmlns:a16="http://schemas.microsoft.com/office/drawing/2014/main" id="{24882791-87A9-9547-92B6-ED186DBA8A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05251" y="3678768"/>
            <a:ext cx="522186" cy="522186"/>
          </a:xfrm>
          <a:prstGeom prst="rect">
            <a:avLst/>
          </a:prstGeom>
        </p:spPr>
      </p:pic>
      <p:pic>
        <p:nvPicPr>
          <p:cNvPr id="36" name="Graphic 35" descr="Badge 5 with solid fill">
            <a:extLst>
              <a:ext uri="{FF2B5EF4-FFF2-40B4-BE49-F238E27FC236}">
                <a16:creationId xmlns:a16="http://schemas.microsoft.com/office/drawing/2014/main" id="{EF0D72FF-F7DD-F148-9D02-3424B444B6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34211" y="3053182"/>
            <a:ext cx="522187" cy="522187"/>
          </a:xfrm>
          <a:prstGeom prst="rect">
            <a:avLst/>
          </a:prstGeom>
        </p:spPr>
      </p:pic>
      <p:pic>
        <p:nvPicPr>
          <p:cNvPr id="38" name="Graphic 37" descr="Badge 6 with solid fill">
            <a:extLst>
              <a:ext uri="{FF2B5EF4-FFF2-40B4-BE49-F238E27FC236}">
                <a16:creationId xmlns:a16="http://schemas.microsoft.com/office/drawing/2014/main" id="{1231E4D5-474B-D441-91FF-F680F1CE2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35803" y="1663652"/>
            <a:ext cx="522187" cy="522187"/>
          </a:xfrm>
          <a:prstGeom prst="rect">
            <a:avLst/>
          </a:prstGeom>
        </p:spPr>
      </p:pic>
      <p:pic>
        <p:nvPicPr>
          <p:cNvPr id="45" name="Graphic 44" descr="Badge 7 with solid fill">
            <a:extLst>
              <a:ext uri="{FF2B5EF4-FFF2-40B4-BE49-F238E27FC236}">
                <a16:creationId xmlns:a16="http://schemas.microsoft.com/office/drawing/2014/main" id="{B63B583E-AC7F-D94B-B943-78F9596943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97820" y="1018016"/>
            <a:ext cx="522187" cy="522187"/>
          </a:xfrm>
          <a:prstGeom prst="rect">
            <a:avLst/>
          </a:prstGeom>
        </p:spPr>
      </p:pic>
      <p:pic>
        <p:nvPicPr>
          <p:cNvPr id="49" name="Graphic 48" descr="Badge 8 with solid fill">
            <a:extLst>
              <a:ext uri="{FF2B5EF4-FFF2-40B4-BE49-F238E27FC236}">
                <a16:creationId xmlns:a16="http://schemas.microsoft.com/office/drawing/2014/main" id="{F6B35795-3F75-EF42-950E-353CA9F142A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64879" y="690612"/>
            <a:ext cx="522187" cy="5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217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Prashanthi Bojanapu</dc:creator>
  <cp:lastModifiedBy>Prashanthi Bojanapu</cp:lastModifiedBy>
  <cp:revision>15</cp:revision>
  <dcterms:created xsi:type="dcterms:W3CDTF">2021-08-12T05:52:10Z</dcterms:created>
  <dcterms:modified xsi:type="dcterms:W3CDTF">2021-08-20T14:34:30Z</dcterms:modified>
</cp:coreProperties>
</file>