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278E7EB-90FD-014F-8A1A-F1E4905A64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148D63F-E290-CB4D-9E95-A144AFCD3868}" type="datetimeFigureOut">
              <a:rPr lang="en-US" smtClean="0"/>
              <a:t>26/01/17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6529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500" dirty="0" smtClean="0"/>
              <a:t>Amit Agrawal</a:t>
            </a:r>
          </a:p>
          <a:p>
            <a:pPr algn="r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amitpagrawal</a:t>
            </a:r>
            <a:endParaRPr lang="en-US" dirty="0" smtClean="0"/>
          </a:p>
          <a:p>
            <a:pPr algn="r"/>
            <a:r>
              <a:rPr lang="en-US" dirty="0" smtClean="0"/>
              <a:t>2017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Java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Agrawal</dc:creator>
  <cp:lastModifiedBy>Amit Agrawal</cp:lastModifiedBy>
  <cp:revision>4</cp:revision>
  <dcterms:created xsi:type="dcterms:W3CDTF">2017-01-26T06:27:35Z</dcterms:created>
  <dcterms:modified xsi:type="dcterms:W3CDTF">2017-01-26T06:35:07Z</dcterms:modified>
</cp:coreProperties>
</file>