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Java Version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Year</c:v>
                </c:pt>
              </c:strCache>
            </c:strRef>
          </c:tx>
          <c:cat>
            <c:strRef>
              <c:f>Sheet1!$B$2:$B$11</c:f>
              <c:strCache>
                <c:ptCount val="10"/>
                <c:pt idx="0">
                  <c:v>JDK Beta</c:v>
                </c:pt>
                <c:pt idx="1">
                  <c:v>JDK 1.0</c:v>
                </c:pt>
                <c:pt idx="2">
                  <c:v>JDK 1.1</c:v>
                </c:pt>
                <c:pt idx="3">
                  <c:v>J2SE 1.2</c:v>
                </c:pt>
                <c:pt idx="4">
                  <c:v>J2SE 1.3</c:v>
                </c:pt>
                <c:pt idx="5">
                  <c:v>J2SE 1.4</c:v>
                </c:pt>
                <c:pt idx="6">
                  <c:v>J2SE 5.0</c:v>
                </c:pt>
                <c:pt idx="7">
                  <c:v>Java SE 6</c:v>
                </c:pt>
                <c:pt idx="8">
                  <c:v>Java SE 7</c:v>
                </c:pt>
                <c:pt idx="9">
                  <c:v>Java SE 8</c:v>
                </c:pt>
              </c:strCache>
            </c:strRef>
          </c:cat>
          <c:val>
            <c:numRef>
              <c:f>Sheet1!$A$2:$A$11</c:f>
              <c:numCache>
                <c:formatCode>General</c:formatCode>
                <c:ptCount val="10"/>
                <c:pt idx="0">
                  <c:v>1994.0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2000.0</c:v>
                </c:pt>
                <c:pt idx="5">
                  <c:v>2002.0</c:v>
                </c:pt>
                <c:pt idx="6">
                  <c:v>2005.0</c:v>
                </c:pt>
                <c:pt idx="7">
                  <c:v>2006.0</c:v>
                </c:pt>
                <c:pt idx="8">
                  <c:v>2011.0</c:v>
                </c:pt>
                <c:pt idx="9">
                  <c:v>2014.0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2085720"/>
        <c:axId val="2124284408"/>
      </c:lineChart>
      <c:catAx>
        <c:axId val="2122085720"/>
        <c:scaling>
          <c:orientation val="minMax"/>
        </c:scaling>
        <c:delete val="0"/>
        <c:axPos val="b"/>
        <c:majorTickMark val="none"/>
        <c:minorTickMark val="none"/>
        <c:tickLblPos val="nextTo"/>
        <c:crossAx val="2124284408"/>
        <c:crosses val="autoZero"/>
        <c:auto val="1"/>
        <c:lblAlgn val="ctr"/>
        <c:lblOffset val="100"/>
        <c:noMultiLvlLbl val="0"/>
      </c:catAx>
      <c:valAx>
        <c:axId val="21242844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Release</a:t>
                </a:r>
                <a:r>
                  <a:rPr lang="en-US" baseline="0" dirty="0" smtClean="0"/>
                  <a:t> Year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220857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652924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500" dirty="0" smtClean="0"/>
              <a:t>Amit Agrawal</a:t>
            </a:r>
          </a:p>
          <a:p>
            <a:pPr algn="r"/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amitpagrawal</a:t>
            </a:r>
            <a:endParaRPr lang="en-US" dirty="0" smtClean="0"/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amitpagrawal</a:t>
            </a:r>
            <a:endParaRPr lang="en-US" dirty="0" smtClean="0"/>
          </a:p>
          <a:p>
            <a:pPr algn="r"/>
            <a:r>
              <a:rPr lang="en-US" dirty="0" smtClean="0"/>
              <a:t>2017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7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Evolution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7064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88261" y="6550223"/>
            <a:ext cx="268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Source: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99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 (JSR 335)</a:t>
            </a:r>
          </a:p>
          <a:p>
            <a:r>
              <a:rPr lang="en-US" dirty="0" err="1" smtClean="0"/>
              <a:t>Nashorn</a:t>
            </a:r>
            <a:r>
              <a:rPr lang="en-US" dirty="0" smtClean="0"/>
              <a:t> – JavaScript Runtime  (JSR 223)</a:t>
            </a:r>
          </a:p>
          <a:p>
            <a:r>
              <a:rPr lang="en-US" dirty="0" smtClean="0"/>
              <a:t>Date &amp; Time API</a:t>
            </a:r>
          </a:p>
          <a:p>
            <a:r>
              <a:rPr lang="en-US" dirty="0" smtClean="0"/>
              <a:t> Stream API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4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</a:p>
          <a:p>
            <a:r>
              <a:rPr lang="en-US" smtClean="0"/>
              <a:t>Functional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34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200</TotalTime>
  <Words>50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Java 8</vt:lpstr>
      <vt:lpstr>Java Evolution</vt:lpstr>
      <vt:lpstr>Java 8 Features</vt:lpstr>
      <vt:lpstr>Before we Jump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Agrawal</dc:creator>
  <cp:lastModifiedBy>Amit Agrawal</cp:lastModifiedBy>
  <cp:revision>10</cp:revision>
  <dcterms:created xsi:type="dcterms:W3CDTF">2017-01-26T06:27:35Z</dcterms:created>
  <dcterms:modified xsi:type="dcterms:W3CDTF">2017-01-26T09:48:34Z</dcterms:modified>
</cp:coreProperties>
</file>