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Java Version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Year</c:v>
                </c:pt>
              </c:strCache>
            </c:strRef>
          </c:tx>
          <c:cat>
            <c:strRef>
              <c:f>Sheet1!$B$2:$B$11</c:f>
              <c:strCache>
                <c:ptCount val="10"/>
                <c:pt idx="0">
                  <c:v>JDK Beta</c:v>
                </c:pt>
                <c:pt idx="1">
                  <c:v>JDK 1.0</c:v>
                </c:pt>
                <c:pt idx="2">
                  <c:v>JDK 1.1</c:v>
                </c:pt>
                <c:pt idx="3">
                  <c:v>J2SE 1.2</c:v>
                </c:pt>
                <c:pt idx="4">
                  <c:v>J2SE 1.3</c:v>
                </c:pt>
                <c:pt idx="5">
                  <c:v>J2SE 1.4</c:v>
                </c:pt>
                <c:pt idx="6">
                  <c:v>J2SE 5.0</c:v>
                </c:pt>
                <c:pt idx="7">
                  <c:v>Java SE 6</c:v>
                </c:pt>
                <c:pt idx="8">
                  <c:v>Java SE 7</c:v>
                </c:pt>
                <c:pt idx="9">
                  <c:v>Java SE 8</c:v>
                </c:pt>
              </c:strCache>
            </c:strRef>
          </c:cat>
          <c:val>
            <c:numRef>
              <c:f>Sheet1!$A$2:$A$11</c:f>
              <c:numCache>
                <c:formatCode>General</c:formatCode>
                <c:ptCount val="10"/>
                <c:pt idx="0">
                  <c:v>1994.0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2000.0</c:v>
                </c:pt>
                <c:pt idx="5">
                  <c:v>2002.0</c:v>
                </c:pt>
                <c:pt idx="6">
                  <c:v>2005.0</c:v>
                </c:pt>
                <c:pt idx="7">
                  <c:v>2006.0</c:v>
                </c:pt>
                <c:pt idx="8">
                  <c:v>2011.0</c:v>
                </c:pt>
                <c:pt idx="9">
                  <c:v>2014.0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862120"/>
        <c:axId val="2114865112"/>
      </c:lineChart>
      <c:catAx>
        <c:axId val="2114862120"/>
        <c:scaling>
          <c:orientation val="minMax"/>
        </c:scaling>
        <c:delete val="0"/>
        <c:axPos val="b"/>
        <c:majorTickMark val="none"/>
        <c:minorTickMark val="none"/>
        <c:tickLblPos val="nextTo"/>
        <c:crossAx val="2114865112"/>
        <c:crosses val="autoZero"/>
        <c:auto val="1"/>
        <c:lblAlgn val="ctr"/>
        <c:lblOffset val="100"/>
        <c:noMultiLvlLbl val="0"/>
      </c:catAx>
      <c:valAx>
        <c:axId val="21148651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Release</a:t>
                </a:r>
                <a:r>
                  <a:rPr lang="en-US" baseline="0" dirty="0" smtClean="0"/>
                  <a:t> Year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48621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48D63F-E290-CB4D-9E95-A144AFCD3868}" type="datetimeFigureOut">
              <a:rPr lang="en-US" smtClean="0"/>
              <a:t>27/01/17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65292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500" dirty="0" smtClean="0"/>
              <a:t>Amit Agrawal</a:t>
            </a:r>
          </a:p>
          <a:p>
            <a:pPr algn="r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amitpagrawal</a:t>
            </a:r>
            <a:endParaRPr lang="en-US" dirty="0" smtClean="0"/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amitpagrawal</a:t>
            </a:r>
            <a:endParaRPr lang="en-US" dirty="0" smtClean="0"/>
          </a:p>
          <a:p>
            <a:pPr algn="r"/>
            <a:r>
              <a:rPr lang="en-US" dirty="0" smtClean="0"/>
              <a:t>2017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7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Evolution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7064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88261" y="6550223"/>
            <a:ext cx="268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Source: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99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 (JSR 335)</a:t>
            </a:r>
          </a:p>
          <a:p>
            <a:r>
              <a:rPr lang="en-US" dirty="0" err="1" smtClean="0"/>
              <a:t>Nashorn</a:t>
            </a:r>
            <a:r>
              <a:rPr lang="en-US" dirty="0" smtClean="0"/>
              <a:t> – JavaScript Runtime  (JSR 223)</a:t>
            </a:r>
          </a:p>
          <a:p>
            <a:r>
              <a:rPr lang="en-US" dirty="0" smtClean="0"/>
              <a:t>Date &amp; Time API</a:t>
            </a:r>
          </a:p>
          <a:p>
            <a:r>
              <a:rPr lang="en-US" dirty="0" smtClean="0"/>
              <a:t>Stream </a:t>
            </a:r>
            <a:r>
              <a:rPr lang="en-US" dirty="0" smtClean="0"/>
              <a:t>API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4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</a:p>
          <a:p>
            <a:r>
              <a:rPr lang="en-US" smtClean="0"/>
              <a:t>Functional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3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eclarative </a:t>
            </a:r>
            <a:r>
              <a:rPr lang="en-US" dirty="0"/>
              <a:t>programming </a:t>
            </a:r>
            <a:r>
              <a:rPr lang="en-US" dirty="0" smtClean="0"/>
              <a:t>paradigm</a:t>
            </a:r>
            <a:r>
              <a:rPr lang="en-US" dirty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is done with </a:t>
            </a:r>
            <a:r>
              <a:rPr lang="en-US" dirty="0" smtClean="0"/>
              <a:t>expressions</a:t>
            </a:r>
            <a:r>
              <a:rPr lang="en-US" dirty="0"/>
              <a:t> </a:t>
            </a:r>
            <a:r>
              <a:rPr lang="en-US" dirty="0" smtClean="0"/>
              <a:t>or declarations </a:t>
            </a:r>
            <a:r>
              <a:rPr lang="en-US" dirty="0"/>
              <a:t>instead of statements</a:t>
            </a:r>
            <a:r>
              <a:rPr lang="en-US" dirty="0" smtClean="0"/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value of a function depends only on the arguments that are input to the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More on What to do rather than How to do</a:t>
            </a:r>
          </a:p>
          <a:p>
            <a:r>
              <a:rPr lang="en-US" dirty="0" smtClean="0"/>
              <a:t>Side effect free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07" y="3722530"/>
            <a:ext cx="2707601" cy="26782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8683" y="6334780"/>
            <a:ext cx="6109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Image courtesy : http</a:t>
            </a:r>
            <a:r>
              <a:rPr lang="en-US" sz="1400" dirty="0"/>
              <a:t>://</a:t>
            </a:r>
            <a:r>
              <a:rPr lang="en-US" sz="1400" dirty="0" err="1"/>
              <a:t>blakehaswell.com</a:t>
            </a:r>
            <a:r>
              <a:rPr lang="en-US" sz="1400" dirty="0"/>
              <a:t>/post/119761850327/my-one-piece-of-advice</a:t>
            </a:r>
          </a:p>
        </p:txBody>
      </p:sp>
    </p:spTree>
    <p:extLst>
      <p:ext uri="{BB962C8B-B14F-4D97-AF65-F5344CB8AC3E}">
        <p14:creationId xmlns:p14="http://schemas.microsoft.com/office/powerpoint/2010/main" val="349487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Functional Programming language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Haskell</a:t>
            </a:r>
          </a:p>
          <a:p>
            <a:pPr lvl="1"/>
            <a:r>
              <a:rPr lang="en-US" dirty="0" smtClean="0"/>
              <a:t>Perl </a:t>
            </a:r>
            <a:endParaRPr lang="en-US" dirty="0"/>
          </a:p>
          <a:p>
            <a:pPr lvl="1"/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US" dirty="0"/>
              <a:t>Elixir</a:t>
            </a:r>
          </a:p>
          <a:p>
            <a:pPr lvl="1"/>
            <a:r>
              <a:rPr lang="en-US" dirty="0" smtClean="0"/>
              <a:t>Lisp</a:t>
            </a:r>
            <a:endParaRPr lang="en-US" dirty="0"/>
          </a:p>
          <a:p>
            <a:pPr lvl="1"/>
            <a:r>
              <a:rPr lang="en-US" dirty="0" err="1"/>
              <a:t>Clojure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</a:t>
            </a:r>
            <a:endParaRPr lang="en-US" dirty="0"/>
          </a:p>
          <a:p>
            <a:pPr lvl="1"/>
            <a:r>
              <a:rPr lang="en-US" dirty="0" err="1"/>
              <a:t>Scala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0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functional interface has exactly one abstract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Can be annotated with @</a:t>
            </a:r>
            <a:r>
              <a:rPr lang="en-US" dirty="0" err="1" smtClean="0"/>
              <a:t>FunctionalInterface</a:t>
            </a:r>
            <a:endParaRPr lang="en-US" dirty="0" smtClean="0"/>
          </a:p>
          <a:p>
            <a:r>
              <a:rPr lang="en-US" dirty="0" smtClean="0"/>
              <a:t>instances of functional interfaces can be created with lambda expressions , More at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6550223"/>
            <a:ext cx="846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https://</a:t>
            </a:r>
            <a:r>
              <a:rPr lang="en-US" sz="1400" dirty="0" err="1" smtClean="0"/>
              <a:t>docs.oracle.com</a:t>
            </a:r>
            <a:r>
              <a:rPr lang="en-US" sz="1400" dirty="0" smtClean="0"/>
              <a:t>/</a:t>
            </a:r>
            <a:r>
              <a:rPr lang="en-US" sz="1400" dirty="0" err="1" smtClean="0"/>
              <a:t>javase</a:t>
            </a:r>
            <a:r>
              <a:rPr lang="en-US" sz="1400" dirty="0" smtClean="0"/>
              <a:t>/8/docs/</a:t>
            </a:r>
            <a:r>
              <a:rPr lang="en-US" sz="1400" dirty="0" err="1" smtClean="0"/>
              <a:t>api</a:t>
            </a:r>
            <a:r>
              <a:rPr lang="en-US" sz="1400" dirty="0" smtClean="0"/>
              <a:t>/java/</a:t>
            </a:r>
            <a:r>
              <a:rPr lang="en-US" sz="1400" dirty="0" err="1" smtClean="0"/>
              <a:t>lang</a:t>
            </a:r>
            <a:r>
              <a:rPr lang="en-US" sz="1400" dirty="0" smtClean="0"/>
              <a:t>/</a:t>
            </a:r>
            <a:r>
              <a:rPr lang="en-US" sz="1400" dirty="0" err="1" smtClean="0"/>
              <a:t>FunctionalInterface.html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26" y="3092420"/>
            <a:ext cx="4258773" cy="31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7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" y="595837"/>
            <a:ext cx="8378355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302</TotalTime>
  <Words>180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Java 8</vt:lpstr>
      <vt:lpstr>Java Evolution</vt:lpstr>
      <vt:lpstr>Java 8 Features</vt:lpstr>
      <vt:lpstr>Before we Jump</vt:lpstr>
      <vt:lpstr>Functional Programming</vt:lpstr>
      <vt:lpstr>Functional Programing</vt:lpstr>
      <vt:lpstr>Functional Interface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Agrawal</dc:creator>
  <cp:lastModifiedBy>Amit Agrawal</cp:lastModifiedBy>
  <cp:revision>18</cp:revision>
  <dcterms:created xsi:type="dcterms:W3CDTF">2017-01-26T06:27:35Z</dcterms:created>
  <dcterms:modified xsi:type="dcterms:W3CDTF">2017-01-26T20:18:09Z</dcterms:modified>
</cp:coreProperties>
</file>