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8CF71-A657-4ABC-9558-0AE7BEF00D5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E48C-142C-4122-A9DC-C78253823E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71330"/>
            <a:ext cx="6705600" cy="5328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6932" y="1345892"/>
            <a:ext cx="6409268" cy="1369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447800"/>
            <a:ext cx="1273287" cy="885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Maven build scripts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1460935"/>
            <a:ext cx="1261366" cy="845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 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1450966"/>
            <a:ext cx="1219199" cy="835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Kubernate</a:t>
            </a:r>
            <a:r>
              <a:rPr lang="en-US" dirty="0" smtClean="0">
                <a:solidFill>
                  <a:schemeClr val="tx1"/>
                </a:solidFill>
              </a:rPr>
              <a:t> Deploy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76227" y="73034"/>
            <a:ext cx="1713653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34753" y="1062045"/>
            <a:ext cx="1600199" cy="8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3547" y="4419600"/>
            <a:ext cx="1713653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0" y="3213974"/>
            <a:ext cx="2895600" cy="900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9306" y="4552570"/>
            <a:ext cx="1447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498386" y="1497674"/>
            <a:ext cx="89408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87360" y="1066800"/>
            <a:ext cx="44704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NV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RONME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6" idx="1"/>
          </p:cNvCxnSpPr>
          <p:nvPr/>
        </p:nvCxnSpPr>
        <p:spPr>
          <a:xfrm flipV="1">
            <a:off x="380601" y="1890638"/>
            <a:ext cx="1143399" cy="40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3" idx="0"/>
          </p:cNvCxnSpPr>
          <p:nvPr/>
        </p:nvCxnSpPr>
        <p:spPr>
          <a:xfrm rot="16200000" flipV="1">
            <a:off x="72022" y="2224559"/>
            <a:ext cx="617954" cy="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</p:cNvCxnSpPr>
          <p:nvPr/>
        </p:nvCxnSpPr>
        <p:spPr>
          <a:xfrm flipH="1">
            <a:off x="6247003" y="4114800"/>
            <a:ext cx="1397" cy="47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3" idx="1"/>
            <a:endCxn id="12" idx="0"/>
          </p:cNvCxnSpPr>
          <p:nvPr/>
        </p:nvCxnSpPr>
        <p:spPr>
          <a:xfrm rot="10800000" flipV="1">
            <a:off x="3410374" y="3664386"/>
            <a:ext cx="1390226" cy="755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</p:cNvCxnSpPr>
          <p:nvPr/>
        </p:nvCxnSpPr>
        <p:spPr>
          <a:xfrm flipV="1">
            <a:off x="7696200" y="3657600"/>
            <a:ext cx="990600" cy="6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267200" y="4762035"/>
            <a:ext cx="1102107" cy="1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81699" y="96647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Jenkins Pipeline Image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629400" y="2296334"/>
            <a:ext cx="14046" cy="865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67499" y="23984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GROOVY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7600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 </a:t>
            </a:r>
          </a:p>
          <a:p>
            <a:r>
              <a:rPr lang="en-US" sz="1400" dirty="0" smtClean="0"/>
              <a:t>RELEASE</a:t>
            </a:r>
          </a:p>
          <a:p>
            <a:r>
              <a:rPr lang="en-US" sz="1400" dirty="0" smtClean="0"/>
              <a:t> PIPELINE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082960" y="4122313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REPORT BUILD PIPELINE</a:t>
            </a:r>
            <a:endParaRPr lang="en-US" sz="14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8686800" y="2971800"/>
            <a:ext cx="304800" cy="1219200"/>
            <a:chOff x="304800" y="1600200"/>
            <a:chExt cx="304800" cy="1219200"/>
          </a:xfrm>
        </p:grpSpPr>
        <p:sp>
          <p:nvSpPr>
            <p:cNvPr id="81" name="Oval 80"/>
            <p:cNvSpPr/>
            <p:nvPr/>
          </p:nvSpPr>
          <p:spPr>
            <a:xfrm>
              <a:off x="304800" y="1600200"/>
              <a:ext cx="304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4"/>
            </p:cNvCxnSpPr>
            <p:nvPr/>
          </p:nvCxnSpPr>
          <p:spPr>
            <a:xfrm rot="5400000">
              <a:off x="152400" y="2286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4800" y="2133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266700" y="26289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H="1">
              <a:off x="419100" y="26289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28997" y="2533934"/>
            <a:ext cx="304800" cy="1219200"/>
            <a:chOff x="304800" y="1600200"/>
            <a:chExt cx="304800" cy="1219200"/>
          </a:xfrm>
        </p:grpSpPr>
        <p:sp>
          <p:nvSpPr>
            <p:cNvPr id="93" name="Oval 92"/>
            <p:cNvSpPr/>
            <p:nvPr/>
          </p:nvSpPr>
          <p:spPr>
            <a:xfrm>
              <a:off x="304800" y="1600200"/>
              <a:ext cx="3048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4"/>
            </p:cNvCxnSpPr>
            <p:nvPr/>
          </p:nvCxnSpPr>
          <p:spPr>
            <a:xfrm rot="5400000">
              <a:off x="152400" y="2286000"/>
              <a:ext cx="609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04800" y="21336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266700" y="26289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H="1">
              <a:off x="419100" y="2628900"/>
              <a:ext cx="2286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-60688" y="383324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DEVELOPER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63613" y="1086957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</a:t>
            </a:r>
          </a:p>
          <a:p>
            <a:r>
              <a:rPr lang="en-US" sz="1400" dirty="0" smtClean="0"/>
              <a:t> CODE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724099" y="2058352"/>
            <a:ext cx="83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</a:t>
            </a:r>
            <a:r>
              <a:rPr lang="en-US" sz="1400" dirty="0" smtClean="0"/>
              <a:t>COMMIT</a:t>
            </a:r>
          </a:p>
          <a:p>
            <a:r>
              <a:rPr lang="en-US" sz="1400" dirty="0" smtClean="0"/>
              <a:t>TRIGGER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534400" y="41910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TESTER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0600" y="609600"/>
            <a:ext cx="1" cy="39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676401" y="73034"/>
            <a:ext cx="1032766" cy="5288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GIT hub</a:t>
            </a:r>
            <a:endParaRPr lang="en-IN" dirty="0"/>
          </a:p>
        </p:txBody>
      </p:sp>
      <p:cxnSp>
        <p:nvCxnSpPr>
          <p:cNvPr id="41" name="Straight Arrow Connector 40"/>
          <p:cNvCxnSpPr>
            <a:stCxn id="10" idx="3"/>
            <a:endCxn id="39" idx="1"/>
          </p:cNvCxnSpPr>
          <p:nvPr/>
        </p:nvCxnSpPr>
        <p:spPr>
          <a:xfrm flipV="1">
            <a:off x="1237426" y="337447"/>
            <a:ext cx="438975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2"/>
          </p:cNvCxnSpPr>
          <p:nvPr/>
        </p:nvCxnSpPr>
        <p:spPr>
          <a:xfrm flipH="1">
            <a:off x="2176714" y="601860"/>
            <a:ext cx="16070" cy="83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447353" y="80092"/>
            <a:ext cx="1330476" cy="5051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</a:t>
            </a:r>
            <a:r>
              <a:rPr lang="en-IN" dirty="0" smtClean="0"/>
              <a:t> Hub</a:t>
            </a:r>
            <a:endParaRPr lang="en-IN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5112591" y="612510"/>
            <a:ext cx="0" cy="76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069233" y="1447800"/>
            <a:ext cx="1198165" cy="8856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Build Code</a:t>
            </a:r>
            <a:endParaRPr lang="en-IN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 flipV="1">
            <a:off x="4308387" y="5259092"/>
            <a:ext cx="2783965" cy="2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7067975" y="4167257"/>
            <a:ext cx="24377" cy="112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flipV="1">
            <a:off x="4861288" y="3643559"/>
            <a:ext cx="2373153" cy="3533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/>
          <p:cNvSpPr/>
          <p:nvPr/>
        </p:nvSpPr>
        <p:spPr>
          <a:xfrm>
            <a:off x="6695227" y="3735878"/>
            <a:ext cx="422670" cy="1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/>
          <p:cNvSpPr/>
          <p:nvPr/>
        </p:nvSpPr>
        <p:spPr>
          <a:xfrm>
            <a:off x="6101080" y="3735878"/>
            <a:ext cx="495699" cy="1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/>
          <p:cNvSpPr/>
          <p:nvPr/>
        </p:nvSpPr>
        <p:spPr>
          <a:xfrm>
            <a:off x="5585413" y="3706978"/>
            <a:ext cx="402458" cy="2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/>
          <p:cNvSpPr/>
          <p:nvPr/>
        </p:nvSpPr>
        <p:spPr>
          <a:xfrm>
            <a:off x="5056308" y="3708890"/>
            <a:ext cx="364065" cy="22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ectangle 143"/>
          <p:cNvSpPr/>
          <p:nvPr/>
        </p:nvSpPr>
        <p:spPr>
          <a:xfrm>
            <a:off x="4876006" y="3278678"/>
            <a:ext cx="2360514" cy="2809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/>
          <p:cNvSpPr/>
          <p:nvPr/>
        </p:nvSpPr>
        <p:spPr>
          <a:xfrm>
            <a:off x="5056308" y="3330055"/>
            <a:ext cx="376705" cy="17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/>
          <p:cNvSpPr/>
          <p:nvPr/>
        </p:nvSpPr>
        <p:spPr>
          <a:xfrm>
            <a:off x="5584619" y="3330055"/>
            <a:ext cx="396686" cy="19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/>
          <p:cNvSpPr/>
          <p:nvPr/>
        </p:nvSpPr>
        <p:spPr>
          <a:xfrm>
            <a:off x="6117014" y="3330054"/>
            <a:ext cx="473493" cy="17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/>
          <p:cNvSpPr/>
          <p:nvPr/>
        </p:nvSpPr>
        <p:spPr>
          <a:xfrm>
            <a:off x="6721732" y="3330054"/>
            <a:ext cx="417911" cy="17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TextBox 148"/>
          <p:cNvSpPr txBox="1"/>
          <p:nvPr/>
        </p:nvSpPr>
        <p:spPr>
          <a:xfrm>
            <a:off x="7236520" y="3295054"/>
            <a:ext cx="590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Node1</a:t>
            </a:r>
            <a:endParaRPr lang="en-IN" sz="1050" dirty="0"/>
          </a:p>
        </p:txBody>
      </p:sp>
      <p:sp>
        <p:nvSpPr>
          <p:cNvPr id="155" name="TextBox 154"/>
          <p:cNvSpPr txBox="1"/>
          <p:nvPr/>
        </p:nvSpPr>
        <p:spPr>
          <a:xfrm>
            <a:off x="7234441" y="3724197"/>
            <a:ext cx="574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Node2</a:t>
            </a:r>
            <a:endParaRPr lang="en-IN" sz="1050" dirty="0"/>
          </a:p>
        </p:txBody>
      </p:sp>
      <p:cxnSp>
        <p:nvCxnSpPr>
          <p:cNvPr id="158" name="Straight Arrow Connector 157"/>
          <p:cNvCxnSpPr>
            <a:stCxn id="6" idx="3"/>
            <a:endCxn id="102" idx="1"/>
          </p:cNvCxnSpPr>
          <p:nvPr/>
        </p:nvCxnSpPr>
        <p:spPr>
          <a:xfrm>
            <a:off x="2797287" y="1890638"/>
            <a:ext cx="271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02" idx="3"/>
            <a:endCxn id="7" idx="1"/>
          </p:cNvCxnSpPr>
          <p:nvPr/>
        </p:nvCxnSpPr>
        <p:spPr>
          <a:xfrm flipV="1">
            <a:off x="4267398" y="1883447"/>
            <a:ext cx="304602" cy="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7" idx="3"/>
            <a:endCxn id="9" idx="1"/>
          </p:cNvCxnSpPr>
          <p:nvPr/>
        </p:nvCxnSpPr>
        <p:spPr>
          <a:xfrm flipV="1">
            <a:off x="5833366" y="1868483"/>
            <a:ext cx="338834" cy="1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5144260" y="826705"/>
            <a:ext cx="63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Push</a:t>
            </a:r>
            <a:endParaRPr lang="en-IN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995677" y="6345461"/>
            <a:ext cx="300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Application Architecture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Laptop</dc:creator>
  <cp:lastModifiedBy>Mahesh</cp:lastModifiedBy>
  <cp:revision>9</cp:revision>
  <dcterms:created xsi:type="dcterms:W3CDTF">2018-12-18T17:09:11Z</dcterms:created>
  <dcterms:modified xsi:type="dcterms:W3CDTF">2018-12-18T18:41:56Z</dcterms:modified>
</cp:coreProperties>
</file>