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5" r:id="rId13"/>
    <p:sldId id="276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671120-455E-4A58-9574-FE2D2B37663B}">
          <p14:sldIdLst>
            <p14:sldId id="256"/>
          </p14:sldIdLst>
        </p14:section>
        <p14:section name="Untitled Section" id="{E588506F-5B48-4A32-A8B6-C80A2FC29585}">
          <p14:sldIdLst>
            <p14:sldId id="257"/>
            <p14:sldId id="274"/>
          </p14:sldIdLst>
        </p14:section>
        <p14:section name="Untitled Section" id="{BEDA385E-3381-4536-B726-DA45D821EA21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72"/>
            <p14:sldId id="275"/>
            <p14:sldId id="276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6F9"/>
    <a:srgbClr val="FDC7F1"/>
    <a:srgbClr val="FD9FEB"/>
    <a:srgbClr val="D61E99"/>
    <a:srgbClr val="308474"/>
    <a:srgbClr val="CFEDE7"/>
    <a:srgbClr val="8ED6C8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4DAD-339B-8414-B6F4-BC8A7B036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52C57-1F7D-AF97-168D-A67BBEBEC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F759-87BF-64D6-4414-4402201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E6A87-DFB5-F96E-9A0F-9EF68CA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D471-F862-223A-2BE1-675C08B5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6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D13E-61EE-E1DB-E307-A00E711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7117-E963-EA82-7B30-AB5C1DAE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D664-CFFC-12BA-2AF4-002700F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7EB7-57D6-2E95-DF4C-6463476A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827E-EB31-F223-CA8B-8E09511F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5F6D-197B-1ABE-E49F-11E4CD96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682B-9592-F995-357E-352B45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10E8-9F11-9E98-3631-079CCD2F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B82E-00CC-2554-796D-BD110A29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D3B3-2CF1-3249-481C-EAB4786E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4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E60-4EEA-7CB3-90D8-259299E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F1D2-DA2E-5E9F-51AD-C87F4205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9644-EB4A-8DB4-CC9D-DFF37BC9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0724-C29E-BCEE-8076-43ED4B1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402A-2CF0-D8F1-C514-9AEC9EAE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119-3283-6EB1-2D0E-DB7BC75B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E461-5981-8E45-6D3D-3CA48CB6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EEDA-3F36-56CD-D688-C71F2921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4842-83E3-50AD-018C-B19E5F9C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3FF0-94DC-5F86-9965-2FE0EE26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14C4-1BBB-4228-6B14-6DE3419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40EE-584F-58A0-9F74-48F9A81E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17ED-4B77-6793-C33A-BD7D5B10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5E92-4A0B-3187-3692-86C04C87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29F2-488E-8E01-D8B7-1CCEC4AD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6D8F-F536-7F6A-B666-06E8C86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3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433B-D953-8740-081B-47C2E895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702A-5640-E4C4-F200-5112D3BE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7F35-3721-F93C-C32E-8098E849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22471-B161-632B-8439-2EC8692D6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11F85-ADE3-33D7-04C7-5A6ED0354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9DEBA-0DC6-169F-8289-79054EF5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8F37-E23B-5CA5-2127-EDCFFFE4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ACC9-265D-BCA0-28D4-D4094A8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9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01A8-171E-CEE0-F7B7-62CBE05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A8169-4123-4039-DCFA-A41A3D50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35BBF-5652-F79B-4012-263AB17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6B7A6-07DB-C229-0DB7-B801164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50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0A6EE-306F-EE72-4E5F-2CEA9A1F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32838-B817-E078-D2B5-58CD7968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D714-9FAA-3CF2-8AA3-B945C833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2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5875-23A0-55F7-BFA3-8F191D6F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45DE-D4B8-3335-B079-114490CF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B740-C734-5B80-71E8-572135F6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366B-ABB0-8A65-DA64-622B33A9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A786-085E-2063-8C33-A7BB36A1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1B6C9-55BF-E8B7-85D9-5A31D98F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7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3C36-F154-E41D-2FCB-F898743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F4E80-2878-8573-19EA-728DBEECB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AB09-C6EE-CE34-6D54-D8B98BC1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F50F-F406-3F32-3B4C-62971285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99B1-4839-3A6E-D39D-F46F42D8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E0D4-F29C-684F-4B51-A6E58478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4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1B83-6D92-25D7-3209-2C1417E2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8CA75-217A-2806-9C33-66EE8B3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FDAC-E8B8-CE9E-4AD8-0C692DB4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1765-6EE8-4483-9A86-5488A3D02FDB}" type="datetimeFigureOut">
              <a:rPr lang="en-IN" smtClean="0"/>
              <a:t>27-11-2023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F26B-FBC8-1BA8-5837-35958216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1A1B-FFCE-4EEA-537C-26E7F0CB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8F8B8-CC3F-4BAD-8C6F-B4C086E0F2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4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80C58-10B6-E1CD-7E3C-42EB5F5A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05" y="438539"/>
            <a:ext cx="9890448" cy="1287624"/>
          </a:xfrm>
        </p:spPr>
        <p:txBody>
          <a:bodyPr/>
          <a:lstStyle/>
          <a:p>
            <a:r>
              <a:rPr lang="en-US" b="1" dirty="0"/>
              <a:t>          </a:t>
            </a:r>
            <a:r>
              <a:rPr lang="en-US" sz="7200" b="1" dirty="0">
                <a:latin typeface="Algerian" panose="04020705040A02060702" pitchFamily="82" charset="0"/>
              </a:rPr>
              <a:t>MINi PROJECT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A47E2577-0D02-CA58-F24B-9BBBF2125640}"/>
              </a:ext>
            </a:extLst>
          </p:cNvPr>
          <p:cNvSpPr txBox="1">
            <a:spLocks/>
          </p:cNvSpPr>
          <p:nvPr/>
        </p:nvSpPr>
        <p:spPr>
          <a:xfrm>
            <a:off x="2601157" y="2696948"/>
            <a:ext cx="7093349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WEBSITE</a:t>
            </a:r>
            <a:endParaRPr lang="en-IN" sz="40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A5B80-C0DF-95F5-95F7-5D2CD3AA011C}"/>
              </a:ext>
            </a:extLst>
          </p:cNvPr>
          <p:cNvSpPr/>
          <p:nvPr/>
        </p:nvSpPr>
        <p:spPr>
          <a:xfrm>
            <a:off x="373224" y="5131838"/>
            <a:ext cx="502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Presented By:</a:t>
            </a:r>
            <a:endParaRPr lang="en-IN" sz="5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Title 44">
            <a:extLst>
              <a:ext uri="{FF2B5EF4-FFF2-40B4-BE49-F238E27FC236}">
                <a16:creationId xmlns:a16="http://schemas.microsoft.com/office/drawing/2014/main" id="{395087E9-0A4F-2C84-A973-96FB6D62D0F1}"/>
              </a:ext>
            </a:extLst>
          </p:cNvPr>
          <p:cNvSpPr txBox="1">
            <a:spLocks/>
          </p:cNvSpPr>
          <p:nvPr/>
        </p:nvSpPr>
        <p:spPr>
          <a:xfrm rot="10800000" flipV="1">
            <a:off x="6298163" y="4077478"/>
            <a:ext cx="5713322" cy="265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accent5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Amit Parihar</a:t>
            </a: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Prashant Goswami</a:t>
            </a: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Arun Verma </a:t>
            </a: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Priyansh Goyal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E534BC1-660F-698E-C6C3-A8FF2AE3D457}"/>
              </a:ext>
            </a:extLst>
          </p:cNvPr>
          <p:cNvSpPr txBox="1">
            <a:spLocks/>
          </p:cNvSpPr>
          <p:nvPr/>
        </p:nvSpPr>
        <p:spPr>
          <a:xfrm>
            <a:off x="3675354" y="3338003"/>
            <a:ext cx="3932809" cy="73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C8FEB-E43C-F395-F92C-F4DB80BD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886"/>
            <a:ext cx="12192000" cy="60701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0073D2-120F-86BC-85FB-AF2EE84056F9}"/>
              </a:ext>
            </a:extLst>
          </p:cNvPr>
          <p:cNvSpPr/>
          <p:nvPr/>
        </p:nvSpPr>
        <p:spPr>
          <a:xfrm>
            <a:off x="4000409" y="39984"/>
            <a:ext cx="4886416" cy="646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8474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C705C-2EF0-AA58-7F68-3296BD42F55B}"/>
              </a:ext>
            </a:extLst>
          </p:cNvPr>
          <p:cNvSpPr/>
          <p:nvPr/>
        </p:nvSpPr>
        <p:spPr>
          <a:xfrm>
            <a:off x="4100376" y="151267"/>
            <a:ext cx="4686481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B16DF-B244-CE81-53AF-39C7656F9C55}"/>
              </a:ext>
            </a:extLst>
          </p:cNvPr>
          <p:cNvSpPr txBox="1"/>
          <p:nvPr/>
        </p:nvSpPr>
        <p:spPr>
          <a:xfrm>
            <a:off x="4133669" y="151267"/>
            <a:ext cx="46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SCREENSHOT OF 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388234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D2CF05-8E56-450D-89D6-6B50DB68545E}"/>
              </a:ext>
            </a:extLst>
          </p:cNvPr>
          <p:cNvGrpSpPr/>
          <p:nvPr/>
        </p:nvGrpSpPr>
        <p:grpSpPr>
          <a:xfrm>
            <a:off x="650161" y="-12749"/>
            <a:ext cx="2588417" cy="5862364"/>
            <a:chOff x="650887" y="-8267"/>
            <a:chExt cx="2588417" cy="586236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897389A-D417-499C-A7B1-45B8688041B8}"/>
                </a:ext>
              </a:extLst>
            </p:cNvPr>
            <p:cNvSpPr/>
            <p:nvPr/>
          </p:nvSpPr>
          <p:spPr>
            <a:xfrm>
              <a:off x="1862976" y="-8267"/>
              <a:ext cx="159658" cy="1981887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81CB3C7-9E1B-43C2-94AE-5949F587389D}"/>
                </a:ext>
              </a:extLst>
            </p:cNvPr>
            <p:cNvSpPr/>
            <p:nvPr/>
          </p:nvSpPr>
          <p:spPr>
            <a:xfrm rot="10800000">
              <a:off x="650887" y="2627287"/>
              <a:ext cx="2563961" cy="3027060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5B4CCF-002A-4426-AABE-343283B939F5}"/>
                </a:ext>
              </a:extLst>
            </p:cNvPr>
            <p:cNvSpPr/>
            <p:nvPr/>
          </p:nvSpPr>
          <p:spPr>
            <a:xfrm rot="10800000">
              <a:off x="1410955" y="2431265"/>
              <a:ext cx="1043822" cy="137216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030D29-739D-4979-9B4A-419DB7E07168}"/>
                </a:ext>
              </a:extLst>
            </p:cNvPr>
            <p:cNvSpPr/>
            <p:nvPr/>
          </p:nvSpPr>
          <p:spPr>
            <a:xfrm rot="10800000">
              <a:off x="1391848" y="2235243"/>
              <a:ext cx="1082037" cy="137216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8D732D-E844-4753-8559-3B7A1B0328EA}"/>
                </a:ext>
              </a:extLst>
            </p:cNvPr>
            <p:cNvSpPr/>
            <p:nvPr/>
          </p:nvSpPr>
          <p:spPr>
            <a:xfrm rot="10800000">
              <a:off x="1391848" y="1981887"/>
              <a:ext cx="1082037" cy="194550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F34546-D960-472A-8D3E-EC50C7634450}"/>
                </a:ext>
              </a:extLst>
            </p:cNvPr>
            <p:cNvSpPr/>
            <p:nvPr/>
          </p:nvSpPr>
          <p:spPr>
            <a:xfrm rot="10800000">
              <a:off x="672725" y="4603165"/>
              <a:ext cx="2520283" cy="1051181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FE309A5-F298-49EF-AE24-85ACA7248859}"/>
                </a:ext>
              </a:extLst>
            </p:cNvPr>
            <p:cNvSpPr/>
            <p:nvPr/>
          </p:nvSpPr>
          <p:spPr>
            <a:xfrm>
              <a:off x="672725" y="4361143"/>
              <a:ext cx="2520284" cy="461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1BCC7C5-17D6-46B2-9D99-A54FFF81D472}"/>
                </a:ext>
              </a:extLst>
            </p:cNvPr>
            <p:cNvSpPr/>
            <p:nvPr/>
          </p:nvSpPr>
          <p:spPr>
            <a:xfrm rot="10800000">
              <a:off x="675343" y="2585015"/>
              <a:ext cx="2563961" cy="3027060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7E2D2F-38C9-4405-B9B8-642ED25467E6}"/>
                </a:ext>
              </a:extLst>
            </p:cNvPr>
            <p:cNvSpPr txBox="1"/>
            <p:nvPr/>
          </p:nvSpPr>
          <p:spPr>
            <a:xfrm>
              <a:off x="756469" y="4776879"/>
              <a:ext cx="2401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i="0" dirty="0">
                  <a:solidFill>
                    <a:srgbClr val="111111"/>
                  </a:solidFill>
                  <a:effectLst/>
                  <a:latin typeface="Lato" panose="020B0604020202020204" pitchFamily="34" charset="0"/>
                </a:rPr>
                <a:t>Image recognition turned product recognition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1A4F99-02E6-4106-B026-B3A9708112AF}"/>
              </a:ext>
            </a:extLst>
          </p:cNvPr>
          <p:cNvGrpSpPr/>
          <p:nvPr/>
        </p:nvGrpSpPr>
        <p:grpSpPr>
          <a:xfrm>
            <a:off x="3500445" y="13500"/>
            <a:ext cx="2245103" cy="4392915"/>
            <a:chOff x="3500445" y="13500"/>
            <a:chExt cx="2245103" cy="43929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52DA0BE-DED6-4C53-85CA-45AD4CF68D7C}"/>
                </a:ext>
              </a:extLst>
            </p:cNvPr>
            <p:cNvSpPr/>
            <p:nvPr/>
          </p:nvSpPr>
          <p:spPr>
            <a:xfrm>
              <a:off x="4531446" y="13500"/>
              <a:ext cx="159658" cy="109728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358754E-51A2-424D-BA18-8433E59631B3}"/>
                </a:ext>
              </a:extLst>
            </p:cNvPr>
            <p:cNvSpPr/>
            <p:nvPr/>
          </p:nvSpPr>
          <p:spPr>
            <a:xfrm rot="10800000">
              <a:off x="3500445" y="1619616"/>
              <a:ext cx="2224976" cy="2626848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75369FD-447E-4CAA-A774-6ABAD7C71A64}"/>
                </a:ext>
              </a:extLst>
            </p:cNvPr>
            <p:cNvSpPr/>
            <p:nvPr/>
          </p:nvSpPr>
          <p:spPr>
            <a:xfrm rot="10800000">
              <a:off x="4160024" y="1449510"/>
              <a:ext cx="905817" cy="119074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09B4CB-0A3E-4C4A-A6BA-A164F1FE58F6}"/>
                </a:ext>
              </a:extLst>
            </p:cNvPr>
            <p:cNvSpPr/>
            <p:nvPr/>
          </p:nvSpPr>
          <p:spPr>
            <a:xfrm rot="10800000">
              <a:off x="4143443" y="1279405"/>
              <a:ext cx="938980" cy="119074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FC28280-0459-42EC-B9F8-3007E9F0390E}"/>
                </a:ext>
              </a:extLst>
            </p:cNvPr>
            <p:cNvSpPr/>
            <p:nvPr/>
          </p:nvSpPr>
          <p:spPr>
            <a:xfrm rot="10800000">
              <a:off x="4143443" y="1059545"/>
              <a:ext cx="938980" cy="168829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DBA16F8-6963-435B-85F1-EFF519B9733D}"/>
                </a:ext>
              </a:extLst>
            </p:cNvPr>
            <p:cNvSpPr/>
            <p:nvPr/>
          </p:nvSpPr>
          <p:spPr>
            <a:xfrm rot="10800000">
              <a:off x="3519396" y="3334260"/>
              <a:ext cx="2187073" cy="912203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B6AE83-B75C-42CC-8376-95C2A7055DF6}"/>
                </a:ext>
              </a:extLst>
            </p:cNvPr>
            <p:cNvSpPr/>
            <p:nvPr/>
          </p:nvSpPr>
          <p:spPr>
            <a:xfrm>
              <a:off x="3519396" y="3124236"/>
              <a:ext cx="2187074" cy="4001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F7E8D26-E041-4D46-ADA1-04BA3DF1E4D8}"/>
                </a:ext>
              </a:extLst>
            </p:cNvPr>
            <p:cNvSpPr/>
            <p:nvPr/>
          </p:nvSpPr>
          <p:spPr>
            <a:xfrm rot="10800000">
              <a:off x="3520572" y="1641620"/>
              <a:ext cx="2224976" cy="2626848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14ECE8-3306-4F50-8951-2BF412056639}"/>
                </a:ext>
              </a:extLst>
            </p:cNvPr>
            <p:cNvSpPr txBox="1"/>
            <p:nvPr/>
          </p:nvSpPr>
          <p:spPr>
            <a:xfrm>
              <a:off x="3913593" y="3575418"/>
              <a:ext cx="13460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600" b="1" i="0" dirty="0">
                  <a:solidFill>
                    <a:srgbClr val="111111"/>
                  </a:solidFill>
                  <a:effectLst/>
                  <a:latin typeface="Lato" panose="020F0502020204030203" pitchFamily="34" charset="0"/>
                </a:rPr>
                <a:t>Mobile-friendliness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2B19F6-CA37-44A5-AA75-52C582330299}"/>
              </a:ext>
            </a:extLst>
          </p:cNvPr>
          <p:cNvGrpSpPr/>
          <p:nvPr/>
        </p:nvGrpSpPr>
        <p:grpSpPr>
          <a:xfrm>
            <a:off x="6051808" y="13499"/>
            <a:ext cx="2947185" cy="6917533"/>
            <a:chOff x="6051808" y="13499"/>
            <a:chExt cx="2947185" cy="69175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8B9E2EB-2B6A-44E3-9C31-141FD896A4BF}"/>
                </a:ext>
              </a:extLst>
            </p:cNvPr>
            <p:cNvSpPr/>
            <p:nvPr/>
          </p:nvSpPr>
          <p:spPr>
            <a:xfrm>
              <a:off x="7442838" y="13499"/>
              <a:ext cx="159658" cy="246888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433EFF-CA19-43FC-A87D-FEB4D7171D96}"/>
                </a:ext>
              </a:extLst>
            </p:cNvPr>
            <p:cNvGrpSpPr/>
            <p:nvPr/>
          </p:nvGrpSpPr>
          <p:grpSpPr>
            <a:xfrm>
              <a:off x="6051808" y="2431265"/>
              <a:ext cx="2947185" cy="4185716"/>
              <a:chOff x="4562621" y="1755197"/>
              <a:chExt cx="3092879" cy="4392636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A0CE104-3A9F-49BD-A4DF-00E178DB571D}"/>
                  </a:ext>
                </a:extLst>
              </p:cNvPr>
              <p:cNvSpPr/>
              <p:nvPr/>
            </p:nvSpPr>
            <p:spPr>
              <a:xfrm rot="10800000">
                <a:off x="4562621" y="2527161"/>
                <a:ext cx="3066758" cy="3620672"/>
              </a:xfrm>
              <a:custGeom>
                <a:avLst/>
                <a:gdLst>
                  <a:gd name="connsiteX0" fmla="*/ 1533379 w 3066758"/>
                  <a:gd name="connsiteY0" fmla="*/ 0 h 3620672"/>
                  <a:gd name="connsiteX1" fmla="*/ 3035605 w 3066758"/>
                  <a:gd name="connsiteY1" fmla="*/ 1224350 h 3620672"/>
                  <a:gd name="connsiteX2" fmla="*/ 3040366 w 3066758"/>
                  <a:gd name="connsiteY2" fmla="*/ 1255541 h 3620672"/>
                  <a:gd name="connsiteX3" fmla="*/ 3058841 w 3066758"/>
                  <a:gd name="connsiteY3" fmla="*/ 1376600 h 3620672"/>
                  <a:gd name="connsiteX4" fmla="*/ 3066758 w 3066758"/>
                  <a:gd name="connsiteY4" fmla="*/ 1533379 h 3620672"/>
                  <a:gd name="connsiteX5" fmla="*/ 2716609 w 3066758"/>
                  <a:gd name="connsiteY5" fmla="*/ 2508751 h 3620672"/>
                  <a:gd name="connsiteX6" fmla="*/ 2656393 w 3066758"/>
                  <a:gd name="connsiteY6" fmla="*/ 2575006 h 3620672"/>
                  <a:gd name="connsiteX7" fmla="*/ 2617642 w 3066758"/>
                  <a:gd name="connsiteY7" fmla="*/ 2617642 h 3620672"/>
                  <a:gd name="connsiteX8" fmla="*/ 2560725 w 3066758"/>
                  <a:gd name="connsiteY8" fmla="*/ 2669372 h 3620672"/>
                  <a:gd name="connsiteX9" fmla="*/ 2500508 w 3066758"/>
                  <a:gd name="connsiteY9" fmla="*/ 2735627 h 3620672"/>
                  <a:gd name="connsiteX10" fmla="*/ 2156433 w 3066758"/>
                  <a:gd name="connsiteY10" fmla="*/ 3573585 h 3620672"/>
                  <a:gd name="connsiteX11" fmla="*/ 2154352 w 3066758"/>
                  <a:gd name="connsiteY11" fmla="*/ 3620672 h 3620672"/>
                  <a:gd name="connsiteX12" fmla="*/ 912407 w 3066758"/>
                  <a:gd name="connsiteY12" fmla="*/ 3620672 h 3620672"/>
                  <a:gd name="connsiteX13" fmla="*/ 910326 w 3066758"/>
                  <a:gd name="connsiteY13" fmla="*/ 3573585 h 3620672"/>
                  <a:gd name="connsiteX14" fmla="*/ 566250 w 3066758"/>
                  <a:gd name="connsiteY14" fmla="*/ 2735627 h 3620672"/>
                  <a:gd name="connsiteX15" fmla="*/ 506034 w 3066758"/>
                  <a:gd name="connsiteY15" fmla="*/ 2669372 h 3620672"/>
                  <a:gd name="connsiteX16" fmla="*/ 449116 w 3066758"/>
                  <a:gd name="connsiteY16" fmla="*/ 2617642 h 3620672"/>
                  <a:gd name="connsiteX17" fmla="*/ 410366 w 3066758"/>
                  <a:gd name="connsiteY17" fmla="*/ 2575006 h 3620672"/>
                  <a:gd name="connsiteX18" fmla="*/ 350149 w 3066758"/>
                  <a:gd name="connsiteY18" fmla="*/ 2508751 h 3620672"/>
                  <a:gd name="connsiteX19" fmla="*/ 0 w 3066758"/>
                  <a:gd name="connsiteY19" fmla="*/ 1533379 h 3620672"/>
                  <a:gd name="connsiteX20" fmla="*/ 7917 w 3066758"/>
                  <a:gd name="connsiteY20" fmla="*/ 1376600 h 3620672"/>
                  <a:gd name="connsiteX21" fmla="*/ 26393 w 3066758"/>
                  <a:gd name="connsiteY21" fmla="*/ 1255541 h 3620672"/>
                  <a:gd name="connsiteX22" fmla="*/ 31153 w 3066758"/>
                  <a:gd name="connsiteY22" fmla="*/ 1224350 h 3620672"/>
                  <a:gd name="connsiteX23" fmla="*/ 1533379 w 3066758"/>
                  <a:gd name="connsiteY23" fmla="*/ 0 h 36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66758" h="3620672">
                    <a:moveTo>
                      <a:pt x="1533379" y="0"/>
                    </a:moveTo>
                    <a:cubicBezTo>
                      <a:pt x="2274383" y="0"/>
                      <a:pt x="2892624" y="525614"/>
                      <a:pt x="3035605" y="1224350"/>
                    </a:cubicBezTo>
                    <a:lnTo>
                      <a:pt x="3040366" y="1255541"/>
                    </a:lnTo>
                    <a:lnTo>
                      <a:pt x="3058841" y="1376600"/>
                    </a:lnTo>
                    <a:cubicBezTo>
                      <a:pt x="3064077" y="1428148"/>
                      <a:pt x="3066758" y="1480450"/>
                      <a:pt x="3066758" y="1533379"/>
                    </a:cubicBezTo>
                    <a:cubicBezTo>
                      <a:pt x="3066758" y="1903881"/>
                      <a:pt x="2935355" y="2243692"/>
                      <a:pt x="2716609" y="2508751"/>
                    </a:cubicBezTo>
                    <a:lnTo>
                      <a:pt x="2656393" y="2575006"/>
                    </a:lnTo>
                    <a:lnTo>
                      <a:pt x="2617642" y="2617642"/>
                    </a:lnTo>
                    <a:lnTo>
                      <a:pt x="2560725" y="2669372"/>
                    </a:lnTo>
                    <a:lnTo>
                      <a:pt x="2500508" y="2735627"/>
                    </a:lnTo>
                    <a:cubicBezTo>
                      <a:pt x="2309106" y="2967553"/>
                      <a:pt x="2184575" y="3256712"/>
                      <a:pt x="2156433" y="3573585"/>
                    </a:cubicBezTo>
                    <a:lnTo>
                      <a:pt x="2154352" y="3620672"/>
                    </a:lnTo>
                    <a:lnTo>
                      <a:pt x="912407" y="3620672"/>
                    </a:lnTo>
                    <a:lnTo>
                      <a:pt x="910326" y="3573585"/>
                    </a:lnTo>
                    <a:cubicBezTo>
                      <a:pt x="882184" y="3256712"/>
                      <a:pt x="757653" y="2967553"/>
                      <a:pt x="566250" y="2735627"/>
                    </a:cubicBezTo>
                    <a:lnTo>
                      <a:pt x="506034" y="2669372"/>
                    </a:lnTo>
                    <a:lnTo>
                      <a:pt x="449116" y="2617642"/>
                    </a:lnTo>
                    <a:lnTo>
                      <a:pt x="410366" y="2575006"/>
                    </a:lnTo>
                    <a:lnTo>
                      <a:pt x="350149" y="2508751"/>
                    </a:lnTo>
                    <a:cubicBezTo>
                      <a:pt x="131404" y="2243692"/>
                      <a:pt x="0" y="1903881"/>
                      <a:pt x="0" y="1533379"/>
                    </a:cubicBezTo>
                    <a:cubicBezTo>
                      <a:pt x="0" y="1480450"/>
                      <a:pt x="2682" y="1428148"/>
                      <a:pt x="7917" y="1376600"/>
                    </a:cubicBezTo>
                    <a:lnTo>
                      <a:pt x="26393" y="1255541"/>
                    </a:lnTo>
                    <a:lnTo>
                      <a:pt x="31153" y="1224350"/>
                    </a:lnTo>
                    <a:cubicBezTo>
                      <a:pt x="174135" y="525614"/>
                      <a:pt x="792375" y="0"/>
                      <a:pt x="1533379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24000"/>
                    </a:schemeClr>
                  </a:gs>
                  <a:gs pos="0">
                    <a:schemeClr val="bg1">
                      <a:alpha val="3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C2D80D3-73C8-4442-8E4D-C029F9AEBB82}"/>
                  </a:ext>
                </a:extLst>
              </p:cNvPr>
              <p:cNvSpPr/>
              <p:nvPr/>
            </p:nvSpPr>
            <p:spPr>
              <a:xfrm rot="10800000">
                <a:off x="5471740" y="2292699"/>
                <a:ext cx="1248517" cy="164124"/>
              </a:xfrm>
              <a:custGeom>
                <a:avLst/>
                <a:gdLst>
                  <a:gd name="connsiteX0" fmla="*/ 6395 w 1248517"/>
                  <a:gd name="connsiteY0" fmla="*/ 0 h 164124"/>
                  <a:gd name="connsiteX1" fmla="*/ 1242122 w 1248517"/>
                  <a:gd name="connsiteY1" fmla="*/ 0 h 164124"/>
                  <a:gd name="connsiteX2" fmla="*/ 1241238 w 1248517"/>
                  <a:gd name="connsiteY2" fmla="*/ 19989 h 164124"/>
                  <a:gd name="connsiteX3" fmla="*/ 1248517 w 1248517"/>
                  <a:gd name="connsiteY3" fmla="*/ 164124 h 164124"/>
                  <a:gd name="connsiteX4" fmla="*/ 0 w 1248517"/>
                  <a:gd name="connsiteY4" fmla="*/ 164124 h 164124"/>
                  <a:gd name="connsiteX5" fmla="*/ 7278 w 1248517"/>
                  <a:gd name="connsiteY5" fmla="*/ 19989 h 164124"/>
                  <a:gd name="connsiteX6" fmla="*/ 6395 w 1248517"/>
                  <a:gd name="connsiteY6" fmla="*/ 0 h 16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8517" h="164124">
                    <a:moveTo>
                      <a:pt x="6395" y="0"/>
                    </a:moveTo>
                    <a:lnTo>
                      <a:pt x="1242122" y="0"/>
                    </a:lnTo>
                    <a:lnTo>
                      <a:pt x="1241238" y="19989"/>
                    </a:lnTo>
                    <a:lnTo>
                      <a:pt x="1248517" y="164124"/>
                    </a:lnTo>
                    <a:lnTo>
                      <a:pt x="0" y="164124"/>
                    </a:lnTo>
                    <a:lnTo>
                      <a:pt x="7278" y="19989"/>
                    </a:lnTo>
                    <a:lnTo>
                      <a:pt x="6395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0D2D769-7315-4AC2-A6B9-1F98B5C86933}"/>
                  </a:ext>
                </a:extLst>
              </p:cNvPr>
              <p:cNvSpPr/>
              <p:nvPr/>
            </p:nvSpPr>
            <p:spPr>
              <a:xfrm rot="10800000">
                <a:off x="5448886" y="2058237"/>
                <a:ext cx="1294227" cy="164124"/>
              </a:xfrm>
              <a:custGeom>
                <a:avLst/>
                <a:gdLst>
                  <a:gd name="connsiteX0" fmla="*/ 13412 w 1294227"/>
                  <a:gd name="connsiteY0" fmla="*/ 0 h 164124"/>
                  <a:gd name="connsiteX1" fmla="*/ 1280816 w 1294227"/>
                  <a:gd name="connsiteY1" fmla="*/ 0 h 164124"/>
                  <a:gd name="connsiteX2" fmla="*/ 1294227 w 1294227"/>
                  <a:gd name="connsiteY2" fmla="*/ 87873 h 164124"/>
                  <a:gd name="connsiteX3" fmla="*/ 1294227 w 1294227"/>
                  <a:gd name="connsiteY3" fmla="*/ 164124 h 164124"/>
                  <a:gd name="connsiteX4" fmla="*/ 0 w 1294227"/>
                  <a:gd name="connsiteY4" fmla="*/ 164124 h 164124"/>
                  <a:gd name="connsiteX5" fmla="*/ 0 w 1294227"/>
                  <a:gd name="connsiteY5" fmla="*/ 87879 h 164124"/>
                  <a:gd name="connsiteX6" fmla="*/ 13412 w 1294227"/>
                  <a:gd name="connsiteY6" fmla="*/ 0 h 16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4227" h="164124">
                    <a:moveTo>
                      <a:pt x="13412" y="0"/>
                    </a:moveTo>
                    <a:lnTo>
                      <a:pt x="1280816" y="0"/>
                    </a:lnTo>
                    <a:lnTo>
                      <a:pt x="1294227" y="87873"/>
                    </a:lnTo>
                    <a:lnTo>
                      <a:pt x="1294227" y="164124"/>
                    </a:lnTo>
                    <a:lnTo>
                      <a:pt x="0" y="164124"/>
                    </a:lnTo>
                    <a:lnTo>
                      <a:pt x="0" y="87879"/>
                    </a:lnTo>
                    <a:lnTo>
                      <a:pt x="13412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E048A16-160B-4A2E-B669-14C6C9D0EC13}"/>
                  </a:ext>
                </a:extLst>
              </p:cNvPr>
              <p:cNvSpPr/>
              <p:nvPr/>
            </p:nvSpPr>
            <p:spPr>
              <a:xfrm rot="10800000">
                <a:off x="5448886" y="1755197"/>
                <a:ext cx="1294227" cy="232702"/>
              </a:xfrm>
              <a:custGeom>
                <a:avLst/>
                <a:gdLst>
                  <a:gd name="connsiteX0" fmla="*/ 0 w 1294227"/>
                  <a:gd name="connsiteY0" fmla="*/ 0 h 232702"/>
                  <a:gd name="connsiteX1" fmla="*/ 1294227 w 1294227"/>
                  <a:gd name="connsiteY1" fmla="*/ 0 h 232702"/>
                  <a:gd name="connsiteX2" fmla="*/ 1294227 w 1294227"/>
                  <a:gd name="connsiteY2" fmla="*/ 110780 h 232702"/>
                  <a:gd name="connsiteX3" fmla="*/ 1172305 w 1294227"/>
                  <a:gd name="connsiteY3" fmla="*/ 232702 h 232702"/>
                  <a:gd name="connsiteX4" fmla="*/ 121922 w 1294227"/>
                  <a:gd name="connsiteY4" fmla="*/ 232702 h 232702"/>
                  <a:gd name="connsiteX5" fmla="*/ 0 w 1294227"/>
                  <a:gd name="connsiteY5" fmla="*/ 110780 h 232702"/>
                  <a:gd name="connsiteX6" fmla="*/ 0 w 1294227"/>
                  <a:gd name="connsiteY6" fmla="*/ 0 h 23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4227" h="232702">
                    <a:moveTo>
                      <a:pt x="0" y="0"/>
                    </a:moveTo>
                    <a:lnTo>
                      <a:pt x="1294227" y="0"/>
                    </a:lnTo>
                    <a:lnTo>
                      <a:pt x="1294227" y="110780"/>
                    </a:lnTo>
                    <a:cubicBezTo>
                      <a:pt x="1294227" y="178116"/>
                      <a:pt x="1239641" y="232702"/>
                      <a:pt x="1172305" y="232702"/>
                    </a:cubicBezTo>
                    <a:lnTo>
                      <a:pt x="121922" y="232702"/>
                    </a:lnTo>
                    <a:cubicBezTo>
                      <a:pt x="54586" y="232702"/>
                      <a:pt x="0" y="178116"/>
                      <a:pt x="0" y="11078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0265">
                    <a:schemeClr val="bg1"/>
                  </a:gs>
                  <a:gs pos="55000">
                    <a:schemeClr val="bg1">
                      <a:lumMod val="5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8588552-4A8B-4CB3-93E8-4475B0E94487}"/>
                  </a:ext>
                </a:extLst>
              </p:cNvPr>
              <p:cNvSpPr/>
              <p:nvPr/>
            </p:nvSpPr>
            <p:spPr>
              <a:xfrm rot="10800000">
                <a:off x="4588742" y="4890512"/>
                <a:ext cx="3014515" cy="1257320"/>
              </a:xfrm>
              <a:custGeom>
                <a:avLst/>
                <a:gdLst>
                  <a:gd name="connsiteX0" fmla="*/ 0 w 3014515"/>
                  <a:gd name="connsiteY0" fmla="*/ 1257320 h 1257320"/>
                  <a:gd name="connsiteX1" fmla="*/ 271 w 3014515"/>
                  <a:gd name="connsiteY1" fmla="*/ 1255541 h 1257320"/>
                  <a:gd name="connsiteX2" fmla="*/ 5031 w 3014515"/>
                  <a:gd name="connsiteY2" fmla="*/ 1224350 h 1257320"/>
                  <a:gd name="connsiteX3" fmla="*/ 1507257 w 3014515"/>
                  <a:gd name="connsiteY3" fmla="*/ 0 h 1257320"/>
                  <a:gd name="connsiteX4" fmla="*/ 3009483 w 3014515"/>
                  <a:gd name="connsiteY4" fmla="*/ 1224350 h 1257320"/>
                  <a:gd name="connsiteX5" fmla="*/ 3014244 w 3014515"/>
                  <a:gd name="connsiteY5" fmla="*/ 1255541 h 1257320"/>
                  <a:gd name="connsiteX6" fmla="*/ 3014515 w 3014515"/>
                  <a:gd name="connsiteY6" fmla="*/ 1257319 h 1257320"/>
                  <a:gd name="connsiteX7" fmla="*/ 2986095 w 3014515"/>
                  <a:gd name="connsiteY7" fmla="*/ 1245768 h 1257320"/>
                  <a:gd name="connsiteX8" fmla="*/ 1507259 w 3014515"/>
                  <a:gd name="connsiteY8" fmla="*/ 995261 h 1257320"/>
                  <a:gd name="connsiteX9" fmla="*/ 28424 w 3014515"/>
                  <a:gd name="connsiteY9" fmla="*/ 1245768 h 125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14515" h="1257320">
                    <a:moveTo>
                      <a:pt x="0" y="1257320"/>
                    </a:moveTo>
                    <a:lnTo>
                      <a:pt x="271" y="1255541"/>
                    </a:lnTo>
                    <a:lnTo>
                      <a:pt x="5031" y="1224350"/>
                    </a:lnTo>
                    <a:cubicBezTo>
                      <a:pt x="148013" y="525614"/>
                      <a:pt x="766253" y="0"/>
                      <a:pt x="1507257" y="0"/>
                    </a:cubicBezTo>
                    <a:cubicBezTo>
                      <a:pt x="2248261" y="0"/>
                      <a:pt x="2866502" y="525614"/>
                      <a:pt x="3009483" y="1224350"/>
                    </a:cubicBezTo>
                    <a:lnTo>
                      <a:pt x="3014244" y="1255541"/>
                    </a:lnTo>
                    <a:lnTo>
                      <a:pt x="3014515" y="1257319"/>
                    </a:lnTo>
                    <a:lnTo>
                      <a:pt x="2986095" y="1245768"/>
                    </a:lnTo>
                    <a:cubicBezTo>
                      <a:pt x="2546491" y="1086008"/>
                      <a:pt x="2042716" y="995261"/>
                      <a:pt x="1507259" y="995261"/>
                    </a:cubicBezTo>
                    <a:cubicBezTo>
                      <a:pt x="971802" y="995261"/>
                      <a:pt x="468027" y="1086008"/>
                      <a:pt x="28424" y="1245768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D59795D-240A-4734-9AF5-EC7066FEBDC5}"/>
                  </a:ext>
                </a:extLst>
              </p:cNvPr>
              <p:cNvSpPr/>
              <p:nvPr/>
            </p:nvSpPr>
            <p:spPr>
              <a:xfrm>
                <a:off x="4588742" y="4601029"/>
                <a:ext cx="3014516" cy="551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356710B-1219-45BC-BF7B-B7785BDF6B7C}"/>
                  </a:ext>
                </a:extLst>
              </p:cNvPr>
              <p:cNvSpPr/>
              <p:nvPr/>
            </p:nvSpPr>
            <p:spPr>
              <a:xfrm rot="10800000">
                <a:off x="4588742" y="2511844"/>
                <a:ext cx="3066758" cy="3620672"/>
              </a:xfrm>
              <a:custGeom>
                <a:avLst/>
                <a:gdLst>
                  <a:gd name="connsiteX0" fmla="*/ 1533379 w 3066758"/>
                  <a:gd name="connsiteY0" fmla="*/ 0 h 3620672"/>
                  <a:gd name="connsiteX1" fmla="*/ 3035605 w 3066758"/>
                  <a:gd name="connsiteY1" fmla="*/ 1224350 h 3620672"/>
                  <a:gd name="connsiteX2" fmla="*/ 3040366 w 3066758"/>
                  <a:gd name="connsiteY2" fmla="*/ 1255541 h 3620672"/>
                  <a:gd name="connsiteX3" fmla="*/ 3058841 w 3066758"/>
                  <a:gd name="connsiteY3" fmla="*/ 1376600 h 3620672"/>
                  <a:gd name="connsiteX4" fmla="*/ 3066758 w 3066758"/>
                  <a:gd name="connsiteY4" fmla="*/ 1533379 h 3620672"/>
                  <a:gd name="connsiteX5" fmla="*/ 2716609 w 3066758"/>
                  <a:gd name="connsiteY5" fmla="*/ 2508751 h 3620672"/>
                  <a:gd name="connsiteX6" fmla="*/ 2656393 w 3066758"/>
                  <a:gd name="connsiteY6" fmla="*/ 2575006 h 3620672"/>
                  <a:gd name="connsiteX7" fmla="*/ 2617642 w 3066758"/>
                  <a:gd name="connsiteY7" fmla="*/ 2617642 h 3620672"/>
                  <a:gd name="connsiteX8" fmla="*/ 2560725 w 3066758"/>
                  <a:gd name="connsiteY8" fmla="*/ 2669372 h 3620672"/>
                  <a:gd name="connsiteX9" fmla="*/ 2500508 w 3066758"/>
                  <a:gd name="connsiteY9" fmla="*/ 2735627 h 3620672"/>
                  <a:gd name="connsiteX10" fmla="*/ 2156433 w 3066758"/>
                  <a:gd name="connsiteY10" fmla="*/ 3573585 h 3620672"/>
                  <a:gd name="connsiteX11" fmla="*/ 2154352 w 3066758"/>
                  <a:gd name="connsiteY11" fmla="*/ 3620672 h 3620672"/>
                  <a:gd name="connsiteX12" fmla="*/ 912407 w 3066758"/>
                  <a:gd name="connsiteY12" fmla="*/ 3620672 h 3620672"/>
                  <a:gd name="connsiteX13" fmla="*/ 910326 w 3066758"/>
                  <a:gd name="connsiteY13" fmla="*/ 3573585 h 3620672"/>
                  <a:gd name="connsiteX14" fmla="*/ 566250 w 3066758"/>
                  <a:gd name="connsiteY14" fmla="*/ 2735627 h 3620672"/>
                  <a:gd name="connsiteX15" fmla="*/ 506034 w 3066758"/>
                  <a:gd name="connsiteY15" fmla="*/ 2669372 h 3620672"/>
                  <a:gd name="connsiteX16" fmla="*/ 449116 w 3066758"/>
                  <a:gd name="connsiteY16" fmla="*/ 2617642 h 3620672"/>
                  <a:gd name="connsiteX17" fmla="*/ 410366 w 3066758"/>
                  <a:gd name="connsiteY17" fmla="*/ 2575006 h 3620672"/>
                  <a:gd name="connsiteX18" fmla="*/ 350149 w 3066758"/>
                  <a:gd name="connsiteY18" fmla="*/ 2508751 h 3620672"/>
                  <a:gd name="connsiteX19" fmla="*/ 0 w 3066758"/>
                  <a:gd name="connsiteY19" fmla="*/ 1533379 h 3620672"/>
                  <a:gd name="connsiteX20" fmla="*/ 7917 w 3066758"/>
                  <a:gd name="connsiteY20" fmla="*/ 1376600 h 3620672"/>
                  <a:gd name="connsiteX21" fmla="*/ 26393 w 3066758"/>
                  <a:gd name="connsiteY21" fmla="*/ 1255541 h 3620672"/>
                  <a:gd name="connsiteX22" fmla="*/ 31153 w 3066758"/>
                  <a:gd name="connsiteY22" fmla="*/ 1224350 h 3620672"/>
                  <a:gd name="connsiteX23" fmla="*/ 1533379 w 3066758"/>
                  <a:gd name="connsiteY23" fmla="*/ 0 h 362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66758" h="3620672">
                    <a:moveTo>
                      <a:pt x="1533379" y="0"/>
                    </a:moveTo>
                    <a:cubicBezTo>
                      <a:pt x="2274383" y="0"/>
                      <a:pt x="2892624" y="525614"/>
                      <a:pt x="3035605" y="1224350"/>
                    </a:cubicBezTo>
                    <a:lnTo>
                      <a:pt x="3040366" y="1255541"/>
                    </a:lnTo>
                    <a:lnTo>
                      <a:pt x="3058841" y="1376600"/>
                    </a:lnTo>
                    <a:cubicBezTo>
                      <a:pt x="3064077" y="1428148"/>
                      <a:pt x="3066758" y="1480450"/>
                      <a:pt x="3066758" y="1533379"/>
                    </a:cubicBezTo>
                    <a:cubicBezTo>
                      <a:pt x="3066758" y="1903881"/>
                      <a:pt x="2935355" y="2243692"/>
                      <a:pt x="2716609" y="2508751"/>
                    </a:cubicBezTo>
                    <a:lnTo>
                      <a:pt x="2656393" y="2575006"/>
                    </a:lnTo>
                    <a:lnTo>
                      <a:pt x="2617642" y="2617642"/>
                    </a:lnTo>
                    <a:lnTo>
                      <a:pt x="2560725" y="2669372"/>
                    </a:lnTo>
                    <a:lnTo>
                      <a:pt x="2500508" y="2735627"/>
                    </a:lnTo>
                    <a:cubicBezTo>
                      <a:pt x="2309106" y="2967553"/>
                      <a:pt x="2184575" y="3256712"/>
                      <a:pt x="2156433" y="3573585"/>
                    </a:cubicBezTo>
                    <a:lnTo>
                      <a:pt x="2154352" y="3620672"/>
                    </a:lnTo>
                    <a:lnTo>
                      <a:pt x="912407" y="3620672"/>
                    </a:lnTo>
                    <a:lnTo>
                      <a:pt x="910326" y="3573585"/>
                    </a:lnTo>
                    <a:cubicBezTo>
                      <a:pt x="882184" y="3256712"/>
                      <a:pt x="757653" y="2967553"/>
                      <a:pt x="566250" y="2735627"/>
                    </a:cubicBezTo>
                    <a:lnTo>
                      <a:pt x="506034" y="2669372"/>
                    </a:lnTo>
                    <a:lnTo>
                      <a:pt x="449116" y="2617642"/>
                    </a:lnTo>
                    <a:lnTo>
                      <a:pt x="410366" y="2575006"/>
                    </a:lnTo>
                    <a:lnTo>
                      <a:pt x="350149" y="2508751"/>
                    </a:lnTo>
                    <a:cubicBezTo>
                      <a:pt x="131404" y="2243692"/>
                      <a:pt x="0" y="1903881"/>
                      <a:pt x="0" y="1533379"/>
                    </a:cubicBezTo>
                    <a:cubicBezTo>
                      <a:pt x="0" y="1480450"/>
                      <a:pt x="2682" y="1428148"/>
                      <a:pt x="7917" y="1376600"/>
                    </a:cubicBezTo>
                    <a:lnTo>
                      <a:pt x="26393" y="1255541"/>
                    </a:lnTo>
                    <a:lnTo>
                      <a:pt x="31153" y="1224350"/>
                    </a:lnTo>
                    <a:cubicBezTo>
                      <a:pt x="174135" y="525614"/>
                      <a:pt x="792375" y="0"/>
                      <a:pt x="1533379" y="0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bg1"/>
                  </a:gs>
                  <a:gs pos="70000">
                    <a:schemeClr val="bg1">
                      <a:alpha val="0"/>
                    </a:schemeClr>
                  </a:gs>
                </a:gsLst>
                <a:lin ang="1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363F8CF-D98C-474C-A79E-FE284F355697}"/>
                </a:ext>
              </a:extLst>
            </p:cNvPr>
            <p:cNvSpPr txBox="1"/>
            <p:nvPr/>
          </p:nvSpPr>
          <p:spPr>
            <a:xfrm>
              <a:off x="6684855" y="5607593"/>
              <a:ext cx="17059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111111"/>
                  </a:solidFill>
                  <a:latin typeface="Lato" panose="020F0502020204030203" pitchFamily="34" charset="0"/>
                </a:rPr>
                <a:t>Add multiple things like game, payment ,music etc</a:t>
              </a:r>
              <a:endParaRPr lang="en-IN" sz="1600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3EA96E5-54CA-4D19-BA91-9E4BBF8D2B6A}"/>
              </a:ext>
            </a:extLst>
          </p:cNvPr>
          <p:cNvGrpSpPr/>
          <p:nvPr/>
        </p:nvGrpSpPr>
        <p:grpSpPr>
          <a:xfrm>
            <a:off x="9300032" y="41556"/>
            <a:ext cx="2555618" cy="4260797"/>
            <a:chOff x="9300489" y="52464"/>
            <a:chExt cx="2555618" cy="4260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4CD8BFA-862B-484E-B1C6-A6AA631CBF5C}"/>
                </a:ext>
              </a:extLst>
            </p:cNvPr>
            <p:cNvSpPr/>
            <p:nvPr/>
          </p:nvSpPr>
          <p:spPr>
            <a:xfrm>
              <a:off x="10486691" y="52464"/>
              <a:ext cx="159658" cy="822960"/>
            </a:xfrm>
            <a:prstGeom prst="rect">
              <a:avLst/>
            </a:pr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2A05275-BC53-460D-88D5-06288007422C}"/>
                </a:ext>
              </a:extLst>
            </p:cNvPr>
            <p:cNvSpPr/>
            <p:nvPr/>
          </p:nvSpPr>
          <p:spPr>
            <a:xfrm rot="10800000">
              <a:off x="9300489" y="1323856"/>
              <a:ext cx="2532066" cy="2989405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24000"/>
                  </a:schemeClr>
                </a:gs>
                <a:gs pos="0">
                  <a:schemeClr val="bg1">
                    <a:alpha val="3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569D0D3-B8F7-47E8-A668-ABA229853B1A}"/>
                </a:ext>
              </a:extLst>
            </p:cNvPr>
            <p:cNvSpPr/>
            <p:nvPr/>
          </p:nvSpPr>
          <p:spPr>
            <a:xfrm rot="10800000">
              <a:off x="10051102" y="1130273"/>
              <a:ext cx="1030837" cy="135509"/>
            </a:xfrm>
            <a:custGeom>
              <a:avLst/>
              <a:gdLst>
                <a:gd name="connsiteX0" fmla="*/ 6395 w 1248517"/>
                <a:gd name="connsiteY0" fmla="*/ 0 h 164124"/>
                <a:gd name="connsiteX1" fmla="*/ 1242122 w 1248517"/>
                <a:gd name="connsiteY1" fmla="*/ 0 h 164124"/>
                <a:gd name="connsiteX2" fmla="*/ 1241238 w 1248517"/>
                <a:gd name="connsiteY2" fmla="*/ 19989 h 164124"/>
                <a:gd name="connsiteX3" fmla="*/ 1248517 w 1248517"/>
                <a:gd name="connsiteY3" fmla="*/ 164124 h 164124"/>
                <a:gd name="connsiteX4" fmla="*/ 0 w 1248517"/>
                <a:gd name="connsiteY4" fmla="*/ 164124 h 164124"/>
                <a:gd name="connsiteX5" fmla="*/ 7278 w 1248517"/>
                <a:gd name="connsiteY5" fmla="*/ 19989 h 164124"/>
                <a:gd name="connsiteX6" fmla="*/ 6395 w 124851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517" h="164124">
                  <a:moveTo>
                    <a:pt x="6395" y="0"/>
                  </a:moveTo>
                  <a:lnTo>
                    <a:pt x="1242122" y="0"/>
                  </a:lnTo>
                  <a:lnTo>
                    <a:pt x="1241238" y="19989"/>
                  </a:lnTo>
                  <a:lnTo>
                    <a:pt x="1248517" y="164124"/>
                  </a:lnTo>
                  <a:lnTo>
                    <a:pt x="0" y="164124"/>
                  </a:lnTo>
                  <a:lnTo>
                    <a:pt x="7278" y="19989"/>
                  </a:lnTo>
                  <a:lnTo>
                    <a:pt x="6395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46D18A-CA85-4E64-A0FF-A5A6397C57F4}"/>
                </a:ext>
              </a:extLst>
            </p:cNvPr>
            <p:cNvSpPr/>
            <p:nvPr/>
          </p:nvSpPr>
          <p:spPr>
            <a:xfrm rot="10800000">
              <a:off x="10032233" y="936690"/>
              <a:ext cx="1068577" cy="135509"/>
            </a:xfrm>
            <a:custGeom>
              <a:avLst/>
              <a:gdLst>
                <a:gd name="connsiteX0" fmla="*/ 13412 w 1294227"/>
                <a:gd name="connsiteY0" fmla="*/ 0 h 164124"/>
                <a:gd name="connsiteX1" fmla="*/ 1280816 w 1294227"/>
                <a:gd name="connsiteY1" fmla="*/ 0 h 164124"/>
                <a:gd name="connsiteX2" fmla="*/ 1294227 w 1294227"/>
                <a:gd name="connsiteY2" fmla="*/ 87873 h 164124"/>
                <a:gd name="connsiteX3" fmla="*/ 1294227 w 1294227"/>
                <a:gd name="connsiteY3" fmla="*/ 164124 h 164124"/>
                <a:gd name="connsiteX4" fmla="*/ 0 w 1294227"/>
                <a:gd name="connsiteY4" fmla="*/ 164124 h 164124"/>
                <a:gd name="connsiteX5" fmla="*/ 0 w 1294227"/>
                <a:gd name="connsiteY5" fmla="*/ 87879 h 164124"/>
                <a:gd name="connsiteX6" fmla="*/ 13412 w 1294227"/>
                <a:gd name="connsiteY6" fmla="*/ 0 h 1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164124">
                  <a:moveTo>
                    <a:pt x="13412" y="0"/>
                  </a:moveTo>
                  <a:lnTo>
                    <a:pt x="1280816" y="0"/>
                  </a:lnTo>
                  <a:lnTo>
                    <a:pt x="1294227" y="87873"/>
                  </a:lnTo>
                  <a:lnTo>
                    <a:pt x="1294227" y="164124"/>
                  </a:lnTo>
                  <a:lnTo>
                    <a:pt x="0" y="164124"/>
                  </a:lnTo>
                  <a:lnTo>
                    <a:pt x="0" y="87879"/>
                  </a:lnTo>
                  <a:lnTo>
                    <a:pt x="13412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412B28-FF47-4A54-820E-DCB2B85A8E9E}"/>
                </a:ext>
              </a:extLst>
            </p:cNvPr>
            <p:cNvSpPr/>
            <p:nvPr/>
          </p:nvSpPr>
          <p:spPr>
            <a:xfrm rot="10800000">
              <a:off x="10032233" y="686485"/>
              <a:ext cx="1068577" cy="192130"/>
            </a:xfrm>
            <a:custGeom>
              <a:avLst/>
              <a:gdLst>
                <a:gd name="connsiteX0" fmla="*/ 0 w 1294227"/>
                <a:gd name="connsiteY0" fmla="*/ 0 h 232702"/>
                <a:gd name="connsiteX1" fmla="*/ 1294227 w 1294227"/>
                <a:gd name="connsiteY1" fmla="*/ 0 h 232702"/>
                <a:gd name="connsiteX2" fmla="*/ 1294227 w 1294227"/>
                <a:gd name="connsiteY2" fmla="*/ 110780 h 232702"/>
                <a:gd name="connsiteX3" fmla="*/ 1172305 w 1294227"/>
                <a:gd name="connsiteY3" fmla="*/ 232702 h 232702"/>
                <a:gd name="connsiteX4" fmla="*/ 121922 w 1294227"/>
                <a:gd name="connsiteY4" fmla="*/ 232702 h 232702"/>
                <a:gd name="connsiteX5" fmla="*/ 0 w 1294227"/>
                <a:gd name="connsiteY5" fmla="*/ 110780 h 232702"/>
                <a:gd name="connsiteX6" fmla="*/ 0 w 1294227"/>
                <a:gd name="connsiteY6" fmla="*/ 0 h 23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227" h="232702">
                  <a:moveTo>
                    <a:pt x="0" y="0"/>
                  </a:moveTo>
                  <a:lnTo>
                    <a:pt x="1294227" y="0"/>
                  </a:lnTo>
                  <a:lnTo>
                    <a:pt x="1294227" y="110780"/>
                  </a:lnTo>
                  <a:cubicBezTo>
                    <a:pt x="1294227" y="178116"/>
                    <a:pt x="1239641" y="232702"/>
                    <a:pt x="1172305" y="232702"/>
                  </a:cubicBezTo>
                  <a:lnTo>
                    <a:pt x="121922" y="232702"/>
                  </a:lnTo>
                  <a:cubicBezTo>
                    <a:pt x="54586" y="232702"/>
                    <a:pt x="0" y="178116"/>
                    <a:pt x="0" y="11078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265">
                  <a:schemeClr val="bg1"/>
                </a:gs>
                <a:gs pos="55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56D5E8-AD6D-4FE4-A9AC-B89DB7B7D788}"/>
                </a:ext>
              </a:extLst>
            </p:cNvPr>
            <p:cNvSpPr/>
            <p:nvPr/>
          </p:nvSpPr>
          <p:spPr>
            <a:xfrm rot="10800000">
              <a:off x="9322056" y="3275155"/>
              <a:ext cx="2488932" cy="1038105"/>
            </a:xfrm>
            <a:custGeom>
              <a:avLst/>
              <a:gdLst>
                <a:gd name="connsiteX0" fmla="*/ 0 w 3014515"/>
                <a:gd name="connsiteY0" fmla="*/ 1257320 h 1257320"/>
                <a:gd name="connsiteX1" fmla="*/ 271 w 3014515"/>
                <a:gd name="connsiteY1" fmla="*/ 1255541 h 1257320"/>
                <a:gd name="connsiteX2" fmla="*/ 5031 w 3014515"/>
                <a:gd name="connsiteY2" fmla="*/ 1224350 h 1257320"/>
                <a:gd name="connsiteX3" fmla="*/ 1507257 w 3014515"/>
                <a:gd name="connsiteY3" fmla="*/ 0 h 1257320"/>
                <a:gd name="connsiteX4" fmla="*/ 3009483 w 3014515"/>
                <a:gd name="connsiteY4" fmla="*/ 1224350 h 1257320"/>
                <a:gd name="connsiteX5" fmla="*/ 3014244 w 3014515"/>
                <a:gd name="connsiteY5" fmla="*/ 1255541 h 1257320"/>
                <a:gd name="connsiteX6" fmla="*/ 3014515 w 3014515"/>
                <a:gd name="connsiteY6" fmla="*/ 1257319 h 1257320"/>
                <a:gd name="connsiteX7" fmla="*/ 2986095 w 3014515"/>
                <a:gd name="connsiteY7" fmla="*/ 1245768 h 1257320"/>
                <a:gd name="connsiteX8" fmla="*/ 1507259 w 3014515"/>
                <a:gd name="connsiteY8" fmla="*/ 995261 h 1257320"/>
                <a:gd name="connsiteX9" fmla="*/ 28424 w 3014515"/>
                <a:gd name="connsiteY9" fmla="*/ 1245768 h 12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4515" h="1257320">
                  <a:moveTo>
                    <a:pt x="0" y="1257320"/>
                  </a:moveTo>
                  <a:lnTo>
                    <a:pt x="271" y="1255541"/>
                  </a:lnTo>
                  <a:lnTo>
                    <a:pt x="5031" y="1224350"/>
                  </a:lnTo>
                  <a:cubicBezTo>
                    <a:pt x="148013" y="525614"/>
                    <a:pt x="766253" y="0"/>
                    <a:pt x="1507257" y="0"/>
                  </a:cubicBezTo>
                  <a:cubicBezTo>
                    <a:pt x="2248261" y="0"/>
                    <a:pt x="2866502" y="525614"/>
                    <a:pt x="3009483" y="1224350"/>
                  </a:cubicBezTo>
                  <a:lnTo>
                    <a:pt x="3014244" y="1255541"/>
                  </a:lnTo>
                  <a:lnTo>
                    <a:pt x="3014515" y="1257319"/>
                  </a:lnTo>
                  <a:lnTo>
                    <a:pt x="2986095" y="1245768"/>
                  </a:lnTo>
                  <a:cubicBezTo>
                    <a:pt x="2546491" y="1086008"/>
                    <a:pt x="2042716" y="995261"/>
                    <a:pt x="1507259" y="995261"/>
                  </a:cubicBezTo>
                  <a:cubicBezTo>
                    <a:pt x="971802" y="995261"/>
                    <a:pt x="468027" y="1086008"/>
                    <a:pt x="28424" y="1245768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9FCD44A-463A-4920-AE49-2DD2F8528F9C}"/>
                </a:ext>
              </a:extLst>
            </p:cNvPr>
            <p:cNvSpPr/>
            <p:nvPr/>
          </p:nvSpPr>
          <p:spPr>
            <a:xfrm>
              <a:off x="9322056" y="3036144"/>
              <a:ext cx="2488933" cy="455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BE2206-8FF6-4D86-9088-03D947127E67}"/>
                </a:ext>
              </a:extLst>
            </p:cNvPr>
            <p:cNvSpPr/>
            <p:nvPr/>
          </p:nvSpPr>
          <p:spPr>
            <a:xfrm rot="10800000">
              <a:off x="9324041" y="1300111"/>
              <a:ext cx="2532066" cy="2989405"/>
            </a:xfrm>
            <a:custGeom>
              <a:avLst/>
              <a:gdLst>
                <a:gd name="connsiteX0" fmla="*/ 1533379 w 3066758"/>
                <a:gd name="connsiteY0" fmla="*/ 0 h 3620672"/>
                <a:gd name="connsiteX1" fmla="*/ 3035605 w 3066758"/>
                <a:gd name="connsiteY1" fmla="*/ 1224350 h 3620672"/>
                <a:gd name="connsiteX2" fmla="*/ 3040366 w 3066758"/>
                <a:gd name="connsiteY2" fmla="*/ 1255541 h 3620672"/>
                <a:gd name="connsiteX3" fmla="*/ 3058841 w 3066758"/>
                <a:gd name="connsiteY3" fmla="*/ 1376600 h 3620672"/>
                <a:gd name="connsiteX4" fmla="*/ 3066758 w 3066758"/>
                <a:gd name="connsiteY4" fmla="*/ 1533379 h 3620672"/>
                <a:gd name="connsiteX5" fmla="*/ 2716609 w 3066758"/>
                <a:gd name="connsiteY5" fmla="*/ 2508751 h 3620672"/>
                <a:gd name="connsiteX6" fmla="*/ 2656393 w 3066758"/>
                <a:gd name="connsiteY6" fmla="*/ 2575006 h 3620672"/>
                <a:gd name="connsiteX7" fmla="*/ 2617642 w 3066758"/>
                <a:gd name="connsiteY7" fmla="*/ 2617642 h 3620672"/>
                <a:gd name="connsiteX8" fmla="*/ 2560725 w 3066758"/>
                <a:gd name="connsiteY8" fmla="*/ 2669372 h 3620672"/>
                <a:gd name="connsiteX9" fmla="*/ 2500508 w 3066758"/>
                <a:gd name="connsiteY9" fmla="*/ 2735627 h 3620672"/>
                <a:gd name="connsiteX10" fmla="*/ 2156433 w 3066758"/>
                <a:gd name="connsiteY10" fmla="*/ 3573585 h 3620672"/>
                <a:gd name="connsiteX11" fmla="*/ 2154352 w 3066758"/>
                <a:gd name="connsiteY11" fmla="*/ 3620672 h 3620672"/>
                <a:gd name="connsiteX12" fmla="*/ 912407 w 3066758"/>
                <a:gd name="connsiteY12" fmla="*/ 3620672 h 3620672"/>
                <a:gd name="connsiteX13" fmla="*/ 910326 w 3066758"/>
                <a:gd name="connsiteY13" fmla="*/ 3573585 h 3620672"/>
                <a:gd name="connsiteX14" fmla="*/ 566250 w 3066758"/>
                <a:gd name="connsiteY14" fmla="*/ 2735627 h 3620672"/>
                <a:gd name="connsiteX15" fmla="*/ 506034 w 3066758"/>
                <a:gd name="connsiteY15" fmla="*/ 2669372 h 3620672"/>
                <a:gd name="connsiteX16" fmla="*/ 449116 w 3066758"/>
                <a:gd name="connsiteY16" fmla="*/ 2617642 h 3620672"/>
                <a:gd name="connsiteX17" fmla="*/ 410366 w 3066758"/>
                <a:gd name="connsiteY17" fmla="*/ 2575006 h 3620672"/>
                <a:gd name="connsiteX18" fmla="*/ 350149 w 3066758"/>
                <a:gd name="connsiteY18" fmla="*/ 2508751 h 3620672"/>
                <a:gd name="connsiteX19" fmla="*/ 0 w 3066758"/>
                <a:gd name="connsiteY19" fmla="*/ 1533379 h 3620672"/>
                <a:gd name="connsiteX20" fmla="*/ 7917 w 3066758"/>
                <a:gd name="connsiteY20" fmla="*/ 1376600 h 3620672"/>
                <a:gd name="connsiteX21" fmla="*/ 26393 w 3066758"/>
                <a:gd name="connsiteY21" fmla="*/ 1255541 h 3620672"/>
                <a:gd name="connsiteX22" fmla="*/ 31153 w 3066758"/>
                <a:gd name="connsiteY22" fmla="*/ 1224350 h 3620672"/>
                <a:gd name="connsiteX23" fmla="*/ 1533379 w 3066758"/>
                <a:gd name="connsiteY23" fmla="*/ 0 h 362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66758" h="3620672">
                  <a:moveTo>
                    <a:pt x="1533379" y="0"/>
                  </a:moveTo>
                  <a:cubicBezTo>
                    <a:pt x="2274383" y="0"/>
                    <a:pt x="2892624" y="525614"/>
                    <a:pt x="3035605" y="1224350"/>
                  </a:cubicBezTo>
                  <a:lnTo>
                    <a:pt x="3040366" y="1255541"/>
                  </a:lnTo>
                  <a:lnTo>
                    <a:pt x="3058841" y="1376600"/>
                  </a:lnTo>
                  <a:cubicBezTo>
                    <a:pt x="3064077" y="1428148"/>
                    <a:pt x="3066758" y="1480450"/>
                    <a:pt x="3066758" y="1533379"/>
                  </a:cubicBezTo>
                  <a:cubicBezTo>
                    <a:pt x="3066758" y="1903881"/>
                    <a:pt x="2935355" y="2243692"/>
                    <a:pt x="2716609" y="2508751"/>
                  </a:cubicBezTo>
                  <a:lnTo>
                    <a:pt x="2656393" y="2575006"/>
                  </a:lnTo>
                  <a:lnTo>
                    <a:pt x="2617642" y="2617642"/>
                  </a:lnTo>
                  <a:lnTo>
                    <a:pt x="2560725" y="2669372"/>
                  </a:lnTo>
                  <a:lnTo>
                    <a:pt x="2500508" y="2735627"/>
                  </a:lnTo>
                  <a:cubicBezTo>
                    <a:pt x="2309106" y="2967553"/>
                    <a:pt x="2184575" y="3256712"/>
                    <a:pt x="2156433" y="3573585"/>
                  </a:cubicBezTo>
                  <a:lnTo>
                    <a:pt x="2154352" y="3620672"/>
                  </a:lnTo>
                  <a:lnTo>
                    <a:pt x="912407" y="3620672"/>
                  </a:lnTo>
                  <a:lnTo>
                    <a:pt x="910326" y="3573585"/>
                  </a:lnTo>
                  <a:cubicBezTo>
                    <a:pt x="882184" y="3256712"/>
                    <a:pt x="757653" y="2967553"/>
                    <a:pt x="566250" y="2735627"/>
                  </a:cubicBezTo>
                  <a:lnTo>
                    <a:pt x="506034" y="2669372"/>
                  </a:lnTo>
                  <a:lnTo>
                    <a:pt x="449116" y="2617642"/>
                  </a:lnTo>
                  <a:lnTo>
                    <a:pt x="410366" y="2575006"/>
                  </a:lnTo>
                  <a:lnTo>
                    <a:pt x="350149" y="2508751"/>
                  </a:lnTo>
                  <a:cubicBezTo>
                    <a:pt x="131404" y="2243692"/>
                    <a:pt x="0" y="1903881"/>
                    <a:pt x="0" y="1533379"/>
                  </a:cubicBezTo>
                  <a:cubicBezTo>
                    <a:pt x="0" y="1480450"/>
                    <a:pt x="2682" y="1428148"/>
                    <a:pt x="7917" y="1376600"/>
                  </a:cubicBezTo>
                  <a:lnTo>
                    <a:pt x="26393" y="1255541"/>
                  </a:lnTo>
                  <a:lnTo>
                    <a:pt x="31153" y="1224350"/>
                  </a:lnTo>
                  <a:cubicBezTo>
                    <a:pt x="174135" y="525614"/>
                    <a:pt x="792375" y="0"/>
                    <a:pt x="1533379" y="0"/>
                  </a:cubicBezTo>
                  <a:close/>
                </a:path>
              </a:pathLst>
            </a:custGeom>
            <a:gradFill flip="none" rotWithShape="1">
              <a:gsLst>
                <a:gs pos="91000">
                  <a:schemeClr val="bg1"/>
                </a:gs>
                <a:gs pos="7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C094B7-8505-4471-8520-DB974FE7C24B}"/>
                </a:ext>
              </a:extLst>
            </p:cNvPr>
            <p:cNvSpPr txBox="1"/>
            <p:nvPr/>
          </p:nvSpPr>
          <p:spPr>
            <a:xfrm>
              <a:off x="9893498" y="3663270"/>
              <a:ext cx="1346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96AD70-FD53-A407-CEE1-723ED57921A6}"/>
              </a:ext>
            </a:extLst>
          </p:cNvPr>
          <p:cNvSpPr/>
          <p:nvPr/>
        </p:nvSpPr>
        <p:spPr>
          <a:xfrm>
            <a:off x="4903403" y="19605"/>
            <a:ext cx="2444781" cy="646874"/>
          </a:xfrm>
          <a:prstGeom prst="roundRect">
            <a:avLst/>
          </a:prstGeom>
          <a:solidFill>
            <a:srgbClr val="D61E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692E57-F2FB-72FB-E8D1-7AA95EA0B897}"/>
              </a:ext>
            </a:extLst>
          </p:cNvPr>
          <p:cNvSpPr/>
          <p:nvPr/>
        </p:nvSpPr>
        <p:spPr>
          <a:xfrm>
            <a:off x="5065841" y="89954"/>
            <a:ext cx="2196110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A1CA-FE69-CACD-67BD-F98DD1B84ED2}"/>
              </a:ext>
            </a:extLst>
          </p:cNvPr>
          <p:cNvSpPr txBox="1"/>
          <p:nvPr/>
        </p:nvSpPr>
        <p:spPr>
          <a:xfrm>
            <a:off x="5114153" y="115392"/>
            <a:ext cx="21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61E99"/>
                </a:solidFill>
                <a:latin typeface="Century Gothic" panose="020B0502020202020204" pitchFamily="34" charset="0"/>
              </a:rPr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B3884-A834-E790-0B22-B5CBA3E3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25" y="3867805"/>
            <a:ext cx="1381061" cy="796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2DE54-9F8A-2E05-186D-6CAEB4140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49" y="2229965"/>
            <a:ext cx="934307" cy="127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69231-124B-42ED-C9F8-CDB6F617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43" y="4435206"/>
            <a:ext cx="1274968" cy="1041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4C67F0-B0C8-1C64-23DF-14CDB1E49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72" y="2328128"/>
            <a:ext cx="1145606" cy="1041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67115-2A9E-AF4A-C080-40EF52625968}"/>
              </a:ext>
            </a:extLst>
          </p:cNvPr>
          <p:cNvSpPr txBox="1"/>
          <p:nvPr/>
        </p:nvSpPr>
        <p:spPr>
          <a:xfrm>
            <a:off x="9978358" y="3460133"/>
            <a:ext cx="148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 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673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8E0D-C42B-776C-EF83-0E1A8BF4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0" y="989030"/>
            <a:ext cx="11690072" cy="5290843"/>
          </a:xfrm>
        </p:spPr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6C7778"/>
              </a:solidFill>
              <a:effectLst/>
              <a:latin typeface="AEmb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F6F15F-9B46-0897-01A6-94262FE45B92}"/>
              </a:ext>
            </a:extLst>
          </p:cNvPr>
          <p:cNvSpPr/>
          <p:nvPr/>
        </p:nvSpPr>
        <p:spPr>
          <a:xfrm>
            <a:off x="0" y="109630"/>
            <a:ext cx="3176097" cy="571407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11FC-8BFE-C5C3-4624-92D3D877CB78}"/>
              </a:ext>
            </a:extLst>
          </p:cNvPr>
          <p:cNvSpPr txBox="1"/>
          <p:nvPr/>
        </p:nvSpPr>
        <p:spPr>
          <a:xfrm>
            <a:off x="475972" y="157358"/>
            <a:ext cx="20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035C4E-038D-D200-D15E-D95807C1ABDA}"/>
              </a:ext>
            </a:extLst>
          </p:cNvPr>
          <p:cNvSpPr txBox="1">
            <a:spLocks/>
          </p:cNvSpPr>
          <p:nvPr/>
        </p:nvSpPr>
        <p:spPr>
          <a:xfrm>
            <a:off x="8944749" y="972533"/>
            <a:ext cx="3075261" cy="529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6C7778"/>
              </a:solidFill>
              <a:latin typeface="AEmb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2DE7BC-4653-6B60-E6D9-197773AC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02" y="1488798"/>
            <a:ext cx="9334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3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C247A6-020B-E8AE-D554-DBA837C765B0}"/>
              </a:ext>
            </a:extLst>
          </p:cNvPr>
          <p:cNvSpPr/>
          <p:nvPr/>
        </p:nvSpPr>
        <p:spPr>
          <a:xfrm>
            <a:off x="88722" y="109630"/>
            <a:ext cx="3176097" cy="571407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9F2F-4B4F-9938-C3B7-7E2F02F2CEDD}"/>
              </a:ext>
            </a:extLst>
          </p:cNvPr>
          <p:cNvSpPr txBox="1"/>
          <p:nvPr/>
        </p:nvSpPr>
        <p:spPr>
          <a:xfrm>
            <a:off x="88722" y="195278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Disadvantages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56E33C-3FAC-FE01-D45C-D4A3C4B045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45" y="1354285"/>
            <a:ext cx="99401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7BE0C-95A4-C1B5-ACBC-E205AF0B8213}"/>
              </a:ext>
            </a:extLst>
          </p:cNvPr>
          <p:cNvSpPr txBox="1"/>
          <p:nvPr/>
        </p:nvSpPr>
        <p:spPr>
          <a:xfrm>
            <a:off x="1586864" y="1705610"/>
            <a:ext cx="92678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E-commerce still represents one of the business methods that take advantage if done the right way, even if the stock market and commodities fell, but E-Commerce still able to survive and receive high transaction. In addition, it is also to introducing new techniques and styles in a transaction. Use the extensive E-Commerce in the Internet world is actually much better to bring the goodness of the individual or the state.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0352D5-76AA-A43E-0672-3E839173C7A0}"/>
              </a:ext>
            </a:extLst>
          </p:cNvPr>
          <p:cNvSpPr/>
          <p:nvPr/>
        </p:nvSpPr>
        <p:spPr>
          <a:xfrm>
            <a:off x="4595630" y="551732"/>
            <a:ext cx="2209893" cy="646874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112">
                <a:srgbClr val="11306E"/>
              </a:gs>
              <a:gs pos="81100">
                <a:srgbClr val="1B3A77"/>
              </a:gs>
              <a:gs pos="100000">
                <a:srgbClr val="002060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B737A4-B6A3-03AE-09C2-B9AE0516868C}"/>
              </a:ext>
            </a:extLst>
          </p:cNvPr>
          <p:cNvSpPr/>
          <p:nvPr/>
        </p:nvSpPr>
        <p:spPr>
          <a:xfrm>
            <a:off x="4743266" y="657888"/>
            <a:ext cx="1914619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EAC6-1022-591E-01F7-F4607D8496E2}"/>
              </a:ext>
            </a:extLst>
          </p:cNvPr>
          <p:cNvSpPr txBox="1"/>
          <p:nvPr/>
        </p:nvSpPr>
        <p:spPr>
          <a:xfrm>
            <a:off x="4809898" y="705638"/>
            <a:ext cx="178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600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8ACFF0-216A-3F15-E71A-99507C751CE9}"/>
              </a:ext>
            </a:extLst>
          </p:cNvPr>
          <p:cNvSpPr/>
          <p:nvPr/>
        </p:nvSpPr>
        <p:spPr>
          <a:xfrm>
            <a:off x="3474721" y="2722880"/>
            <a:ext cx="4826000" cy="90424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8112">
                <a:srgbClr val="11306E"/>
              </a:gs>
              <a:gs pos="81100">
                <a:srgbClr val="1B3A77"/>
              </a:gs>
              <a:gs pos="100000">
                <a:srgbClr val="002060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43D243-C1CA-A86C-BA6E-DAFC9C0D5F8A}"/>
              </a:ext>
            </a:extLst>
          </p:cNvPr>
          <p:cNvSpPr/>
          <p:nvPr/>
        </p:nvSpPr>
        <p:spPr>
          <a:xfrm>
            <a:off x="4829036" y="2994438"/>
            <a:ext cx="1914619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4D05-529E-02DC-CCC5-0A4E43BE4CD7}"/>
              </a:ext>
            </a:extLst>
          </p:cNvPr>
          <p:cNvSpPr txBox="1"/>
          <p:nvPr/>
        </p:nvSpPr>
        <p:spPr>
          <a:xfrm>
            <a:off x="5089891" y="3027053"/>
            <a:ext cx="178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413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06D41A-A2FF-F253-C43D-7E3614B3C822}"/>
              </a:ext>
            </a:extLst>
          </p:cNvPr>
          <p:cNvSpPr/>
          <p:nvPr/>
        </p:nvSpPr>
        <p:spPr>
          <a:xfrm>
            <a:off x="0" y="248637"/>
            <a:ext cx="3176097" cy="571407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3C6C99-E481-98A6-21C3-BBBDC2F369ED}"/>
              </a:ext>
            </a:extLst>
          </p:cNvPr>
          <p:cNvSpPr/>
          <p:nvPr/>
        </p:nvSpPr>
        <p:spPr>
          <a:xfrm>
            <a:off x="175198" y="320007"/>
            <a:ext cx="2825700" cy="428665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B892B-7736-853F-8438-B4842635D837}"/>
              </a:ext>
            </a:extLst>
          </p:cNvPr>
          <p:cNvSpPr txBox="1"/>
          <p:nvPr/>
        </p:nvSpPr>
        <p:spPr>
          <a:xfrm>
            <a:off x="3176096" y="707776"/>
            <a:ext cx="6349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      </a:t>
            </a:r>
            <a:r>
              <a:rPr lang="en-US" sz="36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E-COMMERCE WEBSITE</a:t>
            </a:r>
            <a:endParaRPr lang="en-IN" sz="36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AA4-5FFC-BF76-06AB-50DC495A10EC}"/>
              </a:ext>
            </a:extLst>
          </p:cNvPr>
          <p:cNvSpPr txBox="1"/>
          <p:nvPr/>
        </p:nvSpPr>
        <p:spPr>
          <a:xfrm>
            <a:off x="532660" y="1873187"/>
            <a:ext cx="1121249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  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Ecommerce is the buying and selling of goods and services over the Internet.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  It is conducted over computers, tablets, smartphones, and other smart devices.</a:t>
            </a:r>
            <a:b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</a:b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  Almost anything can be purchased through ecommerce today; for this reason,  ecommerce is often highly competitive.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  Ecommerce operates in several market segments including business-to-business, </a:t>
            </a: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SansPro"/>
              </a:rPr>
              <a:t>    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business-to-consumer, consumer-to-consumer, and consumer-to-business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.</a:t>
            </a:r>
          </a:p>
          <a:p>
            <a:pPr algn="l"/>
            <a:endParaRPr lang="en-US" sz="2000" dirty="0">
              <a:solidFill>
                <a:schemeClr val="accent1">
                  <a:lumMod val="50000"/>
                </a:schemeClr>
              </a:solidFill>
              <a:latin typeface="SourceSans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SourceSansPro"/>
              </a:rPr>
              <a:t>Top Examples of Ecommerce. There are some pretty major examples of ecommerce businesses that have made it big, including Amazon, Flipkart, eBay, and Myntra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i="0" dirty="0">
              <a:solidFill>
                <a:srgbClr val="111111"/>
              </a:solidFill>
              <a:effectLst/>
              <a:latin typeface="SourceSansPro"/>
            </a:endParaRPr>
          </a:p>
          <a:p>
            <a:pPr algn="l"/>
            <a:endParaRPr lang="en-US" sz="1600" i="0" dirty="0">
              <a:solidFill>
                <a:srgbClr val="111111"/>
              </a:solidFill>
              <a:effectLst/>
              <a:latin typeface="SourceSansPro"/>
            </a:endParaRPr>
          </a:p>
          <a:p>
            <a:pPr algn="l"/>
            <a:endParaRPr lang="en-US" dirty="0">
              <a:solidFill>
                <a:srgbClr val="111111"/>
              </a:solidFill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271867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3F1C-A249-93A5-52FD-856A4E77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SourceSansPro"/>
              </a:rPr>
              <a:t>Online Shopping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ourceSansPro"/>
              </a:rPr>
              <a:t>: The primary purpose of e-commerce websites is to facilitate online buying and selling of goods and services. Customers can browse products, compare prices, read reviews, and make purchases conveniently from anywhere.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SourceSansPro"/>
              </a:rPr>
              <a:t>Marketing and Promotion</a:t>
            </a:r>
            <a:r>
              <a:rPr lang="en-US" sz="2400" dirty="0">
                <a:latin typeface="SourceSansPro"/>
              </a:rPr>
              <a:t>: E-commerce websites serve as a platform for marketing and promotional activities. Businesses can run targeted campaigns, offer discounts, and engage customers through various strategies to boost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SourceSansPro"/>
              </a:rPr>
              <a:t>Payment and Transactions</a:t>
            </a:r>
            <a:r>
              <a:rPr lang="en-US" sz="2400" dirty="0">
                <a:latin typeface="SourceSansPro"/>
              </a:rPr>
              <a:t>: These platforms offer secure payment gateways, allowing customers to make transactions using various payment methods, such as credit/debit cards, digital wallets, or other online payment systems.</a:t>
            </a:r>
            <a:endParaRPr lang="en-IN" sz="2400" dirty="0">
              <a:latin typeface="SourceSansPro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9A34FA-63BF-EB53-0446-5A351A8D1AF9}"/>
              </a:ext>
            </a:extLst>
          </p:cNvPr>
          <p:cNvSpPr/>
          <p:nvPr/>
        </p:nvSpPr>
        <p:spPr>
          <a:xfrm>
            <a:off x="0" y="109630"/>
            <a:ext cx="3176097" cy="571407"/>
          </a:xfrm>
          <a:prstGeom prst="roundRect">
            <a:avLst/>
          </a:prstGeom>
          <a:gradFill flip="none" rotWithShape="1">
            <a:gsLst>
              <a:gs pos="0">
                <a:srgbClr val="CC66FF"/>
              </a:gs>
              <a:gs pos="100000">
                <a:srgbClr val="CC00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899E04-82EF-1165-8638-CB88004B65B4}"/>
              </a:ext>
            </a:extLst>
          </p:cNvPr>
          <p:cNvSpPr/>
          <p:nvPr/>
        </p:nvSpPr>
        <p:spPr>
          <a:xfrm>
            <a:off x="175198" y="181000"/>
            <a:ext cx="2825700" cy="428665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35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9759A4-31B9-3C1B-09FA-4169114570C6}"/>
              </a:ext>
            </a:extLst>
          </p:cNvPr>
          <p:cNvSpPr txBox="1"/>
          <p:nvPr/>
        </p:nvSpPr>
        <p:spPr>
          <a:xfrm>
            <a:off x="91120" y="98079"/>
            <a:ext cx="3201241" cy="646874"/>
          </a:xfrm>
          <a:custGeom>
            <a:avLst/>
            <a:gdLst/>
            <a:ahLst/>
            <a:cxnLst/>
            <a:rect l="l" t="t" r="r" b="b"/>
            <a:pathLst>
              <a:path w="3201241" h="646874">
                <a:moveTo>
                  <a:pt x="929912" y="349151"/>
                </a:moveTo>
                <a:lnTo>
                  <a:pt x="929912" y="414026"/>
                </a:lnTo>
                <a:lnTo>
                  <a:pt x="941990" y="414026"/>
                </a:lnTo>
                <a:cubicBezTo>
                  <a:pt x="962007" y="414026"/>
                  <a:pt x="975496" y="411502"/>
                  <a:pt x="982455" y="406454"/>
                </a:cubicBezTo>
                <a:cubicBezTo>
                  <a:pt x="989415" y="401407"/>
                  <a:pt x="992895" y="394064"/>
                  <a:pt x="992895" y="384428"/>
                </a:cubicBezTo>
                <a:cubicBezTo>
                  <a:pt x="992895" y="373529"/>
                  <a:pt x="988810" y="364925"/>
                  <a:pt x="980643" y="358615"/>
                </a:cubicBezTo>
                <a:cubicBezTo>
                  <a:pt x="972475" y="352306"/>
                  <a:pt x="958901" y="349151"/>
                  <a:pt x="939920" y="349151"/>
                </a:cubicBezTo>
                <a:close/>
                <a:moveTo>
                  <a:pt x="929912" y="252785"/>
                </a:moveTo>
                <a:lnTo>
                  <a:pt x="929912" y="306130"/>
                </a:lnTo>
                <a:lnTo>
                  <a:pt x="940450" y="306130"/>
                </a:lnTo>
                <a:cubicBezTo>
                  <a:pt x="952196" y="306130"/>
                  <a:pt x="960919" y="303664"/>
                  <a:pt x="966619" y="298731"/>
                </a:cubicBezTo>
                <a:cubicBezTo>
                  <a:pt x="972320" y="293798"/>
                  <a:pt x="975170" y="287086"/>
                  <a:pt x="975170" y="278597"/>
                </a:cubicBezTo>
                <a:cubicBezTo>
                  <a:pt x="975170" y="270681"/>
                  <a:pt x="972464" y="264400"/>
                  <a:pt x="967051" y="259754"/>
                </a:cubicBezTo>
                <a:cubicBezTo>
                  <a:pt x="961639" y="255108"/>
                  <a:pt x="953405" y="252785"/>
                  <a:pt x="942351" y="252785"/>
                </a:cubicBezTo>
                <a:close/>
                <a:moveTo>
                  <a:pt x="705449" y="247622"/>
                </a:moveTo>
                <a:cubicBezTo>
                  <a:pt x="682021" y="247622"/>
                  <a:pt x="662325" y="255767"/>
                  <a:pt x="646363" y="272058"/>
                </a:cubicBezTo>
                <a:cubicBezTo>
                  <a:pt x="630401" y="288348"/>
                  <a:pt x="622419" y="309056"/>
                  <a:pt x="622419" y="334180"/>
                </a:cubicBezTo>
                <a:cubicBezTo>
                  <a:pt x="622419" y="362172"/>
                  <a:pt x="632468" y="384313"/>
                  <a:pt x="652566" y="400604"/>
                </a:cubicBezTo>
                <a:cubicBezTo>
                  <a:pt x="668184" y="413338"/>
                  <a:pt x="686099" y="419705"/>
                  <a:pt x="706310" y="419705"/>
                </a:cubicBezTo>
                <a:cubicBezTo>
                  <a:pt x="729162" y="419705"/>
                  <a:pt x="748628" y="411445"/>
                  <a:pt x="764706" y="394925"/>
                </a:cubicBezTo>
                <a:cubicBezTo>
                  <a:pt x="780784" y="378405"/>
                  <a:pt x="788823" y="358042"/>
                  <a:pt x="788823" y="333836"/>
                </a:cubicBezTo>
                <a:cubicBezTo>
                  <a:pt x="788823" y="309744"/>
                  <a:pt x="780727" y="289352"/>
                  <a:pt x="764534" y="272660"/>
                </a:cubicBezTo>
                <a:cubicBezTo>
                  <a:pt x="748341" y="255968"/>
                  <a:pt x="728646" y="247622"/>
                  <a:pt x="705449" y="247622"/>
                </a:cubicBezTo>
                <a:close/>
                <a:moveTo>
                  <a:pt x="2205876" y="206839"/>
                </a:moveTo>
                <a:lnTo>
                  <a:pt x="2344058" y="206839"/>
                </a:lnTo>
                <a:lnTo>
                  <a:pt x="2344058" y="253989"/>
                </a:lnTo>
                <a:lnTo>
                  <a:pt x="2253715" y="253989"/>
                </a:lnTo>
                <a:lnTo>
                  <a:pt x="2253715" y="299763"/>
                </a:lnTo>
                <a:lnTo>
                  <a:pt x="2344058" y="299763"/>
                </a:lnTo>
                <a:lnTo>
                  <a:pt x="2344058" y="346053"/>
                </a:lnTo>
                <a:lnTo>
                  <a:pt x="2253715" y="346053"/>
                </a:lnTo>
                <a:lnTo>
                  <a:pt x="2253715" y="412649"/>
                </a:lnTo>
                <a:lnTo>
                  <a:pt x="2344058" y="412649"/>
                </a:lnTo>
                <a:lnTo>
                  <a:pt x="2344058" y="459972"/>
                </a:lnTo>
                <a:lnTo>
                  <a:pt x="2205876" y="459972"/>
                </a:lnTo>
                <a:close/>
                <a:moveTo>
                  <a:pt x="1938867" y="206839"/>
                </a:moveTo>
                <a:lnTo>
                  <a:pt x="1988405" y="206839"/>
                </a:lnTo>
                <a:lnTo>
                  <a:pt x="2052097" y="386665"/>
                </a:lnTo>
                <a:lnTo>
                  <a:pt x="2116712" y="206839"/>
                </a:lnTo>
                <a:lnTo>
                  <a:pt x="2166188" y="206839"/>
                </a:lnTo>
                <a:lnTo>
                  <a:pt x="2074984" y="459972"/>
                </a:lnTo>
                <a:lnTo>
                  <a:pt x="2028522" y="459972"/>
                </a:lnTo>
                <a:close/>
                <a:moveTo>
                  <a:pt x="1859362" y="206839"/>
                </a:moveTo>
                <a:lnTo>
                  <a:pt x="1907201" y="206839"/>
                </a:lnTo>
                <a:lnTo>
                  <a:pt x="1907201" y="459972"/>
                </a:lnTo>
                <a:lnTo>
                  <a:pt x="1859362" y="459972"/>
                </a:lnTo>
                <a:close/>
                <a:moveTo>
                  <a:pt x="1685452" y="206839"/>
                </a:moveTo>
                <a:lnTo>
                  <a:pt x="1825355" y="206839"/>
                </a:lnTo>
                <a:lnTo>
                  <a:pt x="1825355" y="254333"/>
                </a:lnTo>
                <a:lnTo>
                  <a:pt x="1779237" y="254333"/>
                </a:lnTo>
                <a:lnTo>
                  <a:pt x="1779237" y="459972"/>
                </a:lnTo>
                <a:lnTo>
                  <a:pt x="1730366" y="459972"/>
                </a:lnTo>
                <a:lnTo>
                  <a:pt x="1730366" y="254333"/>
                </a:lnTo>
                <a:lnTo>
                  <a:pt x="1685452" y="254333"/>
                </a:lnTo>
                <a:close/>
                <a:moveTo>
                  <a:pt x="1253376" y="206839"/>
                </a:moveTo>
                <a:lnTo>
                  <a:pt x="1391559" y="206839"/>
                </a:lnTo>
                <a:lnTo>
                  <a:pt x="1391559" y="253989"/>
                </a:lnTo>
                <a:lnTo>
                  <a:pt x="1301215" y="253989"/>
                </a:lnTo>
                <a:lnTo>
                  <a:pt x="1301215" y="299763"/>
                </a:lnTo>
                <a:lnTo>
                  <a:pt x="1391559" y="299763"/>
                </a:lnTo>
                <a:lnTo>
                  <a:pt x="1391559" y="346053"/>
                </a:lnTo>
                <a:lnTo>
                  <a:pt x="1301215" y="346053"/>
                </a:lnTo>
                <a:lnTo>
                  <a:pt x="1301215" y="412649"/>
                </a:lnTo>
                <a:lnTo>
                  <a:pt x="1391559" y="412649"/>
                </a:lnTo>
                <a:lnTo>
                  <a:pt x="1391559" y="459972"/>
                </a:lnTo>
                <a:lnTo>
                  <a:pt x="1253376" y="459972"/>
                </a:lnTo>
                <a:close/>
                <a:moveTo>
                  <a:pt x="1144736" y="206839"/>
                </a:moveTo>
                <a:lnTo>
                  <a:pt x="1193091" y="206839"/>
                </a:lnTo>
                <a:lnTo>
                  <a:pt x="1193091" y="374791"/>
                </a:lnTo>
                <a:cubicBezTo>
                  <a:pt x="1193091" y="401521"/>
                  <a:pt x="1190969" y="420278"/>
                  <a:pt x="1186724" y="431062"/>
                </a:cubicBezTo>
                <a:cubicBezTo>
                  <a:pt x="1182480" y="441846"/>
                  <a:pt x="1175482" y="450421"/>
                  <a:pt x="1165730" y="456789"/>
                </a:cubicBezTo>
                <a:cubicBezTo>
                  <a:pt x="1155979" y="463156"/>
                  <a:pt x="1144277" y="466339"/>
                  <a:pt x="1130625" y="466339"/>
                </a:cubicBezTo>
                <a:cubicBezTo>
                  <a:pt x="1102748" y="466339"/>
                  <a:pt x="1079001" y="454121"/>
                  <a:pt x="1059383" y="429686"/>
                </a:cubicBezTo>
                <a:lnTo>
                  <a:pt x="1094144" y="397162"/>
                </a:lnTo>
                <a:cubicBezTo>
                  <a:pt x="1101830" y="405881"/>
                  <a:pt x="1108369" y="411732"/>
                  <a:pt x="1113761" y="414714"/>
                </a:cubicBezTo>
                <a:cubicBezTo>
                  <a:pt x="1119153" y="417697"/>
                  <a:pt x="1124373" y="419188"/>
                  <a:pt x="1129421" y="419188"/>
                </a:cubicBezTo>
                <a:cubicBezTo>
                  <a:pt x="1134583" y="419188"/>
                  <a:pt x="1138427" y="417009"/>
                  <a:pt x="1140950" y="412649"/>
                </a:cubicBezTo>
                <a:cubicBezTo>
                  <a:pt x="1143474" y="408290"/>
                  <a:pt x="1144736" y="398711"/>
                  <a:pt x="1144736" y="383912"/>
                </a:cubicBezTo>
                <a:close/>
                <a:moveTo>
                  <a:pt x="881729" y="206839"/>
                </a:moveTo>
                <a:lnTo>
                  <a:pt x="921529" y="206839"/>
                </a:lnTo>
                <a:cubicBezTo>
                  <a:pt x="944616" y="206839"/>
                  <a:pt x="961501" y="208330"/>
                  <a:pt x="972183" y="211313"/>
                </a:cubicBezTo>
                <a:cubicBezTo>
                  <a:pt x="987346" y="215328"/>
                  <a:pt x="999407" y="222785"/>
                  <a:pt x="1008366" y="233684"/>
                </a:cubicBezTo>
                <a:cubicBezTo>
                  <a:pt x="1017325" y="244582"/>
                  <a:pt x="1021804" y="257431"/>
                  <a:pt x="1021804" y="272230"/>
                </a:cubicBezTo>
                <a:cubicBezTo>
                  <a:pt x="1021804" y="281867"/>
                  <a:pt x="1019768" y="290614"/>
                  <a:pt x="1015695" y="298473"/>
                </a:cubicBezTo>
                <a:cubicBezTo>
                  <a:pt x="1011623" y="306331"/>
                  <a:pt x="1004997" y="313702"/>
                  <a:pt x="995820" y="320585"/>
                </a:cubicBezTo>
                <a:cubicBezTo>
                  <a:pt x="1011192" y="327813"/>
                  <a:pt x="1022435" y="336847"/>
                  <a:pt x="1029548" y="347688"/>
                </a:cubicBezTo>
                <a:cubicBezTo>
                  <a:pt x="1036661" y="358529"/>
                  <a:pt x="1040217" y="371350"/>
                  <a:pt x="1040217" y="386149"/>
                </a:cubicBezTo>
                <a:cubicBezTo>
                  <a:pt x="1040217" y="400374"/>
                  <a:pt x="1036542" y="413338"/>
                  <a:pt x="1029192" y="425039"/>
                </a:cubicBezTo>
                <a:cubicBezTo>
                  <a:pt x="1021841" y="436741"/>
                  <a:pt x="1012367" y="445488"/>
                  <a:pt x="1000767" y="451282"/>
                </a:cubicBezTo>
                <a:cubicBezTo>
                  <a:pt x="989168" y="457075"/>
                  <a:pt x="973147" y="459972"/>
                  <a:pt x="952705" y="459972"/>
                </a:cubicBezTo>
                <a:lnTo>
                  <a:pt x="881729" y="459972"/>
                </a:lnTo>
                <a:close/>
                <a:moveTo>
                  <a:pt x="1556530" y="200472"/>
                </a:moveTo>
                <a:cubicBezTo>
                  <a:pt x="1577409" y="200472"/>
                  <a:pt x="1597514" y="204881"/>
                  <a:pt x="1616845" y="213700"/>
                </a:cubicBezTo>
                <a:cubicBezTo>
                  <a:pt x="1636175" y="222520"/>
                  <a:pt x="1652838" y="235061"/>
                  <a:pt x="1666835" y="251325"/>
                </a:cubicBezTo>
                <a:lnTo>
                  <a:pt x="1633136" y="283450"/>
                </a:lnTo>
                <a:cubicBezTo>
                  <a:pt x="1610211" y="259221"/>
                  <a:pt x="1584421" y="247106"/>
                  <a:pt x="1555766" y="247106"/>
                </a:cubicBezTo>
                <a:cubicBezTo>
                  <a:pt x="1531581" y="247106"/>
                  <a:pt x="1511207" y="255374"/>
                  <a:pt x="1494645" y="271910"/>
                </a:cubicBezTo>
                <a:cubicBezTo>
                  <a:pt x="1478082" y="288446"/>
                  <a:pt x="1469800" y="308830"/>
                  <a:pt x="1469800" y="333061"/>
                </a:cubicBezTo>
                <a:cubicBezTo>
                  <a:pt x="1469800" y="349941"/>
                  <a:pt x="1473468" y="364927"/>
                  <a:pt x="1480804" y="378019"/>
                </a:cubicBezTo>
                <a:cubicBezTo>
                  <a:pt x="1488140" y="391111"/>
                  <a:pt x="1498513" y="401389"/>
                  <a:pt x="1511924" y="408853"/>
                </a:cubicBezTo>
                <a:cubicBezTo>
                  <a:pt x="1525335" y="416317"/>
                  <a:pt x="1540236" y="420049"/>
                  <a:pt x="1556627" y="420049"/>
                </a:cubicBezTo>
                <a:cubicBezTo>
                  <a:pt x="1570610" y="420049"/>
                  <a:pt x="1583390" y="417436"/>
                  <a:pt x="1594966" y="412211"/>
                </a:cubicBezTo>
                <a:cubicBezTo>
                  <a:pt x="1606542" y="406986"/>
                  <a:pt x="1619265" y="397484"/>
                  <a:pt x="1633136" y="383704"/>
                </a:cubicBezTo>
                <a:lnTo>
                  <a:pt x="1665802" y="417790"/>
                </a:lnTo>
                <a:cubicBezTo>
                  <a:pt x="1647102" y="436040"/>
                  <a:pt x="1629435" y="448694"/>
                  <a:pt x="1612801" y="455752"/>
                </a:cubicBezTo>
                <a:cubicBezTo>
                  <a:pt x="1596166" y="462810"/>
                  <a:pt x="1577180" y="466339"/>
                  <a:pt x="1555841" y="466339"/>
                </a:cubicBezTo>
                <a:cubicBezTo>
                  <a:pt x="1516492" y="466339"/>
                  <a:pt x="1484284" y="453863"/>
                  <a:pt x="1459217" y="428911"/>
                </a:cubicBezTo>
                <a:cubicBezTo>
                  <a:pt x="1434150" y="403959"/>
                  <a:pt x="1421617" y="371980"/>
                  <a:pt x="1421617" y="332975"/>
                </a:cubicBezTo>
                <a:cubicBezTo>
                  <a:pt x="1421617" y="307736"/>
                  <a:pt x="1427324" y="285308"/>
                  <a:pt x="1438739" y="265691"/>
                </a:cubicBezTo>
                <a:cubicBezTo>
                  <a:pt x="1450154" y="246073"/>
                  <a:pt x="1466502" y="230299"/>
                  <a:pt x="1487783" y="218368"/>
                </a:cubicBezTo>
                <a:cubicBezTo>
                  <a:pt x="1509064" y="206437"/>
                  <a:pt x="1531979" y="200472"/>
                  <a:pt x="1556530" y="200472"/>
                </a:cubicBezTo>
                <a:close/>
                <a:moveTo>
                  <a:pt x="705965" y="200472"/>
                </a:moveTo>
                <a:cubicBezTo>
                  <a:pt x="741782" y="200472"/>
                  <a:pt x="772576" y="213435"/>
                  <a:pt x="798348" y="239362"/>
                </a:cubicBezTo>
                <a:cubicBezTo>
                  <a:pt x="824120" y="265289"/>
                  <a:pt x="837006" y="296895"/>
                  <a:pt x="837006" y="334180"/>
                </a:cubicBezTo>
                <a:cubicBezTo>
                  <a:pt x="837006" y="371120"/>
                  <a:pt x="824292" y="402382"/>
                  <a:pt x="798864" y="427965"/>
                </a:cubicBezTo>
                <a:cubicBezTo>
                  <a:pt x="773437" y="453548"/>
                  <a:pt x="742585" y="466339"/>
                  <a:pt x="706310" y="466339"/>
                </a:cubicBezTo>
                <a:cubicBezTo>
                  <a:pt x="668312" y="466339"/>
                  <a:pt x="636742" y="453203"/>
                  <a:pt x="611602" y="426932"/>
                </a:cubicBezTo>
                <a:cubicBezTo>
                  <a:pt x="586462" y="400661"/>
                  <a:pt x="573892" y="369457"/>
                  <a:pt x="573892" y="333319"/>
                </a:cubicBezTo>
                <a:cubicBezTo>
                  <a:pt x="573892" y="309113"/>
                  <a:pt x="579747" y="286857"/>
                  <a:pt x="591457" y="266551"/>
                </a:cubicBezTo>
                <a:cubicBezTo>
                  <a:pt x="603166" y="246246"/>
                  <a:pt x="619266" y="230156"/>
                  <a:pt x="639757" y="218282"/>
                </a:cubicBezTo>
                <a:cubicBezTo>
                  <a:pt x="660247" y="206408"/>
                  <a:pt x="682316" y="200472"/>
                  <a:pt x="705965" y="200472"/>
                </a:cubicBezTo>
                <a:close/>
                <a:moveTo>
                  <a:pt x="330574" y="106156"/>
                </a:moveTo>
                <a:cubicBezTo>
                  <a:pt x="290573" y="106156"/>
                  <a:pt x="258146" y="138583"/>
                  <a:pt x="258146" y="178584"/>
                </a:cubicBezTo>
                <a:lnTo>
                  <a:pt x="258146" y="468290"/>
                </a:lnTo>
                <a:cubicBezTo>
                  <a:pt x="258146" y="508291"/>
                  <a:pt x="290573" y="540718"/>
                  <a:pt x="330574" y="540718"/>
                </a:cubicBezTo>
                <a:lnTo>
                  <a:pt x="2870666" y="540718"/>
                </a:lnTo>
                <a:cubicBezTo>
                  <a:pt x="2910667" y="540718"/>
                  <a:pt x="2943094" y="508291"/>
                  <a:pt x="2943094" y="468290"/>
                </a:cubicBezTo>
                <a:lnTo>
                  <a:pt x="2943094" y="178584"/>
                </a:lnTo>
                <a:cubicBezTo>
                  <a:pt x="2943094" y="138583"/>
                  <a:pt x="2910667" y="106156"/>
                  <a:pt x="2870666" y="106156"/>
                </a:cubicBezTo>
                <a:close/>
                <a:moveTo>
                  <a:pt x="107814" y="0"/>
                </a:moveTo>
                <a:lnTo>
                  <a:pt x="3093427" y="0"/>
                </a:lnTo>
                <a:cubicBezTo>
                  <a:pt x="3152971" y="0"/>
                  <a:pt x="3201241" y="48270"/>
                  <a:pt x="3201241" y="107814"/>
                </a:cubicBezTo>
                <a:lnTo>
                  <a:pt x="3201241" y="539060"/>
                </a:lnTo>
                <a:cubicBezTo>
                  <a:pt x="3201241" y="598604"/>
                  <a:pt x="3152971" y="646874"/>
                  <a:pt x="3093427" y="646874"/>
                </a:cubicBezTo>
                <a:lnTo>
                  <a:pt x="107814" y="646874"/>
                </a:lnTo>
                <a:cubicBezTo>
                  <a:pt x="48270" y="646874"/>
                  <a:pt x="0" y="598604"/>
                  <a:pt x="0" y="539060"/>
                </a:cubicBezTo>
                <a:lnTo>
                  <a:pt x="0" y="107814"/>
                </a:lnTo>
                <a:cubicBezTo>
                  <a:pt x="0" y="48270"/>
                  <a:pt x="48270" y="0"/>
                  <a:pt x="1078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EA002D-7008-BB34-BA96-851B90D6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4795319"/>
            <a:ext cx="1930159" cy="1333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6B9481-EBD6-53F5-D8B8-29522EFF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7" y="2762333"/>
            <a:ext cx="1930159" cy="1333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BCCFF3-6EA9-1937-410B-C54973127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4" y="1025149"/>
            <a:ext cx="1952842" cy="13333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8D9993-A97A-CA0D-6393-6E07B488F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4533708"/>
            <a:ext cx="1930159" cy="1333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89D9FA-78A7-08C3-0C39-029CF633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2653861"/>
            <a:ext cx="1930159" cy="13333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9970BD-C2A0-4CC0-F625-854F6C6FE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7" y="1086976"/>
            <a:ext cx="1930159" cy="13333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3DD42A-3FB7-1080-1BE8-F36BE61F38D9}"/>
              </a:ext>
            </a:extLst>
          </p:cNvPr>
          <p:cNvSpPr txBox="1"/>
          <p:nvPr/>
        </p:nvSpPr>
        <p:spPr>
          <a:xfrm>
            <a:off x="1837678" y="1230423"/>
            <a:ext cx="330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        Save Money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C7B9C-DBE6-A887-1CCA-4A4FC7234259}"/>
              </a:ext>
            </a:extLst>
          </p:cNvPr>
          <p:cNvSpPr txBox="1"/>
          <p:nvPr/>
        </p:nvSpPr>
        <p:spPr>
          <a:xfrm>
            <a:off x="8158580" y="1448910"/>
            <a:ext cx="28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   24/7 Support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8BAC1-F63C-F028-3CCA-03CCC14B680D}"/>
              </a:ext>
            </a:extLst>
          </p:cNvPr>
          <p:cNvSpPr txBox="1"/>
          <p:nvPr/>
        </p:nvSpPr>
        <p:spPr>
          <a:xfrm>
            <a:off x="2444561" y="3172951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61E99"/>
                </a:solidFill>
                <a:latin typeface="Century Gothic" panose="020B0502020202020204" pitchFamily="34" charset="0"/>
              </a:rPr>
              <a:t>  Online Order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E09035-3D77-0373-F79C-F689E7D28A36}"/>
              </a:ext>
            </a:extLst>
          </p:cNvPr>
          <p:cNvSpPr txBox="1"/>
          <p:nvPr/>
        </p:nvSpPr>
        <p:spPr>
          <a:xfrm>
            <a:off x="2689344" y="5200375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Free Shipping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26DC4E-128C-9B26-0DD8-7BA2B45CA8ED}"/>
              </a:ext>
            </a:extLst>
          </p:cNvPr>
          <p:cNvSpPr txBox="1"/>
          <p:nvPr/>
        </p:nvSpPr>
        <p:spPr>
          <a:xfrm>
            <a:off x="8487052" y="3320528"/>
            <a:ext cx="22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Happy Sell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A757F-108D-DFB0-7804-CCEF4C85094F}"/>
              </a:ext>
            </a:extLst>
          </p:cNvPr>
          <p:cNvSpPr txBox="1"/>
          <p:nvPr/>
        </p:nvSpPr>
        <p:spPr>
          <a:xfrm>
            <a:off x="8602444" y="5290926"/>
            <a:ext cx="273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Promotions</a:t>
            </a:r>
          </a:p>
        </p:txBody>
      </p:sp>
    </p:spTree>
    <p:extLst>
      <p:ext uri="{BB962C8B-B14F-4D97-AF65-F5344CB8AC3E}">
        <p14:creationId xmlns:p14="http://schemas.microsoft.com/office/powerpoint/2010/main" val="23409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D70C92-201E-46C2-A329-E58B646D4A4E}"/>
              </a:ext>
            </a:extLst>
          </p:cNvPr>
          <p:cNvSpPr/>
          <p:nvPr/>
        </p:nvSpPr>
        <p:spPr>
          <a:xfrm>
            <a:off x="78624" y="86077"/>
            <a:ext cx="4140951" cy="646874"/>
          </a:xfrm>
          <a:prstGeom prst="roundRect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66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7ED36-422F-A857-B81A-1DA2C0AEE9B9}"/>
              </a:ext>
            </a:extLst>
          </p:cNvPr>
          <p:cNvSpPr/>
          <p:nvPr/>
        </p:nvSpPr>
        <p:spPr>
          <a:xfrm>
            <a:off x="312721" y="168850"/>
            <a:ext cx="3622528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C8B12-614A-DE02-09AE-EC4EE57D30D8}"/>
              </a:ext>
            </a:extLst>
          </p:cNvPr>
          <p:cNvSpPr txBox="1"/>
          <p:nvPr/>
        </p:nvSpPr>
        <p:spPr>
          <a:xfrm>
            <a:off x="466545" y="157358"/>
            <a:ext cx="33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308474"/>
                </a:solidFill>
                <a:latin typeface="Century Gothic" panose="020B0502020202020204" pitchFamily="34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F10C2-A66D-AAEB-4D98-3C2FAA3C3455}"/>
              </a:ext>
            </a:extLst>
          </p:cNvPr>
          <p:cNvSpPr txBox="1"/>
          <p:nvPr/>
        </p:nvSpPr>
        <p:spPr>
          <a:xfrm>
            <a:off x="380820" y="1977576"/>
            <a:ext cx="7413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HTML ( Hypertext Markup Language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CSS ( Cascading Style Sheets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71E98E-7802-32D6-E3EA-B49948FA6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60" y="2117308"/>
            <a:ext cx="1779962" cy="17799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62893D-B3B4-C72F-8CD3-73F5CE33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53" y="857250"/>
            <a:ext cx="1566893" cy="1566893"/>
          </a:xfrm>
          <a:prstGeom prst="rect">
            <a:avLst/>
          </a:prstGeom>
        </p:spPr>
      </p:pic>
      <p:pic>
        <p:nvPicPr>
          <p:cNvPr id="1026" name="Picture 2" descr="JavaScript Logo - símbolo, significado logotipo, historia, PNG">
            <a:extLst>
              <a:ext uri="{FF2B5EF4-FFF2-40B4-BE49-F238E27FC236}">
                <a16:creationId xmlns:a16="http://schemas.microsoft.com/office/drawing/2014/main" id="{07157CA2-C585-0001-66AA-BA46C323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86" y="4214785"/>
            <a:ext cx="2220659" cy="14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2CD8FB-64AB-75E4-C0F3-BFC86B8D0455}"/>
              </a:ext>
            </a:extLst>
          </p:cNvPr>
          <p:cNvSpPr/>
          <p:nvPr/>
        </p:nvSpPr>
        <p:spPr>
          <a:xfrm>
            <a:off x="74476" y="92442"/>
            <a:ext cx="3403109" cy="646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8474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94AED-4C73-4A89-B1C5-957BC7F5E1DC}"/>
              </a:ext>
            </a:extLst>
          </p:cNvPr>
          <p:cNvSpPr/>
          <p:nvPr/>
        </p:nvSpPr>
        <p:spPr>
          <a:xfrm>
            <a:off x="305839" y="157358"/>
            <a:ext cx="2880918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2DFBE-8EA4-356E-3E9D-ADB44F604A6F}"/>
              </a:ext>
            </a:extLst>
          </p:cNvPr>
          <p:cNvSpPr txBox="1"/>
          <p:nvPr/>
        </p:nvSpPr>
        <p:spPr>
          <a:xfrm>
            <a:off x="466545" y="157358"/>
            <a:ext cx="20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Modules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F366F0-A5E9-4EDE-B1CB-F7115DED7207}"/>
              </a:ext>
            </a:extLst>
          </p:cNvPr>
          <p:cNvCxnSpPr/>
          <p:nvPr/>
        </p:nvCxnSpPr>
        <p:spPr>
          <a:xfrm flipV="1">
            <a:off x="4239825" y="665717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1C6A5-2A6B-4AF7-9A72-D13F3EA231C1}"/>
              </a:ext>
            </a:extLst>
          </p:cNvPr>
          <p:cNvCxnSpPr>
            <a:cxnSpLocks/>
          </p:cNvCxnSpPr>
          <p:nvPr/>
        </p:nvCxnSpPr>
        <p:spPr>
          <a:xfrm rot="1500000" flipV="1">
            <a:off x="4593519" y="1449582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5B9AF-86E0-47B9-BFC0-B30BF700F13D}"/>
              </a:ext>
            </a:extLst>
          </p:cNvPr>
          <p:cNvCxnSpPr>
            <a:cxnSpLocks/>
          </p:cNvCxnSpPr>
          <p:nvPr/>
        </p:nvCxnSpPr>
        <p:spPr>
          <a:xfrm rot="3000000" flipV="1">
            <a:off x="4878769" y="1935302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4FCD74-D5FF-4633-96B8-977E2FD79C0C}"/>
              </a:ext>
            </a:extLst>
          </p:cNvPr>
          <p:cNvCxnSpPr>
            <a:cxnSpLocks/>
          </p:cNvCxnSpPr>
          <p:nvPr/>
        </p:nvCxnSpPr>
        <p:spPr>
          <a:xfrm rot="4500000" flipV="1">
            <a:off x="4807830" y="2511445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8166C-8AB1-446E-9535-B7BE4A21D392}"/>
              </a:ext>
            </a:extLst>
          </p:cNvPr>
          <p:cNvCxnSpPr>
            <a:cxnSpLocks/>
          </p:cNvCxnSpPr>
          <p:nvPr/>
        </p:nvCxnSpPr>
        <p:spPr>
          <a:xfrm rot="6000000" flipV="1">
            <a:off x="4560923" y="3013346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271C1-66B9-4E71-B75B-7E551BF724C9}"/>
              </a:ext>
            </a:extLst>
          </p:cNvPr>
          <p:cNvCxnSpPr>
            <a:cxnSpLocks/>
          </p:cNvCxnSpPr>
          <p:nvPr/>
        </p:nvCxnSpPr>
        <p:spPr>
          <a:xfrm rot="7500000" flipV="1">
            <a:off x="4265616" y="3424295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761C896-8C21-4ED1-BB97-9CE7B8F7807A}"/>
              </a:ext>
            </a:extLst>
          </p:cNvPr>
          <p:cNvSpPr/>
          <p:nvPr/>
        </p:nvSpPr>
        <p:spPr>
          <a:xfrm>
            <a:off x="2533219" y="1757321"/>
            <a:ext cx="3236890" cy="3236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7303FED-7F4E-4FF8-A128-0E9253D9BD70}"/>
              </a:ext>
            </a:extLst>
          </p:cNvPr>
          <p:cNvSpPr/>
          <p:nvPr/>
        </p:nvSpPr>
        <p:spPr>
          <a:xfrm rot="16545779">
            <a:off x="2541446" y="1753505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FED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42CEEFF0-FB42-4455-9D72-95B33BE199ED}"/>
              </a:ext>
            </a:extLst>
          </p:cNvPr>
          <p:cNvSpPr/>
          <p:nvPr/>
        </p:nvSpPr>
        <p:spPr>
          <a:xfrm rot="21045553">
            <a:off x="2543142" y="1750011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593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F9C562-F044-4D2C-8442-795242DE5529}"/>
              </a:ext>
            </a:extLst>
          </p:cNvPr>
          <p:cNvSpPr/>
          <p:nvPr/>
        </p:nvSpPr>
        <p:spPr>
          <a:xfrm>
            <a:off x="5424931" y="415879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D41C"/>
              </a:gs>
              <a:gs pos="97000">
                <a:srgbClr val="DE9F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D646A2-136F-4859-9097-5F282A5C4117}"/>
              </a:ext>
            </a:extLst>
          </p:cNvPr>
          <p:cNvSpPr/>
          <p:nvPr/>
        </p:nvSpPr>
        <p:spPr>
          <a:xfrm>
            <a:off x="5477295" y="463126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F67FB0C9-3128-4E36-8282-B7D855615DC8}"/>
              </a:ext>
            </a:extLst>
          </p:cNvPr>
          <p:cNvSpPr txBox="1"/>
          <p:nvPr/>
        </p:nvSpPr>
        <p:spPr>
          <a:xfrm>
            <a:off x="5602170" y="570203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1</a:t>
            </a:r>
          </a:p>
        </p:txBody>
      </p:sp>
      <p:sp>
        <p:nvSpPr>
          <p:cNvPr id="20" name="TextBox 78">
            <a:extLst>
              <a:ext uri="{FF2B5EF4-FFF2-40B4-BE49-F238E27FC236}">
                <a16:creationId xmlns:a16="http://schemas.microsoft.com/office/drawing/2014/main" id="{FA033045-85FB-43F5-8F84-49327A5304EA}"/>
              </a:ext>
            </a:extLst>
          </p:cNvPr>
          <p:cNvSpPr txBox="1"/>
          <p:nvPr/>
        </p:nvSpPr>
        <p:spPr>
          <a:xfrm>
            <a:off x="6047742" y="524148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STORE 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399633-F1D0-4FA4-BEC8-8A09A2347B65}"/>
              </a:ext>
            </a:extLst>
          </p:cNvPr>
          <p:cNvSpPr/>
          <p:nvPr/>
        </p:nvSpPr>
        <p:spPr>
          <a:xfrm>
            <a:off x="5424931" y="5661826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3D600"/>
              </a:gs>
              <a:gs pos="97000">
                <a:srgbClr val="74B9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42F2E3-7F53-4719-AABA-16BD2C242073}"/>
              </a:ext>
            </a:extLst>
          </p:cNvPr>
          <p:cNvSpPr/>
          <p:nvPr/>
        </p:nvSpPr>
        <p:spPr>
          <a:xfrm>
            <a:off x="5477295" y="5709073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TextBox 74">
            <a:extLst>
              <a:ext uri="{FF2B5EF4-FFF2-40B4-BE49-F238E27FC236}">
                <a16:creationId xmlns:a16="http://schemas.microsoft.com/office/drawing/2014/main" id="{3331339B-7EC2-4EF0-9E44-65DD14E546FE}"/>
              </a:ext>
            </a:extLst>
          </p:cNvPr>
          <p:cNvSpPr txBox="1"/>
          <p:nvPr/>
        </p:nvSpPr>
        <p:spPr>
          <a:xfrm>
            <a:off x="5602170" y="5804595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D1D8CE-23CA-4164-8BCF-1775C2CD4953}"/>
              </a:ext>
            </a:extLst>
          </p:cNvPr>
          <p:cNvSpPr/>
          <p:nvPr/>
        </p:nvSpPr>
        <p:spPr>
          <a:xfrm>
            <a:off x="6253817" y="1465068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851A"/>
              </a:gs>
              <a:gs pos="97000">
                <a:srgbClr val="E700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4B8AFC-EEA7-42C3-8AAD-057B4DE359AA}"/>
              </a:ext>
            </a:extLst>
          </p:cNvPr>
          <p:cNvSpPr/>
          <p:nvPr/>
        </p:nvSpPr>
        <p:spPr>
          <a:xfrm>
            <a:off x="6315583" y="1512315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66">
            <a:extLst>
              <a:ext uri="{FF2B5EF4-FFF2-40B4-BE49-F238E27FC236}">
                <a16:creationId xmlns:a16="http://schemas.microsoft.com/office/drawing/2014/main" id="{5F381830-6816-42CF-B9F1-848EE29C6252}"/>
              </a:ext>
            </a:extLst>
          </p:cNvPr>
          <p:cNvSpPr txBox="1"/>
          <p:nvPr/>
        </p:nvSpPr>
        <p:spPr>
          <a:xfrm>
            <a:off x="6463607" y="1635486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EB31C13-FE45-402C-8A4F-B67597F78EE4}"/>
              </a:ext>
            </a:extLst>
          </p:cNvPr>
          <p:cNvSpPr/>
          <p:nvPr/>
        </p:nvSpPr>
        <p:spPr>
          <a:xfrm>
            <a:off x="6253817" y="4612635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7DF"/>
              </a:gs>
              <a:gs pos="97000">
                <a:srgbClr val="00A0B1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9B34C4-FCD2-47E6-9B5C-D6BDDE3215CA}"/>
              </a:ext>
            </a:extLst>
          </p:cNvPr>
          <p:cNvSpPr/>
          <p:nvPr/>
        </p:nvSpPr>
        <p:spPr>
          <a:xfrm>
            <a:off x="6315583" y="4672342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TextBox 72">
            <a:extLst>
              <a:ext uri="{FF2B5EF4-FFF2-40B4-BE49-F238E27FC236}">
                <a16:creationId xmlns:a16="http://schemas.microsoft.com/office/drawing/2014/main" id="{7998EBBC-DC0C-4DDB-9F1A-27A1323BA208}"/>
              </a:ext>
            </a:extLst>
          </p:cNvPr>
          <p:cNvSpPr txBox="1"/>
          <p:nvPr/>
        </p:nvSpPr>
        <p:spPr>
          <a:xfrm>
            <a:off x="6459356" y="4795231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5E14AE-6928-48A8-839E-EBCE00E18D23}"/>
              </a:ext>
            </a:extLst>
          </p:cNvPr>
          <p:cNvSpPr/>
          <p:nvPr/>
        </p:nvSpPr>
        <p:spPr>
          <a:xfrm>
            <a:off x="6786686" y="2514257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85AA2"/>
              </a:gs>
              <a:gs pos="97000">
                <a:srgbClr val="BD2583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FDBFDD-8340-4786-B5F5-3F23629DFC08}"/>
              </a:ext>
            </a:extLst>
          </p:cNvPr>
          <p:cNvSpPr/>
          <p:nvPr/>
        </p:nvSpPr>
        <p:spPr>
          <a:xfrm>
            <a:off x="6848541" y="2561504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TextBox 68">
            <a:extLst>
              <a:ext uri="{FF2B5EF4-FFF2-40B4-BE49-F238E27FC236}">
                <a16:creationId xmlns:a16="http://schemas.microsoft.com/office/drawing/2014/main" id="{A65916CE-AB2A-4543-AD58-8238CE7DFEFF}"/>
              </a:ext>
            </a:extLst>
          </p:cNvPr>
          <p:cNvSpPr txBox="1"/>
          <p:nvPr/>
        </p:nvSpPr>
        <p:spPr>
          <a:xfrm>
            <a:off x="6984264" y="2642794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A8B012-1545-4436-8528-FBBF0EE522E0}"/>
              </a:ext>
            </a:extLst>
          </p:cNvPr>
          <p:cNvSpPr/>
          <p:nvPr/>
        </p:nvSpPr>
        <p:spPr>
          <a:xfrm>
            <a:off x="6786686" y="3563446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B5BA6"/>
              </a:gs>
              <a:gs pos="97000">
                <a:srgbClr val="593F92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79CBBB-135D-40C7-90C7-9E2A0EB63DA1}"/>
              </a:ext>
            </a:extLst>
          </p:cNvPr>
          <p:cNvSpPr/>
          <p:nvPr/>
        </p:nvSpPr>
        <p:spPr>
          <a:xfrm>
            <a:off x="6848541" y="3610693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TextBox 70">
            <a:extLst>
              <a:ext uri="{FF2B5EF4-FFF2-40B4-BE49-F238E27FC236}">
                <a16:creationId xmlns:a16="http://schemas.microsoft.com/office/drawing/2014/main" id="{DCC8FE8E-1548-41A5-9544-4944BD64E63A}"/>
              </a:ext>
            </a:extLst>
          </p:cNvPr>
          <p:cNvSpPr txBox="1"/>
          <p:nvPr/>
        </p:nvSpPr>
        <p:spPr>
          <a:xfrm>
            <a:off x="6987249" y="3687198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4</a:t>
            </a: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44980A65-4C59-1490-352F-B36D0CF3125B}"/>
              </a:ext>
            </a:extLst>
          </p:cNvPr>
          <p:cNvSpPr/>
          <p:nvPr/>
        </p:nvSpPr>
        <p:spPr>
          <a:xfrm rot="18074471">
            <a:off x="2528029" y="1746467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A43CD6AE-D5C3-220E-281E-E076E2144CBF}"/>
              </a:ext>
            </a:extLst>
          </p:cNvPr>
          <p:cNvSpPr/>
          <p:nvPr/>
        </p:nvSpPr>
        <p:spPr>
          <a:xfrm rot="19554220">
            <a:off x="2540704" y="1743475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D61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8F501699-3852-B80D-AED4-B7AAD54E25B8}"/>
              </a:ext>
            </a:extLst>
          </p:cNvPr>
          <p:cNvSpPr/>
          <p:nvPr/>
        </p:nvSpPr>
        <p:spPr>
          <a:xfrm rot="916529">
            <a:off x="2533822" y="1752817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5240A8BF-7660-8911-52AA-5011AABCAA95}"/>
              </a:ext>
            </a:extLst>
          </p:cNvPr>
          <p:cNvSpPr/>
          <p:nvPr/>
        </p:nvSpPr>
        <p:spPr>
          <a:xfrm rot="2356663">
            <a:off x="2539655" y="1759804"/>
            <a:ext cx="3230172" cy="3230172"/>
          </a:xfrm>
          <a:prstGeom prst="pie">
            <a:avLst>
              <a:gd name="adj1" fmla="val 533039"/>
              <a:gd name="adj2" fmla="val 20393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3C0C1B-E33F-2551-0B63-0D16BDD7B64B}"/>
              </a:ext>
            </a:extLst>
          </p:cNvPr>
          <p:cNvSpPr/>
          <p:nvPr/>
        </p:nvSpPr>
        <p:spPr>
          <a:xfrm>
            <a:off x="3186757" y="2317358"/>
            <a:ext cx="2006600" cy="2006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52A35FDD-BF0E-9FD6-C022-7DBEC347D9E2}"/>
              </a:ext>
            </a:extLst>
          </p:cNvPr>
          <p:cNvSpPr txBox="1"/>
          <p:nvPr/>
        </p:nvSpPr>
        <p:spPr>
          <a:xfrm>
            <a:off x="3307673" y="2869681"/>
            <a:ext cx="184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spc="300" dirty="0">
                <a:solidFill>
                  <a:srgbClr val="44C3C0"/>
                </a:solidFill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ECOMMERCE </a:t>
            </a:r>
          </a:p>
          <a:p>
            <a:pPr algn="ctr"/>
            <a:r>
              <a:rPr lang="en-US" sz="2400" b="1" spc="300" dirty="0">
                <a:solidFill>
                  <a:srgbClr val="44C3C0"/>
                </a:solidFill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WEBSITE</a:t>
            </a:r>
            <a:endParaRPr lang="en-US" sz="2400" b="1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01600" dist="63500" dir="2700000" algn="tl" rotWithShape="0">
                  <a:prstClr val="black">
                    <a:alpha val="41000"/>
                  </a:prstClr>
                </a:outerShdw>
              </a:effectLst>
              <a:latin typeface="Bebas Neue Bold" panose="020B0606020202050201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FAB7A78-7AA3-CC36-508B-9DA2A7E59EB4}"/>
              </a:ext>
            </a:extLst>
          </p:cNvPr>
          <p:cNvSpPr/>
          <p:nvPr/>
        </p:nvSpPr>
        <p:spPr>
          <a:xfrm rot="19148545">
            <a:off x="4789472" y="1406797"/>
            <a:ext cx="755483" cy="11681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2933D3B-E955-856C-D8FC-F32F33A3CCC7}"/>
              </a:ext>
            </a:extLst>
          </p:cNvPr>
          <p:cNvSpPr/>
          <p:nvPr/>
        </p:nvSpPr>
        <p:spPr>
          <a:xfrm rot="19783202">
            <a:off x="5484169" y="2091876"/>
            <a:ext cx="755483" cy="11681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697F6BA-43BC-D3BC-EC2F-8F88BD0636C4}"/>
              </a:ext>
            </a:extLst>
          </p:cNvPr>
          <p:cNvSpPr/>
          <p:nvPr/>
        </p:nvSpPr>
        <p:spPr>
          <a:xfrm rot="21446468">
            <a:off x="5913839" y="2874351"/>
            <a:ext cx="755483" cy="116813"/>
          </a:xfrm>
          <a:prstGeom prst="rightArrow">
            <a:avLst/>
          </a:prstGeom>
          <a:solidFill>
            <a:srgbClr val="D61E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FAA3780-FAC9-EEF0-520B-38B70C2902F4}"/>
              </a:ext>
            </a:extLst>
          </p:cNvPr>
          <p:cNvSpPr/>
          <p:nvPr/>
        </p:nvSpPr>
        <p:spPr>
          <a:xfrm rot="187261">
            <a:off x="5931358" y="3705051"/>
            <a:ext cx="755483" cy="116813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3E80E4E-D92D-D318-0A56-B2A4D051BADA}"/>
              </a:ext>
            </a:extLst>
          </p:cNvPr>
          <p:cNvSpPr/>
          <p:nvPr/>
        </p:nvSpPr>
        <p:spPr>
          <a:xfrm rot="2037830">
            <a:off x="5513739" y="4549848"/>
            <a:ext cx="755483" cy="116813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FEDC394-5F20-138D-B544-E5853D004DCF}"/>
              </a:ext>
            </a:extLst>
          </p:cNvPr>
          <p:cNvSpPr/>
          <p:nvPr/>
        </p:nvSpPr>
        <p:spPr>
          <a:xfrm rot="3880583">
            <a:off x="4850159" y="5217720"/>
            <a:ext cx="755483" cy="11681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78">
            <a:extLst>
              <a:ext uri="{FF2B5EF4-FFF2-40B4-BE49-F238E27FC236}">
                <a16:creationId xmlns:a16="http://schemas.microsoft.com/office/drawing/2014/main" id="{CE41DFF6-DAA0-826D-ADFC-0A7E892A58FA}"/>
              </a:ext>
            </a:extLst>
          </p:cNvPr>
          <p:cNvSpPr txBox="1"/>
          <p:nvPr/>
        </p:nvSpPr>
        <p:spPr>
          <a:xfrm>
            <a:off x="6875151" y="1609854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CART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TextBox 78">
            <a:extLst>
              <a:ext uri="{FF2B5EF4-FFF2-40B4-BE49-F238E27FC236}">
                <a16:creationId xmlns:a16="http://schemas.microsoft.com/office/drawing/2014/main" id="{849A3029-17B4-B726-862F-46AC97FB957D}"/>
              </a:ext>
            </a:extLst>
          </p:cNvPr>
          <p:cNvSpPr txBox="1"/>
          <p:nvPr/>
        </p:nvSpPr>
        <p:spPr>
          <a:xfrm>
            <a:off x="7507876" y="2697097"/>
            <a:ext cx="168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SIGN UP 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:a16="http://schemas.microsoft.com/office/drawing/2014/main" id="{4391943D-B8CC-5085-4EBB-7869B6A5DD26}"/>
              </a:ext>
            </a:extLst>
          </p:cNvPr>
          <p:cNvSpPr txBox="1"/>
          <p:nvPr/>
        </p:nvSpPr>
        <p:spPr>
          <a:xfrm>
            <a:off x="7478639" y="3708232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LOGIN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78">
            <a:extLst>
              <a:ext uri="{FF2B5EF4-FFF2-40B4-BE49-F238E27FC236}">
                <a16:creationId xmlns:a16="http://schemas.microsoft.com/office/drawing/2014/main" id="{E8A38547-07EE-1678-AC5E-6BB935A8761D}"/>
              </a:ext>
            </a:extLst>
          </p:cNvPr>
          <p:cNvSpPr txBox="1"/>
          <p:nvPr/>
        </p:nvSpPr>
        <p:spPr>
          <a:xfrm>
            <a:off x="6958944" y="4796561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ORDERS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Box 78">
            <a:extLst>
              <a:ext uri="{FF2B5EF4-FFF2-40B4-BE49-F238E27FC236}">
                <a16:creationId xmlns:a16="http://schemas.microsoft.com/office/drawing/2014/main" id="{B15FD795-A5F5-3466-2A39-09079E88BECB}"/>
              </a:ext>
            </a:extLst>
          </p:cNvPr>
          <p:cNvSpPr txBox="1"/>
          <p:nvPr/>
        </p:nvSpPr>
        <p:spPr>
          <a:xfrm>
            <a:off x="6133829" y="5812497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LOGOUT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/>
      <p:bldP spid="20" grpId="0"/>
      <p:bldP spid="22" grpId="0" animBg="1"/>
      <p:bldP spid="23" grpId="0" animBg="1"/>
      <p:bldP spid="24" grpId="0"/>
      <p:bldP spid="27" grpId="0" animBg="1"/>
      <p:bldP spid="28" grpId="0" animBg="1"/>
      <p:bldP spid="29" grpId="0"/>
      <p:bldP spid="32" grpId="0" animBg="1"/>
      <p:bldP spid="33" grpId="0" animBg="1"/>
      <p:bldP spid="34" grpId="0"/>
      <p:bldP spid="37" grpId="0" animBg="1"/>
      <p:bldP spid="38" grpId="0" animBg="1"/>
      <p:bldP spid="39" grpId="0"/>
      <p:bldP spid="42" grpId="0" animBg="1"/>
      <p:bldP spid="43" grpId="0" animBg="1"/>
      <p:bldP spid="44" grpId="0"/>
      <p:bldP spid="61" grpId="0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A3831B-0CB0-A33F-8BA8-4B0A0F5844C1}"/>
              </a:ext>
            </a:extLst>
          </p:cNvPr>
          <p:cNvSpPr/>
          <p:nvPr/>
        </p:nvSpPr>
        <p:spPr>
          <a:xfrm>
            <a:off x="362451" y="732532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D41C"/>
              </a:gs>
              <a:gs pos="97000">
                <a:srgbClr val="DE9F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6A644E-A6CE-4F39-FB5E-2AFD62C11248}"/>
              </a:ext>
            </a:extLst>
          </p:cNvPr>
          <p:cNvSpPr/>
          <p:nvPr/>
        </p:nvSpPr>
        <p:spPr>
          <a:xfrm>
            <a:off x="469936" y="779779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16B71D4B-5095-B176-3702-9550AAFAC042}"/>
              </a:ext>
            </a:extLst>
          </p:cNvPr>
          <p:cNvSpPr txBox="1"/>
          <p:nvPr/>
        </p:nvSpPr>
        <p:spPr>
          <a:xfrm>
            <a:off x="643552" y="857275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1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65045AB1-3AC5-DB73-A358-F65FBB7BF13E}"/>
              </a:ext>
            </a:extLst>
          </p:cNvPr>
          <p:cNvSpPr txBox="1"/>
          <p:nvPr/>
        </p:nvSpPr>
        <p:spPr>
          <a:xfrm>
            <a:off x="1062520" y="888052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STORE 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A4C1E8-7EAA-F255-5B5B-04567E894006}"/>
              </a:ext>
            </a:extLst>
          </p:cNvPr>
          <p:cNvSpPr/>
          <p:nvPr/>
        </p:nvSpPr>
        <p:spPr>
          <a:xfrm>
            <a:off x="8121044" y="3002824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851A"/>
              </a:gs>
              <a:gs pos="97000">
                <a:srgbClr val="E70000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F6A2DB-75B5-F95B-F5BF-C209370C716D}"/>
              </a:ext>
            </a:extLst>
          </p:cNvPr>
          <p:cNvSpPr/>
          <p:nvPr/>
        </p:nvSpPr>
        <p:spPr>
          <a:xfrm>
            <a:off x="8228138" y="3050050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66">
            <a:extLst>
              <a:ext uri="{FF2B5EF4-FFF2-40B4-BE49-F238E27FC236}">
                <a16:creationId xmlns:a16="http://schemas.microsoft.com/office/drawing/2014/main" id="{E36F5773-7B58-E3CB-A1B6-982ADFEBC1A2}"/>
              </a:ext>
            </a:extLst>
          </p:cNvPr>
          <p:cNvSpPr txBox="1"/>
          <p:nvPr/>
        </p:nvSpPr>
        <p:spPr>
          <a:xfrm>
            <a:off x="8401754" y="3122783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2</a:t>
            </a:r>
          </a:p>
        </p:txBody>
      </p:sp>
      <p:sp>
        <p:nvSpPr>
          <p:cNvPr id="13" name="TextBox 78">
            <a:extLst>
              <a:ext uri="{FF2B5EF4-FFF2-40B4-BE49-F238E27FC236}">
                <a16:creationId xmlns:a16="http://schemas.microsoft.com/office/drawing/2014/main" id="{2466F64C-EB46-F7E2-0E59-D885262BAE0C}"/>
              </a:ext>
            </a:extLst>
          </p:cNvPr>
          <p:cNvSpPr txBox="1"/>
          <p:nvPr/>
        </p:nvSpPr>
        <p:spPr>
          <a:xfrm>
            <a:off x="8740322" y="3135545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CART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2BEF4A-36D4-7F84-9878-0FC5349A8DE6}"/>
              </a:ext>
            </a:extLst>
          </p:cNvPr>
          <p:cNvSpPr/>
          <p:nvPr/>
        </p:nvSpPr>
        <p:spPr>
          <a:xfrm>
            <a:off x="269845" y="5488276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85AA2"/>
              </a:gs>
              <a:gs pos="97000">
                <a:srgbClr val="BD2583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F9E4D9-253F-CA4E-B9E7-52DE2AA3E688}"/>
              </a:ext>
            </a:extLst>
          </p:cNvPr>
          <p:cNvSpPr/>
          <p:nvPr/>
        </p:nvSpPr>
        <p:spPr>
          <a:xfrm>
            <a:off x="376720" y="5539789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5CC15134-E1D2-CC43-6420-3E767F44FA3A}"/>
              </a:ext>
            </a:extLst>
          </p:cNvPr>
          <p:cNvSpPr txBox="1"/>
          <p:nvPr/>
        </p:nvSpPr>
        <p:spPr>
          <a:xfrm>
            <a:off x="550336" y="5616813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3</a:t>
            </a:r>
          </a:p>
        </p:txBody>
      </p:sp>
      <p:sp>
        <p:nvSpPr>
          <p:cNvPr id="17" name="TextBox 78">
            <a:extLst>
              <a:ext uri="{FF2B5EF4-FFF2-40B4-BE49-F238E27FC236}">
                <a16:creationId xmlns:a16="http://schemas.microsoft.com/office/drawing/2014/main" id="{4DE656B8-8001-A441-D17E-4FC82CD6066E}"/>
              </a:ext>
            </a:extLst>
          </p:cNvPr>
          <p:cNvSpPr txBox="1"/>
          <p:nvPr/>
        </p:nvSpPr>
        <p:spPr>
          <a:xfrm>
            <a:off x="863764" y="5678368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SIGN UP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28A817-125F-82F7-9245-58D7F1FBF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819"/>
            <a:ext cx="4208131" cy="209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EDB184-D96E-4D04-A03B-7A05207A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5" y="2492327"/>
            <a:ext cx="4226494" cy="2248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8FBE6D-0B5F-82CD-E7C2-3E901A042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6050"/>
            <a:ext cx="4500979" cy="222152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7963D8F-8740-C8D1-BB67-13E9CFB90C68}"/>
              </a:ext>
            </a:extLst>
          </p:cNvPr>
          <p:cNvSpPr/>
          <p:nvPr/>
        </p:nvSpPr>
        <p:spPr>
          <a:xfrm>
            <a:off x="4046303" y="1018518"/>
            <a:ext cx="1237939" cy="285866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41119E3-CE20-5457-AC4D-395F778B11AF}"/>
              </a:ext>
            </a:extLst>
          </p:cNvPr>
          <p:cNvSpPr/>
          <p:nvPr/>
        </p:nvSpPr>
        <p:spPr>
          <a:xfrm rot="10800000">
            <a:off x="6252654" y="3344062"/>
            <a:ext cx="1237939" cy="28586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77F7C0-C976-9D44-2499-97DEA2BCFD33}"/>
              </a:ext>
            </a:extLst>
          </p:cNvPr>
          <p:cNvSpPr/>
          <p:nvPr/>
        </p:nvSpPr>
        <p:spPr>
          <a:xfrm>
            <a:off x="4000000" y="5776220"/>
            <a:ext cx="1237939" cy="285866"/>
          </a:xfrm>
          <a:prstGeom prst="rightArrow">
            <a:avLst/>
          </a:prstGeom>
          <a:solidFill>
            <a:srgbClr val="D61E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4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1063A0-51FB-6231-32CC-20E22929DAC6}"/>
              </a:ext>
            </a:extLst>
          </p:cNvPr>
          <p:cNvSpPr/>
          <p:nvPr/>
        </p:nvSpPr>
        <p:spPr>
          <a:xfrm>
            <a:off x="1288399" y="1141647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B5BA6"/>
              </a:gs>
              <a:gs pos="97000">
                <a:srgbClr val="593F92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57FDF5-EA5B-21F2-5A7C-CE318DEFBAC9}"/>
              </a:ext>
            </a:extLst>
          </p:cNvPr>
          <p:cNvSpPr/>
          <p:nvPr/>
        </p:nvSpPr>
        <p:spPr>
          <a:xfrm>
            <a:off x="1346355" y="1188893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70">
            <a:extLst>
              <a:ext uri="{FF2B5EF4-FFF2-40B4-BE49-F238E27FC236}">
                <a16:creationId xmlns:a16="http://schemas.microsoft.com/office/drawing/2014/main" id="{59B7CDA0-987C-DB02-1FB1-77B7AA193AE2}"/>
              </a:ext>
            </a:extLst>
          </p:cNvPr>
          <p:cNvSpPr txBox="1"/>
          <p:nvPr/>
        </p:nvSpPr>
        <p:spPr>
          <a:xfrm>
            <a:off x="1491369" y="1239406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4</a:t>
            </a:r>
          </a:p>
        </p:txBody>
      </p:sp>
      <p:sp>
        <p:nvSpPr>
          <p:cNvPr id="5" name="TextBox 78">
            <a:extLst>
              <a:ext uri="{FF2B5EF4-FFF2-40B4-BE49-F238E27FC236}">
                <a16:creationId xmlns:a16="http://schemas.microsoft.com/office/drawing/2014/main" id="{EEB56E84-39FF-C3F5-9274-5955968C5B46}"/>
              </a:ext>
            </a:extLst>
          </p:cNvPr>
          <p:cNvSpPr txBox="1"/>
          <p:nvPr/>
        </p:nvSpPr>
        <p:spPr>
          <a:xfrm>
            <a:off x="2234373" y="1300961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LOGIN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ABEE3-F6D3-DFDF-A8E0-EC68E35755C6}"/>
              </a:ext>
            </a:extLst>
          </p:cNvPr>
          <p:cNvSpPr/>
          <p:nvPr/>
        </p:nvSpPr>
        <p:spPr>
          <a:xfrm>
            <a:off x="6943827" y="4459675"/>
            <a:ext cx="2872094" cy="7802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7DF"/>
              </a:gs>
              <a:gs pos="97000">
                <a:srgbClr val="00A0B1"/>
              </a:gs>
            </a:gsLst>
            <a:lin ang="0" scaled="1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AEBD50-F2B3-F14A-B9C4-BF979D841F53}"/>
              </a:ext>
            </a:extLst>
          </p:cNvPr>
          <p:cNvSpPr/>
          <p:nvPr/>
        </p:nvSpPr>
        <p:spPr>
          <a:xfrm>
            <a:off x="7044292" y="4523837"/>
            <a:ext cx="6858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72">
            <a:extLst>
              <a:ext uri="{FF2B5EF4-FFF2-40B4-BE49-F238E27FC236}">
                <a16:creationId xmlns:a16="http://schemas.microsoft.com/office/drawing/2014/main" id="{F5A23EDF-D72D-63D6-DADE-EEF6ED595057}"/>
              </a:ext>
            </a:extLst>
          </p:cNvPr>
          <p:cNvSpPr txBox="1"/>
          <p:nvPr/>
        </p:nvSpPr>
        <p:spPr>
          <a:xfrm>
            <a:off x="7230680" y="4605127"/>
            <a:ext cx="33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5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5DB95D0C-D3F7-C4BE-DC62-40680547AD01}"/>
              </a:ext>
            </a:extLst>
          </p:cNvPr>
          <p:cNvSpPr txBox="1"/>
          <p:nvPr/>
        </p:nvSpPr>
        <p:spPr>
          <a:xfrm>
            <a:off x="7755636" y="4605127"/>
            <a:ext cx="168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ORDERS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2351A9-1F46-76AB-631B-43F342EC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97" y="902278"/>
            <a:ext cx="3568824" cy="1944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473DD-7EA9-86E0-4BCA-845B9F393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55" y="4039770"/>
            <a:ext cx="3238326" cy="194483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81E594-F9B6-3BD9-8885-067DDED2D13C}"/>
              </a:ext>
            </a:extLst>
          </p:cNvPr>
          <p:cNvSpPr/>
          <p:nvPr/>
        </p:nvSpPr>
        <p:spPr>
          <a:xfrm>
            <a:off x="4493580" y="1476760"/>
            <a:ext cx="1237939" cy="285866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4F94BB-279A-B954-442C-B80F18256970}"/>
              </a:ext>
            </a:extLst>
          </p:cNvPr>
          <p:cNvSpPr/>
          <p:nvPr/>
        </p:nvSpPr>
        <p:spPr>
          <a:xfrm rot="10800000">
            <a:off x="5274745" y="4726318"/>
            <a:ext cx="1237939" cy="285866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0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FA54B-999D-F66A-4C96-BFA36356B915}"/>
              </a:ext>
            </a:extLst>
          </p:cNvPr>
          <p:cNvSpPr/>
          <p:nvPr/>
        </p:nvSpPr>
        <p:spPr>
          <a:xfrm>
            <a:off x="3643009" y="-706"/>
            <a:ext cx="4140951" cy="64687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416DB-8767-F098-B38D-387BB2DEEE84}"/>
              </a:ext>
            </a:extLst>
          </p:cNvPr>
          <p:cNvSpPr/>
          <p:nvPr/>
        </p:nvSpPr>
        <p:spPr>
          <a:xfrm>
            <a:off x="3902221" y="55674"/>
            <a:ext cx="3622528" cy="434562"/>
          </a:xfrm>
          <a:prstGeom prst="roundRect">
            <a:avLst/>
          </a:prstGeom>
          <a:gradFill>
            <a:gsLst>
              <a:gs pos="5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5B65D-4DDD-6648-F582-9B019149E427}"/>
              </a:ext>
            </a:extLst>
          </p:cNvPr>
          <p:cNvSpPr txBox="1"/>
          <p:nvPr/>
        </p:nvSpPr>
        <p:spPr>
          <a:xfrm>
            <a:off x="4962098" y="71174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AB347-30FD-F946-0B44-F4E96D18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941442"/>
            <a:ext cx="4691285" cy="27041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046C6-D086-D225-081A-9B3F3FE0C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3" y="4162425"/>
            <a:ext cx="4691285" cy="25756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B6A4C-5914-A073-6F7E-EDF890948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23" y="3987218"/>
            <a:ext cx="5220128" cy="2750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7B805-B993-B33F-DAB3-D677C28A7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30" y="941442"/>
            <a:ext cx="4800135" cy="25756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4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413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AEmb</vt:lpstr>
      <vt:lpstr>Algerian</vt:lpstr>
      <vt:lpstr>Arial</vt:lpstr>
      <vt:lpstr>Arial</vt:lpstr>
      <vt:lpstr>Bebas Neue Bold</vt:lpstr>
      <vt:lpstr>Calibri</vt:lpstr>
      <vt:lpstr>Calibri Light</vt:lpstr>
      <vt:lpstr>Century Gothic</vt:lpstr>
      <vt:lpstr>Economica</vt:lpstr>
      <vt:lpstr>Eurostile BQ</vt:lpstr>
      <vt:lpstr>Lato</vt:lpstr>
      <vt:lpstr>SourceSansPro</vt:lpstr>
      <vt:lpstr>Wingdings</vt:lpstr>
      <vt:lpstr>Office Theme</vt:lpstr>
      <vt:lpstr>         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MINAR PROJECT</dc:title>
  <dc:creator>ashwani kumar</dc:creator>
  <cp:lastModifiedBy>Amit Parihar</cp:lastModifiedBy>
  <cp:revision>11</cp:revision>
  <dcterms:created xsi:type="dcterms:W3CDTF">2022-10-15T14:53:30Z</dcterms:created>
  <dcterms:modified xsi:type="dcterms:W3CDTF">2023-11-27T12:20:26Z</dcterms:modified>
</cp:coreProperties>
</file>