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0b69c09a0_1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0b69c09a0_1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0b69c09a0_1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0b69c09a0_1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0b69c09a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0b69c09a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aec730f6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aec730f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aec730f6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aec730f6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aec730f6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aec730f6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55688fe4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55688fe4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55688fe49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55688fe49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0b69c09a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0b69c09a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1700" y="1190350"/>
            <a:ext cx="85206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 PROJECT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25975" y="2048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Hedge Fund Application:</a:t>
            </a:r>
            <a:br>
              <a:rPr lang="en" sz="1800"/>
            </a:br>
            <a:r>
              <a:rPr lang="en" sz="1800"/>
              <a:t>Real Time Stock Recommender</a:t>
            </a:r>
            <a:endParaRPr sz="1800"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225975" y="3579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/>
              <a:t>Team 2:</a:t>
            </a:r>
            <a:endParaRPr sz="14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Shreya Nair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Amit Pingale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Mayank Gangrade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Acceptance criteria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Fetching stock/option data every 5 mins and </a:t>
            </a:r>
            <a:r>
              <a:rPr lang="en" sz="1800"/>
              <a:t>Deploying Kafka cluster on single node(pseudo)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Analysing and Predicting (~ 75 % accuracy)  the periodic incoming data </a:t>
            </a:r>
            <a:r>
              <a:rPr lang="en" sz="1800"/>
              <a:t>with help of historic data and dump that data in DataBase(MongoDB)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2149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Building reactive application for </a:t>
            </a:r>
            <a:r>
              <a:rPr b="1" lang="en"/>
              <a:t>portfolio</a:t>
            </a:r>
            <a:r>
              <a:rPr b="1" lang="en"/>
              <a:t> management and business </a:t>
            </a:r>
            <a:r>
              <a:rPr b="1" lang="en"/>
              <a:t>analysis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Leveraging: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Kafka + Spark streaming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Spark Analysis engine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MongoDB for </a:t>
            </a:r>
            <a:r>
              <a:rPr lang="en"/>
              <a:t>maintaining</a:t>
            </a:r>
            <a:r>
              <a:rPr lang="en"/>
              <a:t> historic records + batch processing (Future Scope)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9024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Why Real-time Big Data Pipeline Important</a:t>
            </a:r>
            <a:endParaRPr sz="2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It is estimated that by 2020 approximately 1.7 megabytes of data will be created every second. This results in an increasing demand for real-time and streaming data analysis. For historical data analysis descriptive, prescriptive, and predictive analysis techniques are used. On the other hand, for real-time data analysis, streaming data analysis is the choice. The main benefit of real-time analysis is one can analyze and visualize the report on a real-time basis.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and Tools: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Alpha Vantage API for Real Time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Kafka for capturing </a:t>
            </a:r>
            <a:r>
              <a:rPr lang="en"/>
              <a:t>Real Time</a:t>
            </a:r>
            <a:r>
              <a:rPr lang="en"/>
              <a:t>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Spark Streaming For Consuming Data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Spark + Scala for performing Analysis on the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MongoDb*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 Try to dump historic  data on NoSQL database like MongoDB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on Data</a:t>
            </a:r>
            <a:r>
              <a:rPr lang="en"/>
              <a:t> 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35275" y="852000"/>
            <a:ext cx="49347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Linear Regression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Decision Tree Regression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Random forest Regression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>
            <p:ph type="title"/>
          </p:nvPr>
        </p:nvSpPr>
        <p:spPr>
          <a:xfrm>
            <a:off x="1235275" y="1731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features: Options / Stocks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2260650"/>
            <a:ext cx="6057900" cy="16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Contract Name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Last Trade Date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Strike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Type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Last Price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Bid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Ask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Change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% Change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Volume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Open Interest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Implied Volatility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</a:t>
            </a:r>
            <a:r>
              <a:rPr lang="en"/>
              <a:t> Architecture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50" y="1585925"/>
            <a:ext cx="8201026" cy="30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238" y="1307850"/>
            <a:ext cx="7177424" cy="32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000" y="990925"/>
            <a:ext cx="5901176" cy="3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 15 -&gt; Project Proposal Acceptance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Nov 22 -&gt;</a:t>
            </a:r>
            <a:r>
              <a:rPr lang="en"/>
              <a:t>Infrastructure</a:t>
            </a:r>
            <a:r>
              <a:rPr lang="en"/>
              <a:t> ready (API + Kafka + Spark Streaming + Spark Analytics Engine + MongoDb)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Nov 29 -&gt;Build model + Tune Hyper-parameters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Dec  6 -&gt; Test cases and final </a:t>
            </a:r>
            <a:r>
              <a:rPr lang="en"/>
              <a:t>evaluation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