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20a75d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20a75d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20a75d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20a75d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20a75d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c20a75d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c20a75d8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c20a75d8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5688fe4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55688fe4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c20a75d8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c20a75d8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20a75d8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c20a75d8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20a75d89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20a75d8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5688fe4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5688fe4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20a75d8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c20a75d8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b69c09a0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b69c09a0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20a75d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c20a75d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c20a75d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c20a75d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c20a75d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c20a75d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c20a75d8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c20a75d8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c20a75d8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c20a75d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c20a75d8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c20a75d8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20a75d8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20a75d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b69c09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b69c09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aec730f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aec730f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aec730f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aec730f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aec730f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aec730f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b69c09a0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b69c09a0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20a75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20a75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20a75d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20a75d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mitpingale92/Big-Data-Scala-Final-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1190350"/>
            <a:ext cx="8520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25975" y="2048325"/>
            <a:ext cx="85206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Hedge Fund Application:</a:t>
            </a:r>
            <a:br>
              <a:rPr lang="en" sz="1800"/>
            </a:br>
            <a:r>
              <a:rPr lang="en" sz="1800"/>
              <a:t>Real Time Risk Analysis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225975" y="3579450"/>
            <a:ext cx="85206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Team 2: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Shreya Nair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Amit Pingale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Mayank Gangrade											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Project GitHub Link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Engineering: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1633525"/>
            <a:ext cx="74771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840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9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Hedge Fund?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36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50" y="1145325"/>
            <a:ext cx="7135574" cy="37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in Portfolio Construction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Methods Used in Hedge Fund Company:</a:t>
            </a:r>
            <a:endParaRPr b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Inverse correlation of the securities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Protected Put (Long Position on a Asset + Long Put Position on the same Option Market Asset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Fiduciary</a:t>
            </a:r>
            <a:r>
              <a:rPr lang="en"/>
              <a:t> Call (Long Call on the  Options Market + Risk Free Bond)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38" y="1307850"/>
            <a:ext cx="7177424" cy="32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Pipeline Construction 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22925"/>
            <a:ext cx="6948602" cy="30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Prediction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82911"/>
            <a:ext cx="7038901" cy="30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</a:t>
            </a:r>
            <a:r>
              <a:rPr lang="en"/>
              <a:t>Strategy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market value of a security is </a:t>
            </a:r>
            <a:r>
              <a:rPr lang="en"/>
              <a:t> corrupted by noise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Frequency Trading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Market Sentiment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False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constructed is immune to these noises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Real Value &gt; Predicted Value ---&gt; Security is overvalued ---&gt; Sell/Short Position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Real Value &lt; Predicted Value  ---&gt; </a:t>
            </a:r>
            <a:r>
              <a:rPr lang="en"/>
              <a:t> Security is undervalued  ---&gt; Buy/Long Position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Real Value == Predicted Value  ---&gt; Security is properly valued  ---&gt; Hold Position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00" y="990925"/>
            <a:ext cx="5901176" cy="3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214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reactive application for </a:t>
            </a:r>
            <a:r>
              <a:rPr b="1" lang="en"/>
              <a:t>portfolio</a:t>
            </a:r>
            <a:r>
              <a:rPr b="1" lang="en"/>
              <a:t> management and risk </a:t>
            </a:r>
            <a:r>
              <a:rPr b="1" lang="en"/>
              <a:t>analysis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Leveraging: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Kafka + Spark streaming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Spark Analysis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 for </a:t>
            </a:r>
            <a:r>
              <a:rPr lang="en"/>
              <a:t>maintaining</a:t>
            </a:r>
            <a:r>
              <a:rPr lang="en"/>
              <a:t> historic records + batch processing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Analytics: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400" y="1307850"/>
            <a:ext cx="70770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297500" y="1454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Live data Streaming: Fetching</a:t>
            </a:r>
            <a:r>
              <a:rPr lang="en" sz="1400"/>
              <a:t> Open stock price and Predicted stock price getting fed in MongoDB on real time basis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Connecting MongoDB with Tableau using BI Connector - Simba for Real Time data visualisation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Tableau, presenting dynamic charts (changing with respect to Date-time) as per the data input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Showing Error ( Original - Predicated stock price) , to guide user, if to sell or </a:t>
            </a:r>
            <a:r>
              <a:rPr lang="en" sz="1400"/>
              <a:t>purchase</a:t>
            </a:r>
            <a:r>
              <a:rPr lang="en" sz="1400"/>
              <a:t> the stock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Showing how change in Open and Predicted Open stock </a:t>
            </a:r>
            <a:r>
              <a:rPr lang="en" sz="1400"/>
              <a:t>affects</a:t>
            </a:r>
            <a:r>
              <a:rPr lang="en" sz="1400"/>
              <a:t> the Volume of the stock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(a)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575" y="1307850"/>
            <a:ext cx="7839201" cy="38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Analytics: When to sell, </a:t>
            </a:r>
            <a:r>
              <a:rPr lang="en"/>
              <a:t>Purchase</a:t>
            </a:r>
            <a:r>
              <a:rPr lang="en"/>
              <a:t> or Hold a stock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75" y="1307850"/>
            <a:ext cx="75813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(b)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25" y="1460250"/>
            <a:ext cx="776457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(c)</a:t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25" y="1460250"/>
            <a:ext cx="768000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Real-time Big Data Pipeline Important</a:t>
            </a:r>
            <a:endParaRPr sz="2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estimated that by 2020 approximately 1.7 megabytes of data will be created every second. This results in an increasing demand for real-time and streaming data analysis. For historical data analysis descriptive, prescriptive, and predictive analysis techniques are used. On the other hand, for real-time data analysis, streaming data analysis is the choice. The main benefit of real-time analysis is one can analyze and visualize the report on a real-time basis.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Tools: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Alpha Vantage API for Real Time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Kafka for capturing </a:t>
            </a:r>
            <a:r>
              <a:rPr lang="en"/>
              <a:t>Real Time</a:t>
            </a:r>
            <a:r>
              <a:rPr lang="en"/>
              <a:t>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Spark Streaming For Consuming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Spark + Scala for performing Analysis on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Spark  Machine Learning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MongoDb*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Tableau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Jupyter Notebook -  Scala kernel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Dumping historic and predicted data on NoSQL database like MongoDB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Data</a:t>
            </a:r>
            <a:r>
              <a:rPr lang="en"/>
              <a:t>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35275" y="852000"/>
            <a:ext cx="49347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Linear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Decision Tree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 forest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Gradient Boosting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1235275" y="2331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features:  Stocks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2260650"/>
            <a:ext cx="60579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Open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Adj Open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</a:t>
            </a:r>
            <a:r>
              <a:rPr lang="en"/>
              <a:t> Architecture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585925"/>
            <a:ext cx="8201026" cy="3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Fetching stock/option data every 5 mins and Publishing the same on Kafka Topics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Consume the data from Kafka as soon as it arrived and store the same in to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Developing ensemble of 4 machine learning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Selecting best model depending upon RMSE value (RMSE &lt; 0.7)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 data in </a:t>
            </a:r>
            <a:r>
              <a:rPr lang="en" sz="1800"/>
              <a:t>real time</a:t>
            </a:r>
            <a:r>
              <a:rPr lang="en" sz="1800"/>
              <a:t> interactive dashboards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75" y="1968100"/>
            <a:ext cx="309900" cy="3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25" y="2571750"/>
            <a:ext cx="309900" cy="3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725" y="2868200"/>
            <a:ext cx="309900" cy="3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175" y="3226750"/>
            <a:ext cx="309900" cy="3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900" y="3536650"/>
            <a:ext cx="309900" cy="3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subdivision: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Engineering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Analytics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052550" y="434050"/>
            <a:ext cx="7038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Data Engineering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