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66" r:id="rId6"/>
    <p:sldId id="260" r:id="rId7"/>
    <p:sldId id="267" r:id="rId8"/>
    <p:sldId id="268" r:id="rId9"/>
    <p:sldId id="261" r:id="rId10"/>
    <p:sldId id="263" r:id="rId11"/>
    <p:sldId id="262" r:id="rId12"/>
    <p:sldId id="264" r:id="rId13"/>
    <p:sldId id="269" r:id="rId14"/>
    <p:sldId id="270" r:id="rId15"/>
    <p:sldId id="271" r:id="rId16"/>
    <p:sldId id="272" r:id="rId17"/>
    <p:sldId id="25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46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97F67-78B5-4F03-B897-2DB02C0F20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37F9-0B97-4937-B3B4-A6211F68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37F9-0B97-4937-B3B4-A6211F68A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18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3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4410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534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class_diagram.htm" TargetMode="External"/><Relationship Id="rId2" Type="http://schemas.openxmlformats.org/officeDocument/2006/relationships/hyperlink" Target="https://en.wikipedia.org/wiki/Work_breakdown_stru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uml/uml_activity_diagram.htm" TargetMode="External"/><Relationship Id="rId4" Type="http://schemas.openxmlformats.org/officeDocument/2006/relationships/hyperlink" Target="https://www.tutorialspoint.com/uml/uml_use_case_diagram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9416" y="2862470"/>
            <a:ext cx="9468680" cy="764001"/>
          </a:xfrm>
        </p:spPr>
        <p:txBody>
          <a:bodyPr/>
          <a:lstStyle/>
          <a:p>
            <a:pPr algn="l"/>
            <a:r>
              <a:rPr lang="en-US" sz="3600" dirty="0" smtClean="0"/>
              <a:t>RECONDITION HOUSE MANAGEMENT SYSTEM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1116494" y="4028661"/>
            <a:ext cx="5022575" cy="16631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: Amit </a:t>
            </a:r>
            <a:r>
              <a:rPr lang="en-US" dirty="0" smtClean="0"/>
              <a:t>Pradhan</a:t>
            </a:r>
          </a:p>
          <a:p>
            <a:pPr algn="l"/>
            <a:r>
              <a:rPr lang="en-US" dirty="0" smtClean="0"/>
              <a:t>Module : Computing Project</a:t>
            </a:r>
          </a:p>
          <a:p>
            <a:pPr algn="l"/>
            <a:r>
              <a:rPr lang="en-US" dirty="0" smtClean="0"/>
              <a:t>Level 5 diploma in computing</a:t>
            </a:r>
          </a:p>
          <a:p>
            <a:pPr algn="l"/>
            <a:r>
              <a:rPr lang="en-US" dirty="0" err="1" smtClean="0"/>
              <a:t>Softwarica</a:t>
            </a:r>
            <a:r>
              <a:rPr lang="en-US" dirty="0" smtClean="0"/>
              <a:t> college of it &amp;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25" y="1175509"/>
            <a:ext cx="4703049" cy="781878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108" y="1953452"/>
            <a:ext cx="4941336" cy="2919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3-Tier Architecture: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Client (UI)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Application (Business logic)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Database (Data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6" y="1135906"/>
            <a:ext cx="5789473" cy="785660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54" y="2027583"/>
            <a:ext cx="8492916" cy="30612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MVC (Model View Controller):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Model :</a:t>
            </a:r>
          </a:p>
          <a:p>
            <a:pPr marL="914400" lvl="2" indent="0">
              <a:buNone/>
            </a:pPr>
            <a:r>
              <a:rPr lang="en-US" dirty="0" smtClean="0"/>
              <a:t>Represents an objects.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View :</a:t>
            </a:r>
          </a:p>
          <a:p>
            <a:pPr marL="914400" lvl="2" indent="0">
              <a:buNone/>
            </a:pPr>
            <a:r>
              <a:rPr lang="en-US" dirty="0" smtClean="0"/>
              <a:t>Represents the visualization of the data that model contains.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Controller :</a:t>
            </a:r>
            <a:r>
              <a:rPr lang="en-US" sz="2400" u="sng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Controls </a:t>
            </a:r>
            <a:r>
              <a:rPr lang="en-US" dirty="0"/>
              <a:t>the data flow into model object and updates </a:t>
            </a:r>
            <a:r>
              <a:rPr lang="en-US" dirty="0" smtClean="0"/>
              <a:t>the view </a:t>
            </a:r>
            <a:r>
              <a:rPr lang="en-US" dirty="0"/>
              <a:t>whenever data changes</a:t>
            </a:r>
          </a:p>
        </p:txBody>
      </p:sp>
    </p:spTree>
    <p:extLst>
      <p:ext uri="{BB962C8B-B14F-4D97-AF65-F5344CB8AC3E}">
        <p14:creationId xmlns:p14="http://schemas.microsoft.com/office/powerpoint/2010/main" val="38831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3" y="583095"/>
            <a:ext cx="8596668" cy="742122"/>
          </a:xfrm>
        </p:spPr>
        <p:txBody>
          <a:bodyPr/>
          <a:lstStyle/>
          <a:p>
            <a:r>
              <a:rPr lang="en-US" dirty="0" smtClean="0"/>
              <a:t>Risk and Configuration Management: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524000"/>
            <a:ext cx="9753600" cy="42274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Risk Management: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3" y="2067339"/>
            <a:ext cx="9367814" cy="33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1878"/>
          </a:xfrm>
        </p:spPr>
        <p:txBody>
          <a:bodyPr/>
          <a:lstStyle/>
          <a:p>
            <a:r>
              <a:rPr lang="en-US" dirty="0"/>
              <a:t>Risk and Configuration </a:t>
            </a:r>
            <a:r>
              <a:rPr lang="en-US" dirty="0" smtClean="0"/>
              <a:t>Management: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48" y="761388"/>
            <a:ext cx="9145974" cy="52816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Configuration Management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8" y="1810503"/>
            <a:ext cx="4015105" cy="23545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00" y="1061388"/>
            <a:ext cx="5000321" cy="47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17657" cy="675861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0" y="675861"/>
            <a:ext cx="8784345" cy="6085566"/>
          </a:xfrm>
        </p:spPr>
      </p:pic>
    </p:spTree>
    <p:extLst>
      <p:ext uri="{BB962C8B-B14F-4D97-AF65-F5344CB8AC3E}">
        <p14:creationId xmlns:p14="http://schemas.microsoft.com/office/powerpoint/2010/main" val="28505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25970" cy="516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614355"/>
            <a:ext cx="4850295" cy="6243645"/>
          </a:xfrm>
        </p:spPr>
      </p:pic>
    </p:spTree>
    <p:extLst>
      <p:ext uri="{BB962C8B-B14F-4D97-AF65-F5344CB8AC3E}">
        <p14:creationId xmlns:p14="http://schemas.microsoft.com/office/powerpoint/2010/main" val="32196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0417"/>
            <a:ext cx="8360649" cy="71561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03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Purchase from 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Exchange offer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39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26" y="1525034"/>
            <a:ext cx="7659687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Scope: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Digital marketing.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Direct interaction with end users.</a:t>
            </a:r>
          </a:p>
          <a:p>
            <a:pPr marL="0" indent="0">
              <a:buNone/>
            </a:pPr>
            <a:r>
              <a:rPr lang="en-US" sz="2000" b="1" u="sng" dirty="0" smtClean="0"/>
              <a:t>Limitation:</a:t>
            </a:r>
            <a:r>
              <a:rPr lang="en-US" sz="2000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	Lacks online payment system.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53414" cy="675861"/>
          </a:xfrm>
        </p:spPr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224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6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43" y="609600"/>
            <a:ext cx="8400405" cy="68911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298713"/>
            <a:ext cx="7722025" cy="24914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proposal defines all the requirements and plans about the project that provides an online services to allow book products, manage products stocks, and distribute relevant information about the products inventory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43" y="1235694"/>
            <a:ext cx="7830309" cy="861393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project is about the online motorcycles booking system.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project is organization based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Developed using Waterfall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Tools used for software development are: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PHP as programming language on (LARAVEL framework)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MySQL as DBMS.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Sublime Text 3 as Editor.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95" y="689113"/>
            <a:ext cx="5829483" cy="72887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1761" y="1284395"/>
            <a:ext cx="8891996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https://www.codecademy.com/articles/mvc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http://toolsqa.com/software-testing/waterfall-model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https://en.wikipedia.org/wiki/Work_breakdown_structure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www.tutorialspoint.com/uml/uml_class_diagram.htm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www.tutorialspoint.com/uml/uml_use_case_diagram.htm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www.tutorialspoint.com/uml/uml_activity_diagram.htm</a:t>
            </a:r>
            <a:endParaRPr lang="en-US" altLang="en-US" sz="1600" u="sng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https://stackoverflow.com/questions/16475979/what-is-the-difference-between-functional-and-non-functional-requirement</a:t>
            </a:r>
            <a:endParaRPr lang="en-US" alt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22" y="861390"/>
            <a:ext cx="6942666" cy="73211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22" y="1739280"/>
            <a:ext cx="8943491" cy="1812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will have direct interaction which keeps agents (brokers) away.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Clients will have more options or favor according to their desire.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Clients do not have to worry about prices </a:t>
            </a:r>
            <a:r>
              <a:rPr lang="en-US" dirty="0" smtClean="0"/>
              <a:t>(No bargains) due to reasonable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5904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Automatize the Data Management </a:t>
            </a:r>
            <a:r>
              <a:rPr lang="en-US" dirty="0"/>
              <a:t>S</a:t>
            </a:r>
            <a:r>
              <a:rPr lang="en-US" dirty="0" smtClean="0"/>
              <a:t>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 online services to the clients.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779586"/>
            <a:ext cx="10096499" cy="412591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Proper analysis on the market </a:t>
            </a:r>
            <a:r>
              <a:rPr lang="en-US" dirty="0" smtClean="0"/>
              <a:t>situation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Meeting the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Providing online services to the clients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attractive design (GUI)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Designing secure Database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Performing proper Testing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Performing Maintenance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61" y="1101118"/>
            <a:ext cx="7618275" cy="727682"/>
          </a:xfrm>
        </p:spPr>
        <p:txBody>
          <a:bodyPr/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361" y="1828800"/>
            <a:ext cx="7273718" cy="20574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Booking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Security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Inquiry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4811" y="92765"/>
            <a:ext cx="1283735" cy="772960"/>
          </a:xfrm>
        </p:spPr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614268"/>
            <a:ext cx="8733182" cy="49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132522"/>
            <a:ext cx="3404082" cy="5830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715617"/>
            <a:ext cx="8825948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0" y="913312"/>
            <a:ext cx="6889405" cy="716706"/>
          </a:xfrm>
        </p:spPr>
        <p:txBody>
          <a:bodyPr/>
          <a:lstStyle/>
          <a:p>
            <a:r>
              <a:rPr lang="en-US" dirty="0" smtClean="0"/>
              <a:t>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21" y="1630018"/>
            <a:ext cx="8797718" cy="324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Software developed with Waterfall Methodology. Stages are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Requirements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System Design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Implementation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Testing and </a:t>
            </a:r>
            <a:r>
              <a:rPr lang="en-US" sz="1800" dirty="0" err="1" smtClean="0"/>
              <a:t>verfication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Deployment and Maintenance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1886</TotalTime>
  <Words>357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Mangal</vt:lpstr>
      <vt:lpstr>Times New Roman</vt:lpstr>
      <vt:lpstr>Trebuchet MS</vt:lpstr>
      <vt:lpstr>Wingdings</vt:lpstr>
      <vt:lpstr>Wingdings 3</vt:lpstr>
      <vt:lpstr>Facet</vt:lpstr>
      <vt:lpstr>RECONDITION HOUSE MANAGEMENT SYSTEM</vt:lpstr>
      <vt:lpstr>Project Introduction</vt:lpstr>
      <vt:lpstr>Problem Statement</vt:lpstr>
      <vt:lpstr>Aims</vt:lpstr>
      <vt:lpstr>Objectives</vt:lpstr>
      <vt:lpstr>Features of the project</vt:lpstr>
      <vt:lpstr>WBS</vt:lpstr>
      <vt:lpstr>Gantt chart</vt:lpstr>
      <vt:lpstr>Development Methodology</vt:lpstr>
      <vt:lpstr>System architecture</vt:lpstr>
      <vt:lpstr>Design Pattern</vt:lpstr>
      <vt:lpstr>Risk and Configuration Management: 1</vt:lpstr>
      <vt:lpstr>Risk and Configuration Management: 2</vt:lpstr>
      <vt:lpstr>Design</vt:lpstr>
      <vt:lpstr>Use Case Diagram</vt:lpstr>
      <vt:lpstr>Future Work</vt:lpstr>
      <vt:lpstr>Scope and limitation of project</vt:lpstr>
      <vt:lpstr>User Manual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Recondition  HOUSE MANAGEMENT SYSTEM</dc:title>
  <dc:creator>Amit Pradhan</dc:creator>
  <cp:lastModifiedBy>Amit Pradhan</cp:lastModifiedBy>
  <cp:revision>39</cp:revision>
  <dcterms:created xsi:type="dcterms:W3CDTF">2019-03-26T16:05:07Z</dcterms:created>
  <dcterms:modified xsi:type="dcterms:W3CDTF">2019-04-02T00:38:20Z</dcterms:modified>
</cp:coreProperties>
</file>