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7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9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4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2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0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6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9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1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5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C9A4-6DB9-4F56-9623-72B86E212BBA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1BC6E-5F75-45A4-B80D-20473AE0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9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8756" y="195999"/>
            <a:ext cx="110626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uhaus 93" panose="04030905020B02020C02" pitchFamily="82" charset="0"/>
              </a:rPr>
              <a:t>DEWAN INSTITUTE OF MANAGEMENT STUDIES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5901" y="965440"/>
            <a:ext cx="2588456" cy="1744394"/>
          </a:xfrm>
          <a:prstGeom prst="rect">
            <a:avLst/>
          </a:prstGeom>
          <a:blipFill dpi="0" rotWithShape="1">
            <a:blip r:embed="rId2"/>
            <a:srcRect/>
            <a:stretch>
              <a:fillRect r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05923" y="2812590"/>
            <a:ext cx="45079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MAJOR PROJECT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48417" y="4040423"/>
            <a:ext cx="78229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Bank management system</a:t>
            </a:r>
            <a:endParaRPr lang="en-US" sz="4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6131" y="3518840"/>
            <a:ext cx="8675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ON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6879" y="4999987"/>
            <a:ext cx="211628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BY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2400" b="0" cap="none" spc="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amit</a:t>
            </a:r>
            <a:r>
              <a:rPr lang="en-US" sz="24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2400" b="0" cap="none" spc="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kumar</a:t>
            </a:r>
            <a:endParaRPr lang="en-US" sz="2400" b="0" cap="none" spc="0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&amp;</a:t>
            </a:r>
          </a:p>
          <a:p>
            <a:pPr algn="ctr"/>
            <a:r>
              <a:rPr lang="en-US" sz="2400" b="0" cap="none" spc="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pankaj</a:t>
            </a:r>
            <a:endParaRPr 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5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64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7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75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48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5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10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74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87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31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05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63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99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74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70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5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21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8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Widescreen</PresentationFormat>
  <Paragraphs>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Arial Black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2022-10-05T16:08:52Z</dcterms:created>
  <dcterms:modified xsi:type="dcterms:W3CDTF">2022-10-05T16:53:02Z</dcterms:modified>
</cp:coreProperties>
</file>