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4" r:id="rId6"/>
    <p:sldId id="294" r:id="rId7"/>
    <p:sldId id="296" r:id="rId8"/>
    <p:sldId id="297" r:id="rId9"/>
    <p:sldId id="282" r:id="rId10"/>
    <p:sldId id="298" r:id="rId11"/>
    <p:sldId id="295" r:id="rId12"/>
    <p:sldId id="285" r:id="rId13"/>
    <p:sldId id="28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 snapToObjects="1">
      <p:cViewPr>
        <p:scale>
          <a:sx n="62" d="100"/>
          <a:sy n="62" d="100"/>
        </p:scale>
        <p:origin x="82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D8F7F-14F4-4878-A812-EBAE2FFC30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55FA11-02FE-4A0D-ADDA-EC7BB7FEF03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Load the dataset</a:t>
          </a:r>
        </a:p>
      </dgm:t>
    </dgm:pt>
    <dgm:pt modelId="{D6FC6156-DCA2-4C36-AD02-402912F88446}" type="parTrans" cxnId="{3EF5E90B-FCB9-44E1-A95A-7003D8C1E0A4}">
      <dgm:prSet/>
      <dgm:spPr/>
      <dgm:t>
        <a:bodyPr/>
        <a:lstStyle/>
        <a:p>
          <a:endParaRPr lang="en-US"/>
        </a:p>
      </dgm:t>
    </dgm:pt>
    <dgm:pt modelId="{6285A508-5F48-49D7-95CB-9D71C5752977}" type="sibTrans" cxnId="{3EF5E90B-FCB9-44E1-A95A-7003D8C1E0A4}">
      <dgm:prSet/>
      <dgm:spPr/>
      <dgm:t>
        <a:bodyPr/>
        <a:lstStyle/>
        <a:p>
          <a:endParaRPr lang="en-US"/>
        </a:p>
      </dgm:t>
    </dgm:pt>
    <dgm:pt modelId="{CA0CAA47-84DE-4B0A-A7B6-0C858D45DDC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Display some images</a:t>
          </a:r>
        </a:p>
      </dgm:t>
    </dgm:pt>
    <dgm:pt modelId="{9B5A7B7D-D947-4A66-962C-EB979479B4F8}" type="parTrans" cxnId="{6FEF05E1-5D85-4512-9A84-865147317F1B}">
      <dgm:prSet/>
      <dgm:spPr/>
      <dgm:t>
        <a:bodyPr/>
        <a:lstStyle/>
        <a:p>
          <a:endParaRPr lang="en-US"/>
        </a:p>
      </dgm:t>
    </dgm:pt>
    <dgm:pt modelId="{C7BD1FC1-C60F-451C-9009-5A15505AF705}" type="sibTrans" cxnId="{6FEF05E1-5D85-4512-9A84-865147317F1B}">
      <dgm:prSet/>
      <dgm:spPr/>
      <dgm:t>
        <a:bodyPr/>
        <a:lstStyle/>
        <a:p>
          <a:endParaRPr lang="en-US"/>
        </a:p>
      </dgm:t>
    </dgm:pt>
    <dgm:pt modelId="{A0AB93CE-29AD-4F88-92B8-BAEAF3EFE36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train</a:t>
          </a:r>
        </a:p>
      </dgm:t>
    </dgm:pt>
    <dgm:pt modelId="{06D8D0AB-2BF1-4A66-BC11-C014BA76ACF1}" type="parTrans" cxnId="{F5CB803F-05AA-4DB9-AA71-CFCC995250D2}">
      <dgm:prSet/>
      <dgm:spPr/>
      <dgm:t>
        <a:bodyPr/>
        <a:lstStyle/>
        <a:p>
          <a:endParaRPr lang="en-US"/>
        </a:p>
      </dgm:t>
    </dgm:pt>
    <dgm:pt modelId="{61DF6257-B981-4507-BBED-7852FE175394}" type="sibTrans" cxnId="{F5CB803F-05AA-4DB9-AA71-CFCC995250D2}">
      <dgm:prSet/>
      <dgm:spPr/>
      <dgm:t>
        <a:bodyPr/>
        <a:lstStyle/>
        <a:p>
          <a:endParaRPr lang="en-US"/>
        </a:p>
      </dgm:t>
    </dgm:pt>
    <dgm:pt modelId="{890F3636-73E7-4D4E-ACE6-CEEDB25A55B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accuracy</a:t>
          </a:r>
        </a:p>
      </dgm:t>
    </dgm:pt>
    <dgm:pt modelId="{5071E7AC-567F-4D3E-A6EE-D08067E592BA}" type="parTrans" cxnId="{0918AF50-7822-43D4-B0C2-1C95B5ECA77E}">
      <dgm:prSet/>
      <dgm:spPr/>
      <dgm:t>
        <a:bodyPr/>
        <a:lstStyle/>
        <a:p>
          <a:endParaRPr lang="en-US"/>
        </a:p>
      </dgm:t>
    </dgm:pt>
    <dgm:pt modelId="{93FB8AD6-DC39-4102-9525-8AF9F5A0E3E0}" type="sibTrans" cxnId="{0918AF50-7822-43D4-B0C2-1C95B5ECA77E}">
      <dgm:prSet/>
      <dgm:spPr/>
      <dgm:t>
        <a:bodyPr/>
        <a:lstStyle/>
        <a:p>
          <a:endParaRPr lang="en-US"/>
        </a:p>
      </dgm:t>
    </dgm:pt>
    <dgm:pt modelId="{F90F4E17-B087-4919-BDC5-28D5440679E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</a:t>
          </a:r>
          <a:r>
            <a:rPr lang="en-US" baseline="0" dirty="0">
              <a:solidFill>
                <a:schemeClr val="tx1"/>
              </a:solidFill>
            </a:rPr>
            <a:t> Preprocessing</a:t>
          </a:r>
          <a:endParaRPr lang="en-US" dirty="0">
            <a:solidFill>
              <a:schemeClr val="tx1"/>
            </a:solidFill>
          </a:endParaRPr>
        </a:p>
      </dgm:t>
    </dgm:pt>
    <dgm:pt modelId="{C2DF77A4-0E12-40B9-ABA3-CEEFE5762159}" type="parTrans" cxnId="{1B8E282E-783D-40B2-9B58-D47C14B70F64}">
      <dgm:prSet/>
      <dgm:spPr/>
      <dgm:t>
        <a:bodyPr/>
        <a:lstStyle/>
        <a:p>
          <a:endParaRPr lang="en-IN"/>
        </a:p>
      </dgm:t>
    </dgm:pt>
    <dgm:pt modelId="{47774440-0855-4A11-BC36-CABD1C00324C}" type="sibTrans" cxnId="{1B8E282E-783D-40B2-9B58-D47C14B70F64}">
      <dgm:prSet/>
      <dgm:spPr/>
      <dgm:t>
        <a:bodyPr/>
        <a:lstStyle/>
        <a:p>
          <a:endParaRPr lang="en-IN"/>
        </a:p>
      </dgm:t>
    </dgm:pt>
    <dgm:pt modelId="{C28BC0B6-E052-47D2-9FA4-3F1F6E2F483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Import dataset</a:t>
          </a:r>
        </a:p>
      </dgm:t>
    </dgm:pt>
    <dgm:pt modelId="{EE215C40-979D-469F-9E6F-70AC22A10C49}" type="sibTrans" cxnId="{9CD65B39-CF02-40F3-9A90-41DC603CA780}">
      <dgm:prSet/>
      <dgm:spPr/>
      <dgm:t>
        <a:bodyPr/>
        <a:lstStyle/>
        <a:p>
          <a:endParaRPr lang="en-US"/>
        </a:p>
      </dgm:t>
    </dgm:pt>
    <dgm:pt modelId="{0EA76C48-77B0-4B4E-B841-5AFA506206E9}" type="parTrans" cxnId="{9CD65B39-CF02-40F3-9A90-41DC603CA780}">
      <dgm:prSet/>
      <dgm:spPr/>
      <dgm:t>
        <a:bodyPr/>
        <a:lstStyle/>
        <a:p>
          <a:endParaRPr lang="en-US"/>
        </a:p>
      </dgm:t>
    </dgm:pt>
    <dgm:pt modelId="{6D42996C-C1E4-41BE-9C82-7E708B207F5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define</a:t>
          </a:r>
        </a:p>
      </dgm:t>
    </dgm:pt>
    <dgm:pt modelId="{76C0B0AA-E6BF-4CCA-BD68-61AFDF5B55E8}" type="sibTrans" cxnId="{FAA12260-D190-4D0F-9556-3163169A5874}">
      <dgm:prSet/>
      <dgm:spPr/>
      <dgm:t>
        <a:bodyPr/>
        <a:lstStyle/>
        <a:p>
          <a:endParaRPr lang="en-US"/>
        </a:p>
      </dgm:t>
    </dgm:pt>
    <dgm:pt modelId="{487785D6-7C26-4FDD-8949-B44D5B9F3B2E}" type="parTrans" cxnId="{FAA12260-D190-4D0F-9556-3163169A5874}">
      <dgm:prSet/>
      <dgm:spPr/>
      <dgm:t>
        <a:bodyPr/>
        <a:lstStyle/>
        <a:p>
          <a:endParaRPr lang="en-US"/>
        </a:p>
      </dgm:t>
    </dgm:pt>
    <dgm:pt modelId="{E45353EC-6DA8-4132-A489-987EB8F70E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Train test split</a:t>
          </a:r>
        </a:p>
      </dgm:t>
    </dgm:pt>
    <dgm:pt modelId="{55776CF7-31DE-48CB-A84B-EBFB057741FA}" type="sibTrans" cxnId="{C15BF619-40EC-41DF-8E52-583B8C648A4A}">
      <dgm:prSet/>
      <dgm:spPr/>
      <dgm:t>
        <a:bodyPr/>
        <a:lstStyle/>
        <a:p>
          <a:endParaRPr lang="en-IN"/>
        </a:p>
      </dgm:t>
    </dgm:pt>
    <dgm:pt modelId="{44D6B3C4-3793-4C19-A81D-6A75FAE67F8E}" type="parTrans" cxnId="{C15BF619-40EC-41DF-8E52-583B8C648A4A}">
      <dgm:prSet/>
      <dgm:spPr/>
      <dgm:t>
        <a:bodyPr/>
        <a:lstStyle/>
        <a:p>
          <a:endParaRPr lang="en-IN"/>
        </a:p>
      </dgm:t>
    </dgm:pt>
    <dgm:pt modelId="{36EF934E-0368-427B-A2BE-323F296433C4}" type="pres">
      <dgm:prSet presAssocID="{B32D8F7F-14F4-4878-A812-EBAE2FFC30F4}" presName="Name0" presStyleCnt="0">
        <dgm:presLayoutVars>
          <dgm:dir/>
          <dgm:resizeHandles val="exact"/>
        </dgm:presLayoutVars>
      </dgm:prSet>
      <dgm:spPr/>
    </dgm:pt>
    <dgm:pt modelId="{73028E48-64DE-41C7-9FF4-00D32F9B8F29}" type="pres">
      <dgm:prSet presAssocID="{C28BC0B6-E052-47D2-9FA4-3F1F6E2F4831}" presName="node" presStyleLbl="node1" presStyleIdx="0" presStyleCnt="8" custLinFactNeighborX="4949" custLinFactNeighborY="-23391">
        <dgm:presLayoutVars>
          <dgm:bulletEnabled val="1"/>
        </dgm:presLayoutVars>
      </dgm:prSet>
      <dgm:spPr/>
    </dgm:pt>
    <dgm:pt modelId="{E3DFCF20-676D-4310-AA84-4F5E5BC7ADC5}" type="pres">
      <dgm:prSet presAssocID="{EE215C40-979D-469F-9E6F-70AC22A10C49}" presName="sibTrans" presStyleLbl="sibTrans1D1" presStyleIdx="0" presStyleCnt="7"/>
      <dgm:spPr/>
    </dgm:pt>
    <dgm:pt modelId="{0A9B3163-323D-41B2-86E2-ADF7A596DCF9}" type="pres">
      <dgm:prSet presAssocID="{EE215C40-979D-469F-9E6F-70AC22A10C49}" presName="connectorText" presStyleLbl="sibTrans1D1" presStyleIdx="0" presStyleCnt="7"/>
      <dgm:spPr/>
    </dgm:pt>
    <dgm:pt modelId="{320DBE58-7096-4ABA-8E42-CCDA7ABE486D}" type="pres">
      <dgm:prSet presAssocID="{3F55FA11-02FE-4A0D-ADDA-EC7BB7FEF03E}" presName="node" presStyleLbl="node1" presStyleIdx="1" presStyleCnt="8">
        <dgm:presLayoutVars>
          <dgm:bulletEnabled val="1"/>
        </dgm:presLayoutVars>
      </dgm:prSet>
      <dgm:spPr/>
    </dgm:pt>
    <dgm:pt modelId="{109323AE-68D3-48A2-A8BF-DD945C2CE70B}" type="pres">
      <dgm:prSet presAssocID="{6285A508-5F48-49D7-95CB-9D71C5752977}" presName="sibTrans" presStyleLbl="sibTrans1D1" presStyleIdx="1" presStyleCnt="7"/>
      <dgm:spPr/>
    </dgm:pt>
    <dgm:pt modelId="{9E7768B5-B36B-4D4C-BCA3-A4A2B43E5DDF}" type="pres">
      <dgm:prSet presAssocID="{6285A508-5F48-49D7-95CB-9D71C5752977}" presName="connectorText" presStyleLbl="sibTrans1D1" presStyleIdx="1" presStyleCnt="7"/>
      <dgm:spPr/>
    </dgm:pt>
    <dgm:pt modelId="{F25CB32A-D746-413C-A9A0-1EED1CB625D9}" type="pres">
      <dgm:prSet presAssocID="{CA0CAA47-84DE-4B0A-A7B6-0C858D45DDC1}" presName="node" presStyleLbl="node1" presStyleIdx="2" presStyleCnt="8" custLinFactNeighborX="-4126" custLinFactNeighborY="-6876">
        <dgm:presLayoutVars>
          <dgm:bulletEnabled val="1"/>
        </dgm:presLayoutVars>
      </dgm:prSet>
      <dgm:spPr/>
    </dgm:pt>
    <dgm:pt modelId="{04978F48-762A-484B-B4C3-D015E93CCF3B}" type="pres">
      <dgm:prSet presAssocID="{C7BD1FC1-C60F-451C-9009-5A15505AF705}" presName="sibTrans" presStyleLbl="sibTrans1D1" presStyleIdx="2" presStyleCnt="7"/>
      <dgm:spPr/>
    </dgm:pt>
    <dgm:pt modelId="{C674F5BD-2570-4987-A154-71E21D055E0D}" type="pres">
      <dgm:prSet presAssocID="{C7BD1FC1-C60F-451C-9009-5A15505AF705}" presName="connectorText" presStyleLbl="sibTrans1D1" presStyleIdx="2" presStyleCnt="7"/>
      <dgm:spPr/>
    </dgm:pt>
    <dgm:pt modelId="{C9980D6E-4032-4DB2-AF55-0CA279D1A55A}" type="pres">
      <dgm:prSet presAssocID="{F90F4E17-B087-4919-BDC5-28D5440679E5}" presName="node" presStyleLbl="node1" presStyleIdx="3" presStyleCnt="8">
        <dgm:presLayoutVars>
          <dgm:bulletEnabled val="1"/>
        </dgm:presLayoutVars>
      </dgm:prSet>
      <dgm:spPr/>
    </dgm:pt>
    <dgm:pt modelId="{35F9B2BC-319A-46AA-B73F-C492C52A8055}" type="pres">
      <dgm:prSet presAssocID="{47774440-0855-4A11-BC36-CABD1C00324C}" presName="sibTrans" presStyleLbl="sibTrans1D1" presStyleIdx="3" presStyleCnt="7"/>
      <dgm:spPr/>
    </dgm:pt>
    <dgm:pt modelId="{56238A0C-2226-4DAD-9D1F-83F311308670}" type="pres">
      <dgm:prSet presAssocID="{47774440-0855-4A11-BC36-CABD1C00324C}" presName="connectorText" presStyleLbl="sibTrans1D1" presStyleIdx="3" presStyleCnt="7"/>
      <dgm:spPr/>
    </dgm:pt>
    <dgm:pt modelId="{6527A6F5-F13D-4D9C-95A8-1402DB9F4DC3}" type="pres">
      <dgm:prSet presAssocID="{E45353EC-6DA8-4132-A489-987EB8F70E30}" presName="node" presStyleLbl="node1" presStyleIdx="4" presStyleCnt="8" custLinFactNeighborX="-93" custLinFactNeighborY="3820">
        <dgm:presLayoutVars>
          <dgm:bulletEnabled val="1"/>
        </dgm:presLayoutVars>
      </dgm:prSet>
      <dgm:spPr/>
    </dgm:pt>
    <dgm:pt modelId="{3360D586-20E2-4715-BFEA-191C69DF3CF4}" type="pres">
      <dgm:prSet presAssocID="{55776CF7-31DE-48CB-A84B-EBFB057741FA}" presName="sibTrans" presStyleLbl="sibTrans1D1" presStyleIdx="4" presStyleCnt="7"/>
      <dgm:spPr/>
    </dgm:pt>
    <dgm:pt modelId="{E96E43DC-EE4C-4799-B725-D1605893C037}" type="pres">
      <dgm:prSet presAssocID="{55776CF7-31DE-48CB-A84B-EBFB057741FA}" presName="connectorText" presStyleLbl="sibTrans1D1" presStyleIdx="4" presStyleCnt="7"/>
      <dgm:spPr/>
    </dgm:pt>
    <dgm:pt modelId="{EFF39378-FCA9-4B38-92C4-55C10B772208}" type="pres">
      <dgm:prSet presAssocID="{6D42996C-C1E4-41BE-9C82-7E708B207F5C}" presName="node" presStyleLbl="node1" presStyleIdx="5" presStyleCnt="8">
        <dgm:presLayoutVars>
          <dgm:bulletEnabled val="1"/>
        </dgm:presLayoutVars>
      </dgm:prSet>
      <dgm:spPr/>
    </dgm:pt>
    <dgm:pt modelId="{95EB072D-C814-43BD-900F-6DAD035B5ED7}" type="pres">
      <dgm:prSet presAssocID="{76C0B0AA-E6BF-4CCA-BD68-61AFDF5B55E8}" presName="sibTrans" presStyleLbl="sibTrans1D1" presStyleIdx="5" presStyleCnt="7"/>
      <dgm:spPr/>
    </dgm:pt>
    <dgm:pt modelId="{C59E2D3C-5960-4853-B835-4A61C97AF7EA}" type="pres">
      <dgm:prSet presAssocID="{76C0B0AA-E6BF-4CCA-BD68-61AFDF5B55E8}" presName="connectorText" presStyleLbl="sibTrans1D1" presStyleIdx="5" presStyleCnt="7"/>
      <dgm:spPr/>
    </dgm:pt>
    <dgm:pt modelId="{CD98619E-3632-4702-8FE9-2C0AD0B0BEF4}" type="pres">
      <dgm:prSet presAssocID="{A0AB93CE-29AD-4F88-92B8-BAEAF3EFE363}" presName="node" presStyleLbl="node1" presStyleIdx="6" presStyleCnt="8">
        <dgm:presLayoutVars>
          <dgm:bulletEnabled val="1"/>
        </dgm:presLayoutVars>
      </dgm:prSet>
      <dgm:spPr/>
    </dgm:pt>
    <dgm:pt modelId="{5F27969A-8D88-4250-A24D-46C09927595C}" type="pres">
      <dgm:prSet presAssocID="{61DF6257-B981-4507-BBED-7852FE175394}" presName="sibTrans" presStyleLbl="sibTrans1D1" presStyleIdx="6" presStyleCnt="7"/>
      <dgm:spPr/>
    </dgm:pt>
    <dgm:pt modelId="{FEBAD64A-EFF7-40DB-AC33-0769D21EE42B}" type="pres">
      <dgm:prSet presAssocID="{61DF6257-B981-4507-BBED-7852FE175394}" presName="connectorText" presStyleLbl="sibTrans1D1" presStyleIdx="6" presStyleCnt="7"/>
      <dgm:spPr/>
    </dgm:pt>
    <dgm:pt modelId="{A575DB45-03CC-4D45-A795-4C01EBE9B5A9}" type="pres">
      <dgm:prSet presAssocID="{890F3636-73E7-4D4E-ACE6-CEEDB25A55B8}" presName="node" presStyleLbl="node1" presStyleIdx="7" presStyleCnt="8">
        <dgm:presLayoutVars>
          <dgm:bulletEnabled val="1"/>
        </dgm:presLayoutVars>
      </dgm:prSet>
      <dgm:spPr/>
    </dgm:pt>
  </dgm:ptLst>
  <dgm:cxnLst>
    <dgm:cxn modelId="{F98C7708-38F6-4A4F-8319-EA22CD049EF8}" type="presOf" srcId="{47774440-0855-4A11-BC36-CABD1C00324C}" destId="{35F9B2BC-319A-46AA-B73F-C492C52A8055}" srcOrd="0" destOrd="0" presId="urn:microsoft.com/office/officeart/2016/7/layout/RepeatingBendingProcessNew"/>
    <dgm:cxn modelId="{3EF5E90B-FCB9-44E1-A95A-7003D8C1E0A4}" srcId="{B32D8F7F-14F4-4878-A812-EBAE2FFC30F4}" destId="{3F55FA11-02FE-4A0D-ADDA-EC7BB7FEF03E}" srcOrd="1" destOrd="0" parTransId="{D6FC6156-DCA2-4C36-AD02-402912F88446}" sibTransId="{6285A508-5F48-49D7-95CB-9D71C5752977}"/>
    <dgm:cxn modelId="{4BC1F311-C95B-4B47-858A-BECE219E01A7}" type="presOf" srcId="{C7BD1FC1-C60F-451C-9009-5A15505AF705}" destId="{04978F48-762A-484B-B4C3-D015E93CCF3B}" srcOrd="0" destOrd="0" presId="urn:microsoft.com/office/officeart/2016/7/layout/RepeatingBendingProcessNew"/>
    <dgm:cxn modelId="{C15BF619-40EC-41DF-8E52-583B8C648A4A}" srcId="{B32D8F7F-14F4-4878-A812-EBAE2FFC30F4}" destId="{E45353EC-6DA8-4132-A489-987EB8F70E30}" srcOrd="4" destOrd="0" parTransId="{44D6B3C4-3793-4C19-A81D-6A75FAE67F8E}" sibTransId="{55776CF7-31DE-48CB-A84B-EBFB057741FA}"/>
    <dgm:cxn modelId="{D913FA23-B710-4EC2-88C8-7C3DCC08D0E0}" type="presOf" srcId="{76C0B0AA-E6BF-4CCA-BD68-61AFDF5B55E8}" destId="{95EB072D-C814-43BD-900F-6DAD035B5ED7}" srcOrd="0" destOrd="0" presId="urn:microsoft.com/office/officeart/2016/7/layout/RepeatingBendingProcessNew"/>
    <dgm:cxn modelId="{1B8E282E-783D-40B2-9B58-D47C14B70F64}" srcId="{B32D8F7F-14F4-4878-A812-EBAE2FFC30F4}" destId="{F90F4E17-B087-4919-BDC5-28D5440679E5}" srcOrd="3" destOrd="0" parTransId="{C2DF77A4-0E12-40B9-ABA3-CEEFE5762159}" sibTransId="{47774440-0855-4A11-BC36-CABD1C00324C}"/>
    <dgm:cxn modelId="{9CD65B39-CF02-40F3-9A90-41DC603CA780}" srcId="{B32D8F7F-14F4-4878-A812-EBAE2FFC30F4}" destId="{C28BC0B6-E052-47D2-9FA4-3F1F6E2F4831}" srcOrd="0" destOrd="0" parTransId="{0EA76C48-77B0-4B4E-B841-5AFA506206E9}" sibTransId="{EE215C40-979D-469F-9E6F-70AC22A10C49}"/>
    <dgm:cxn modelId="{F5CB803F-05AA-4DB9-AA71-CFCC995250D2}" srcId="{B32D8F7F-14F4-4878-A812-EBAE2FFC30F4}" destId="{A0AB93CE-29AD-4F88-92B8-BAEAF3EFE363}" srcOrd="6" destOrd="0" parTransId="{06D8D0AB-2BF1-4A66-BC11-C014BA76ACF1}" sibTransId="{61DF6257-B981-4507-BBED-7852FE175394}"/>
    <dgm:cxn modelId="{FAA12260-D190-4D0F-9556-3163169A5874}" srcId="{B32D8F7F-14F4-4878-A812-EBAE2FFC30F4}" destId="{6D42996C-C1E4-41BE-9C82-7E708B207F5C}" srcOrd="5" destOrd="0" parTransId="{487785D6-7C26-4FDD-8949-B44D5B9F3B2E}" sibTransId="{76C0B0AA-E6BF-4CCA-BD68-61AFDF5B55E8}"/>
    <dgm:cxn modelId="{46EF5B69-983F-483E-9092-2DF61971EA19}" type="presOf" srcId="{F90F4E17-B087-4919-BDC5-28D5440679E5}" destId="{C9980D6E-4032-4DB2-AF55-0CA279D1A55A}" srcOrd="0" destOrd="0" presId="urn:microsoft.com/office/officeart/2016/7/layout/RepeatingBendingProcessNew"/>
    <dgm:cxn modelId="{2C9BE84E-2F77-4F41-938A-4C2B38F64F4E}" type="presOf" srcId="{61DF6257-B981-4507-BBED-7852FE175394}" destId="{FEBAD64A-EFF7-40DB-AC33-0769D21EE42B}" srcOrd="1" destOrd="0" presId="urn:microsoft.com/office/officeart/2016/7/layout/RepeatingBendingProcessNew"/>
    <dgm:cxn modelId="{0918AF50-7822-43D4-B0C2-1C95B5ECA77E}" srcId="{B32D8F7F-14F4-4878-A812-EBAE2FFC30F4}" destId="{890F3636-73E7-4D4E-ACE6-CEEDB25A55B8}" srcOrd="7" destOrd="0" parTransId="{5071E7AC-567F-4D3E-A6EE-D08067E592BA}" sibTransId="{93FB8AD6-DC39-4102-9525-8AF9F5A0E3E0}"/>
    <dgm:cxn modelId="{2D6EDF71-79D3-4274-A79E-A2656E0E31CF}" type="presOf" srcId="{6285A508-5F48-49D7-95CB-9D71C5752977}" destId="{9E7768B5-B36B-4D4C-BCA3-A4A2B43E5DDF}" srcOrd="1" destOrd="0" presId="urn:microsoft.com/office/officeart/2016/7/layout/RepeatingBendingProcessNew"/>
    <dgm:cxn modelId="{5782E876-B070-4A3A-9A7F-E095118E1EC5}" type="presOf" srcId="{76C0B0AA-E6BF-4CCA-BD68-61AFDF5B55E8}" destId="{C59E2D3C-5960-4853-B835-4A61C97AF7EA}" srcOrd="1" destOrd="0" presId="urn:microsoft.com/office/officeart/2016/7/layout/RepeatingBendingProcessNew"/>
    <dgm:cxn modelId="{804B7879-28FB-4C0D-970C-894224684FC6}" type="presOf" srcId="{55776CF7-31DE-48CB-A84B-EBFB057741FA}" destId="{3360D586-20E2-4715-BFEA-191C69DF3CF4}" srcOrd="0" destOrd="0" presId="urn:microsoft.com/office/officeart/2016/7/layout/RepeatingBendingProcessNew"/>
    <dgm:cxn modelId="{4C37E67E-B9CD-416D-B01F-60B3EC84DA04}" type="presOf" srcId="{C28BC0B6-E052-47D2-9FA4-3F1F6E2F4831}" destId="{73028E48-64DE-41C7-9FF4-00D32F9B8F29}" srcOrd="0" destOrd="0" presId="urn:microsoft.com/office/officeart/2016/7/layout/RepeatingBendingProcessNew"/>
    <dgm:cxn modelId="{8CCB568A-007A-42EE-989F-76B5498475F5}" type="presOf" srcId="{6D42996C-C1E4-41BE-9C82-7E708B207F5C}" destId="{EFF39378-FCA9-4B38-92C4-55C10B772208}" srcOrd="0" destOrd="0" presId="urn:microsoft.com/office/officeart/2016/7/layout/RepeatingBendingProcessNew"/>
    <dgm:cxn modelId="{2665AC98-9933-4D84-AD44-588EF9F07447}" type="presOf" srcId="{EE215C40-979D-469F-9E6F-70AC22A10C49}" destId="{E3DFCF20-676D-4310-AA84-4F5E5BC7ADC5}" srcOrd="0" destOrd="0" presId="urn:microsoft.com/office/officeart/2016/7/layout/RepeatingBendingProcessNew"/>
    <dgm:cxn modelId="{21C0819A-966E-4476-A591-7722C6C8A6A9}" type="presOf" srcId="{890F3636-73E7-4D4E-ACE6-CEEDB25A55B8}" destId="{A575DB45-03CC-4D45-A795-4C01EBE9B5A9}" srcOrd="0" destOrd="0" presId="urn:microsoft.com/office/officeart/2016/7/layout/RepeatingBendingProcessNew"/>
    <dgm:cxn modelId="{5D2B7AA0-BF91-426B-985B-8990FF56E44B}" type="presOf" srcId="{C7BD1FC1-C60F-451C-9009-5A15505AF705}" destId="{C674F5BD-2570-4987-A154-71E21D055E0D}" srcOrd="1" destOrd="0" presId="urn:microsoft.com/office/officeart/2016/7/layout/RepeatingBendingProcessNew"/>
    <dgm:cxn modelId="{4BF41FA2-9268-4A64-A74C-42DF683AAF60}" type="presOf" srcId="{CA0CAA47-84DE-4B0A-A7B6-0C858D45DDC1}" destId="{F25CB32A-D746-413C-A9A0-1EED1CB625D9}" srcOrd="0" destOrd="0" presId="urn:microsoft.com/office/officeart/2016/7/layout/RepeatingBendingProcessNew"/>
    <dgm:cxn modelId="{C7D1ACA6-0D4D-4F34-88A4-D11EA44FEA70}" type="presOf" srcId="{EE215C40-979D-469F-9E6F-70AC22A10C49}" destId="{0A9B3163-323D-41B2-86E2-ADF7A596DCF9}" srcOrd="1" destOrd="0" presId="urn:microsoft.com/office/officeart/2016/7/layout/RepeatingBendingProcessNew"/>
    <dgm:cxn modelId="{7EB566A8-4E69-48B9-81D3-B2647D9CA105}" type="presOf" srcId="{E45353EC-6DA8-4132-A489-987EB8F70E30}" destId="{6527A6F5-F13D-4D9C-95A8-1402DB9F4DC3}" srcOrd="0" destOrd="0" presId="urn:microsoft.com/office/officeart/2016/7/layout/RepeatingBendingProcessNew"/>
    <dgm:cxn modelId="{54006FA8-99FF-47B9-A826-040802434468}" type="presOf" srcId="{6285A508-5F48-49D7-95CB-9D71C5752977}" destId="{109323AE-68D3-48A2-A8BF-DD945C2CE70B}" srcOrd="0" destOrd="0" presId="urn:microsoft.com/office/officeart/2016/7/layout/RepeatingBendingProcessNew"/>
    <dgm:cxn modelId="{4EEA91B7-4E5C-4A1C-8FB3-E9CE84F437F5}" type="presOf" srcId="{55776CF7-31DE-48CB-A84B-EBFB057741FA}" destId="{E96E43DC-EE4C-4799-B725-D1605893C037}" srcOrd="1" destOrd="0" presId="urn:microsoft.com/office/officeart/2016/7/layout/RepeatingBendingProcessNew"/>
    <dgm:cxn modelId="{423C0DBB-FAC0-4728-B0E8-10FCB4C6447B}" type="presOf" srcId="{47774440-0855-4A11-BC36-CABD1C00324C}" destId="{56238A0C-2226-4DAD-9D1F-83F311308670}" srcOrd="1" destOrd="0" presId="urn:microsoft.com/office/officeart/2016/7/layout/RepeatingBendingProcessNew"/>
    <dgm:cxn modelId="{D84081D2-3443-4948-9F91-68D2A1C8BB18}" type="presOf" srcId="{A0AB93CE-29AD-4F88-92B8-BAEAF3EFE363}" destId="{CD98619E-3632-4702-8FE9-2C0AD0B0BEF4}" srcOrd="0" destOrd="0" presId="urn:microsoft.com/office/officeart/2016/7/layout/RepeatingBendingProcessNew"/>
    <dgm:cxn modelId="{91DD09DB-8DD4-42DF-A7A3-4EE82D2ECFA3}" type="presOf" srcId="{3F55FA11-02FE-4A0D-ADDA-EC7BB7FEF03E}" destId="{320DBE58-7096-4ABA-8E42-CCDA7ABE486D}" srcOrd="0" destOrd="0" presId="urn:microsoft.com/office/officeart/2016/7/layout/RepeatingBendingProcessNew"/>
    <dgm:cxn modelId="{6FEF05E1-5D85-4512-9A84-865147317F1B}" srcId="{B32D8F7F-14F4-4878-A812-EBAE2FFC30F4}" destId="{CA0CAA47-84DE-4B0A-A7B6-0C858D45DDC1}" srcOrd="2" destOrd="0" parTransId="{9B5A7B7D-D947-4A66-962C-EB979479B4F8}" sibTransId="{C7BD1FC1-C60F-451C-9009-5A15505AF705}"/>
    <dgm:cxn modelId="{0D4788E3-5151-4814-942E-E62E03A7C1EE}" type="presOf" srcId="{B32D8F7F-14F4-4878-A812-EBAE2FFC30F4}" destId="{36EF934E-0368-427B-A2BE-323F296433C4}" srcOrd="0" destOrd="0" presId="urn:microsoft.com/office/officeart/2016/7/layout/RepeatingBendingProcessNew"/>
    <dgm:cxn modelId="{6C3B5FF4-039E-4D97-843B-492606DEBEBD}" type="presOf" srcId="{61DF6257-B981-4507-BBED-7852FE175394}" destId="{5F27969A-8D88-4250-A24D-46C09927595C}" srcOrd="0" destOrd="0" presId="urn:microsoft.com/office/officeart/2016/7/layout/RepeatingBendingProcessNew"/>
    <dgm:cxn modelId="{9A7F00C5-5681-4ACE-BCA4-A53505E16B85}" type="presParOf" srcId="{36EF934E-0368-427B-A2BE-323F296433C4}" destId="{73028E48-64DE-41C7-9FF4-00D32F9B8F29}" srcOrd="0" destOrd="0" presId="urn:microsoft.com/office/officeart/2016/7/layout/RepeatingBendingProcessNew"/>
    <dgm:cxn modelId="{8222ACB7-E997-460C-A6C2-319FEE92ED9B}" type="presParOf" srcId="{36EF934E-0368-427B-A2BE-323F296433C4}" destId="{E3DFCF20-676D-4310-AA84-4F5E5BC7ADC5}" srcOrd="1" destOrd="0" presId="urn:microsoft.com/office/officeart/2016/7/layout/RepeatingBendingProcessNew"/>
    <dgm:cxn modelId="{C2EA5923-EF7C-4BC2-9A4E-7713902DC968}" type="presParOf" srcId="{E3DFCF20-676D-4310-AA84-4F5E5BC7ADC5}" destId="{0A9B3163-323D-41B2-86E2-ADF7A596DCF9}" srcOrd="0" destOrd="0" presId="urn:microsoft.com/office/officeart/2016/7/layout/RepeatingBendingProcessNew"/>
    <dgm:cxn modelId="{25CA3C74-D3AB-4573-A476-06319C6FFDA8}" type="presParOf" srcId="{36EF934E-0368-427B-A2BE-323F296433C4}" destId="{320DBE58-7096-4ABA-8E42-CCDA7ABE486D}" srcOrd="2" destOrd="0" presId="urn:microsoft.com/office/officeart/2016/7/layout/RepeatingBendingProcessNew"/>
    <dgm:cxn modelId="{DABA0FD3-6074-4BC5-8B3B-EB888E84A61B}" type="presParOf" srcId="{36EF934E-0368-427B-A2BE-323F296433C4}" destId="{109323AE-68D3-48A2-A8BF-DD945C2CE70B}" srcOrd="3" destOrd="0" presId="urn:microsoft.com/office/officeart/2016/7/layout/RepeatingBendingProcessNew"/>
    <dgm:cxn modelId="{F65FA01B-9F56-43D0-A97A-15085937251E}" type="presParOf" srcId="{109323AE-68D3-48A2-A8BF-DD945C2CE70B}" destId="{9E7768B5-B36B-4D4C-BCA3-A4A2B43E5DDF}" srcOrd="0" destOrd="0" presId="urn:microsoft.com/office/officeart/2016/7/layout/RepeatingBendingProcessNew"/>
    <dgm:cxn modelId="{51378B69-59A2-48D4-B1BB-A3B3CB73085D}" type="presParOf" srcId="{36EF934E-0368-427B-A2BE-323F296433C4}" destId="{F25CB32A-D746-413C-A9A0-1EED1CB625D9}" srcOrd="4" destOrd="0" presId="urn:microsoft.com/office/officeart/2016/7/layout/RepeatingBendingProcessNew"/>
    <dgm:cxn modelId="{5AFE3791-1431-4633-B076-3DB1BAF6799F}" type="presParOf" srcId="{36EF934E-0368-427B-A2BE-323F296433C4}" destId="{04978F48-762A-484B-B4C3-D015E93CCF3B}" srcOrd="5" destOrd="0" presId="urn:microsoft.com/office/officeart/2016/7/layout/RepeatingBendingProcessNew"/>
    <dgm:cxn modelId="{E033B6D5-3E7B-4E73-9811-9F4C7C43D6F0}" type="presParOf" srcId="{04978F48-762A-484B-B4C3-D015E93CCF3B}" destId="{C674F5BD-2570-4987-A154-71E21D055E0D}" srcOrd="0" destOrd="0" presId="urn:microsoft.com/office/officeart/2016/7/layout/RepeatingBendingProcessNew"/>
    <dgm:cxn modelId="{A95AF461-28D6-4AAE-AB8B-4A1DDFB36D28}" type="presParOf" srcId="{36EF934E-0368-427B-A2BE-323F296433C4}" destId="{C9980D6E-4032-4DB2-AF55-0CA279D1A55A}" srcOrd="6" destOrd="0" presId="urn:microsoft.com/office/officeart/2016/7/layout/RepeatingBendingProcessNew"/>
    <dgm:cxn modelId="{C13C1657-827D-4150-AEC4-F3B3F4CED73F}" type="presParOf" srcId="{36EF934E-0368-427B-A2BE-323F296433C4}" destId="{35F9B2BC-319A-46AA-B73F-C492C52A8055}" srcOrd="7" destOrd="0" presId="urn:microsoft.com/office/officeart/2016/7/layout/RepeatingBendingProcessNew"/>
    <dgm:cxn modelId="{2588C643-335C-4F44-B2E9-8C5AC186A853}" type="presParOf" srcId="{35F9B2BC-319A-46AA-B73F-C492C52A8055}" destId="{56238A0C-2226-4DAD-9D1F-83F311308670}" srcOrd="0" destOrd="0" presId="urn:microsoft.com/office/officeart/2016/7/layout/RepeatingBendingProcessNew"/>
    <dgm:cxn modelId="{3AEA6EBF-3183-47E7-9808-E1DDDCBAE734}" type="presParOf" srcId="{36EF934E-0368-427B-A2BE-323F296433C4}" destId="{6527A6F5-F13D-4D9C-95A8-1402DB9F4DC3}" srcOrd="8" destOrd="0" presId="urn:microsoft.com/office/officeart/2016/7/layout/RepeatingBendingProcessNew"/>
    <dgm:cxn modelId="{821D8D3E-A481-4538-ACDF-48033908D132}" type="presParOf" srcId="{36EF934E-0368-427B-A2BE-323F296433C4}" destId="{3360D586-20E2-4715-BFEA-191C69DF3CF4}" srcOrd="9" destOrd="0" presId="urn:microsoft.com/office/officeart/2016/7/layout/RepeatingBendingProcessNew"/>
    <dgm:cxn modelId="{FDADAD56-E06F-419B-8895-231CCA4EC7AB}" type="presParOf" srcId="{3360D586-20E2-4715-BFEA-191C69DF3CF4}" destId="{E96E43DC-EE4C-4799-B725-D1605893C037}" srcOrd="0" destOrd="0" presId="urn:microsoft.com/office/officeart/2016/7/layout/RepeatingBendingProcessNew"/>
    <dgm:cxn modelId="{A71EA0B4-95BB-4450-AFDA-CD21E2BADEDF}" type="presParOf" srcId="{36EF934E-0368-427B-A2BE-323F296433C4}" destId="{EFF39378-FCA9-4B38-92C4-55C10B772208}" srcOrd="10" destOrd="0" presId="urn:microsoft.com/office/officeart/2016/7/layout/RepeatingBendingProcessNew"/>
    <dgm:cxn modelId="{F2CC983F-907D-4A63-A991-A17F8090F89B}" type="presParOf" srcId="{36EF934E-0368-427B-A2BE-323F296433C4}" destId="{95EB072D-C814-43BD-900F-6DAD035B5ED7}" srcOrd="11" destOrd="0" presId="urn:microsoft.com/office/officeart/2016/7/layout/RepeatingBendingProcessNew"/>
    <dgm:cxn modelId="{2523AF02-CDE1-4F7E-9574-61FDDACE7A25}" type="presParOf" srcId="{95EB072D-C814-43BD-900F-6DAD035B5ED7}" destId="{C59E2D3C-5960-4853-B835-4A61C97AF7EA}" srcOrd="0" destOrd="0" presId="urn:microsoft.com/office/officeart/2016/7/layout/RepeatingBendingProcessNew"/>
    <dgm:cxn modelId="{2B3A5ECC-0864-4A04-B371-AA2182326527}" type="presParOf" srcId="{36EF934E-0368-427B-A2BE-323F296433C4}" destId="{CD98619E-3632-4702-8FE9-2C0AD0B0BEF4}" srcOrd="12" destOrd="0" presId="urn:microsoft.com/office/officeart/2016/7/layout/RepeatingBendingProcessNew"/>
    <dgm:cxn modelId="{1476C81B-0627-4AD7-90B4-623EA325C9BA}" type="presParOf" srcId="{36EF934E-0368-427B-A2BE-323F296433C4}" destId="{5F27969A-8D88-4250-A24D-46C09927595C}" srcOrd="13" destOrd="0" presId="urn:microsoft.com/office/officeart/2016/7/layout/RepeatingBendingProcessNew"/>
    <dgm:cxn modelId="{7E87A402-0CB6-42D8-92CC-44335F9836FB}" type="presParOf" srcId="{5F27969A-8D88-4250-A24D-46C09927595C}" destId="{FEBAD64A-EFF7-40DB-AC33-0769D21EE42B}" srcOrd="0" destOrd="0" presId="urn:microsoft.com/office/officeart/2016/7/layout/RepeatingBendingProcessNew"/>
    <dgm:cxn modelId="{8203F4AD-3BE4-4D29-989C-65BBCD82164C}" type="presParOf" srcId="{36EF934E-0368-427B-A2BE-323F296433C4}" destId="{A575DB45-03CC-4D45-A795-4C01EBE9B5A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FCF20-676D-4310-AA84-4F5E5BC7ADC5}">
      <dsp:nvSpPr>
        <dsp:cNvPr id="0" name=""/>
        <dsp:cNvSpPr/>
      </dsp:nvSpPr>
      <dsp:spPr>
        <a:xfrm>
          <a:off x="2352451" y="931005"/>
          <a:ext cx="373966" cy="314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083" y="0"/>
              </a:lnTo>
              <a:lnTo>
                <a:pt x="204083" y="314549"/>
              </a:lnTo>
              <a:lnTo>
                <a:pt x="373966" y="31454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6622" y="1085702"/>
        <a:ext cx="25622" cy="5154"/>
      </dsp:txXfrm>
    </dsp:sp>
    <dsp:sp modelId="{73028E48-64DE-41C7-9FF4-00D32F9B8F29}">
      <dsp:nvSpPr>
        <dsp:cNvPr id="0" name=""/>
        <dsp:cNvSpPr/>
      </dsp:nvSpPr>
      <dsp:spPr>
        <a:xfrm>
          <a:off x="113011" y="25863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Import dataset</a:t>
          </a:r>
        </a:p>
      </dsp:txBody>
      <dsp:txXfrm>
        <a:off x="113011" y="258633"/>
        <a:ext cx="2241239" cy="1344743"/>
      </dsp:txXfrm>
    </dsp:sp>
    <dsp:sp modelId="{109323AE-68D3-48A2-A8BF-DD945C2CE70B}">
      <dsp:nvSpPr>
        <dsp:cNvPr id="0" name=""/>
        <dsp:cNvSpPr/>
      </dsp:nvSpPr>
      <dsp:spPr>
        <a:xfrm>
          <a:off x="4998257" y="1153089"/>
          <a:ext cx="392411" cy="92464"/>
        </a:xfrm>
        <a:custGeom>
          <a:avLst/>
          <a:gdLst/>
          <a:ahLst/>
          <a:cxnLst/>
          <a:rect l="0" t="0" r="0" b="0"/>
          <a:pathLst>
            <a:path>
              <a:moveTo>
                <a:pt x="0" y="92464"/>
              </a:moveTo>
              <a:lnTo>
                <a:pt x="213305" y="92464"/>
              </a:lnTo>
              <a:lnTo>
                <a:pt x="213305" y="0"/>
              </a:lnTo>
              <a:lnTo>
                <a:pt x="392411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3638" y="1196744"/>
        <a:ext cx="21649" cy="5154"/>
      </dsp:txXfrm>
    </dsp:sp>
    <dsp:sp modelId="{320DBE58-7096-4ABA-8E42-CCDA7ABE486D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Load the dataset</a:t>
          </a:r>
        </a:p>
      </dsp:txBody>
      <dsp:txXfrm>
        <a:off x="2758817" y="573182"/>
        <a:ext cx="2241239" cy="1344743"/>
      </dsp:txXfrm>
    </dsp:sp>
    <dsp:sp modelId="{04978F48-762A-484B-B4C3-D015E93CCF3B}">
      <dsp:nvSpPr>
        <dsp:cNvPr id="0" name=""/>
        <dsp:cNvSpPr/>
      </dsp:nvSpPr>
      <dsp:spPr>
        <a:xfrm>
          <a:off x="7662508" y="1153089"/>
          <a:ext cx="577358" cy="9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779" y="0"/>
              </a:lnTo>
              <a:lnTo>
                <a:pt x="305779" y="92464"/>
              </a:lnTo>
              <a:lnTo>
                <a:pt x="577358" y="924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35814" y="1196744"/>
        <a:ext cx="30747" cy="5154"/>
      </dsp:txXfrm>
    </dsp:sp>
    <dsp:sp modelId="{F25CB32A-D746-413C-A9A0-1EED1CB625D9}">
      <dsp:nvSpPr>
        <dsp:cNvPr id="0" name=""/>
        <dsp:cNvSpPr/>
      </dsp:nvSpPr>
      <dsp:spPr>
        <a:xfrm>
          <a:off x="5423069" y="480717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Display some images</a:t>
          </a:r>
        </a:p>
      </dsp:txBody>
      <dsp:txXfrm>
        <a:off x="5423069" y="480717"/>
        <a:ext cx="2241239" cy="1344743"/>
      </dsp:txXfrm>
    </dsp:sp>
    <dsp:sp modelId="{35F9B2BC-319A-46AA-B73F-C492C52A8055}">
      <dsp:nvSpPr>
        <dsp:cNvPr id="0" name=""/>
        <dsp:cNvSpPr/>
      </dsp:nvSpPr>
      <dsp:spPr>
        <a:xfrm>
          <a:off x="1120627" y="1916126"/>
          <a:ext cx="8272259" cy="536254"/>
        </a:xfrm>
        <a:custGeom>
          <a:avLst/>
          <a:gdLst/>
          <a:ahLst/>
          <a:cxnLst/>
          <a:rect l="0" t="0" r="0" b="0"/>
          <a:pathLst>
            <a:path>
              <a:moveTo>
                <a:pt x="8272259" y="0"/>
              </a:moveTo>
              <a:lnTo>
                <a:pt x="8272259" y="285227"/>
              </a:lnTo>
              <a:lnTo>
                <a:pt x="0" y="285227"/>
              </a:lnTo>
              <a:lnTo>
                <a:pt x="0" y="5362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49466" y="2181676"/>
        <a:ext cx="414582" cy="5154"/>
      </dsp:txXfrm>
    </dsp:sp>
    <dsp:sp modelId="{C9980D6E-4032-4DB2-AF55-0CA279D1A55A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Data</a:t>
          </a:r>
          <a:r>
            <a:rPr lang="en-US" sz="2700" kern="1200" baseline="0" dirty="0">
              <a:solidFill>
                <a:schemeClr val="tx1"/>
              </a:solidFill>
            </a:rPr>
            <a:t> Preprocessing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8272267" y="573182"/>
        <a:ext cx="2241239" cy="1344743"/>
      </dsp:txXfrm>
    </dsp:sp>
    <dsp:sp modelId="{3360D586-20E2-4715-BFEA-191C69DF3CF4}">
      <dsp:nvSpPr>
        <dsp:cNvPr id="0" name=""/>
        <dsp:cNvSpPr/>
      </dsp:nvSpPr>
      <dsp:spPr>
        <a:xfrm>
          <a:off x="2239447" y="3060063"/>
          <a:ext cx="48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7089"/>
              </a:moveTo>
              <a:lnTo>
                <a:pt x="260584" y="97089"/>
              </a:lnTo>
              <a:lnTo>
                <a:pt x="260584" y="45720"/>
              </a:lnTo>
              <a:lnTo>
                <a:pt x="4869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69929" y="3103206"/>
        <a:ext cx="26005" cy="5154"/>
      </dsp:txXfrm>
    </dsp:sp>
    <dsp:sp modelId="{6527A6F5-F13D-4D9C-95A8-1402DB9F4DC3}">
      <dsp:nvSpPr>
        <dsp:cNvPr id="0" name=""/>
        <dsp:cNvSpPr/>
      </dsp:nvSpPr>
      <dsp:spPr>
        <a:xfrm>
          <a:off x="7" y="2484780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Train test split</a:t>
          </a:r>
        </a:p>
      </dsp:txBody>
      <dsp:txXfrm>
        <a:off x="7" y="2484780"/>
        <a:ext cx="2241239" cy="1344743"/>
      </dsp:txXfrm>
    </dsp:sp>
    <dsp:sp modelId="{95EB072D-C814-43BD-900F-6DAD035B5ED7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EFF39378-FCA9-4B38-92C4-55C10B772208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Model define</a:t>
          </a:r>
        </a:p>
      </dsp:txBody>
      <dsp:txXfrm>
        <a:off x="2758817" y="2433411"/>
        <a:ext cx="2241239" cy="1344743"/>
      </dsp:txXfrm>
    </dsp:sp>
    <dsp:sp modelId="{5F27969A-8D88-4250-A24D-46C09927595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CD98619E-3632-4702-8FE9-2C0AD0B0BEF4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Model train</a:t>
          </a:r>
        </a:p>
      </dsp:txBody>
      <dsp:txXfrm>
        <a:off x="5515542" y="2433411"/>
        <a:ext cx="2241239" cy="1344743"/>
      </dsp:txXfrm>
    </dsp:sp>
    <dsp:sp modelId="{A575DB45-03CC-4D45-A795-4C01EBE9B5A9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accuracy</a:t>
          </a:r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Keras me he </a:t>
            </a:r>
            <a:r>
              <a:rPr lang="en-IN" dirty="0" err="1"/>
              <a:t>cnn</a:t>
            </a:r>
            <a:r>
              <a:rPr lang="en-IN" dirty="0"/>
              <a:t> architecture k layer </a:t>
            </a:r>
            <a:r>
              <a:rPr lang="en-IN" dirty="0" err="1"/>
              <a:t>hote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jisko</a:t>
            </a:r>
            <a:r>
              <a:rPr lang="en-IN" dirty="0"/>
              <a:t> ki ham import </a:t>
            </a:r>
            <a:r>
              <a:rPr lang="en-IN" dirty="0" err="1"/>
              <a:t>kerte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97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: data me </a:t>
            </a:r>
            <a:r>
              <a:rPr lang="en-IN" dirty="0" err="1"/>
              <a:t>kabhi</a:t>
            </a:r>
            <a:r>
              <a:rPr lang="en-IN" dirty="0"/>
              <a:t> </a:t>
            </a:r>
            <a:r>
              <a:rPr lang="en-IN" dirty="0" err="1"/>
              <a:t>kabhi</a:t>
            </a:r>
            <a:r>
              <a:rPr lang="en-IN" dirty="0"/>
              <a:t> noise </a:t>
            </a:r>
            <a:r>
              <a:rPr lang="en-IN" dirty="0" err="1"/>
              <a:t>impuritese</a:t>
            </a:r>
            <a:r>
              <a:rPr lang="en-IN" dirty="0"/>
              <a:t>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tho</a:t>
            </a:r>
            <a:r>
              <a:rPr lang="en-IN" dirty="0"/>
              <a:t> wo </a:t>
            </a:r>
            <a:r>
              <a:rPr lang="en-IN" dirty="0" err="1"/>
              <a:t>unchizo</a:t>
            </a:r>
            <a:r>
              <a:rPr lang="en-IN" dirty="0"/>
              <a:t> ko </a:t>
            </a:r>
            <a:r>
              <a:rPr lang="en-IN" dirty="0" err="1"/>
              <a:t>hata</a:t>
            </a:r>
            <a:r>
              <a:rPr lang="en-IN" dirty="0"/>
              <a:t> ne k </a:t>
            </a:r>
            <a:r>
              <a:rPr lang="en-IN" dirty="0" err="1"/>
              <a:t>liye</a:t>
            </a:r>
            <a:r>
              <a:rPr lang="en-IN" dirty="0"/>
              <a:t> use </a:t>
            </a:r>
            <a:r>
              <a:rPr lang="en-IN" dirty="0" err="1"/>
              <a:t>kerte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orr</a:t>
            </a:r>
            <a:r>
              <a:rPr lang="en-IN" dirty="0"/>
              <a:t> </a:t>
            </a:r>
            <a:r>
              <a:rPr lang="en-IN" dirty="0" err="1"/>
              <a:t>kuch</a:t>
            </a:r>
            <a:r>
              <a:rPr lang="en-IN" dirty="0"/>
              <a:t> missing values ko fill </a:t>
            </a:r>
            <a:r>
              <a:rPr lang="en-IN" dirty="0" err="1"/>
              <a:t>kerne</a:t>
            </a:r>
            <a:r>
              <a:rPr lang="en-IN" dirty="0"/>
              <a:t> k </a:t>
            </a:r>
            <a:r>
              <a:rPr lang="en-IN" dirty="0" err="1"/>
              <a:t>liye</a:t>
            </a:r>
            <a:r>
              <a:rPr lang="en-IN" dirty="0"/>
              <a:t> use </a:t>
            </a:r>
            <a:r>
              <a:rPr lang="en-IN" dirty="0" err="1"/>
              <a:t>kerte</a:t>
            </a:r>
            <a:r>
              <a:rPr lang="en-IN" dirty="0"/>
              <a:t> </a:t>
            </a:r>
            <a:r>
              <a:rPr lang="en-IN" dirty="0" err="1"/>
              <a:t>hai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14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Activation function : </a:t>
            </a:r>
            <a:r>
              <a:rPr lang="en-IN" dirty="0" err="1"/>
              <a:t>eak</a:t>
            </a:r>
            <a:r>
              <a:rPr lang="en-IN" dirty="0"/>
              <a:t> </a:t>
            </a:r>
            <a:r>
              <a:rPr lang="en-IN" dirty="0" err="1"/>
              <a:t>thresold</a:t>
            </a:r>
            <a:r>
              <a:rPr lang="en-IN" dirty="0"/>
              <a:t> define </a:t>
            </a:r>
            <a:r>
              <a:rPr lang="en-IN" dirty="0" err="1"/>
              <a:t>ker</a:t>
            </a:r>
            <a:r>
              <a:rPr lang="en-IN" dirty="0"/>
              <a:t> ta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jisk</a:t>
            </a:r>
            <a:r>
              <a:rPr lang="en-IN" dirty="0"/>
              <a:t> </a:t>
            </a:r>
            <a:r>
              <a:rPr lang="en-IN" dirty="0" err="1"/>
              <a:t>baad</a:t>
            </a:r>
            <a:r>
              <a:rPr lang="en-IN" dirty="0"/>
              <a:t> output accept </a:t>
            </a:r>
            <a:r>
              <a:rPr lang="en-IN" dirty="0" err="1"/>
              <a:t>kerga</a:t>
            </a:r>
            <a:r>
              <a:rPr lang="en-IN" dirty="0"/>
              <a:t> ager wo threshold  k niche </a:t>
            </a:r>
            <a:r>
              <a:rPr lang="en-IN" dirty="0" err="1"/>
              <a:t>hoga</a:t>
            </a:r>
            <a:r>
              <a:rPr lang="en-IN" dirty="0"/>
              <a:t> </a:t>
            </a:r>
            <a:r>
              <a:rPr lang="en-IN" dirty="0" err="1"/>
              <a:t>tho</a:t>
            </a:r>
            <a:r>
              <a:rPr lang="en-IN" dirty="0"/>
              <a:t> accept </a:t>
            </a:r>
            <a:r>
              <a:rPr lang="en-IN" dirty="0" err="1"/>
              <a:t>nahi</a:t>
            </a:r>
            <a:r>
              <a:rPr lang="en-IN" dirty="0"/>
              <a:t> </a:t>
            </a:r>
            <a:r>
              <a:rPr lang="en-IN" dirty="0" err="1"/>
              <a:t>kerega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46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Polling  size reduce </a:t>
            </a:r>
            <a:r>
              <a:rPr lang="en-IN" dirty="0" err="1"/>
              <a:t>kerta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more complex feature me se.</a:t>
            </a:r>
          </a:p>
          <a:p>
            <a:r>
              <a:rPr lang="en-IN" dirty="0" err="1"/>
              <a:t>Flattern</a:t>
            </a:r>
            <a:r>
              <a:rPr lang="en-IN" dirty="0"/>
              <a:t> </a:t>
            </a:r>
            <a:r>
              <a:rPr lang="en-IN" dirty="0" err="1"/>
              <a:t>multidimmenson</a:t>
            </a:r>
            <a:r>
              <a:rPr lang="en-IN" dirty="0"/>
              <a:t> layer array  ko single layer array  covert </a:t>
            </a:r>
            <a:r>
              <a:rPr lang="en-IN" dirty="0" err="1"/>
              <a:t>kerta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  <a:p>
            <a:r>
              <a:rPr lang="en-IN" dirty="0" err="1"/>
              <a:t>Dense:result</a:t>
            </a:r>
            <a:r>
              <a:rPr lang="en-IN" dirty="0"/>
              <a:t> classification k </a:t>
            </a:r>
            <a:r>
              <a:rPr lang="en-IN" dirty="0" err="1"/>
              <a:t>liye</a:t>
            </a:r>
            <a:r>
              <a:rPr lang="en-IN" dirty="0"/>
              <a:t> use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har</a:t>
            </a:r>
            <a:r>
              <a:rPr lang="en-IN" dirty="0"/>
              <a:t> neuron </a:t>
            </a:r>
            <a:r>
              <a:rPr lang="en-IN" dirty="0" err="1"/>
              <a:t>har</a:t>
            </a:r>
            <a:r>
              <a:rPr lang="en-IN" dirty="0"/>
              <a:t> neuron se attach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  <a:p>
            <a:r>
              <a:rPr lang="en-IN" dirty="0" err="1"/>
              <a:t>Drpout</a:t>
            </a:r>
            <a:r>
              <a:rPr lang="en-IN" dirty="0"/>
              <a:t>: </a:t>
            </a:r>
            <a:r>
              <a:rPr lang="en-IN" dirty="0" err="1"/>
              <a:t>kam</a:t>
            </a:r>
            <a:r>
              <a:rPr lang="en-IN" dirty="0"/>
              <a:t> value wale neuron ko drop </a:t>
            </a:r>
            <a:r>
              <a:rPr lang="en-IN" dirty="0" err="1"/>
              <a:t>kerdeta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Overfitting se bacha ne k </a:t>
            </a:r>
            <a:r>
              <a:rPr lang="en-IN" dirty="0" err="1"/>
              <a:t>liye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67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63882F-391C-8910-3FA0-73F35240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1840"/>
            <a:ext cx="12031579" cy="1232034"/>
          </a:xfrm>
        </p:spPr>
        <p:txBody>
          <a:bodyPr/>
          <a:lstStyle/>
          <a:p>
            <a:r>
              <a:rPr lang="en-IN" dirty="0"/>
              <a:t>             Real time facial emotion                detection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00F78C6-0E2D-4D88-AA59-C25AD288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57" y="2950029"/>
            <a:ext cx="6085113" cy="1412743"/>
          </a:xfrm>
        </p:spPr>
        <p:txBody>
          <a:bodyPr/>
          <a:lstStyle/>
          <a:p>
            <a:pPr algn="just"/>
            <a:r>
              <a:rPr lang="en-IN" dirty="0"/>
              <a:t>       Presented by -  </a:t>
            </a:r>
            <a:r>
              <a:rPr lang="en-IN"/>
              <a:t>Amit Kumar </a:t>
            </a:r>
            <a:r>
              <a:rPr lang="en-IN" dirty="0"/>
              <a:t>R</a:t>
            </a:r>
            <a:r>
              <a:rPr lang="en-IN"/>
              <a:t>ai</a:t>
            </a:r>
            <a:endParaRPr lang="en-IN" dirty="0"/>
          </a:p>
          <a:p>
            <a:pPr algn="l"/>
            <a:r>
              <a:rPr lang="en-IN" dirty="0"/>
              <a:t>       En No : 2020imscs003</a:t>
            </a:r>
          </a:p>
          <a:p>
            <a:pPr algn="just"/>
            <a:r>
              <a:rPr lang="en-IN" dirty="0"/>
              <a:t>       Guided by – Prof. Mamta Rani Ma’am.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3A232-327B-7C1A-0068-1C08EA5E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9" y="138307"/>
            <a:ext cx="2104720" cy="21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DFBE7-A658-C04E-B657-16E6FF552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0997" y="0"/>
            <a:ext cx="9321923" cy="6631806"/>
          </a:xfrm>
        </p:spPr>
        <p:txBody>
          <a:bodyPr/>
          <a:lstStyle/>
          <a:p>
            <a:r>
              <a:rPr lang="en-IN" sz="4400" b="0" dirty="0"/>
              <a:t>CNN model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Convolutional Neural Network (CNN) is a type of neural network that is particularly well-suited for image recognition and classification tasks. A CNN consists of one or more convolutional layers, which learn a set of filters that can detect features in the input images, and one or more fully connected layers that perform the classification based on the learned features.</a:t>
            </a:r>
          </a:p>
          <a:p>
            <a:pPr algn="just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Convolutional layer: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Applies a set of filters to the input image to extract features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2.Activation function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Applies a non-linear function to the output of the convolutional layer to introduce non-linearity into the model.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3.Pooling layer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Reduces the size of the feature maps and extracts the most important features by performing operations such as max pooling or average pooling.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Söhne"/>
              </a:rPr>
              <a:t>4.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Fully connected layer (dense layer):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Connects all the neurons in the previous layer to the output layer, and performs the classification based on the learned features.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5.Output layer: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Outputs the final prediction for the given input.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36896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DFBE7-A658-C04E-B657-16E6FF552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1810" y="113097"/>
            <a:ext cx="9321923" cy="6631806"/>
          </a:xfrm>
        </p:spPr>
        <p:txBody>
          <a:bodyPr/>
          <a:lstStyle/>
          <a:p>
            <a:r>
              <a:rPr lang="en-IN" sz="4400" b="0" dirty="0"/>
              <a:t>CNN architecture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sz="2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44500-7D14-1431-2D9E-4458F4F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06" y="996593"/>
            <a:ext cx="3984775" cy="55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5363D936-59C7-6493-0AC7-8685D9AA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860" y="296100"/>
            <a:ext cx="8700516" cy="606870"/>
          </a:xfrm>
        </p:spPr>
        <p:txBody>
          <a:bodyPr/>
          <a:lstStyle/>
          <a:p>
            <a:r>
              <a:rPr lang="en-IN" dirty="0"/>
              <a:t>Work done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9F463096-C3F4-E5D5-545A-FF476B62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405890"/>
            <a:ext cx="3741928" cy="515601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Work Till Now</a:t>
            </a:r>
          </a:p>
          <a:p>
            <a:r>
              <a:rPr lang="en-IN" sz="2400" dirty="0"/>
              <a:t>Created  the model</a:t>
            </a:r>
          </a:p>
          <a:p>
            <a:r>
              <a:rPr lang="en-IN" sz="2400" dirty="0"/>
              <a:t>Trained the model</a:t>
            </a:r>
          </a:p>
          <a:p>
            <a:r>
              <a:rPr lang="en-IN" sz="2400" dirty="0"/>
              <a:t>Save the model.</a:t>
            </a:r>
          </a:p>
          <a:p>
            <a:endParaRPr lang="en-IN" sz="2400" b="1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EACFCF6-F5B7-1B9D-9350-3BF322A06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90992" y="1457325"/>
            <a:ext cx="3741928" cy="50531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Future work</a:t>
            </a:r>
          </a:p>
          <a:p>
            <a:r>
              <a:rPr lang="en-IN" sz="2400" b="1" dirty="0"/>
              <a:t>Use open cv library to capture real time face and detect the emotion.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6480"/>
            <a:ext cx="11932920" cy="1005840"/>
          </a:xfrm>
        </p:spPr>
        <p:txBody>
          <a:bodyPr/>
          <a:lstStyle/>
          <a:p>
            <a:r>
              <a:rPr lang="en-US" sz="6600" dirty="0"/>
              <a:t>Thank  you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446927"/>
            <a:ext cx="5693664" cy="74487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068512"/>
            <a:ext cx="8305396" cy="5789488"/>
          </a:xfrm>
        </p:spPr>
        <p:txBody>
          <a:bodyPr/>
          <a:lstStyle/>
          <a:p>
            <a:r>
              <a:rPr lang="en-US" b="1" dirty="0"/>
              <a:t>What is facial emotion detection</a:t>
            </a:r>
            <a:r>
              <a:rPr lang="en-US" dirty="0"/>
              <a:t>.</a:t>
            </a:r>
          </a:p>
          <a:p>
            <a:r>
              <a:rPr lang="en-US" b="1" dirty="0"/>
              <a:t>Why?</a:t>
            </a:r>
          </a:p>
          <a:p>
            <a:r>
              <a:rPr lang="en-US" b="1" dirty="0"/>
              <a:t>Libraries used</a:t>
            </a:r>
          </a:p>
          <a:p>
            <a:r>
              <a:rPr lang="en-US" b="1" dirty="0"/>
              <a:t>Data set used</a:t>
            </a:r>
          </a:p>
          <a:p>
            <a:r>
              <a:rPr lang="en-US" b="1" dirty="0"/>
              <a:t>Sample images</a:t>
            </a:r>
          </a:p>
          <a:p>
            <a:r>
              <a:rPr lang="en-US" b="1" dirty="0"/>
              <a:t>Work flow</a:t>
            </a:r>
          </a:p>
          <a:p>
            <a:r>
              <a:rPr lang="en-US" dirty="0"/>
              <a:t>​</a:t>
            </a:r>
            <a:r>
              <a:rPr lang="en-US" b="1" dirty="0"/>
              <a:t>CNN model</a:t>
            </a:r>
          </a:p>
          <a:p>
            <a:r>
              <a:rPr lang="en-US" b="1" dirty="0"/>
              <a:t>CNN architecture</a:t>
            </a:r>
          </a:p>
          <a:p>
            <a:r>
              <a:rPr lang="en-US" b="1" dirty="0"/>
              <a:t>Work done</a:t>
            </a:r>
          </a:p>
          <a:p>
            <a:r>
              <a:rPr lang="en-US" b="1" dirty="0"/>
              <a:t>Thank 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70" y="297456"/>
            <a:ext cx="7260116" cy="637264"/>
          </a:xfrm>
        </p:spPr>
        <p:txBody>
          <a:bodyPr/>
          <a:lstStyle/>
          <a:p>
            <a:r>
              <a:rPr lang="en-US" sz="3200" dirty="0"/>
              <a:t>Facial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290320"/>
            <a:ext cx="7853680" cy="5270224"/>
          </a:xfrm>
        </p:spPr>
        <p:txBody>
          <a:bodyPr/>
          <a:lstStyle/>
          <a:p>
            <a:pPr algn="just"/>
            <a:r>
              <a:rPr lang="en-US" sz="2400" dirty="0"/>
              <a:t>Facial emotion detection, also known as facial expression recognition, is the process of using computer algorithms to identify and classify human emotions based on their facial expressions. </a:t>
            </a:r>
          </a:p>
          <a:p>
            <a:pPr algn="just"/>
            <a:r>
              <a:rPr lang="en-US" sz="2400" dirty="0"/>
              <a:t>It involves analyzing an individual's facial features, such as the movements of the eyebrows, mouth, and eyes, and identifying the corresponding emotions such as happiness, sadness, anger, surprise, fear, and disgust. </a:t>
            </a:r>
          </a:p>
          <a:p>
            <a:pPr algn="just"/>
            <a:r>
              <a:rPr lang="en-US" sz="2400" dirty="0"/>
              <a:t>This technology has a wide range of applications, including in psychology, marketing, security, and entertainment. It is often used in social media platforms and video conferencing software to enhance communication and user experience.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06" y="176271"/>
            <a:ext cx="7159355" cy="594910"/>
          </a:xfrm>
        </p:spPr>
        <p:txBody>
          <a:bodyPr/>
          <a:lstStyle/>
          <a:p>
            <a:pPr algn="just"/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                      Why?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209040"/>
            <a:ext cx="9286240" cy="5069840"/>
          </a:xfrm>
        </p:spPr>
        <p:txBody>
          <a:bodyPr/>
          <a:lstStyle/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1.Psychology and mental health: Facial emotion detection can be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used to help diagnose and treat mental health conditions by providing objective measurements of emotions and expressions that can inform.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clinical assessments and interventions.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2.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Security and surveillance: Facial emotion detection can help identify potential threats by detecting abnormal or suspicious behavior, such as aggression or anxiety.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3.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Marketing and advertising: Companies use facial emotion detection to analyze how consumers respond to advertisements and products, allowing them to tailor their marketing strategies and improve the effectiveness of their campaigns.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588" y="457200"/>
            <a:ext cx="8433412" cy="831773"/>
          </a:xfrm>
        </p:spPr>
        <p:txBody>
          <a:bodyPr/>
          <a:lstStyle/>
          <a:p>
            <a:pPr algn="just"/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Libraries used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A2FD-6829-CCC0-B8B3-08B694A0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361440"/>
            <a:ext cx="10680192" cy="5374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library for numerical computing in Python, used here to manipulate and perform operations on arrays and matrices.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loading and manipulating the dataset.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Matplotlib is a plotting library for Python. It provides a wide range of functions for creating visualizations of data, such as line plots, scatter plots, and histograms.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Seaborn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data visualization library based on Matplotlib, used here to create more complex and informative plots.</a:t>
            </a: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588" y="457200"/>
            <a:ext cx="8433412" cy="831773"/>
          </a:xfrm>
        </p:spPr>
        <p:txBody>
          <a:bodyPr/>
          <a:lstStyle/>
          <a:p>
            <a:pPr algn="just"/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Libraries used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A2FD-6829-CCC0-B8B3-08B694A0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5496" y="1288972"/>
            <a:ext cx="10601503" cy="5111827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Cv2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The OpenCV library for computer vision tasks, used here to read and manipulate images.</a:t>
            </a: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random module provides functions to generate random numbers and random selections from sequences.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Keras is an open-source software library that provides a Python interface for artificial neural networks.</a:t>
            </a: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TensorFlow is a powerful machine learning library for building and training deep learning models.</a:t>
            </a:r>
            <a:endParaRPr lang="en-IN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19" y="457200"/>
            <a:ext cx="10443681" cy="831773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set used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A2FD-6829-CCC0-B8B3-08B694A0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808" y="1288973"/>
            <a:ext cx="10553192" cy="4608393"/>
          </a:xfrm>
        </p:spPr>
        <p:txBody>
          <a:bodyPr/>
          <a:lstStyle/>
          <a:p>
            <a:pPr marL="0" indent="0">
              <a:buNone/>
            </a:pPr>
            <a:r>
              <a:rPr lang="en-US" sz="6000" b="1" dirty="0">
                <a:solidFill>
                  <a:srgbClr val="000000"/>
                </a:solidFill>
                <a:latin typeface="Courier New" panose="02070309020205020404" pitchFamily="49" charset="0"/>
              </a:rPr>
              <a:t>CK+48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Ck+48 data set have 937 images classified into 6 classes having 6 different facial emotions.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6 facial emotions are: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1.Sadness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2.Surprise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3.Disgust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4.fear </a:t>
            </a:r>
            <a:endParaRPr lang="en-IN" sz="20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5.Happy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6.Anger</a:t>
            </a:r>
          </a:p>
          <a:p>
            <a:pPr marL="0" indent="0">
              <a:buNone/>
            </a:pPr>
            <a:endParaRPr lang="en-IN" sz="20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01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51F-FC29-A674-D7C5-137F91B7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7200"/>
            <a:ext cx="10671048" cy="683231"/>
          </a:xfrm>
        </p:spPr>
        <p:txBody>
          <a:bodyPr/>
          <a:lstStyle/>
          <a:p>
            <a:r>
              <a:rPr lang="en-IN" sz="3200" dirty="0"/>
              <a:t>Some of the sample images 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09EEA-BF7A-0572-2E62-A2C53AE4B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9149" y="1287728"/>
            <a:ext cx="10680700" cy="251821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8C71C-03AE-6FC9-4091-C0B7D851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3E8FE-D444-F2ED-F909-35B3D745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" y="3905122"/>
            <a:ext cx="10903510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DFBE7-A658-C04E-B657-16E6FF552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0997" y="0"/>
            <a:ext cx="9321923" cy="6631806"/>
          </a:xfrm>
        </p:spPr>
        <p:txBody>
          <a:bodyPr/>
          <a:lstStyle/>
          <a:p>
            <a:pPr algn="just"/>
            <a:r>
              <a:rPr lang="en-US" sz="6000" b="0" dirty="0">
                <a:solidFill>
                  <a:srgbClr val="374151"/>
                </a:solidFill>
                <a:latin typeface="Söhne"/>
              </a:rPr>
              <a:t>Work flow</a:t>
            </a:r>
            <a:endParaRPr lang="en-US" sz="6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sz="2800" b="0" dirty="0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8444FB7-7E35-6AA7-5231-6A5FE6AF4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604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{30C5830A-CDA7-4AF4-A9BC-EF521F8E0CCD}tf78438558_win32</Template>
  <TotalTime>2023</TotalTime>
  <Words>860</Words>
  <Application>Microsoft Office PowerPoint</Application>
  <PresentationFormat>Widescreen</PresentationFormat>
  <Paragraphs>116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 Black</vt:lpstr>
      <vt:lpstr>Calibri</vt:lpstr>
      <vt:lpstr>Courier New</vt:lpstr>
      <vt:lpstr>Sabon Next LT</vt:lpstr>
      <vt:lpstr>Söhne</vt:lpstr>
      <vt:lpstr>Office Theme</vt:lpstr>
      <vt:lpstr>             Real time facial emotion                detection </vt:lpstr>
      <vt:lpstr>AGENDA</vt:lpstr>
      <vt:lpstr>Facial emotion detection</vt:lpstr>
      <vt:lpstr>                      Why?</vt:lpstr>
      <vt:lpstr>Libraries used</vt:lpstr>
      <vt:lpstr>Libraries used</vt:lpstr>
      <vt:lpstr>Data set used</vt:lpstr>
      <vt:lpstr>Some of the sample images are</vt:lpstr>
      <vt:lpstr>PowerPoint Presentation</vt:lpstr>
      <vt:lpstr>PowerPoint Presentation</vt:lpstr>
      <vt:lpstr>PowerPoint Presentation</vt:lpstr>
      <vt:lpstr>Work done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facial emotion detection </dc:title>
  <dc:subject/>
  <dc:creator>AMIT RAI</dc:creator>
  <cp:lastModifiedBy>AMIT RAI</cp:lastModifiedBy>
  <cp:revision>28</cp:revision>
  <dcterms:created xsi:type="dcterms:W3CDTF">2023-04-25T11:42:38Z</dcterms:created>
  <dcterms:modified xsi:type="dcterms:W3CDTF">2023-05-01T09:06:29Z</dcterms:modified>
</cp:coreProperties>
</file>