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731" r:id="rId2"/>
    <p:sldId id="696" r:id="rId3"/>
    <p:sldId id="707" r:id="rId4"/>
    <p:sldId id="708" r:id="rId5"/>
    <p:sldId id="709" r:id="rId6"/>
    <p:sldId id="710" r:id="rId7"/>
    <p:sldId id="735" r:id="rId8"/>
    <p:sldId id="736" r:id="rId9"/>
    <p:sldId id="737" r:id="rId10"/>
    <p:sldId id="738" r:id="rId11"/>
    <p:sldId id="739" r:id="rId12"/>
    <p:sldId id="740" r:id="rId13"/>
    <p:sldId id="741" r:id="rId14"/>
    <p:sldId id="742" r:id="rId15"/>
    <p:sldId id="743" r:id="rId16"/>
    <p:sldId id="744" r:id="rId17"/>
    <p:sldId id="745" r:id="rId18"/>
    <p:sldId id="7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82"/>
    <p:restoredTop sz="95878"/>
  </p:normalViewPr>
  <p:slideViewPr>
    <p:cSldViewPr snapToGrid="0" snapToObjects="1">
      <p:cViewPr>
        <p:scale>
          <a:sx n="100" d="100"/>
          <a:sy n="100" d="100"/>
        </p:scale>
        <p:origin x="10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CB5D6-B035-884A-82C7-FF62AA926A9D}" type="doc">
      <dgm:prSet loTypeId="urn:microsoft.com/office/officeart/2005/8/layout/orgChart1" loCatId="hierarchy" qsTypeId="urn:microsoft.com/office/officeart/2005/8/quickstyle/simple1" qsCatId="simple" csTypeId="urn:microsoft.com/office/officeart/2005/8/colors/accent1_2" csCatId="accent1"/>
      <dgm:spPr/>
    </dgm:pt>
    <dgm:pt modelId="{391E35C9-1CC1-454C-B52B-7BB59590EA33}">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Detection Methods</a:t>
          </a:r>
        </a:p>
      </dgm:t>
    </dgm:pt>
    <dgm:pt modelId="{1396418B-D610-B940-ACBE-476A24FD3A57}" type="parTrans" cxnId="{66BE8158-98C4-1C48-AA26-685BC47C576C}">
      <dgm:prSet/>
      <dgm:spPr/>
    </dgm:pt>
    <dgm:pt modelId="{BF30AD31-B5CA-A640-9670-03D980F654ED}" type="sibTrans" cxnId="{66BE8158-98C4-1C48-AA26-685BC47C576C}">
      <dgm:prSet/>
      <dgm:spPr/>
    </dgm:pt>
    <dgm:pt modelId="{AF68C8C1-3316-C04E-ACB5-6A07A15C276C}">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VRC</a:t>
          </a:r>
        </a:p>
      </dgm:t>
    </dgm:pt>
    <dgm:pt modelId="{17C56BE2-4008-4841-B38D-6DCA3B73D887}" type="parTrans" cxnId="{BA1F4BF8-C128-704A-BD11-39BD6978CA52}">
      <dgm:prSet/>
      <dgm:spPr/>
    </dgm:pt>
    <dgm:pt modelId="{84664BE4-A711-C041-9326-B1579BAA8C20}" type="sibTrans" cxnId="{BA1F4BF8-C128-704A-BD11-39BD6978CA52}">
      <dgm:prSet/>
      <dgm:spPr/>
    </dgm:pt>
    <dgm:pt modelId="{CA0B9099-DD34-8848-8B5D-916C5774106F}">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LRC</a:t>
          </a:r>
        </a:p>
      </dgm:t>
    </dgm:pt>
    <dgm:pt modelId="{BC0C4B9A-AD3A-734D-A0DB-D5AB0DC2C4A5}" type="parTrans" cxnId="{D9779097-8FD9-6A4B-AE49-9D95039A35A4}">
      <dgm:prSet/>
      <dgm:spPr/>
    </dgm:pt>
    <dgm:pt modelId="{09E40F72-E252-684C-994A-21D6BD98CCFB}" type="sibTrans" cxnId="{D9779097-8FD9-6A4B-AE49-9D95039A35A4}">
      <dgm:prSet/>
      <dgm:spPr/>
    </dgm:pt>
    <dgm:pt modelId="{7B7B1FD8-8F5D-5846-A622-5F7EFD41E247}">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CRC</a:t>
          </a:r>
        </a:p>
      </dgm:t>
    </dgm:pt>
    <dgm:pt modelId="{5E82E471-7883-B642-958B-A3338383E032}" type="parTrans" cxnId="{12C715F5-D25C-624C-9B5D-8E7605FA56E4}">
      <dgm:prSet/>
      <dgm:spPr/>
    </dgm:pt>
    <dgm:pt modelId="{2EE33B57-B658-D348-AD58-605A06571368}" type="sibTrans" cxnId="{12C715F5-D25C-624C-9B5D-8E7605FA56E4}">
      <dgm:prSet/>
      <dgm:spPr/>
    </dgm:pt>
    <dgm:pt modelId="{03F9A7FD-742E-6B46-809C-070B51280421}">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rPr>
            <a:t>Checksum</a:t>
          </a:r>
        </a:p>
      </dgm:t>
    </dgm:pt>
    <dgm:pt modelId="{76D4A6B6-A524-DC4A-86AD-A47A29193D30}" type="parTrans" cxnId="{E1C70D68-3090-454F-B14A-0F77C83ED4CB}">
      <dgm:prSet/>
      <dgm:spPr/>
    </dgm:pt>
    <dgm:pt modelId="{3E5A5F05-0AB1-914D-A6BD-A3D4C033B7FF}" type="sibTrans" cxnId="{E1C70D68-3090-454F-B14A-0F77C83ED4CB}">
      <dgm:prSet/>
      <dgm:spPr/>
    </dgm:pt>
    <dgm:pt modelId="{2B7BF1AD-EC02-2443-A49A-75A14FB29CF7}" type="pres">
      <dgm:prSet presAssocID="{CB1CB5D6-B035-884A-82C7-FF62AA926A9D}" presName="hierChild1" presStyleCnt="0">
        <dgm:presLayoutVars>
          <dgm:orgChart val="1"/>
          <dgm:chPref val="1"/>
          <dgm:dir/>
          <dgm:animOne val="branch"/>
          <dgm:animLvl val="lvl"/>
          <dgm:resizeHandles/>
        </dgm:presLayoutVars>
      </dgm:prSet>
      <dgm:spPr/>
    </dgm:pt>
    <dgm:pt modelId="{2483FCEE-4D3E-FC4A-8A24-9605676989CB}" type="pres">
      <dgm:prSet presAssocID="{391E35C9-1CC1-454C-B52B-7BB59590EA33}" presName="hierRoot1" presStyleCnt="0">
        <dgm:presLayoutVars>
          <dgm:hierBranch/>
        </dgm:presLayoutVars>
      </dgm:prSet>
      <dgm:spPr/>
    </dgm:pt>
    <dgm:pt modelId="{D0FBE03B-3794-584B-B56F-690E5E1D50B9}" type="pres">
      <dgm:prSet presAssocID="{391E35C9-1CC1-454C-B52B-7BB59590EA33}" presName="rootComposite1" presStyleCnt="0"/>
      <dgm:spPr/>
    </dgm:pt>
    <dgm:pt modelId="{E50651E4-F9D5-0148-AA65-E3849C99B5A3}" type="pres">
      <dgm:prSet presAssocID="{391E35C9-1CC1-454C-B52B-7BB59590EA33}" presName="rootText1" presStyleLbl="node0" presStyleIdx="0" presStyleCnt="1">
        <dgm:presLayoutVars>
          <dgm:chPref val="3"/>
        </dgm:presLayoutVars>
      </dgm:prSet>
      <dgm:spPr/>
    </dgm:pt>
    <dgm:pt modelId="{9AF62097-9715-3148-A304-2A0C35A670AC}" type="pres">
      <dgm:prSet presAssocID="{391E35C9-1CC1-454C-B52B-7BB59590EA33}" presName="rootConnector1" presStyleLbl="node1" presStyleIdx="0" presStyleCnt="0"/>
      <dgm:spPr/>
    </dgm:pt>
    <dgm:pt modelId="{BDD26F96-99F6-6848-8AE9-FADBDCA9B156}" type="pres">
      <dgm:prSet presAssocID="{391E35C9-1CC1-454C-B52B-7BB59590EA33}" presName="hierChild2" presStyleCnt="0"/>
      <dgm:spPr/>
    </dgm:pt>
    <dgm:pt modelId="{75C85446-FA67-A145-B940-4384A8379648}" type="pres">
      <dgm:prSet presAssocID="{17C56BE2-4008-4841-B38D-6DCA3B73D887}" presName="Name35" presStyleLbl="parChTrans1D2" presStyleIdx="0" presStyleCnt="4"/>
      <dgm:spPr/>
    </dgm:pt>
    <dgm:pt modelId="{FC40748C-FBBD-1F49-AA58-FE44C78642B2}" type="pres">
      <dgm:prSet presAssocID="{AF68C8C1-3316-C04E-ACB5-6A07A15C276C}" presName="hierRoot2" presStyleCnt="0">
        <dgm:presLayoutVars>
          <dgm:hierBranch/>
        </dgm:presLayoutVars>
      </dgm:prSet>
      <dgm:spPr/>
    </dgm:pt>
    <dgm:pt modelId="{861E2CE5-8E5A-DE49-AEE3-469D9FE5A0E9}" type="pres">
      <dgm:prSet presAssocID="{AF68C8C1-3316-C04E-ACB5-6A07A15C276C}" presName="rootComposite" presStyleCnt="0"/>
      <dgm:spPr/>
    </dgm:pt>
    <dgm:pt modelId="{0F834F8B-C9DE-4E48-8B48-0F904DC17230}" type="pres">
      <dgm:prSet presAssocID="{AF68C8C1-3316-C04E-ACB5-6A07A15C276C}" presName="rootText" presStyleLbl="node2" presStyleIdx="0" presStyleCnt="4">
        <dgm:presLayoutVars>
          <dgm:chPref val="3"/>
        </dgm:presLayoutVars>
      </dgm:prSet>
      <dgm:spPr/>
    </dgm:pt>
    <dgm:pt modelId="{C306E0FD-B848-B548-9A45-1FF1285DE9DA}" type="pres">
      <dgm:prSet presAssocID="{AF68C8C1-3316-C04E-ACB5-6A07A15C276C}" presName="rootConnector" presStyleLbl="node2" presStyleIdx="0" presStyleCnt="4"/>
      <dgm:spPr/>
    </dgm:pt>
    <dgm:pt modelId="{EB67911B-C025-E748-937E-F6B65E8C6E4E}" type="pres">
      <dgm:prSet presAssocID="{AF68C8C1-3316-C04E-ACB5-6A07A15C276C}" presName="hierChild4" presStyleCnt="0"/>
      <dgm:spPr/>
    </dgm:pt>
    <dgm:pt modelId="{B91E1353-E280-9948-8D77-14FADAC3AD3E}" type="pres">
      <dgm:prSet presAssocID="{AF68C8C1-3316-C04E-ACB5-6A07A15C276C}" presName="hierChild5" presStyleCnt="0"/>
      <dgm:spPr/>
    </dgm:pt>
    <dgm:pt modelId="{369E35F6-EDFE-B645-BEDC-EEABD4BC8A49}" type="pres">
      <dgm:prSet presAssocID="{BC0C4B9A-AD3A-734D-A0DB-D5AB0DC2C4A5}" presName="Name35" presStyleLbl="parChTrans1D2" presStyleIdx="1" presStyleCnt="4"/>
      <dgm:spPr/>
    </dgm:pt>
    <dgm:pt modelId="{4D29E84A-566E-254F-AF51-75C4985E11B9}" type="pres">
      <dgm:prSet presAssocID="{CA0B9099-DD34-8848-8B5D-916C5774106F}" presName="hierRoot2" presStyleCnt="0">
        <dgm:presLayoutVars>
          <dgm:hierBranch/>
        </dgm:presLayoutVars>
      </dgm:prSet>
      <dgm:spPr/>
    </dgm:pt>
    <dgm:pt modelId="{BF254668-7586-E24C-B643-BEB169B47B46}" type="pres">
      <dgm:prSet presAssocID="{CA0B9099-DD34-8848-8B5D-916C5774106F}" presName="rootComposite" presStyleCnt="0"/>
      <dgm:spPr/>
    </dgm:pt>
    <dgm:pt modelId="{2F05030A-811A-1D41-9875-A7494B2659A1}" type="pres">
      <dgm:prSet presAssocID="{CA0B9099-DD34-8848-8B5D-916C5774106F}" presName="rootText" presStyleLbl="node2" presStyleIdx="1" presStyleCnt="4">
        <dgm:presLayoutVars>
          <dgm:chPref val="3"/>
        </dgm:presLayoutVars>
      </dgm:prSet>
      <dgm:spPr/>
    </dgm:pt>
    <dgm:pt modelId="{357F21C8-3F70-9347-A8F2-F20D8D5800C6}" type="pres">
      <dgm:prSet presAssocID="{CA0B9099-DD34-8848-8B5D-916C5774106F}" presName="rootConnector" presStyleLbl="node2" presStyleIdx="1" presStyleCnt="4"/>
      <dgm:spPr/>
    </dgm:pt>
    <dgm:pt modelId="{335E3575-96C5-D04E-961F-D5EF830734DB}" type="pres">
      <dgm:prSet presAssocID="{CA0B9099-DD34-8848-8B5D-916C5774106F}" presName="hierChild4" presStyleCnt="0"/>
      <dgm:spPr/>
    </dgm:pt>
    <dgm:pt modelId="{4F80CFCF-E662-9C47-A595-FA05563641D6}" type="pres">
      <dgm:prSet presAssocID="{CA0B9099-DD34-8848-8B5D-916C5774106F}" presName="hierChild5" presStyleCnt="0"/>
      <dgm:spPr/>
    </dgm:pt>
    <dgm:pt modelId="{8D5C472D-EDA3-3349-A824-2B273EDF89F1}" type="pres">
      <dgm:prSet presAssocID="{5E82E471-7883-B642-958B-A3338383E032}" presName="Name35" presStyleLbl="parChTrans1D2" presStyleIdx="2" presStyleCnt="4"/>
      <dgm:spPr/>
    </dgm:pt>
    <dgm:pt modelId="{891C5128-6E74-E845-8F4B-BB2E46890487}" type="pres">
      <dgm:prSet presAssocID="{7B7B1FD8-8F5D-5846-A622-5F7EFD41E247}" presName="hierRoot2" presStyleCnt="0">
        <dgm:presLayoutVars>
          <dgm:hierBranch/>
        </dgm:presLayoutVars>
      </dgm:prSet>
      <dgm:spPr/>
    </dgm:pt>
    <dgm:pt modelId="{9A37EB4A-D8B4-E148-920E-8B2C0B03E8C4}" type="pres">
      <dgm:prSet presAssocID="{7B7B1FD8-8F5D-5846-A622-5F7EFD41E247}" presName="rootComposite" presStyleCnt="0"/>
      <dgm:spPr/>
    </dgm:pt>
    <dgm:pt modelId="{BA3365B5-A26A-1A41-97EF-E7545D491BDC}" type="pres">
      <dgm:prSet presAssocID="{7B7B1FD8-8F5D-5846-A622-5F7EFD41E247}" presName="rootText" presStyleLbl="node2" presStyleIdx="2" presStyleCnt="4">
        <dgm:presLayoutVars>
          <dgm:chPref val="3"/>
        </dgm:presLayoutVars>
      </dgm:prSet>
      <dgm:spPr/>
    </dgm:pt>
    <dgm:pt modelId="{E48EAD64-1719-794D-B476-AD8A5CA9D0CD}" type="pres">
      <dgm:prSet presAssocID="{7B7B1FD8-8F5D-5846-A622-5F7EFD41E247}" presName="rootConnector" presStyleLbl="node2" presStyleIdx="2" presStyleCnt="4"/>
      <dgm:spPr/>
    </dgm:pt>
    <dgm:pt modelId="{63826797-AA33-A34E-B707-685CFCFCB3FC}" type="pres">
      <dgm:prSet presAssocID="{7B7B1FD8-8F5D-5846-A622-5F7EFD41E247}" presName="hierChild4" presStyleCnt="0"/>
      <dgm:spPr/>
    </dgm:pt>
    <dgm:pt modelId="{63AA0AEC-B4EB-8641-B865-B09689677728}" type="pres">
      <dgm:prSet presAssocID="{7B7B1FD8-8F5D-5846-A622-5F7EFD41E247}" presName="hierChild5" presStyleCnt="0"/>
      <dgm:spPr/>
    </dgm:pt>
    <dgm:pt modelId="{B987E7F8-1A7B-B340-A842-E166FA6E56B9}" type="pres">
      <dgm:prSet presAssocID="{76D4A6B6-A524-DC4A-86AD-A47A29193D30}" presName="Name35" presStyleLbl="parChTrans1D2" presStyleIdx="3" presStyleCnt="4"/>
      <dgm:spPr/>
    </dgm:pt>
    <dgm:pt modelId="{DFE382BE-9811-9A4A-BFDF-5CB012D79E57}" type="pres">
      <dgm:prSet presAssocID="{03F9A7FD-742E-6B46-809C-070B51280421}" presName="hierRoot2" presStyleCnt="0">
        <dgm:presLayoutVars>
          <dgm:hierBranch/>
        </dgm:presLayoutVars>
      </dgm:prSet>
      <dgm:spPr/>
    </dgm:pt>
    <dgm:pt modelId="{4FA5FD0D-61A6-AD45-91CA-42C7007FEB5E}" type="pres">
      <dgm:prSet presAssocID="{03F9A7FD-742E-6B46-809C-070B51280421}" presName="rootComposite" presStyleCnt="0"/>
      <dgm:spPr/>
    </dgm:pt>
    <dgm:pt modelId="{534FB645-28AF-B94B-93A5-15B1AA44607A}" type="pres">
      <dgm:prSet presAssocID="{03F9A7FD-742E-6B46-809C-070B51280421}" presName="rootText" presStyleLbl="node2" presStyleIdx="3" presStyleCnt="4">
        <dgm:presLayoutVars>
          <dgm:chPref val="3"/>
        </dgm:presLayoutVars>
      </dgm:prSet>
      <dgm:spPr/>
    </dgm:pt>
    <dgm:pt modelId="{FE31EB2C-8EDD-0B4C-B278-AE139804D4EE}" type="pres">
      <dgm:prSet presAssocID="{03F9A7FD-742E-6B46-809C-070B51280421}" presName="rootConnector" presStyleLbl="node2" presStyleIdx="3" presStyleCnt="4"/>
      <dgm:spPr/>
    </dgm:pt>
    <dgm:pt modelId="{E6472804-A0E4-4149-8E3E-B37901674D23}" type="pres">
      <dgm:prSet presAssocID="{03F9A7FD-742E-6B46-809C-070B51280421}" presName="hierChild4" presStyleCnt="0"/>
      <dgm:spPr/>
    </dgm:pt>
    <dgm:pt modelId="{1F4DA2AA-065D-DD4F-80FE-D70AC95E5D14}" type="pres">
      <dgm:prSet presAssocID="{03F9A7FD-742E-6B46-809C-070B51280421}" presName="hierChild5" presStyleCnt="0"/>
      <dgm:spPr/>
    </dgm:pt>
    <dgm:pt modelId="{3939018E-16E2-1F4C-A47C-D57B26846795}" type="pres">
      <dgm:prSet presAssocID="{391E35C9-1CC1-454C-B52B-7BB59590EA33}" presName="hierChild3" presStyleCnt="0"/>
      <dgm:spPr/>
    </dgm:pt>
  </dgm:ptLst>
  <dgm:cxnLst>
    <dgm:cxn modelId="{6980B208-5117-4844-9D99-D0B1EAE93264}" type="presOf" srcId="{CB1CB5D6-B035-884A-82C7-FF62AA926A9D}" destId="{2B7BF1AD-EC02-2443-A49A-75A14FB29CF7}" srcOrd="0" destOrd="0" presId="urn:microsoft.com/office/officeart/2005/8/layout/orgChart1"/>
    <dgm:cxn modelId="{9D925E0A-CAA3-4541-95C3-1C70A712C47F}" type="presOf" srcId="{7B7B1FD8-8F5D-5846-A622-5F7EFD41E247}" destId="{E48EAD64-1719-794D-B476-AD8A5CA9D0CD}" srcOrd="1" destOrd="0" presId="urn:microsoft.com/office/officeart/2005/8/layout/orgChart1"/>
    <dgm:cxn modelId="{2F2D072E-7986-A945-8DE7-F2309B5C5AA1}" type="presOf" srcId="{BC0C4B9A-AD3A-734D-A0DB-D5AB0DC2C4A5}" destId="{369E35F6-EDFE-B645-BEDC-EEABD4BC8A49}" srcOrd="0" destOrd="0" presId="urn:microsoft.com/office/officeart/2005/8/layout/orgChart1"/>
    <dgm:cxn modelId="{A5B2B837-13C1-1B43-9F30-A7CB4D6879F6}" type="presOf" srcId="{7B7B1FD8-8F5D-5846-A622-5F7EFD41E247}" destId="{BA3365B5-A26A-1A41-97EF-E7545D491BDC}" srcOrd="0" destOrd="0" presId="urn:microsoft.com/office/officeart/2005/8/layout/orgChart1"/>
    <dgm:cxn modelId="{9F0B6846-1926-4546-9C8E-DDB2B311D155}" type="presOf" srcId="{5E82E471-7883-B642-958B-A3338383E032}" destId="{8D5C472D-EDA3-3349-A824-2B273EDF89F1}" srcOrd="0" destOrd="0" presId="urn:microsoft.com/office/officeart/2005/8/layout/orgChart1"/>
    <dgm:cxn modelId="{4C2E7049-F68C-9B4D-AFEF-4F14FE4A3A68}" type="presOf" srcId="{17C56BE2-4008-4841-B38D-6DCA3B73D887}" destId="{75C85446-FA67-A145-B940-4384A8379648}" srcOrd="0" destOrd="0" presId="urn:microsoft.com/office/officeart/2005/8/layout/orgChart1"/>
    <dgm:cxn modelId="{775D6256-5674-3241-BCDA-4D9B917E5AA2}" type="presOf" srcId="{03F9A7FD-742E-6B46-809C-070B51280421}" destId="{FE31EB2C-8EDD-0B4C-B278-AE139804D4EE}" srcOrd="1" destOrd="0" presId="urn:microsoft.com/office/officeart/2005/8/layout/orgChart1"/>
    <dgm:cxn modelId="{66BE8158-98C4-1C48-AA26-685BC47C576C}" srcId="{CB1CB5D6-B035-884A-82C7-FF62AA926A9D}" destId="{391E35C9-1CC1-454C-B52B-7BB59590EA33}" srcOrd="0" destOrd="0" parTransId="{1396418B-D610-B940-ACBE-476A24FD3A57}" sibTransId="{BF30AD31-B5CA-A640-9670-03D980F654ED}"/>
    <dgm:cxn modelId="{E1C70D68-3090-454F-B14A-0F77C83ED4CB}" srcId="{391E35C9-1CC1-454C-B52B-7BB59590EA33}" destId="{03F9A7FD-742E-6B46-809C-070B51280421}" srcOrd="3" destOrd="0" parTransId="{76D4A6B6-A524-DC4A-86AD-A47A29193D30}" sibTransId="{3E5A5F05-0AB1-914D-A6BD-A3D4C033B7FF}"/>
    <dgm:cxn modelId="{3C296A6C-0322-D440-A3EE-CACA693F0DEA}" type="presOf" srcId="{CA0B9099-DD34-8848-8B5D-916C5774106F}" destId="{357F21C8-3F70-9347-A8F2-F20D8D5800C6}" srcOrd="1" destOrd="0" presId="urn:microsoft.com/office/officeart/2005/8/layout/orgChart1"/>
    <dgm:cxn modelId="{A52AB885-AE75-FC4A-817D-4588546B3607}" type="presOf" srcId="{391E35C9-1CC1-454C-B52B-7BB59590EA33}" destId="{9AF62097-9715-3148-A304-2A0C35A670AC}" srcOrd="1" destOrd="0" presId="urn:microsoft.com/office/officeart/2005/8/layout/orgChart1"/>
    <dgm:cxn modelId="{AD76FF8A-BB41-ED43-83AF-64E7EAE13962}" type="presOf" srcId="{CA0B9099-DD34-8848-8B5D-916C5774106F}" destId="{2F05030A-811A-1D41-9875-A7494B2659A1}" srcOrd="0" destOrd="0" presId="urn:microsoft.com/office/officeart/2005/8/layout/orgChart1"/>
    <dgm:cxn modelId="{D9779097-8FD9-6A4B-AE49-9D95039A35A4}" srcId="{391E35C9-1CC1-454C-B52B-7BB59590EA33}" destId="{CA0B9099-DD34-8848-8B5D-916C5774106F}" srcOrd="1" destOrd="0" parTransId="{BC0C4B9A-AD3A-734D-A0DB-D5AB0DC2C4A5}" sibTransId="{09E40F72-E252-684C-994A-21D6BD98CCFB}"/>
    <dgm:cxn modelId="{4EFA9CA6-2609-DA44-AEE7-5DC851B7AFCB}" type="presOf" srcId="{391E35C9-1CC1-454C-B52B-7BB59590EA33}" destId="{E50651E4-F9D5-0148-AA65-E3849C99B5A3}" srcOrd="0" destOrd="0" presId="urn:microsoft.com/office/officeart/2005/8/layout/orgChart1"/>
    <dgm:cxn modelId="{851516AA-2BDE-D544-8F0D-F7AB1235DE45}" type="presOf" srcId="{03F9A7FD-742E-6B46-809C-070B51280421}" destId="{534FB645-28AF-B94B-93A5-15B1AA44607A}" srcOrd="0" destOrd="0" presId="urn:microsoft.com/office/officeart/2005/8/layout/orgChart1"/>
    <dgm:cxn modelId="{B869A5B4-0B2E-6F4A-A642-4700BAF9E1D4}" type="presOf" srcId="{76D4A6B6-A524-DC4A-86AD-A47A29193D30}" destId="{B987E7F8-1A7B-B340-A842-E166FA6E56B9}" srcOrd="0" destOrd="0" presId="urn:microsoft.com/office/officeart/2005/8/layout/orgChart1"/>
    <dgm:cxn modelId="{947C27C2-63F6-9A4D-B749-D46F34C33551}" type="presOf" srcId="{AF68C8C1-3316-C04E-ACB5-6A07A15C276C}" destId="{0F834F8B-C9DE-4E48-8B48-0F904DC17230}" srcOrd="0" destOrd="0" presId="urn:microsoft.com/office/officeart/2005/8/layout/orgChart1"/>
    <dgm:cxn modelId="{2937D4D0-FB16-6348-B9F1-2FBC0EC90A43}" type="presOf" srcId="{AF68C8C1-3316-C04E-ACB5-6A07A15C276C}" destId="{C306E0FD-B848-B548-9A45-1FF1285DE9DA}" srcOrd="1" destOrd="0" presId="urn:microsoft.com/office/officeart/2005/8/layout/orgChart1"/>
    <dgm:cxn modelId="{12C715F5-D25C-624C-9B5D-8E7605FA56E4}" srcId="{391E35C9-1CC1-454C-B52B-7BB59590EA33}" destId="{7B7B1FD8-8F5D-5846-A622-5F7EFD41E247}" srcOrd="2" destOrd="0" parTransId="{5E82E471-7883-B642-958B-A3338383E032}" sibTransId="{2EE33B57-B658-D348-AD58-605A06571368}"/>
    <dgm:cxn modelId="{BA1F4BF8-C128-704A-BD11-39BD6978CA52}" srcId="{391E35C9-1CC1-454C-B52B-7BB59590EA33}" destId="{AF68C8C1-3316-C04E-ACB5-6A07A15C276C}" srcOrd="0" destOrd="0" parTransId="{17C56BE2-4008-4841-B38D-6DCA3B73D887}" sibTransId="{84664BE4-A711-C041-9326-B1579BAA8C20}"/>
    <dgm:cxn modelId="{FADBA3F6-48C7-1240-ACA1-B7DD4F8E67C0}" type="presParOf" srcId="{2B7BF1AD-EC02-2443-A49A-75A14FB29CF7}" destId="{2483FCEE-4D3E-FC4A-8A24-9605676989CB}" srcOrd="0" destOrd="0" presId="urn:microsoft.com/office/officeart/2005/8/layout/orgChart1"/>
    <dgm:cxn modelId="{E92D7F0D-312D-E741-A8B8-18754D476A6A}" type="presParOf" srcId="{2483FCEE-4D3E-FC4A-8A24-9605676989CB}" destId="{D0FBE03B-3794-584B-B56F-690E5E1D50B9}" srcOrd="0" destOrd="0" presId="urn:microsoft.com/office/officeart/2005/8/layout/orgChart1"/>
    <dgm:cxn modelId="{5413F3F7-2805-4B47-9771-C4035474C7E7}" type="presParOf" srcId="{D0FBE03B-3794-584B-B56F-690E5E1D50B9}" destId="{E50651E4-F9D5-0148-AA65-E3849C99B5A3}" srcOrd="0" destOrd="0" presId="urn:microsoft.com/office/officeart/2005/8/layout/orgChart1"/>
    <dgm:cxn modelId="{10D9E779-52B3-0B4D-9025-AC452FFBE753}" type="presParOf" srcId="{D0FBE03B-3794-584B-B56F-690E5E1D50B9}" destId="{9AF62097-9715-3148-A304-2A0C35A670AC}" srcOrd="1" destOrd="0" presId="urn:microsoft.com/office/officeart/2005/8/layout/orgChart1"/>
    <dgm:cxn modelId="{97E8F812-81EA-A449-A408-2BD7BFA670AA}" type="presParOf" srcId="{2483FCEE-4D3E-FC4A-8A24-9605676989CB}" destId="{BDD26F96-99F6-6848-8AE9-FADBDCA9B156}" srcOrd="1" destOrd="0" presId="urn:microsoft.com/office/officeart/2005/8/layout/orgChart1"/>
    <dgm:cxn modelId="{A27F6638-D981-B24D-BDD3-BC3E59884D25}" type="presParOf" srcId="{BDD26F96-99F6-6848-8AE9-FADBDCA9B156}" destId="{75C85446-FA67-A145-B940-4384A8379648}" srcOrd="0" destOrd="0" presId="urn:microsoft.com/office/officeart/2005/8/layout/orgChart1"/>
    <dgm:cxn modelId="{BDA9C717-FAAF-D54F-869A-5163631955B2}" type="presParOf" srcId="{BDD26F96-99F6-6848-8AE9-FADBDCA9B156}" destId="{FC40748C-FBBD-1F49-AA58-FE44C78642B2}" srcOrd="1" destOrd="0" presId="urn:microsoft.com/office/officeart/2005/8/layout/orgChart1"/>
    <dgm:cxn modelId="{01C7D89D-919A-B548-BD90-E7DCE11C8031}" type="presParOf" srcId="{FC40748C-FBBD-1F49-AA58-FE44C78642B2}" destId="{861E2CE5-8E5A-DE49-AEE3-469D9FE5A0E9}" srcOrd="0" destOrd="0" presId="urn:microsoft.com/office/officeart/2005/8/layout/orgChart1"/>
    <dgm:cxn modelId="{5F35F3B3-9E5F-DD4F-BA64-09B397C9A8AD}" type="presParOf" srcId="{861E2CE5-8E5A-DE49-AEE3-469D9FE5A0E9}" destId="{0F834F8B-C9DE-4E48-8B48-0F904DC17230}" srcOrd="0" destOrd="0" presId="urn:microsoft.com/office/officeart/2005/8/layout/orgChart1"/>
    <dgm:cxn modelId="{2087322E-400A-3944-8571-A2781072049D}" type="presParOf" srcId="{861E2CE5-8E5A-DE49-AEE3-469D9FE5A0E9}" destId="{C306E0FD-B848-B548-9A45-1FF1285DE9DA}" srcOrd="1" destOrd="0" presId="urn:microsoft.com/office/officeart/2005/8/layout/orgChart1"/>
    <dgm:cxn modelId="{E1C87644-A11F-F648-BA6E-017A82300355}" type="presParOf" srcId="{FC40748C-FBBD-1F49-AA58-FE44C78642B2}" destId="{EB67911B-C025-E748-937E-F6B65E8C6E4E}" srcOrd="1" destOrd="0" presId="urn:microsoft.com/office/officeart/2005/8/layout/orgChart1"/>
    <dgm:cxn modelId="{F38EA3B3-35F1-A840-AFE2-F0B7A6D137AF}" type="presParOf" srcId="{FC40748C-FBBD-1F49-AA58-FE44C78642B2}" destId="{B91E1353-E280-9948-8D77-14FADAC3AD3E}" srcOrd="2" destOrd="0" presId="urn:microsoft.com/office/officeart/2005/8/layout/orgChart1"/>
    <dgm:cxn modelId="{6AB20741-6C87-8244-9FE1-5B302B5D415F}" type="presParOf" srcId="{BDD26F96-99F6-6848-8AE9-FADBDCA9B156}" destId="{369E35F6-EDFE-B645-BEDC-EEABD4BC8A49}" srcOrd="2" destOrd="0" presId="urn:microsoft.com/office/officeart/2005/8/layout/orgChart1"/>
    <dgm:cxn modelId="{1132B016-F48A-D147-A98A-5027C2B116CF}" type="presParOf" srcId="{BDD26F96-99F6-6848-8AE9-FADBDCA9B156}" destId="{4D29E84A-566E-254F-AF51-75C4985E11B9}" srcOrd="3" destOrd="0" presId="urn:microsoft.com/office/officeart/2005/8/layout/orgChart1"/>
    <dgm:cxn modelId="{29E8FCBE-D4EB-AE4F-893D-92D65D94C4E2}" type="presParOf" srcId="{4D29E84A-566E-254F-AF51-75C4985E11B9}" destId="{BF254668-7586-E24C-B643-BEB169B47B46}" srcOrd="0" destOrd="0" presId="urn:microsoft.com/office/officeart/2005/8/layout/orgChart1"/>
    <dgm:cxn modelId="{BA0E392E-6B92-4D44-9B39-B69D62A803AB}" type="presParOf" srcId="{BF254668-7586-E24C-B643-BEB169B47B46}" destId="{2F05030A-811A-1D41-9875-A7494B2659A1}" srcOrd="0" destOrd="0" presId="urn:microsoft.com/office/officeart/2005/8/layout/orgChart1"/>
    <dgm:cxn modelId="{6CD8803C-69BB-704C-AC69-6955BB086DB8}" type="presParOf" srcId="{BF254668-7586-E24C-B643-BEB169B47B46}" destId="{357F21C8-3F70-9347-A8F2-F20D8D5800C6}" srcOrd="1" destOrd="0" presId="urn:microsoft.com/office/officeart/2005/8/layout/orgChart1"/>
    <dgm:cxn modelId="{98C28C17-794D-274F-9A81-FC9EE244A202}" type="presParOf" srcId="{4D29E84A-566E-254F-AF51-75C4985E11B9}" destId="{335E3575-96C5-D04E-961F-D5EF830734DB}" srcOrd="1" destOrd="0" presId="urn:microsoft.com/office/officeart/2005/8/layout/orgChart1"/>
    <dgm:cxn modelId="{4705FF2A-2B1F-3945-9142-C09A0DF54F04}" type="presParOf" srcId="{4D29E84A-566E-254F-AF51-75C4985E11B9}" destId="{4F80CFCF-E662-9C47-A595-FA05563641D6}" srcOrd="2" destOrd="0" presId="urn:microsoft.com/office/officeart/2005/8/layout/orgChart1"/>
    <dgm:cxn modelId="{87719E56-4DEF-9E4C-A370-9A5450CBB99E}" type="presParOf" srcId="{BDD26F96-99F6-6848-8AE9-FADBDCA9B156}" destId="{8D5C472D-EDA3-3349-A824-2B273EDF89F1}" srcOrd="4" destOrd="0" presId="urn:microsoft.com/office/officeart/2005/8/layout/orgChart1"/>
    <dgm:cxn modelId="{7F91EA18-EC83-7842-823D-E649959E68F1}" type="presParOf" srcId="{BDD26F96-99F6-6848-8AE9-FADBDCA9B156}" destId="{891C5128-6E74-E845-8F4B-BB2E46890487}" srcOrd="5" destOrd="0" presId="urn:microsoft.com/office/officeart/2005/8/layout/orgChart1"/>
    <dgm:cxn modelId="{A6B275EE-E3FE-9543-A114-B485C74B2539}" type="presParOf" srcId="{891C5128-6E74-E845-8F4B-BB2E46890487}" destId="{9A37EB4A-D8B4-E148-920E-8B2C0B03E8C4}" srcOrd="0" destOrd="0" presId="urn:microsoft.com/office/officeart/2005/8/layout/orgChart1"/>
    <dgm:cxn modelId="{DBA290C1-89E2-2143-A618-37938814D340}" type="presParOf" srcId="{9A37EB4A-D8B4-E148-920E-8B2C0B03E8C4}" destId="{BA3365B5-A26A-1A41-97EF-E7545D491BDC}" srcOrd="0" destOrd="0" presId="urn:microsoft.com/office/officeart/2005/8/layout/orgChart1"/>
    <dgm:cxn modelId="{A4407402-05D9-1A49-86F9-375C800C6F7C}" type="presParOf" srcId="{9A37EB4A-D8B4-E148-920E-8B2C0B03E8C4}" destId="{E48EAD64-1719-794D-B476-AD8A5CA9D0CD}" srcOrd="1" destOrd="0" presId="urn:microsoft.com/office/officeart/2005/8/layout/orgChart1"/>
    <dgm:cxn modelId="{AE7BA286-9090-D340-97A0-BC26638405B0}" type="presParOf" srcId="{891C5128-6E74-E845-8F4B-BB2E46890487}" destId="{63826797-AA33-A34E-B707-685CFCFCB3FC}" srcOrd="1" destOrd="0" presId="urn:microsoft.com/office/officeart/2005/8/layout/orgChart1"/>
    <dgm:cxn modelId="{604AA306-31FC-4F47-8352-6319803C7700}" type="presParOf" srcId="{891C5128-6E74-E845-8F4B-BB2E46890487}" destId="{63AA0AEC-B4EB-8641-B865-B09689677728}" srcOrd="2" destOrd="0" presId="urn:microsoft.com/office/officeart/2005/8/layout/orgChart1"/>
    <dgm:cxn modelId="{B4FBBBA1-9182-304E-8428-89F65E962E2C}" type="presParOf" srcId="{BDD26F96-99F6-6848-8AE9-FADBDCA9B156}" destId="{B987E7F8-1A7B-B340-A842-E166FA6E56B9}" srcOrd="6" destOrd="0" presId="urn:microsoft.com/office/officeart/2005/8/layout/orgChart1"/>
    <dgm:cxn modelId="{E1761E76-29BE-EE4F-A101-427A3A456E74}" type="presParOf" srcId="{BDD26F96-99F6-6848-8AE9-FADBDCA9B156}" destId="{DFE382BE-9811-9A4A-BFDF-5CB012D79E57}" srcOrd="7" destOrd="0" presId="urn:microsoft.com/office/officeart/2005/8/layout/orgChart1"/>
    <dgm:cxn modelId="{42351098-546F-EE45-B2B4-F70F4214A84A}" type="presParOf" srcId="{DFE382BE-9811-9A4A-BFDF-5CB012D79E57}" destId="{4FA5FD0D-61A6-AD45-91CA-42C7007FEB5E}" srcOrd="0" destOrd="0" presId="urn:microsoft.com/office/officeart/2005/8/layout/orgChart1"/>
    <dgm:cxn modelId="{7B3360AE-79CA-C649-A60E-4630EC5DCB4F}" type="presParOf" srcId="{4FA5FD0D-61A6-AD45-91CA-42C7007FEB5E}" destId="{534FB645-28AF-B94B-93A5-15B1AA44607A}" srcOrd="0" destOrd="0" presId="urn:microsoft.com/office/officeart/2005/8/layout/orgChart1"/>
    <dgm:cxn modelId="{08C55ACD-AE57-E341-BBDA-920A810B3588}" type="presParOf" srcId="{4FA5FD0D-61A6-AD45-91CA-42C7007FEB5E}" destId="{FE31EB2C-8EDD-0B4C-B278-AE139804D4EE}" srcOrd="1" destOrd="0" presId="urn:microsoft.com/office/officeart/2005/8/layout/orgChart1"/>
    <dgm:cxn modelId="{E4EB18D3-89A5-D144-98AC-09EE7B025387}" type="presParOf" srcId="{DFE382BE-9811-9A4A-BFDF-5CB012D79E57}" destId="{E6472804-A0E4-4149-8E3E-B37901674D23}" srcOrd="1" destOrd="0" presId="urn:microsoft.com/office/officeart/2005/8/layout/orgChart1"/>
    <dgm:cxn modelId="{D894ECDA-E108-EC42-B4C9-16F0A057F5ED}" type="presParOf" srcId="{DFE382BE-9811-9A4A-BFDF-5CB012D79E57}" destId="{1F4DA2AA-065D-DD4F-80FE-D70AC95E5D14}" srcOrd="2" destOrd="0" presId="urn:microsoft.com/office/officeart/2005/8/layout/orgChart1"/>
    <dgm:cxn modelId="{155C61B5-F97B-2C44-8113-1923E6A2817B}" type="presParOf" srcId="{2483FCEE-4D3E-FC4A-8A24-9605676989CB}" destId="{3939018E-16E2-1F4C-A47C-D57B268467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7E7F8-1A7B-B340-A842-E166FA6E56B9}">
      <dsp:nvSpPr>
        <dsp:cNvPr id="0" name=""/>
        <dsp:cNvSpPr/>
      </dsp:nvSpPr>
      <dsp:spPr>
        <a:xfrm>
          <a:off x="3581399" y="440903"/>
          <a:ext cx="1598875" cy="184993"/>
        </a:xfrm>
        <a:custGeom>
          <a:avLst/>
          <a:gdLst/>
          <a:ahLst/>
          <a:cxnLst/>
          <a:rect l="0" t="0" r="0" b="0"/>
          <a:pathLst>
            <a:path>
              <a:moveTo>
                <a:pt x="0" y="0"/>
              </a:moveTo>
              <a:lnTo>
                <a:pt x="0" y="92496"/>
              </a:lnTo>
              <a:lnTo>
                <a:pt x="1598875" y="92496"/>
              </a:lnTo>
              <a:lnTo>
                <a:pt x="1598875" y="184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C472D-EDA3-3349-A824-2B273EDF89F1}">
      <dsp:nvSpPr>
        <dsp:cNvPr id="0" name=""/>
        <dsp:cNvSpPr/>
      </dsp:nvSpPr>
      <dsp:spPr>
        <a:xfrm>
          <a:off x="3581399" y="440903"/>
          <a:ext cx="532958" cy="184993"/>
        </a:xfrm>
        <a:custGeom>
          <a:avLst/>
          <a:gdLst/>
          <a:ahLst/>
          <a:cxnLst/>
          <a:rect l="0" t="0" r="0" b="0"/>
          <a:pathLst>
            <a:path>
              <a:moveTo>
                <a:pt x="0" y="0"/>
              </a:moveTo>
              <a:lnTo>
                <a:pt x="0" y="92496"/>
              </a:lnTo>
              <a:lnTo>
                <a:pt x="532958" y="92496"/>
              </a:lnTo>
              <a:lnTo>
                <a:pt x="532958" y="184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9E35F6-EDFE-B645-BEDC-EEABD4BC8A49}">
      <dsp:nvSpPr>
        <dsp:cNvPr id="0" name=""/>
        <dsp:cNvSpPr/>
      </dsp:nvSpPr>
      <dsp:spPr>
        <a:xfrm>
          <a:off x="3048441" y="440903"/>
          <a:ext cx="532958" cy="184993"/>
        </a:xfrm>
        <a:custGeom>
          <a:avLst/>
          <a:gdLst/>
          <a:ahLst/>
          <a:cxnLst/>
          <a:rect l="0" t="0" r="0" b="0"/>
          <a:pathLst>
            <a:path>
              <a:moveTo>
                <a:pt x="532958" y="0"/>
              </a:moveTo>
              <a:lnTo>
                <a:pt x="532958" y="92496"/>
              </a:lnTo>
              <a:lnTo>
                <a:pt x="0" y="92496"/>
              </a:lnTo>
              <a:lnTo>
                <a:pt x="0" y="184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C85446-FA67-A145-B940-4384A8379648}">
      <dsp:nvSpPr>
        <dsp:cNvPr id="0" name=""/>
        <dsp:cNvSpPr/>
      </dsp:nvSpPr>
      <dsp:spPr>
        <a:xfrm>
          <a:off x="1982524" y="440903"/>
          <a:ext cx="1598875" cy="184993"/>
        </a:xfrm>
        <a:custGeom>
          <a:avLst/>
          <a:gdLst/>
          <a:ahLst/>
          <a:cxnLst/>
          <a:rect l="0" t="0" r="0" b="0"/>
          <a:pathLst>
            <a:path>
              <a:moveTo>
                <a:pt x="1598875" y="0"/>
              </a:moveTo>
              <a:lnTo>
                <a:pt x="1598875" y="92496"/>
              </a:lnTo>
              <a:lnTo>
                <a:pt x="0" y="92496"/>
              </a:lnTo>
              <a:lnTo>
                <a:pt x="0" y="18499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0651E4-F9D5-0148-AA65-E3849C99B5A3}">
      <dsp:nvSpPr>
        <dsp:cNvPr id="0" name=""/>
        <dsp:cNvSpPr/>
      </dsp:nvSpPr>
      <dsp:spPr>
        <a:xfrm>
          <a:off x="3140938" y="441"/>
          <a:ext cx="880922" cy="4404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panose="020B0604020202020204" pitchFamily="34" charset="0"/>
            </a:rPr>
            <a:t>Detection Methods</a:t>
          </a:r>
        </a:p>
      </dsp:txBody>
      <dsp:txXfrm>
        <a:off x="3140938" y="441"/>
        <a:ext cx="880922" cy="440461"/>
      </dsp:txXfrm>
    </dsp:sp>
    <dsp:sp modelId="{0F834F8B-C9DE-4E48-8B48-0F904DC17230}">
      <dsp:nvSpPr>
        <dsp:cNvPr id="0" name=""/>
        <dsp:cNvSpPr/>
      </dsp:nvSpPr>
      <dsp:spPr>
        <a:xfrm>
          <a:off x="1542063" y="625896"/>
          <a:ext cx="880922" cy="4404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panose="020B0604020202020204" pitchFamily="34" charset="0"/>
            </a:rPr>
            <a:t>VRC</a:t>
          </a:r>
        </a:p>
      </dsp:txBody>
      <dsp:txXfrm>
        <a:off x="1542063" y="625896"/>
        <a:ext cx="880922" cy="440461"/>
      </dsp:txXfrm>
    </dsp:sp>
    <dsp:sp modelId="{2F05030A-811A-1D41-9875-A7494B2659A1}">
      <dsp:nvSpPr>
        <dsp:cNvPr id="0" name=""/>
        <dsp:cNvSpPr/>
      </dsp:nvSpPr>
      <dsp:spPr>
        <a:xfrm>
          <a:off x="2607980" y="625896"/>
          <a:ext cx="880922" cy="4404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panose="020B0604020202020204" pitchFamily="34" charset="0"/>
            </a:rPr>
            <a:t>LRC</a:t>
          </a:r>
        </a:p>
      </dsp:txBody>
      <dsp:txXfrm>
        <a:off x="2607980" y="625896"/>
        <a:ext cx="880922" cy="440461"/>
      </dsp:txXfrm>
    </dsp:sp>
    <dsp:sp modelId="{BA3365B5-A26A-1A41-97EF-E7545D491BDC}">
      <dsp:nvSpPr>
        <dsp:cNvPr id="0" name=""/>
        <dsp:cNvSpPr/>
      </dsp:nvSpPr>
      <dsp:spPr>
        <a:xfrm>
          <a:off x="3673896" y="625896"/>
          <a:ext cx="880922" cy="4404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panose="020B0604020202020204" pitchFamily="34" charset="0"/>
            </a:rPr>
            <a:t>CRC</a:t>
          </a:r>
        </a:p>
      </dsp:txBody>
      <dsp:txXfrm>
        <a:off x="3673896" y="625896"/>
        <a:ext cx="880922" cy="440461"/>
      </dsp:txXfrm>
    </dsp:sp>
    <dsp:sp modelId="{534FB645-28AF-B94B-93A5-15B1AA44607A}">
      <dsp:nvSpPr>
        <dsp:cNvPr id="0" name=""/>
        <dsp:cNvSpPr/>
      </dsp:nvSpPr>
      <dsp:spPr>
        <a:xfrm>
          <a:off x="4739813" y="625896"/>
          <a:ext cx="880922" cy="4404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kern="1200" cap="none" normalizeH="0" baseline="0">
              <a:ln>
                <a:noFill/>
              </a:ln>
              <a:solidFill>
                <a:schemeClr val="tx1"/>
              </a:solidFill>
              <a:effectLst/>
              <a:latin typeface="Arial" panose="020B0604020202020204" pitchFamily="34" charset="0"/>
            </a:rPr>
            <a:t>Checksum</a:t>
          </a:r>
        </a:p>
      </dsp:txBody>
      <dsp:txXfrm>
        <a:off x="4739813" y="625896"/>
        <a:ext cx="880922" cy="4404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9.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78B10-BCFC-634F-8994-9DDC0AAC1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D6224E-A368-9948-95C4-55C10D1F2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41D3B-9A4A-9747-836D-29BE186010DA}"/>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5C0DCD73-D773-C645-9521-347C5044E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38F7E-2461-A04A-943A-FFBAD29A4F6F}"/>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138464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2F2A-5C64-D44D-BAC7-8BB328CBD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0DFD7-8EC9-0944-93FC-8E29D50590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63FC4-8F58-7F4A-AED7-100B2A5AA189}"/>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344719F4-ABE9-5743-8396-D082960B3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696BC-E687-5044-99BA-45D6A9BB4234}"/>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18740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40C36-5878-CA4A-89BF-470EE8FADE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223F6-3F4B-F943-B743-2DABC08A8D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FD8A4-C472-BB4B-BFDA-65F9AA169DD3}"/>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4C0956B7-51A6-FC49-8AB2-387E346D7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57512-FFF6-AF43-B3CA-A2FFA7BB629B}"/>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3010138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SmartArt Placeholder 2"/>
          <p:cNvSpPr>
            <a:spLocks noGrp="1"/>
          </p:cNvSpPr>
          <p:nvPr>
            <p:ph type="dgm"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2D6ED2C1-BDCB-0248-B9DC-3EA8E5B2CE3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9DF7DB2-E2F2-8246-A262-10BCEF76CDF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7BE603C-7680-E648-A16A-8287A9269164}"/>
              </a:ext>
            </a:extLst>
          </p:cNvPr>
          <p:cNvSpPr>
            <a:spLocks noGrp="1" noChangeArrowheads="1"/>
          </p:cNvSpPr>
          <p:nvPr>
            <p:ph type="sldNum" sz="quarter" idx="12"/>
          </p:nvPr>
        </p:nvSpPr>
        <p:spPr>
          <a:ln/>
        </p:spPr>
        <p:txBody>
          <a:bodyPr/>
          <a:lstStyle>
            <a:lvl1pPr>
              <a:defRPr/>
            </a:lvl1pPr>
          </a:lstStyle>
          <a:p>
            <a:pPr>
              <a:defRPr/>
            </a:pPr>
            <a:fld id="{85B77469-B6D2-A04E-AD9A-321756FD2032}" type="slidenum">
              <a:rPr lang="en-US" altLang="en-US"/>
              <a:pPr>
                <a:defRPr/>
              </a:pPr>
              <a:t>‹#›</a:t>
            </a:fld>
            <a:endParaRPr lang="en-US" altLang="en-US"/>
          </a:p>
        </p:txBody>
      </p:sp>
    </p:spTree>
    <p:extLst>
      <p:ext uri="{BB962C8B-B14F-4D97-AF65-F5344CB8AC3E}">
        <p14:creationId xmlns:p14="http://schemas.microsoft.com/office/powerpoint/2010/main" val="20585559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a:extLst>
              <a:ext uri="{FF2B5EF4-FFF2-40B4-BE49-F238E27FC236}">
                <a16:creationId xmlns:a16="http://schemas.microsoft.com/office/drawing/2014/main" id="{BF082B13-BF72-CF47-9ADB-786FC848A1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6A76F9D-4FAA-DD4F-88AD-8D8D14C366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9047321-26A3-4F41-86E5-AEF9544F7BFB}"/>
              </a:ext>
            </a:extLst>
          </p:cNvPr>
          <p:cNvSpPr>
            <a:spLocks noGrp="1" noChangeArrowheads="1"/>
          </p:cNvSpPr>
          <p:nvPr>
            <p:ph type="sldNum" sz="quarter" idx="12"/>
          </p:nvPr>
        </p:nvSpPr>
        <p:spPr>
          <a:ln/>
        </p:spPr>
        <p:txBody>
          <a:bodyPr/>
          <a:lstStyle>
            <a:lvl1pPr>
              <a:defRPr/>
            </a:lvl1pPr>
          </a:lstStyle>
          <a:p>
            <a:pPr>
              <a:defRPr/>
            </a:pPr>
            <a:fld id="{EC297F1E-B35B-CD44-92FC-4AE1D3F8E3F5}" type="slidenum">
              <a:rPr lang="en-US" altLang="en-US"/>
              <a:pPr>
                <a:defRPr/>
              </a:pPr>
              <a:t>‹#›</a:t>
            </a:fld>
            <a:endParaRPr lang="en-US" altLang="en-US"/>
          </a:p>
        </p:txBody>
      </p:sp>
    </p:spTree>
    <p:extLst>
      <p:ext uri="{BB962C8B-B14F-4D97-AF65-F5344CB8AC3E}">
        <p14:creationId xmlns:p14="http://schemas.microsoft.com/office/powerpoint/2010/main" val="199670498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28F27014-6749-2D45-BE26-5CDA61B3628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D7C6E4E7-7AC0-9C43-854B-821980F49F3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42DA488-CABB-2A44-A206-E25DF6FBAB8B}"/>
              </a:ext>
            </a:extLst>
          </p:cNvPr>
          <p:cNvSpPr>
            <a:spLocks noGrp="1" noChangeArrowheads="1"/>
          </p:cNvSpPr>
          <p:nvPr>
            <p:ph type="sldNum" sz="quarter" idx="12"/>
          </p:nvPr>
        </p:nvSpPr>
        <p:spPr>
          <a:ln/>
        </p:spPr>
        <p:txBody>
          <a:bodyPr/>
          <a:lstStyle>
            <a:lvl1pPr>
              <a:defRPr/>
            </a:lvl1pPr>
          </a:lstStyle>
          <a:p>
            <a:pPr>
              <a:defRPr/>
            </a:pPr>
            <a:fld id="{04949BD6-189C-5246-B077-5C027865ACEC}" type="slidenum">
              <a:rPr lang="en-US" altLang="en-US"/>
              <a:pPr>
                <a:defRPr/>
              </a:pPr>
              <a:t>‹#›</a:t>
            </a:fld>
            <a:endParaRPr lang="en-US" altLang="en-US"/>
          </a:p>
        </p:txBody>
      </p:sp>
    </p:spTree>
    <p:extLst>
      <p:ext uri="{BB962C8B-B14F-4D97-AF65-F5344CB8AC3E}">
        <p14:creationId xmlns:p14="http://schemas.microsoft.com/office/powerpoint/2010/main" val="406763375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quarter" idx="1"/>
          </p:nvPr>
        </p:nvSpPr>
        <p:spPr>
          <a:xfrm>
            <a:off x="9144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9144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4114800"/>
            <a:ext cx="508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ECAFDF9-AAC7-E644-9492-991E09B6261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48D5FDA8-A31A-6744-AE0C-81998780CB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0169A18-F328-924F-97FD-8F146ED3AAC1}"/>
              </a:ext>
            </a:extLst>
          </p:cNvPr>
          <p:cNvSpPr>
            <a:spLocks noGrp="1" noChangeArrowheads="1"/>
          </p:cNvSpPr>
          <p:nvPr>
            <p:ph type="sldNum" sz="quarter" idx="12"/>
          </p:nvPr>
        </p:nvSpPr>
        <p:spPr>
          <a:ln/>
        </p:spPr>
        <p:txBody>
          <a:bodyPr/>
          <a:lstStyle>
            <a:lvl1pPr>
              <a:defRPr/>
            </a:lvl1pPr>
          </a:lstStyle>
          <a:p>
            <a:pPr>
              <a:defRPr/>
            </a:pPr>
            <a:fld id="{EAD1C066-08B2-2042-9BE8-FAA231043475}" type="slidenum">
              <a:rPr lang="en-US" altLang="en-US"/>
              <a:pPr>
                <a:defRPr/>
              </a:pPr>
              <a:t>‹#›</a:t>
            </a:fld>
            <a:endParaRPr lang="en-US" altLang="en-US"/>
          </a:p>
        </p:txBody>
      </p:sp>
    </p:spTree>
    <p:extLst>
      <p:ext uri="{BB962C8B-B14F-4D97-AF65-F5344CB8AC3E}">
        <p14:creationId xmlns:p14="http://schemas.microsoft.com/office/powerpoint/2010/main" val="4805072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4786-9E5A-584B-8AD8-4A5CB0859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66FF3-983A-0845-A977-F318DE55A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06B5B-1EB6-6F42-8374-567AD0B852B3}"/>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3BD60B97-03BD-0D49-9807-F3EB365EB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8027D-4FDB-4F44-AC35-48233D39D967}"/>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4013766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3F2-3952-8544-81FD-70C77EE890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72B960-234E-0845-948F-CDEAB2A35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594087-5531-8F47-ADFA-6CD3E03F90DB}"/>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B0875BD4-D1F0-C143-8215-CFDE6B89C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48B7D-BCAE-3C40-82DD-426F346D2BEA}"/>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53677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A33-B26C-1943-94F3-E226C75021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D5C14-72DB-E14F-854D-6AF08E1E61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C4400C-9B96-4549-AB34-355B9B224E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412F6-FC1A-264C-B110-AEC5952E5B9A}"/>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6" name="Footer Placeholder 5">
            <a:extLst>
              <a:ext uri="{FF2B5EF4-FFF2-40B4-BE49-F238E27FC236}">
                <a16:creationId xmlns:a16="http://schemas.microsoft.com/office/drawing/2014/main" id="{B94826D9-F651-9C45-A542-8B61909EE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5DB501-C7BA-7F42-B2CE-4052CC82A27B}"/>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109953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EAC4-142D-D742-AA40-AB090E2430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13F9DD-DDCF-294E-82B2-DE80560A6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549275-8F1D-0241-9D0F-704FCFF56E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F2A513-3894-B547-A034-A4B5FFD3C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98A96E-C3DA-0147-B26E-91C4D31FD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BDE077-707B-2C4F-B0A7-36F853BD288D}"/>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8" name="Footer Placeholder 7">
            <a:extLst>
              <a:ext uri="{FF2B5EF4-FFF2-40B4-BE49-F238E27FC236}">
                <a16:creationId xmlns:a16="http://schemas.microsoft.com/office/drawing/2014/main" id="{2110527B-FFE8-8144-90AE-98BCD5A55D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C5669C-B17B-2344-8E6B-D6B3A10EA1D6}"/>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363258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0723-C845-8642-A17E-10FCA1AB72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17230C-F40D-4949-8EDE-F660A54CA8BB}"/>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4" name="Footer Placeholder 3">
            <a:extLst>
              <a:ext uri="{FF2B5EF4-FFF2-40B4-BE49-F238E27FC236}">
                <a16:creationId xmlns:a16="http://schemas.microsoft.com/office/drawing/2014/main" id="{87F87AF0-5C53-E94E-A3FC-AE2E2A2E4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F833C0-7482-6641-B52E-27D54A8EADA5}"/>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427959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A951B-EAF6-6D48-897F-0900AA17C86E}"/>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3" name="Footer Placeholder 2">
            <a:extLst>
              <a:ext uri="{FF2B5EF4-FFF2-40B4-BE49-F238E27FC236}">
                <a16:creationId xmlns:a16="http://schemas.microsoft.com/office/drawing/2014/main" id="{6392A2B5-35D8-4C44-A0F1-A4FA31B964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32427-85B2-524C-8C0B-0A8C483D6729}"/>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162052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0E1B-9708-044F-8174-3EC72105C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F6811-D795-874F-B126-38A77D92D2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DB365-69FA-584E-9D28-8EAD66CD3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8CBD4C-FA4B-1B4B-9DE3-EAF2B70D8BC3}"/>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6" name="Footer Placeholder 5">
            <a:extLst>
              <a:ext uri="{FF2B5EF4-FFF2-40B4-BE49-F238E27FC236}">
                <a16:creationId xmlns:a16="http://schemas.microsoft.com/office/drawing/2014/main" id="{33A9B589-2732-1A40-9982-BD6228953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E87EE-F90B-8D4A-9014-08CBFBA6A210}"/>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228596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ADBCE-E340-5246-9C98-07F8ED1DA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B32E5D-F3E8-8647-B7E5-AF032015E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7F3437-7EDB-FE42-88F4-DF7870C1F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5088A5-288A-5846-AED4-CDAD1CF2CD20}"/>
              </a:ext>
            </a:extLst>
          </p:cNvPr>
          <p:cNvSpPr>
            <a:spLocks noGrp="1"/>
          </p:cNvSpPr>
          <p:nvPr>
            <p:ph type="dt" sz="half" idx="10"/>
          </p:nvPr>
        </p:nvSpPr>
        <p:spPr/>
        <p:txBody>
          <a:bodyPr/>
          <a:lstStyle/>
          <a:p>
            <a:fld id="{1DCDEE8B-1CC5-1144-8DA3-C3AD7D5DFCBB}" type="datetimeFigureOut">
              <a:rPr lang="en-US" smtClean="0"/>
              <a:t>9/22/25</a:t>
            </a:fld>
            <a:endParaRPr lang="en-US"/>
          </a:p>
        </p:txBody>
      </p:sp>
      <p:sp>
        <p:nvSpPr>
          <p:cNvPr id="6" name="Footer Placeholder 5">
            <a:extLst>
              <a:ext uri="{FF2B5EF4-FFF2-40B4-BE49-F238E27FC236}">
                <a16:creationId xmlns:a16="http://schemas.microsoft.com/office/drawing/2014/main" id="{32EA13DC-D0E0-7045-8CE8-778EC27D2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A2112-5382-6E42-A2C9-5688805EB804}"/>
              </a:ext>
            </a:extLst>
          </p:cNvPr>
          <p:cNvSpPr>
            <a:spLocks noGrp="1"/>
          </p:cNvSpPr>
          <p:nvPr>
            <p:ph type="sldNum" sz="quarter" idx="12"/>
          </p:nvPr>
        </p:nvSpPr>
        <p:spPr/>
        <p:txBody>
          <a:bodyPr/>
          <a:lstStyle/>
          <a:p>
            <a:fld id="{68D8A572-07C7-9B4D-8C5F-76BE71E7A67F}" type="slidenum">
              <a:rPr lang="en-US" smtClean="0"/>
              <a:t>‹#›</a:t>
            </a:fld>
            <a:endParaRPr lang="en-US"/>
          </a:p>
        </p:txBody>
      </p:sp>
    </p:spTree>
    <p:extLst>
      <p:ext uri="{BB962C8B-B14F-4D97-AF65-F5344CB8AC3E}">
        <p14:creationId xmlns:p14="http://schemas.microsoft.com/office/powerpoint/2010/main" val="62489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856AA-8A4B-0B45-940D-7F2A570B0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1BAE23-FE95-9040-92DD-AE3D3E17D3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7183B-F3FC-3B49-A567-6F763BAB0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DEE8B-1CC5-1144-8DA3-C3AD7D5DFCBB}" type="datetimeFigureOut">
              <a:rPr lang="en-US" smtClean="0"/>
              <a:t>9/22/25</a:t>
            </a:fld>
            <a:endParaRPr lang="en-US"/>
          </a:p>
        </p:txBody>
      </p:sp>
      <p:sp>
        <p:nvSpPr>
          <p:cNvPr id="5" name="Footer Placeholder 4">
            <a:extLst>
              <a:ext uri="{FF2B5EF4-FFF2-40B4-BE49-F238E27FC236}">
                <a16:creationId xmlns:a16="http://schemas.microsoft.com/office/drawing/2014/main" id="{3C912DE0-5ABA-E949-A25A-F3090DC91E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AC3C4-5EB9-4049-9B33-3DEC0DEA6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8A572-07C7-9B4D-8C5F-76BE71E7A67F}" type="slidenum">
              <a:rPr lang="en-US" smtClean="0"/>
              <a:t>‹#›</a:t>
            </a:fld>
            <a:endParaRPr lang="en-US"/>
          </a:p>
        </p:txBody>
      </p:sp>
    </p:spTree>
    <p:extLst>
      <p:ext uri="{BB962C8B-B14F-4D97-AF65-F5344CB8AC3E}">
        <p14:creationId xmlns:p14="http://schemas.microsoft.com/office/powerpoint/2010/main" val="403716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 Id="rId9" Type="http://schemas.openxmlformats.org/officeDocument/2006/relationships/image" Target="../media/image10.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10.bin"/><Relationship Id="rId7" Type="http://schemas.openxmlformats.org/officeDocument/2006/relationships/image" Target="../media/image11.e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12.bin"/><Relationship Id="rId11" Type="http://schemas.openxmlformats.org/officeDocument/2006/relationships/image" Target="../media/image13.emf"/><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9.emf"/><Relationship Id="rId9"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16.bin"/><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5.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8.bin"/><Relationship Id="rId4" Type="http://schemas.openxmlformats.org/officeDocument/2006/relationships/image" Target="../media/image15.emf"/><Relationship Id="rId9"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5219DEF2-E268-1745-B317-F4B73AB935AE}"/>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6C52914F-CD75-8940-A9C4-C96F965DD1FC}" type="slidenum">
              <a:rPr lang="en-US" altLang="en-US" sz="1800"/>
              <a:pPr>
                <a:spcBef>
                  <a:spcPct val="0"/>
                </a:spcBef>
                <a:buFontTx/>
                <a:buNone/>
              </a:pPr>
              <a:t>1</a:t>
            </a:fld>
            <a:endParaRPr lang="en-US" altLang="en-US" sz="1800"/>
          </a:p>
        </p:txBody>
      </p:sp>
      <p:sp>
        <p:nvSpPr>
          <p:cNvPr id="33794" name="Rectangle 2">
            <a:extLst>
              <a:ext uri="{FF2B5EF4-FFF2-40B4-BE49-F238E27FC236}">
                <a16:creationId xmlns:a16="http://schemas.microsoft.com/office/drawing/2014/main" id="{B50C0076-CC1D-5448-BC13-02C074B42A16}"/>
              </a:ext>
            </a:extLst>
          </p:cNvPr>
          <p:cNvSpPr>
            <a:spLocks noGrp="1" noChangeArrowheads="1"/>
          </p:cNvSpPr>
          <p:nvPr>
            <p:ph type="title"/>
          </p:nvPr>
        </p:nvSpPr>
        <p:spPr>
          <a:xfrm>
            <a:off x="1828800" y="228600"/>
            <a:ext cx="7467600" cy="1219200"/>
          </a:xfrm>
        </p:spPr>
        <p:txBody>
          <a:bodyPr/>
          <a:lstStyle/>
          <a:p>
            <a:r>
              <a:rPr lang="en-US" altLang="en-US" sz="2800" dirty="0">
                <a:solidFill>
                  <a:srgbClr val="FF3300"/>
                </a:solidFill>
              </a:rPr>
              <a:t>Error Detection &amp; Correction Control</a:t>
            </a:r>
          </a:p>
        </p:txBody>
      </p:sp>
      <p:sp>
        <p:nvSpPr>
          <p:cNvPr id="33795" name="Rectangle 4">
            <a:extLst>
              <a:ext uri="{FF2B5EF4-FFF2-40B4-BE49-F238E27FC236}">
                <a16:creationId xmlns:a16="http://schemas.microsoft.com/office/drawing/2014/main" id="{71CDD51D-23B5-9146-AD83-15A76D989BC8}"/>
              </a:ext>
            </a:extLst>
          </p:cNvPr>
          <p:cNvSpPr>
            <a:spLocks noChangeArrowheads="1"/>
          </p:cNvSpPr>
          <p:nvPr/>
        </p:nvSpPr>
        <p:spPr bwMode="auto">
          <a:xfrm>
            <a:off x="2057400" y="1447800"/>
            <a:ext cx="8458200"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457200" indent="-457200">
              <a:spcBef>
                <a:spcPct val="20000"/>
              </a:spcBef>
              <a:buChar char="•"/>
              <a:defRPr sz="3200" b="1">
                <a:solidFill>
                  <a:schemeClr val="tx1"/>
                </a:solidFill>
                <a:latin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a:solidFill>
                  <a:schemeClr val="tx1"/>
                </a:solidFill>
                <a:latin typeface="Arial" panose="020B0604020202020204" pitchFamily="34" charset="0"/>
              </a:defRPr>
            </a:lvl3pPr>
            <a:lvl4pPr marL="1828800" indent="-457200">
              <a:spcBef>
                <a:spcPct val="20000"/>
              </a:spcBef>
              <a:buChar char="–"/>
              <a:defRPr>
                <a:solidFill>
                  <a:schemeClr val="tx1"/>
                </a:solidFill>
                <a:latin typeface="Arial" panose="020B0604020202020204" pitchFamily="34" charset="0"/>
              </a:defRPr>
            </a:lvl4pPr>
            <a:lvl5pPr marL="2286000" indent="-457200">
              <a:spcBef>
                <a:spcPct val="20000"/>
              </a:spcBef>
              <a:buChar char="»"/>
              <a:defRPr>
                <a:solidFill>
                  <a:schemeClr val="tx1"/>
                </a:solidFill>
                <a:latin typeface="Arial" panose="020B0604020202020204" pitchFamily="34" charset="0"/>
              </a:defRPr>
            </a:lvl5pPr>
            <a:lvl6pPr marL="2743200" indent="-457200" eaLnBrk="0" fontAlgn="base" hangingPunct="0">
              <a:spcBef>
                <a:spcPct val="20000"/>
              </a:spcBef>
              <a:spcAft>
                <a:spcPct val="0"/>
              </a:spcAft>
              <a:buChar char="»"/>
              <a:defRPr>
                <a:solidFill>
                  <a:schemeClr val="tx1"/>
                </a:solidFill>
                <a:latin typeface="Arial" panose="020B0604020202020204" pitchFamily="34" charset="0"/>
              </a:defRPr>
            </a:lvl6pPr>
            <a:lvl7pPr marL="3200400" indent="-457200" eaLnBrk="0" fontAlgn="base" hangingPunct="0">
              <a:spcBef>
                <a:spcPct val="20000"/>
              </a:spcBef>
              <a:spcAft>
                <a:spcPct val="0"/>
              </a:spcAft>
              <a:buChar char="»"/>
              <a:defRPr>
                <a:solidFill>
                  <a:schemeClr val="tx1"/>
                </a:solidFill>
                <a:latin typeface="Arial" panose="020B0604020202020204" pitchFamily="34" charset="0"/>
              </a:defRPr>
            </a:lvl7pPr>
            <a:lvl8pPr marL="3657600" indent="-457200" eaLnBrk="0" fontAlgn="base" hangingPunct="0">
              <a:spcBef>
                <a:spcPct val="20000"/>
              </a:spcBef>
              <a:spcAft>
                <a:spcPct val="0"/>
              </a:spcAft>
              <a:buChar char="»"/>
              <a:defRPr>
                <a:solidFill>
                  <a:schemeClr val="tx1"/>
                </a:solidFill>
                <a:latin typeface="Arial" panose="020B0604020202020204" pitchFamily="34" charset="0"/>
              </a:defRPr>
            </a:lvl8pPr>
            <a:lvl9pPr marL="4114800" indent="-4572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b="0"/>
              <a:t>In data communication, Error may occur due to signal attenuation, natural phenomenon such as lightning, which will affect a set of bits for a short time.</a:t>
            </a:r>
          </a:p>
          <a:p>
            <a:pPr>
              <a:spcBef>
                <a:spcPct val="0"/>
              </a:spcBef>
              <a:buFontTx/>
              <a:buNone/>
            </a:pPr>
            <a:r>
              <a:rPr lang="en-US" altLang="en-US" sz="1800"/>
              <a:t> </a:t>
            </a:r>
          </a:p>
          <a:p>
            <a:pPr>
              <a:spcBef>
                <a:spcPct val="0"/>
              </a:spcBef>
              <a:buFontTx/>
              <a:buNone/>
            </a:pPr>
            <a:r>
              <a:rPr lang="en-US" altLang="en-US" sz="1800" b="0"/>
              <a:t>Detecting and correcting errors requires redundancy  -  sending additional information along with the data.</a:t>
            </a:r>
            <a:r>
              <a:rPr lang="en-US" altLang="en-US" sz="1800"/>
              <a:t> </a:t>
            </a:r>
          </a:p>
        </p:txBody>
      </p:sp>
      <p:sp>
        <p:nvSpPr>
          <p:cNvPr id="33796" name="Rectangle 7">
            <a:extLst>
              <a:ext uri="{FF2B5EF4-FFF2-40B4-BE49-F238E27FC236}">
                <a16:creationId xmlns:a16="http://schemas.microsoft.com/office/drawing/2014/main" id="{291DFDFB-61D5-834C-88FA-33B44B6C284B}"/>
              </a:ext>
            </a:extLst>
          </p:cNvPr>
          <p:cNvSpPr>
            <a:spLocks noGrp="1" noChangeArrowheads="1"/>
          </p:cNvSpPr>
          <p:nvPr>
            <p:ph type="body" sz="half" idx="1"/>
          </p:nvPr>
        </p:nvSpPr>
        <p:spPr>
          <a:xfrm>
            <a:off x="1981200" y="3124200"/>
            <a:ext cx="8305800" cy="281940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buFontTx/>
              <a:buNone/>
            </a:pPr>
            <a:endParaRPr lang="en-US" altLang="en-US" sz="1200" dirty="0"/>
          </a:p>
          <a:p>
            <a:r>
              <a:rPr lang="en-US" altLang="en-US" sz="1600" dirty="0">
                <a:solidFill>
                  <a:srgbClr val="00AC00"/>
                </a:solidFill>
              </a:rPr>
              <a:t>Error Detection</a:t>
            </a:r>
          </a:p>
          <a:p>
            <a:pPr>
              <a:buFontTx/>
              <a:buNone/>
            </a:pPr>
            <a:r>
              <a:rPr lang="en-US" altLang="en-US" sz="800" dirty="0">
                <a:solidFill>
                  <a:srgbClr val="00AC00"/>
                </a:solidFill>
              </a:rPr>
              <a:t>	 </a:t>
            </a:r>
            <a:r>
              <a:rPr lang="en-US" altLang="en-US" sz="1200" dirty="0"/>
              <a:t>Error detection is performed by calculating an error-detection code that is a function of bits being transmitted. The code is appended to the transmitted bits. The receiver calculates the code based on the incoming bits and compare it to the incoming code to check for errors.</a:t>
            </a:r>
            <a:endParaRPr lang="en-US" altLang="en-US" sz="1200" dirty="0">
              <a:solidFill>
                <a:srgbClr val="00AC00"/>
              </a:solidFill>
            </a:endParaRPr>
          </a:p>
          <a:p>
            <a:endParaRPr lang="en-US" altLang="en-US" sz="1800" dirty="0">
              <a:solidFill>
                <a:srgbClr val="00AC00"/>
              </a:solidFill>
            </a:endParaRPr>
          </a:p>
          <a:p>
            <a:r>
              <a:rPr lang="en-US" altLang="en-US" sz="1600" dirty="0">
                <a:solidFill>
                  <a:srgbClr val="00AC00"/>
                </a:solidFill>
              </a:rPr>
              <a:t>Error Correction</a:t>
            </a:r>
          </a:p>
          <a:p>
            <a:pPr>
              <a:buFontTx/>
              <a:buNone/>
            </a:pPr>
            <a:r>
              <a:rPr lang="en-US" altLang="en-US" sz="1600" dirty="0">
                <a:solidFill>
                  <a:srgbClr val="00AC00"/>
                </a:solidFill>
              </a:rPr>
              <a:t>	</a:t>
            </a:r>
            <a:r>
              <a:rPr lang="en-US" altLang="en-US" sz="1200" dirty="0"/>
              <a:t>operates in a fashion similar to error detection but is capable of correcting certain errors in a transmitted bit stream.</a:t>
            </a:r>
          </a:p>
        </p:txBody>
      </p:sp>
    </p:spTree>
    <p:extLst>
      <p:ext uri="{BB962C8B-B14F-4D97-AF65-F5344CB8AC3E}">
        <p14:creationId xmlns:p14="http://schemas.microsoft.com/office/powerpoint/2010/main" val="128508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D2F3DE7D-A91A-2945-8968-5BFC1694130A}"/>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1E5C964E-015B-B84B-AF36-8B90AC66D91A}" type="slidenum">
              <a:rPr lang="en-US" altLang="en-US" sz="1800"/>
              <a:pPr>
                <a:spcBef>
                  <a:spcPct val="0"/>
                </a:spcBef>
                <a:buFontTx/>
                <a:buNone/>
              </a:pPr>
              <a:t>10</a:t>
            </a:fld>
            <a:endParaRPr lang="en-US" altLang="en-US" sz="1800"/>
          </a:p>
        </p:txBody>
      </p:sp>
      <p:sp>
        <p:nvSpPr>
          <p:cNvPr id="43010" name="Rectangle 2">
            <a:extLst>
              <a:ext uri="{FF2B5EF4-FFF2-40B4-BE49-F238E27FC236}">
                <a16:creationId xmlns:a16="http://schemas.microsoft.com/office/drawing/2014/main" id="{20755890-1692-D340-8FDE-C6F558B23FF4}"/>
              </a:ext>
            </a:extLst>
          </p:cNvPr>
          <p:cNvSpPr>
            <a:spLocks noGrp="1" noChangeArrowheads="1"/>
          </p:cNvSpPr>
          <p:nvPr>
            <p:ph type="title"/>
          </p:nvPr>
        </p:nvSpPr>
        <p:spPr>
          <a:xfrm>
            <a:off x="1676400" y="152400"/>
            <a:ext cx="8763000" cy="1828800"/>
          </a:xfrm>
        </p:spPr>
        <p:txBody>
          <a:bodyPr/>
          <a:lstStyle/>
          <a:p>
            <a:pPr marL="285750" indent="-285750"/>
            <a:r>
              <a:rPr lang="en-US" altLang="en-US" sz="2000">
                <a:solidFill>
                  <a:schemeClr val="hlink"/>
                </a:solidFill>
              </a:rPr>
              <a:t>Example</a:t>
            </a:r>
            <a:br>
              <a:rPr lang="en-US" altLang="en-US" sz="2000">
                <a:solidFill>
                  <a:schemeClr val="hlink"/>
                </a:solidFill>
              </a:rPr>
            </a:br>
            <a:r>
              <a:rPr lang="en-US" altLang="en-US" sz="1400">
                <a:solidFill>
                  <a:srgbClr val="00AC00"/>
                </a:solidFill>
              </a:rPr>
              <a:t>In a CRC detection scheme, choose P = 10011, message M = 10010011011. find the CRC and frame T.</a:t>
            </a:r>
            <a:br>
              <a:rPr lang="en-US" altLang="en-US" sz="1400">
                <a:solidFill>
                  <a:srgbClr val="00AC00"/>
                </a:solidFill>
              </a:rPr>
            </a:br>
            <a:br>
              <a:rPr lang="en-US" altLang="en-US" sz="1400">
                <a:solidFill>
                  <a:srgbClr val="00AC00"/>
                </a:solidFill>
              </a:rPr>
            </a:br>
            <a:r>
              <a:rPr lang="en-US" altLang="en-US" sz="1400">
                <a:solidFill>
                  <a:srgbClr val="00AC00"/>
                </a:solidFill>
              </a:rPr>
              <a:t>a. Suppose the channel introduces an error pattern </a:t>
            </a:r>
            <a:r>
              <a:rPr lang="en-US" altLang="en-US" sz="1400">
                <a:solidFill>
                  <a:srgbClr val="FF3300"/>
                </a:solidFill>
              </a:rPr>
              <a:t>100010000000000</a:t>
            </a:r>
            <a:r>
              <a:rPr lang="en-US" altLang="en-US" sz="1400">
                <a:solidFill>
                  <a:srgbClr val="00AC00"/>
                </a:solidFill>
              </a:rPr>
              <a:t>. (a flip from 1 to 0 or 0 to 1in position 1 and 5). 	What is received. Can the error be detected?</a:t>
            </a:r>
            <a:br>
              <a:rPr lang="en-US" altLang="en-US" sz="1400">
                <a:solidFill>
                  <a:srgbClr val="00AC00"/>
                </a:solidFill>
              </a:rPr>
            </a:br>
            <a:br>
              <a:rPr lang="en-US" altLang="en-US" sz="1400">
                <a:solidFill>
                  <a:srgbClr val="00AC00"/>
                </a:solidFill>
              </a:rPr>
            </a:br>
            <a:r>
              <a:rPr lang="en-US" altLang="en-US" sz="1400">
                <a:solidFill>
                  <a:srgbClr val="00AC00"/>
                </a:solidFill>
              </a:rPr>
              <a:t>b. Repeat the part a with error pattern </a:t>
            </a:r>
            <a:r>
              <a:rPr lang="en-US" altLang="en-US" sz="1400">
                <a:solidFill>
                  <a:srgbClr val="FF3300"/>
                </a:solidFill>
              </a:rPr>
              <a:t>100110000000000</a:t>
            </a:r>
            <a:r>
              <a:rPr lang="en-US" altLang="en-US" sz="1400">
                <a:solidFill>
                  <a:srgbClr val="00AC00"/>
                </a:solidFill>
              </a:rPr>
              <a:t>.</a:t>
            </a:r>
          </a:p>
        </p:txBody>
      </p:sp>
      <p:sp>
        <p:nvSpPr>
          <p:cNvPr id="43011" name="Text Box 9">
            <a:extLst>
              <a:ext uri="{FF2B5EF4-FFF2-40B4-BE49-F238E27FC236}">
                <a16:creationId xmlns:a16="http://schemas.microsoft.com/office/drawing/2014/main" id="{4AC094F1-39FE-B446-B541-C7BF39477AE7}"/>
              </a:ext>
            </a:extLst>
          </p:cNvPr>
          <p:cNvSpPr txBox="1">
            <a:spLocks noChangeArrowheads="1"/>
          </p:cNvSpPr>
          <p:nvPr/>
        </p:nvSpPr>
        <p:spPr bwMode="auto">
          <a:xfrm>
            <a:off x="1905000" y="2514601"/>
            <a:ext cx="8001000"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b="0" dirty="0"/>
              <a:t>Sol.</a:t>
            </a:r>
          </a:p>
          <a:p>
            <a:pPr>
              <a:spcBef>
                <a:spcPct val="0"/>
              </a:spcBef>
              <a:buFontTx/>
              <a:buNone/>
            </a:pPr>
            <a:r>
              <a:rPr lang="en-US" altLang="en-US" sz="1400" b="0" dirty="0"/>
              <a:t>   After calculation,   CRC bits are 1100. The frame T= 100100110111100 is sent.</a:t>
            </a:r>
          </a:p>
          <a:p>
            <a:pPr>
              <a:spcBef>
                <a:spcPct val="0"/>
              </a:spcBef>
              <a:buFontTx/>
              <a:buNone/>
            </a:pPr>
            <a:endParaRPr lang="en-US" altLang="en-US" sz="1400" b="0" dirty="0"/>
          </a:p>
          <a:p>
            <a:pPr>
              <a:spcBef>
                <a:spcPct val="0"/>
              </a:spcBef>
              <a:buFontTx/>
              <a:buNone/>
            </a:pPr>
            <a:r>
              <a:rPr lang="en-US" altLang="en-US" sz="1400" dirty="0"/>
              <a:t>a. 	</a:t>
            </a:r>
            <a:r>
              <a:rPr lang="en-US" altLang="en-US" sz="1400" b="0" dirty="0" err="1"/>
              <a:t>Tr</a:t>
            </a:r>
            <a:r>
              <a:rPr lang="en-US" altLang="en-US" sz="1400" b="0" dirty="0"/>
              <a:t> = E </a:t>
            </a:r>
            <a:r>
              <a:rPr lang="en-US" altLang="en-US" sz="1400" b="0" dirty="0">
                <a:sym typeface="Mathematica1Mono" pitchFamily="18" charset="2"/>
              </a:rPr>
              <a:t> T</a:t>
            </a:r>
            <a:endParaRPr lang="en-US" altLang="en-US" sz="1400" dirty="0">
              <a:sym typeface="Mathematica1Mono" pitchFamily="18" charset="2"/>
            </a:endParaRPr>
          </a:p>
          <a:p>
            <a:pPr>
              <a:spcBef>
                <a:spcPct val="0"/>
              </a:spcBef>
              <a:buFontTx/>
              <a:buNone/>
            </a:pPr>
            <a:r>
              <a:rPr lang="en-US" altLang="en-US" sz="1400" dirty="0"/>
              <a:t>	</a:t>
            </a:r>
            <a:r>
              <a:rPr lang="en-US" altLang="en-US" sz="1400" b="0" dirty="0" err="1"/>
              <a:t>Tr</a:t>
            </a:r>
            <a:r>
              <a:rPr lang="en-US" altLang="en-US" sz="1400" b="0" dirty="0"/>
              <a:t> = </a:t>
            </a:r>
            <a:r>
              <a:rPr lang="en-US" altLang="en-US" sz="1400" b="0" dirty="0">
                <a:solidFill>
                  <a:srgbClr val="00AC00"/>
                </a:solidFill>
              </a:rPr>
              <a:t>100010000000000  </a:t>
            </a:r>
            <a:r>
              <a:rPr lang="en-US" altLang="en-US" sz="1400" b="0" dirty="0">
                <a:sym typeface="Mathematica1Mono" pitchFamily="18" charset="2"/>
              </a:rPr>
              <a:t></a:t>
            </a:r>
            <a:r>
              <a:rPr lang="en-US" altLang="en-US" sz="1400" dirty="0"/>
              <a:t>  </a:t>
            </a:r>
          </a:p>
          <a:p>
            <a:pPr>
              <a:spcBef>
                <a:spcPct val="0"/>
              </a:spcBef>
              <a:buFontTx/>
              <a:buNone/>
            </a:pPr>
            <a:r>
              <a:rPr lang="en-US" altLang="en-US" sz="1400" dirty="0"/>
              <a:t>	        </a:t>
            </a:r>
            <a:r>
              <a:rPr lang="en-US" altLang="en-US" sz="1400" b="0" dirty="0">
                <a:solidFill>
                  <a:srgbClr val="FF3300"/>
                </a:solidFill>
              </a:rPr>
              <a:t>100100110111100</a:t>
            </a:r>
            <a:endParaRPr lang="en-US" altLang="en-US" sz="1400" dirty="0">
              <a:solidFill>
                <a:srgbClr val="FF3300"/>
              </a:solidFill>
            </a:endParaRPr>
          </a:p>
          <a:p>
            <a:pPr>
              <a:spcBef>
                <a:spcPct val="0"/>
              </a:spcBef>
              <a:buFontTx/>
              <a:buNone/>
            </a:pPr>
            <a:r>
              <a:rPr lang="en-US" altLang="en-US" sz="1400" b="0" dirty="0"/>
              <a:t>Frame  000110110111100 is received. </a:t>
            </a:r>
            <a:r>
              <a:rPr lang="en-US" altLang="en-US" sz="1400" b="0" dirty="0" err="1"/>
              <a:t>Tr</a:t>
            </a:r>
            <a:r>
              <a:rPr lang="en-US" altLang="en-US" sz="1400" b="0" dirty="0"/>
              <a:t> is divided by P,</a:t>
            </a:r>
          </a:p>
          <a:p>
            <a:pPr>
              <a:spcBef>
                <a:spcPct val="0"/>
              </a:spcBef>
              <a:buFontTx/>
              <a:buNone/>
            </a:pPr>
            <a:r>
              <a:rPr lang="en-US" altLang="en-US" sz="1400" b="0" dirty="0"/>
              <a:t>     The remainder after division by P is  1110 ,which is nonzero. The errors are detected.</a:t>
            </a:r>
          </a:p>
          <a:p>
            <a:pPr>
              <a:spcBef>
                <a:spcPct val="0"/>
              </a:spcBef>
              <a:buFontTx/>
              <a:buNone/>
            </a:pPr>
            <a:endParaRPr lang="en-US" altLang="en-US" sz="1400" b="0" dirty="0"/>
          </a:p>
          <a:p>
            <a:pPr>
              <a:spcBef>
                <a:spcPct val="0"/>
              </a:spcBef>
              <a:buFontTx/>
              <a:buNone/>
            </a:pPr>
            <a:r>
              <a:rPr lang="en-US" altLang="en-US" sz="1400" dirty="0"/>
              <a:t>b. </a:t>
            </a:r>
            <a:r>
              <a:rPr lang="en-US" altLang="en-US" sz="1400" b="0" dirty="0" err="1"/>
              <a:t>Tr</a:t>
            </a:r>
            <a:r>
              <a:rPr lang="en-US" altLang="en-US" sz="1400" b="0" dirty="0"/>
              <a:t> = E </a:t>
            </a:r>
            <a:r>
              <a:rPr lang="en-US" altLang="en-US" sz="1400" b="0" dirty="0">
                <a:sym typeface="Mathematica1Mono" pitchFamily="18" charset="2"/>
              </a:rPr>
              <a:t> T</a:t>
            </a:r>
            <a:endParaRPr lang="en-US" altLang="en-US" sz="1400" dirty="0">
              <a:sym typeface="Mathematica1Mono" pitchFamily="18" charset="2"/>
            </a:endParaRPr>
          </a:p>
          <a:p>
            <a:pPr>
              <a:spcBef>
                <a:spcPct val="0"/>
              </a:spcBef>
              <a:buFontTx/>
              <a:buNone/>
            </a:pPr>
            <a:r>
              <a:rPr lang="en-US" altLang="en-US" sz="1400" b="0" dirty="0" err="1"/>
              <a:t>Tr</a:t>
            </a:r>
            <a:r>
              <a:rPr lang="en-US" altLang="en-US" sz="1400" b="0" dirty="0"/>
              <a:t> = </a:t>
            </a:r>
            <a:r>
              <a:rPr lang="en-US" altLang="en-US" sz="1400" b="0" dirty="0">
                <a:solidFill>
                  <a:srgbClr val="00AC00"/>
                </a:solidFill>
              </a:rPr>
              <a:t>100110000000000  </a:t>
            </a:r>
            <a:r>
              <a:rPr lang="en-US" altLang="en-US" sz="1400" b="0" dirty="0">
                <a:sym typeface="Mathematica1Mono" pitchFamily="18" charset="2"/>
              </a:rPr>
              <a:t></a:t>
            </a:r>
            <a:r>
              <a:rPr lang="en-US" altLang="en-US" sz="1400" dirty="0"/>
              <a:t>  </a:t>
            </a:r>
            <a:r>
              <a:rPr lang="en-US" altLang="en-US" sz="1400" b="0" dirty="0">
                <a:solidFill>
                  <a:srgbClr val="FF3300"/>
                </a:solidFill>
              </a:rPr>
              <a:t>100100110111100</a:t>
            </a:r>
            <a:endParaRPr lang="en-US" altLang="en-US" sz="1400" dirty="0">
              <a:solidFill>
                <a:srgbClr val="FF3300"/>
              </a:solidFill>
            </a:endParaRPr>
          </a:p>
          <a:p>
            <a:pPr>
              <a:spcBef>
                <a:spcPct val="0"/>
              </a:spcBef>
              <a:buFontTx/>
              <a:buNone/>
            </a:pPr>
            <a:endParaRPr lang="en-US" altLang="en-US" sz="1400" dirty="0"/>
          </a:p>
          <a:p>
            <a:pPr>
              <a:spcBef>
                <a:spcPct val="0"/>
              </a:spcBef>
              <a:buFontTx/>
              <a:buNone/>
            </a:pPr>
            <a:r>
              <a:rPr lang="en-US" altLang="en-US" sz="1400" b="0" dirty="0"/>
              <a:t>The string 000010110111100 is received, The remainder after division by P is zero. The errors       are not detected</a:t>
            </a:r>
          </a:p>
          <a:p>
            <a:pPr>
              <a:spcBef>
                <a:spcPct val="50000"/>
              </a:spcBef>
              <a:buFontTx/>
              <a:buNone/>
            </a:pPr>
            <a:endParaRPr lang="en-US" altLang="en-US" sz="1400" dirty="0"/>
          </a:p>
        </p:txBody>
      </p:sp>
    </p:spTree>
    <p:extLst>
      <p:ext uri="{BB962C8B-B14F-4D97-AF65-F5344CB8AC3E}">
        <p14:creationId xmlns:p14="http://schemas.microsoft.com/office/powerpoint/2010/main" val="389211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8">
            <a:extLst>
              <a:ext uri="{FF2B5EF4-FFF2-40B4-BE49-F238E27FC236}">
                <a16:creationId xmlns:a16="http://schemas.microsoft.com/office/drawing/2014/main" id="{9EBB38AD-E525-D741-8292-5BAAC7E26391}"/>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A64CC5EB-D68D-AA48-AF24-81C9AEDB69B0}" type="slidenum">
              <a:rPr lang="en-US" altLang="en-US" sz="1800"/>
              <a:pPr>
                <a:spcBef>
                  <a:spcPct val="0"/>
                </a:spcBef>
                <a:buFontTx/>
                <a:buNone/>
              </a:pPr>
              <a:t>11</a:t>
            </a:fld>
            <a:endParaRPr lang="en-US" altLang="en-US" sz="1800"/>
          </a:p>
        </p:txBody>
      </p:sp>
      <p:sp>
        <p:nvSpPr>
          <p:cNvPr id="44034" name="Rectangle 2">
            <a:extLst>
              <a:ext uri="{FF2B5EF4-FFF2-40B4-BE49-F238E27FC236}">
                <a16:creationId xmlns:a16="http://schemas.microsoft.com/office/drawing/2014/main" id="{291A2CF5-A9D5-024A-B3CC-B83A50F63DC2}"/>
              </a:ext>
            </a:extLst>
          </p:cNvPr>
          <p:cNvSpPr>
            <a:spLocks noGrp="1" noChangeArrowheads="1"/>
          </p:cNvSpPr>
          <p:nvPr>
            <p:ph type="title" sz="quarter"/>
          </p:nvPr>
        </p:nvSpPr>
        <p:spPr>
          <a:xfrm>
            <a:off x="1676400" y="152400"/>
            <a:ext cx="8763000" cy="1219200"/>
          </a:xfrm>
        </p:spPr>
        <p:txBody>
          <a:bodyPr/>
          <a:lstStyle/>
          <a:p>
            <a:pPr algn="l"/>
            <a:r>
              <a:rPr lang="en-US" altLang="en-US" sz="2400">
                <a:solidFill>
                  <a:schemeClr val="accent2"/>
                </a:solidFill>
              </a:rPr>
              <a:t>Cyclic Redundancy Check (CRC): </a:t>
            </a:r>
            <a:r>
              <a:rPr lang="en-US" altLang="en-US" sz="2000">
                <a:solidFill>
                  <a:schemeClr val="accent2"/>
                </a:solidFill>
              </a:rPr>
              <a:t>Polynomial Method </a:t>
            </a:r>
            <a:br>
              <a:rPr lang="en-US" altLang="en-US" sz="1400"/>
            </a:br>
            <a:br>
              <a:rPr lang="en-US" altLang="en-US" sz="1400"/>
            </a:br>
            <a:r>
              <a:rPr lang="en-US" altLang="en-US" sz="1400"/>
              <a:t>All values of CRC process can be express as polynomials in a dummy variable X, with binary coefficients. Thus for ,</a:t>
            </a:r>
          </a:p>
        </p:txBody>
      </p:sp>
      <p:graphicFrame>
        <p:nvGraphicFramePr>
          <p:cNvPr id="44035" name="Object 4">
            <a:extLst>
              <a:ext uri="{FF2B5EF4-FFF2-40B4-BE49-F238E27FC236}">
                <a16:creationId xmlns:a16="http://schemas.microsoft.com/office/drawing/2014/main" id="{5746C07D-0463-3B46-BC01-A798B2CDE2FF}"/>
              </a:ext>
            </a:extLst>
          </p:cNvPr>
          <p:cNvGraphicFramePr>
            <a:graphicFrameLocks noChangeAspect="1"/>
          </p:cNvGraphicFramePr>
          <p:nvPr>
            <p:ph sz="quarter" idx="1"/>
          </p:nvPr>
        </p:nvGraphicFramePr>
        <p:xfrm>
          <a:off x="1981200" y="1828800"/>
          <a:ext cx="3962400" cy="654050"/>
        </p:xfrm>
        <a:graphic>
          <a:graphicData uri="http://schemas.openxmlformats.org/presentationml/2006/ole">
            <mc:AlternateContent xmlns:mc="http://schemas.openxmlformats.org/markup-compatibility/2006">
              <mc:Choice xmlns:v="urn:schemas-microsoft-com:vml" Requires="v">
                <p:oleObj spid="_x0000_s15397" name="Equation" r:id="rId3" imgW="67297300" imgH="11112500" progId="Equation.3">
                  <p:embed/>
                </p:oleObj>
              </mc:Choice>
              <mc:Fallback>
                <p:oleObj name="Equation" r:id="rId3" imgW="67297300" imgH="11112500" progId="Equation.3">
                  <p:embed/>
                  <p:pic>
                    <p:nvPicPr>
                      <p:cNvPr id="44035" name="Object 4">
                        <a:extLst>
                          <a:ext uri="{FF2B5EF4-FFF2-40B4-BE49-F238E27FC236}">
                            <a16:creationId xmlns:a16="http://schemas.microsoft.com/office/drawing/2014/main" id="{5746C07D-0463-3B46-BC01-A798B2CDE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828800"/>
                        <a:ext cx="39624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8">
            <a:extLst>
              <a:ext uri="{FF2B5EF4-FFF2-40B4-BE49-F238E27FC236}">
                <a16:creationId xmlns:a16="http://schemas.microsoft.com/office/drawing/2014/main" id="{B362ED07-60C0-EF4B-A40F-3E032DA0BBAE}"/>
              </a:ext>
            </a:extLst>
          </p:cNvPr>
          <p:cNvGraphicFramePr>
            <a:graphicFrameLocks noChangeAspect="1"/>
          </p:cNvGraphicFramePr>
          <p:nvPr>
            <p:ph sz="quarter" idx="2"/>
          </p:nvPr>
        </p:nvGraphicFramePr>
        <p:xfrm>
          <a:off x="8020050" y="2863850"/>
          <a:ext cx="114300" cy="215900"/>
        </p:xfrm>
        <a:graphic>
          <a:graphicData uri="http://schemas.openxmlformats.org/presentationml/2006/ole">
            <mc:AlternateContent xmlns:mc="http://schemas.openxmlformats.org/markup-compatibility/2006">
              <mc:Choice xmlns:v="urn:schemas-microsoft-com:vml" Requires="v">
                <p:oleObj spid="_x0000_s15398" name="Equation" r:id="rId5" imgW="2628900" imgH="4978400" progId="Equation.3">
                  <p:embed/>
                </p:oleObj>
              </mc:Choice>
              <mc:Fallback>
                <p:oleObj name="Equation" r:id="rId5" imgW="2628900" imgH="4978400" progId="Equation.3">
                  <p:embed/>
                  <p:pic>
                    <p:nvPicPr>
                      <p:cNvPr id="44036" name="Object 8">
                        <a:extLst>
                          <a:ext uri="{FF2B5EF4-FFF2-40B4-BE49-F238E27FC236}">
                            <a16:creationId xmlns:a16="http://schemas.microsoft.com/office/drawing/2014/main" id="{B362ED07-60C0-EF4B-A40F-3E032DA0BB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0050" y="2863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 name="Object 10">
            <a:extLst>
              <a:ext uri="{FF2B5EF4-FFF2-40B4-BE49-F238E27FC236}">
                <a16:creationId xmlns:a16="http://schemas.microsoft.com/office/drawing/2014/main" id="{CA1CE50A-C69C-1044-8CAB-B26F620F15F1}"/>
              </a:ext>
            </a:extLst>
          </p:cNvPr>
          <p:cNvGraphicFramePr>
            <a:graphicFrameLocks noChangeAspect="1"/>
          </p:cNvGraphicFramePr>
          <p:nvPr>
            <p:ph sz="quarter" idx="3"/>
          </p:nvPr>
        </p:nvGraphicFramePr>
        <p:xfrm>
          <a:off x="4057650" y="4997450"/>
          <a:ext cx="114300" cy="215900"/>
        </p:xfrm>
        <a:graphic>
          <a:graphicData uri="http://schemas.openxmlformats.org/presentationml/2006/ole">
            <mc:AlternateContent xmlns:mc="http://schemas.openxmlformats.org/markup-compatibility/2006">
              <mc:Choice xmlns:v="urn:schemas-microsoft-com:vml" Requires="v">
                <p:oleObj spid="_x0000_s15399" name="Equation" r:id="rId7" imgW="2628900" imgH="4978400" progId="Equation.3">
                  <p:embed/>
                </p:oleObj>
              </mc:Choice>
              <mc:Fallback>
                <p:oleObj name="Equation" r:id="rId7" imgW="2628900" imgH="4978400" progId="Equation.3">
                  <p:embed/>
                  <p:pic>
                    <p:nvPicPr>
                      <p:cNvPr id="44037" name="Object 10">
                        <a:extLst>
                          <a:ext uri="{FF2B5EF4-FFF2-40B4-BE49-F238E27FC236}">
                            <a16:creationId xmlns:a16="http://schemas.microsoft.com/office/drawing/2014/main" id="{CA1CE50A-C69C-1044-8CAB-B26F620F15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8" name="Text Box 3">
            <a:extLst>
              <a:ext uri="{FF2B5EF4-FFF2-40B4-BE49-F238E27FC236}">
                <a16:creationId xmlns:a16="http://schemas.microsoft.com/office/drawing/2014/main" id="{2B7AFAD1-5CBD-8F4F-AF1A-5D647E475F29}"/>
              </a:ext>
            </a:extLst>
          </p:cNvPr>
          <p:cNvSpPr txBox="1">
            <a:spLocks noChangeArrowheads="1"/>
          </p:cNvSpPr>
          <p:nvPr/>
        </p:nvSpPr>
        <p:spPr bwMode="auto">
          <a:xfrm>
            <a:off x="1981200" y="3048000"/>
            <a:ext cx="792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b="0"/>
              <a:t>Arithmetic operations are modulo 2. The CRC process can now be described as:</a:t>
            </a:r>
            <a:endParaRPr lang="en-US" altLang="en-US" sz="1400"/>
          </a:p>
        </p:txBody>
      </p:sp>
      <p:graphicFrame>
        <p:nvGraphicFramePr>
          <p:cNvPr id="44039" name="Object 12">
            <a:extLst>
              <a:ext uri="{FF2B5EF4-FFF2-40B4-BE49-F238E27FC236}">
                <a16:creationId xmlns:a16="http://schemas.microsoft.com/office/drawing/2014/main" id="{B9F936EB-2FC4-AD49-B64B-3E8D75A831A0}"/>
              </a:ext>
            </a:extLst>
          </p:cNvPr>
          <p:cNvGraphicFramePr>
            <a:graphicFrameLocks noChangeAspect="1"/>
          </p:cNvGraphicFramePr>
          <p:nvPr>
            <p:ph sz="quarter" idx="4"/>
          </p:nvPr>
        </p:nvGraphicFramePr>
        <p:xfrm>
          <a:off x="2438400" y="3810000"/>
          <a:ext cx="7010400" cy="895350"/>
        </p:xfrm>
        <a:graphic>
          <a:graphicData uri="http://schemas.openxmlformats.org/presentationml/2006/ole">
            <mc:AlternateContent xmlns:mc="http://schemas.openxmlformats.org/markup-compatibility/2006">
              <mc:Choice xmlns:v="urn:schemas-microsoft-com:vml" Requires="v">
                <p:oleObj spid="_x0000_s15400" name="Equation" r:id="rId8" imgW="123761500" imgH="15798800" progId="Equation.3">
                  <p:embed/>
                </p:oleObj>
              </mc:Choice>
              <mc:Fallback>
                <p:oleObj name="Equation" r:id="rId8" imgW="123761500" imgH="15798800" progId="Equation.3">
                  <p:embed/>
                  <p:pic>
                    <p:nvPicPr>
                      <p:cNvPr id="44039" name="Object 12">
                        <a:extLst>
                          <a:ext uri="{FF2B5EF4-FFF2-40B4-BE49-F238E27FC236}">
                            <a16:creationId xmlns:a16="http://schemas.microsoft.com/office/drawing/2014/main" id="{B9F936EB-2FC4-AD49-B64B-3E8D75A831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810000"/>
                        <a:ext cx="70104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0" name="Text Box 16">
            <a:extLst>
              <a:ext uri="{FF2B5EF4-FFF2-40B4-BE49-F238E27FC236}">
                <a16:creationId xmlns:a16="http://schemas.microsoft.com/office/drawing/2014/main" id="{39B3D2A2-3D13-9242-A730-E446A9E43B66}"/>
              </a:ext>
            </a:extLst>
          </p:cNvPr>
          <p:cNvSpPr txBox="1">
            <a:spLocks noChangeArrowheads="1"/>
          </p:cNvSpPr>
          <p:nvPr/>
        </p:nvSpPr>
        <p:spPr bwMode="auto">
          <a:xfrm>
            <a:off x="5638800" y="4800600"/>
            <a:ext cx="37338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i="1"/>
              <a:t>n- no of bits in a frame to be transmitted</a:t>
            </a:r>
          </a:p>
          <a:p>
            <a:pPr>
              <a:spcBef>
                <a:spcPct val="50000"/>
              </a:spcBef>
              <a:buFontTx/>
              <a:buNone/>
            </a:pPr>
            <a:r>
              <a:rPr lang="en-US" altLang="en-US" sz="1200" b="0" i="1"/>
              <a:t>k- no of bits block of data or message</a:t>
            </a:r>
          </a:p>
          <a:p>
            <a:pPr>
              <a:spcBef>
                <a:spcPct val="50000"/>
              </a:spcBef>
              <a:buFontTx/>
              <a:buNone/>
            </a:pPr>
            <a:r>
              <a:rPr lang="en-US" altLang="en-US" sz="1200" b="0" i="1"/>
              <a:t>(n - k) bits CRC</a:t>
            </a:r>
          </a:p>
          <a:p>
            <a:pPr>
              <a:spcBef>
                <a:spcPct val="50000"/>
              </a:spcBef>
              <a:buFontTx/>
              <a:buNone/>
            </a:pPr>
            <a:r>
              <a:rPr lang="en-US" altLang="en-US" sz="1200" b="0" i="1"/>
              <a:t>(n-k+1) bits divisor (generator polynomial)</a:t>
            </a:r>
          </a:p>
        </p:txBody>
      </p:sp>
    </p:spTree>
    <p:extLst>
      <p:ext uri="{BB962C8B-B14F-4D97-AF65-F5344CB8AC3E}">
        <p14:creationId xmlns:p14="http://schemas.microsoft.com/office/powerpoint/2010/main" val="63650727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8">
            <a:extLst>
              <a:ext uri="{FF2B5EF4-FFF2-40B4-BE49-F238E27FC236}">
                <a16:creationId xmlns:a16="http://schemas.microsoft.com/office/drawing/2014/main" id="{68B07B8E-E76C-D042-A44A-5A0BFE66F5E7}"/>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2D16EF4F-C23C-9247-A504-DF0C1C26D0BC}" type="slidenum">
              <a:rPr lang="en-US" altLang="en-US" sz="1800"/>
              <a:pPr>
                <a:spcBef>
                  <a:spcPct val="0"/>
                </a:spcBef>
                <a:buFontTx/>
                <a:buNone/>
              </a:pPr>
              <a:t>12</a:t>
            </a:fld>
            <a:endParaRPr lang="en-US" altLang="en-US" sz="1800"/>
          </a:p>
        </p:txBody>
      </p:sp>
      <p:graphicFrame>
        <p:nvGraphicFramePr>
          <p:cNvPr id="45058" name="Object 4">
            <a:extLst>
              <a:ext uri="{FF2B5EF4-FFF2-40B4-BE49-F238E27FC236}">
                <a16:creationId xmlns:a16="http://schemas.microsoft.com/office/drawing/2014/main" id="{EE6F8F4D-70CC-4D44-8C81-45394D1679E4}"/>
              </a:ext>
            </a:extLst>
          </p:cNvPr>
          <p:cNvGraphicFramePr>
            <a:graphicFrameLocks noChangeAspect="1"/>
          </p:cNvGraphicFramePr>
          <p:nvPr>
            <p:ph sz="quarter" idx="2"/>
          </p:nvPr>
        </p:nvGraphicFramePr>
        <p:xfrm>
          <a:off x="8020050" y="2863850"/>
          <a:ext cx="114300" cy="215900"/>
        </p:xfrm>
        <a:graphic>
          <a:graphicData uri="http://schemas.openxmlformats.org/presentationml/2006/ole">
            <mc:AlternateContent xmlns:mc="http://schemas.openxmlformats.org/markup-compatibility/2006">
              <mc:Choice xmlns:v="urn:schemas-microsoft-com:vml" Requires="v">
                <p:oleObj spid="_x0000_s16430" name="Equation" r:id="rId3" imgW="2628900" imgH="4978400" progId="Equation.3">
                  <p:embed/>
                </p:oleObj>
              </mc:Choice>
              <mc:Fallback>
                <p:oleObj name="Equation" r:id="rId3" imgW="2628900" imgH="4978400" progId="Equation.3">
                  <p:embed/>
                  <p:pic>
                    <p:nvPicPr>
                      <p:cNvPr id="45058" name="Object 4">
                        <a:extLst>
                          <a:ext uri="{FF2B5EF4-FFF2-40B4-BE49-F238E27FC236}">
                            <a16:creationId xmlns:a16="http://schemas.microsoft.com/office/drawing/2014/main" id="{EE6F8F4D-70CC-4D44-8C81-45394D167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050" y="2863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9" name="Object 5">
            <a:extLst>
              <a:ext uri="{FF2B5EF4-FFF2-40B4-BE49-F238E27FC236}">
                <a16:creationId xmlns:a16="http://schemas.microsoft.com/office/drawing/2014/main" id="{500AE975-02E1-6841-A8C2-2EAAF857AEF1}"/>
              </a:ext>
            </a:extLst>
          </p:cNvPr>
          <p:cNvGraphicFramePr>
            <a:graphicFrameLocks noChangeAspect="1"/>
          </p:cNvGraphicFramePr>
          <p:nvPr>
            <p:ph sz="quarter" idx="3"/>
          </p:nvPr>
        </p:nvGraphicFramePr>
        <p:xfrm>
          <a:off x="4057650" y="4997450"/>
          <a:ext cx="114300" cy="215900"/>
        </p:xfrm>
        <a:graphic>
          <a:graphicData uri="http://schemas.openxmlformats.org/presentationml/2006/ole">
            <mc:AlternateContent xmlns:mc="http://schemas.openxmlformats.org/markup-compatibility/2006">
              <mc:Choice xmlns:v="urn:schemas-microsoft-com:vml" Requires="v">
                <p:oleObj spid="_x0000_s16431" name="Equation" r:id="rId5" imgW="2628900" imgH="4978400" progId="Equation.3">
                  <p:embed/>
                </p:oleObj>
              </mc:Choice>
              <mc:Fallback>
                <p:oleObj name="Equation" r:id="rId5" imgW="2628900" imgH="4978400" progId="Equation.3">
                  <p:embed/>
                  <p:pic>
                    <p:nvPicPr>
                      <p:cNvPr id="45059" name="Object 5">
                        <a:extLst>
                          <a:ext uri="{FF2B5EF4-FFF2-40B4-BE49-F238E27FC236}">
                            <a16:creationId xmlns:a16="http://schemas.microsoft.com/office/drawing/2014/main" id="{500AE975-02E1-6841-A8C2-2EAAF857AE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0" name="Text Box 8">
            <a:extLst>
              <a:ext uri="{FF2B5EF4-FFF2-40B4-BE49-F238E27FC236}">
                <a16:creationId xmlns:a16="http://schemas.microsoft.com/office/drawing/2014/main" id="{76FCA9E9-ACCD-A147-9173-9D8D38A70CEA}"/>
              </a:ext>
            </a:extLst>
          </p:cNvPr>
          <p:cNvSpPr txBox="1">
            <a:spLocks noChangeArrowheads="1"/>
          </p:cNvSpPr>
          <p:nvPr/>
        </p:nvSpPr>
        <p:spPr bwMode="auto">
          <a:xfrm>
            <a:off x="1828800" y="152400"/>
            <a:ext cx="6629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600">
                <a:solidFill>
                  <a:schemeClr val="accent2"/>
                </a:solidFill>
              </a:rPr>
              <a:t>Example of CRC using polynomial division:</a:t>
            </a:r>
          </a:p>
        </p:txBody>
      </p:sp>
      <p:graphicFrame>
        <p:nvGraphicFramePr>
          <p:cNvPr id="45061" name="Object 9">
            <a:extLst>
              <a:ext uri="{FF2B5EF4-FFF2-40B4-BE49-F238E27FC236}">
                <a16:creationId xmlns:a16="http://schemas.microsoft.com/office/drawing/2014/main" id="{23BB4BBD-5C8C-5649-B256-31C40B97DF86}"/>
              </a:ext>
            </a:extLst>
          </p:cNvPr>
          <p:cNvGraphicFramePr>
            <a:graphicFrameLocks noChangeAspect="1"/>
          </p:cNvGraphicFramePr>
          <p:nvPr/>
        </p:nvGraphicFramePr>
        <p:xfrm>
          <a:off x="2209801" y="533400"/>
          <a:ext cx="6030913" cy="654050"/>
        </p:xfrm>
        <a:graphic>
          <a:graphicData uri="http://schemas.openxmlformats.org/presentationml/2006/ole">
            <mc:AlternateContent xmlns:mc="http://schemas.openxmlformats.org/markup-compatibility/2006">
              <mc:Choice xmlns:v="urn:schemas-microsoft-com:vml" Requires="v">
                <p:oleObj spid="_x0000_s16432" name="Equation" r:id="rId6" imgW="102400100" imgH="11112500" progId="Equation.3">
                  <p:embed/>
                </p:oleObj>
              </mc:Choice>
              <mc:Fallback>
                <p:oleObj name="Equation" r:id="rId6" imgW="102400100" imgH="11112500" progId="Equation.3">
                  <p:embed/>
                  <p:pic>
                    <p:nvPicPr>
                      <p:cNvPr id="45061" name="Object 9">
                        <a:extLst>
                          <a:ext uri="{FF2B5EF4-FFF2-40B4-BE49-F238E27FC236}">
                            <a16:creationId xmlns:a16="http://schemas.microsoft.com/office/drawing/2014/main" id="{23BB4BBD-5C8C-5649-B256-31C40B97DF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1" y="533400"/>
                        <a:ext cx="6030913"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2" name="Group 21">
            <a:extLst>
              <a:ext uri="{FF2B5EF4-FFF2-40B4-BE49-F238E27FC236}">
                <a16:creationId xmlns:a16="http://schemas.microsoft.com/office/drawing/2014/main" id="{38F23B97-CD1C-274E-86C9-86D6205D29E0}"/>
              </a:ext>
            </a:extLst>
          </p:cNvPr>
          <p:cNvGrpSpPr>
            <a:grpSpLocks/>
          </p:cNvGrpSpPr>
          <p:nvPr/>
        </p:nvGrpSpPr>
        <p:grpSpPr bwMode="auto">
          <a:xfrm>
            <a:off x="2133600" y="1524001"/>
            <a:ext cx="7696200" cy="4237097"/>
            <a:chOff x="432" y="912"/>
            <a:chExt cx="4608" cy="2620"/>
          </a:xfrm>
        </p:grpSpPr>
        <p:graphicFrame>
          <p:nvGraphicFramePr>
            <p:cNvPr id="45064" name="Object 13">
              <a:extLst>
                <a:ext uri="{FF2B5EF4-FFF2-40B4-BE49-F238E27FC236}">
                  <a16:creationId xmlns:a16="http://schemas.microsoft.com/office/drawing/2014/main" id="{523E87B8-6F87-7B41-9B22-66B742D49F18}"/>
                </a:ext>
              </a:extLst>
            </p:cNvPr>
            <p:cNvGraphicFramePr>
              <a:graphicFrameLocks noChangeAspect="1"/>
            </p:cNvGraphicFramePr>
            <p:nvPr/>
          </p:nvGraphicFramePr>
          <p:xfrm>
            <a:off x="432" y="912"/>
            <a:ext cx="4272" cy="2613"/>
          </p:xfrm>
          <a:graphic>
            <a:graphicData uri="http://schemas.openxmlformats.org/presentationml/2006/ole">
              <mc:AlternateContent xmlns:mc="http://schemas.openxmlformats.org/markup-compatibility/2006">
                <mc:Choice xmlns:v="urn:schemas-microsoft-com:vml" Requires="v">
                  <p:oleObj spid="_x0000_s16433" name="Equation" r:id="rId8" imgW="132537200" imgH="81038700" progId="Equation.3">
                    <p:embed/>
                  </p:oleObj>
                </mc:Choice>
                <mc:Fallback>
                  <p:oleObj name="Equation" r:id="rId8" imgW="132537200" imgH="81038700" progId="Equation.3">
                    <p:embed/>
                    <p:pic>
                      <p:nvPicPr>
                        <p:cNvPr id="45064" name="Object 13">
                          <a:extLst>
                            <a:ext uri="{FF2B5EF4-FFF2-40B4-BE49-F238E27FC236}">
                              <a16:creationId xmlns:a16="http://schemas.microsoft.com/office/drawing/2014/main" id="{523E87B8-6F87-7B41-9B22-66B742D49F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 y="912"/>
                          <a:ext cx="4272" cy="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5" name="Text Box 16">
              <a:extLst>
                <a:ext uri="{FF2B5EF4-FFF2-40B4-BE49-F238E27FC236}">
                  <a16:creationId xmlns:a16="http://schemas.microsoft.com/office/drawing/2014/main" id="{80AAF1E3-EEC2-7140-ABF2-E886A22FFB3D}"/>
                </a:ext>
              </a:extLst>
            </p:cNvPr>
            <p:cNvSpPr txBox="1">
              <a:spLocks noChangeArrowheads="1"/>
            </p:cNvSpPr>
            <p:nvPr/>
          </p:nvSpPr>
          <p:spPr bwMode="auto">
            <a:xfrm>
              <a:off x="4129" y="3361"/>
              <a:ext cx="911"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i="1"/>
                <a:t>R(X)</a:t>
              </a:r>
            </a:p>
          </p:txBody>
        </p:sp>
        <p:sp>
          <p:nvSpPr>
            <p:cNvPr id="45066" name="Line 17">
              <a:extLst>
                <a:ext uri="{FF2B5EF4-FFF2-40B4-BE49-F238E27FC236}">
                  <a16:creationId xmlns:a16="http://schemas.microsoft.com/office/drawing/2014/main" id="{DF42DE30-7FAE-6C4D-9BB6-FE45125F37C3}"/>
                </a:ext>
              </a:extLst>
            </p:cNvPr>
            <p:cNvSpPr>
              <a:spLocks noChangeShapeType="1"/>
            </p:cNvSpPr>
            <p:nvPr/>
          </p:nvSpPr>
          <p:spPr bwMode="auto">
            <a:xfrm flipH="1">
              <a:off x="4032" y="3456"/>
              <a:ext cx="144"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45063" name="Object 22">
            <a:extLst>
              <a:ext uri="{FF2B5EF4-FFF2-40B4-BE49-F238E27FC236}">
                <a16:creationId xmlns:a16="http://schemas.microsoft.com/office/drawing/2014/main" id="{61A9288F-6768-774B-BC89-A02212462ADC}"/>
              </a:ext>
            </a:extLst>
          </p:cNvPr>
          <p:cNvGraphicFramePr>
            <a:graphicFrameLocks noChangeAspect="1"/>
          </p:cNvGraphicFramePr>
          <p:nvPr>
            <p:ph sz="quarter" idx="4"/>
          </p:nvPr>
        </p:nvGraphicFramePr>
        <p:xfrm>
          <a:off x="2057400" y="6172201"/>
          <a:ext cx="6477000" cy="333375"/>
        </p:xfrm>
        <a:graphic>
          <a:graphicData uri="http://schemas.openxmlformats.org/presentationml/2006/ole">
            <mc:AlternateContent xmlns:mc="http://schemas.openxmlformats.org/markup-compatibility/2006">
              <mc:Choice xmlns:v="urn:schemas-microsoft-com:vml" Requires="v">
                <p:oleObj spid="_x0000_s16434" name="Equation" r:id="rId10" imgW="102108000" imgH="5270500" progId="Equation.3">
                  <p:embed/>
                </p:oleObj>
              </mc:Choice>
              <mc:Fallback>
                <p:oleObj name="Equation" r:id="rId10" imgW="102108000" imgH="5270500" progId="Equation.3">
                  <p:embed/>
                  <p:pic>
                    <p:nvPicPr>
                      <p:cNvPr id="45063" name="Object 22">
                        <a:extLst>
                          <a:ext uri="{FF2B5EF4-FFF2-40B4-BE49-F238E27FC236}">
                            <a16:creationId xmlns:a16="http://schemas.microsoft.com/office/drawing/2014/main" id="{61A9288F-6768-774B-BC89-A02212462AD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6172201"/>
                        <a:ext cx="64770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374640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8">
            <a:extLst>
              <a:ext uri="{FF2B5EF4-FFF2-40B4-BE49-F238E27FC236}">
                <a16:creationId xmlns:a16="http://schemas.microsoft.com/office/drawing/2014/main" id="{7BF5FF4E-1DE3-E741-8EE8-8671643F1B73}"/>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57CA82C2-4BDC-B34C-B929-B1C425E63970}" type="slidenum">
              <a:rPr lang="en-US" altLang="en-US" sz="1800"/>
              <a:pPr>
                <a:spcBef>
                  <a:spcPct val="0"/>
                </a:spcBef>
                <a:buFontTx/>
                <a:buNone/>
              </a:pPr>
              <a:t>13</a:t>
            </a:fld>
            <a:endParaRPr lang="en-US" altLang="en-US" sz="1800"/>
          </a:p>
        </p:txBody>
      </p:sp>
      <p:graphicFrame>
        <p:nvGraphicFramePr>
          <p:cNvPr id="46082" name="Object 2">
            <a:extLst>
              <a:ext uri="{FF2B5EF4-FFF2-40B4-BE49-F238E27FC236}">
                <a16:creationId xmlns:a16="http://schemas.microsoft.com/office/drawing/2014/main" id="{08D38F9B-B247-704E-8E3E-277B172DD82E}"/>
              </a:ext>
            </a:extLst>
          </p:cNvPr>
          <p:cNvGraphicFramePr>
            <a:graphicFrameLocks noChangeAspect="1"/>
          </p:cNvGraphicFramePr>
          <p:nvPr>
            <p:ph sz="quarter" idx="2"/>
          </p:nvPr>
        </p:nvGraphicFramePr>
        <p:xfrm>
          <a:off x="8020050" y="2863850"/>
          <a:ext cx="114300" cy="215900"/>
        </p:xfrm>
        <a:graphic>
          <a:graphicData uri="http://schemas.openxmlformats.org/presentationml/2006/ole">
            <mc:AlternateContent xmlns:mc="http://schemas.openxmlformats.org/markup-compatibility/2006">
              <mc:Choice xmlns:v="urn:schemas-microsoft-com:vml" Requires="v">
                <p:oleObj spid="_x0000_s17427" name="Equation" r:id="rId3" imgW="2628900" imgH="4978400" progId="Equation.3">
                  <p:embed/>
                </p:oleObj>
              </mc:Choice>
              <mc:Fallback>
                <p:oleObj name="Equation" r:id="rId3" imgW="2628900" imgH="4978400" progId="Equation.3">
                  <p:embed/>
                  <p:pic>
                    <p:nvPicPr>
                      <p:cNvPr id="46082" name="Object 2">
                        <a:extLst>
                          <a:ext uri="{FF2B5EF4-FFF2-40B4-BE49-F238E27FC236}">
                            <a16:creationId xmlns:a16="http://schemas.microsoft.com/office/drawing/2014/main" id="{08D38F9B-B247-704E-8E3E-277B172DD8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0050" y="2863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3" name="Object 3">
            <a:extLst>
              <a:ext uri="{FF2B5EF4-FFF2-40B4-BE49-F238E27FC236}">
                <a16:creationId xmlns:a16="http://schemas.microsoft.com/office/drawing/2014/main" id="{FEEDFBFB-4D3E-134B-AABF-81307895282A}"/>
              </a:ext>
            </a:extLst>
          </p:cNvPr>
          <p:cNvGraphicFramePr>
            <a:graphicFrameLocks noChangeAspect="1"/>
          </p:cNvGraphicFramePr>
          <p:nvPr>
            <p:ph sz="quarter" idx="3"/>
          </p:nvPr>
        </p:nvGraphicFramePr>
        <p:xfrm>
          <a:off x="4057650" y="4997450"/>
          <a:ext cx="114300" cy="215900"/>
        </p:xfrm>
        <a:graphic>
          <a:graphicData uri="http://schemas.openxmlformats.org/presentationml/2006/ole">
            <mc:AlternateContent xmlns:mc="http://schemas.openxmlformats.org/markup-compatibility/2006">
              <mc:Choice xmlns:v="urn:schemas-microsoft-com:vml" Requires="v">
                <p:oleObj spid="_x0000_s17428" name="Equation" r:id="rId5" imgW="2628900" imgH="4978400" progId="Equation.3">
                  <p:embed/>
                </p:oleObj>
              </mc:Choice>
              <mc:Fallback>
                <p:oleObj name="Equation" r:id="rId5" imgW="2628900" imgH="4978400" progId="Equation.3">
                  <p:embed/>
                  <p:pic>
                    <p:nvPicPr>
                      <p:cNvPr id="46083" name="Object 3">
                        <a:extLst>
                          <a:ext uri="{FF2B5EF4-FFF2-40B4-BE49-F238E27FC236}">
                            <a16:creationId xmlns:a16="http://schemas.microsoft.com/office/drawing/2014/main" id="{FEEDFBFB-4D3E-134B-AABF-8130789528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4" name="Text Box 4">
            <a:extLst>
              <a:ext uri="{FF2B5EF4-FFF2-40B4-BE49-F238E27FC236}">
                <a16:creationId xmlns:a16="http://schemas.microsoft.com/office/drawing/2014/main" id="{BC207FCA-0E11-B84C-A4C1-DA5AF82B2542}"/>
              </a:ext>
            </a:extLst>
          </p:cNvPr>
          <p:cNvSpPr txBox="1">
            <a:spLocks noChangeArrowheads="1"/>
          </p:cNvSpPr>
          <p:nvPr/>
        </p:nvSpPr>
        <p:spPr bwMode="auto">
          <a:xfrm>
            <a:off x="1828800" y="1524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2400">
                <a:solidFill>
                  <a:schemeClr val="accent2"/>
                </a:solidFill>
              </a:rPr>
              <a:t>Checksum</a:t>
            </a:r>
          </a:p>
        </p:txBody>
      </p:sp>
      <p:pic>
        <p:nvPicPr>
          <p:cNvPr id="46085" name="Picture 12">
            <a:extLst>
              <a:ext uri="{FF2B5EF4-FFF2-40B4-BE49-F238E27FC236}">
                <a16:creationId xmlns:a16="http://schemas.microsoft.com/office/drawing/2014/main" id="{48351E15-692E-AC40-AF3E-1CDBE38AC7E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438400"/>
            <a:ext cx="4953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Text Box 13">
            <a:extLst>
              <a:ext uri="{FF2B5EF4-FFF2-40B4-BE49-F238E27FC236}">
                <a16:creationId xmlns:a16="http://schemas.microsoft.com/office/drawing/2014/main" id="{DD7F3EF5-E919-1A42-99FE-08E558B32781}"/>
              </a:ext>
            </a:extLst>
          </p:cNvPr>
          <p:cNvSpPr txBox="1">
            <a:spLocks noChangeArrowheads="1"/>
          </p:cNvSpPr>
          <p:nvPr/>
        </p:nvSpPr>
        <p:spPr bwMode="auto">
          <a:xfrm>
            <a:off x="1905000" y="685800"/>
            <a:ext cx="83820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dirty="0"/>
              <a:t>This error detection method is used by higher layer protocol (Transport Layer).</a:t>
            </a:r>
          </a:p>
          <a:p>
            <a:pPr>
              <a:spcBef>
                <a:spcPct val="50000"/>
              </a:spcBef>
              <a:buFontTx/>
              <a:buNone/>
            </a:pPr>
            <a:r>
              <a:rPr lang="en-US" altLang="en-US" sz="1400" dirty="0"/>
              <a:t>The sender follows these step:</a:t>
            </a:r>
          </a:p>
          <a:p>
            <a:pPr>
              <a:spcBef>
                <a:spcPct val="50000"/>
              </a:spcBef>
            </a:pPr>
            <a:r>
              <a:rPr lang="en-US" altLang="en-US" sz="1400" b="0" dirty="0"/>
              <a:t>The data unit is divided into k sections, each of n bits.</a:t>
            </a:r>
          </a:p>
          <a:p>
            <a:pPr>
              <a:spcBef>
                <a:spcPct val="50000"/>
              </a:spcBef>
            </a:pPr>
            <a:r>
              <a:rPr lang="en-US" altLang="en-US" sz="1400" b="0" dirty="0"/>
              <a:t>All sections are added together using one’s complement to the sum.</a:t>
            </a:r>
          </a:p>
          <a:p>
            <a:pPr>
              <a:spcBef>
                <a:spcPct val="50000"/>
              </a:spcBef>
            </a:pPr>
            <a:r>
              <a:rPr lang="en-US" altLang="en-US" sz="1400" b="0" dirty="0"/>
              <a:t>The sum is complemented and become the checksum.</a:t>
            </a:r>
          </a:p>
          <a:p>
            <a:pPr>
              <a:spcBef>
                <a:spcPct val="50000"/>
              </a:spcBef>
            </a:pPr>
            <a:r>
              <a:rPr lang="en-US" altLang="en-US" sz="1400" b="0" dirty="0"/>
              <a:t>The checksum is sent with the data.</a:t>
            </a:r>
          </a:p>
        </p:txBody>
      </p:sp>
      <p:sp>
        <p:nvSpPr>
          <p:cNvPr id="46087" name="Text Box 14">
            <a:extLst>
              <a:ext uri="{FF2B5EF4-FFF2-40B4-BE49-F238E27FC236}">
                <a16:creationId xmlns:a16="http://schemas.microsoft.com/office/drawing/2014/main" id="{E8E9CB47-2476-234F-9B92-4BF275A69CEE}"/>
              </a:ext>
            </a:extLst>
          </p:cNvPr>
          <p:cNvSpPr txBox="1">
            <a:spLocks noChangeArrowheads="1"/>
          </p:cNvSpPr>
          <p:nvPr/>
        </p:nvSpPr>
        <p:spPr bwMode="auto">
          <a:xfrm>
            <a:off x="1905000" y="2895601"/>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t>The receiver follows these step:</a:t>
            </a:r>
          </a:p>
          <a:p>
            <a:pPr>
              <a:spcBef>
                <a:spcPct val="50000"/>
              </a:spcBef>
            </a:pPr>
            <a:r>
              <a:rPr lang="en-US" altLang="en-US" sz="1400" b="0"/>
              <a:t>The data unit is divided into k sections, each of n bits.</a:t>
            </a:r>
          </a:p>
          <a:p>
            <a:pPr>
              <a:spcBef>
                <a:spcPct val="50000"/>
              </a:spcBef>
            </a:pPr>
            <a:r>
              <a:rPr lang="en-US" altLang="en-US" sz="1400" b="0"/>
              <a:t>All sections are added together using one’s complement to the sum.</a:t>
            </a:r>
          </a:p>
          <a:p>
            <a:pPr>
              <a:spcBef>
                <a:spcPct val="50000"/>
              </a:spcBef>
            </a:pPr>
            <a:r>
              <a:rPr lang="en-US" altLang="en-US" sz="1400" b="0"/>
              <a:t>The sum is complemented.</a:t>
            </a:r>
          </a:p>
          <a:p>
            <a:pPr>
              <a:spcBef>
                <a:spcPct val="50000"/>
              </a:spcBef>
            </a:pPr>
            <a:r>
              <a:rPr lang="en-US" altLang="en-US" sz="1400" b="0"/>
              <a:t>If the result is zero, the data are accepted: otherwise, they are rejected.</a:t>
            </a:r>
          </a:p>
        </p:txBody>
      </p:sp>
    </p:spTree>
    <p:extLst>
      <p:ext uri="{BB962C8B-B14F-4D97-AF65-F5344CB8AC3E}">
        <p14:creationId xmlns:p14="http://schemas.microsoft.com/office/powerpoint/2010/main" val="37348028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8">
            <a:extLst>
              <a:ext uri="{FF2B5EF4-FFF2-40B4-BE49-F238E27FC236}">
                <a16:creationId xmlns:a16="http://schemas.microsoft.com/office/drawing/2014/main" id="{1F6B2652-3F41-3440-B734-D851359ADF3D}"/>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A1618D8-9FC9-9D42-B575-7E491B02F1D4}" type="slidenum">
              <a:rPr lang="en-US" altLang="en-US" sz="1800"/>
              <a:pPr>
                <a:spcBef>
                  <a:spcPct val="0"/>
                </a:spcBef>
                <a:buFontTx/>
                <a:buNone/>
              </a:pPr>
              <a:t>14</a:t>
            </a:fld>
            <a:endParaRPr lang="en-US" altLang="en-US" sz="1800"/>
          </a:p>
        </p:txBody>
      </p:sp>
      <p:graphicFrame>
        <p:nvGraphicFramePr>
          <p:cNvPr id="47106" name="Object 8">
            <a:extLst>
              <a:ext uri="{FF2B5EF4-FFF2-40B4-BE49-F238E27FC236}">
                <a16:creationId xmlns:a16="http://schemas.microsoft.com/office/drawing/2014/main" id="{4A4CE547-57F1-2741-AED7-19937605B514}"/>
              </a:ext>
            </a:extLst>
          </p:cNvPr>
          <p:cNvGraphicFramePr>
            <a:graphicFrameLocks noChangeAspect="1"/>
          </p:cNvGraphicFramePr>
          <p:nvPr>
            <p:ph sz="quarter" idx="1"/>
          </p:nvPr>
        </p:nvGraphicFramePr>
        <p:xfrm>
          <a:off x="1905000" y="2133600"/>
          <a:ext cx="4114800" cy="3233738"/>
        </p:xfrm>
        <a:graphic>
          <a:graphicData uri="http://schemas.openxmlformats.org/presentationml/2006/ole">
            <mc:AlternateContent xmlns:mc="http://schemas.openxmlformats.org/markup-compatibility/2006">
              <mc:Choice xmlns:v="urn:schemas-microsoft-com:vml" Requires="v">
                <p:oleObj spid="_x0000_s18469" name="Equation" r:id="rId3" imgW="67005200" imgH="52666900" progId="Equation.3">
                  <p:embed/>
                </p:oleObj>
              </mc:Choice>
              <mc:Fallback>
                <p:oleObj name="Equation" r:id="rId3" imgW="67005200" imgH="52666900" progId="Equation.3">
                  <p:embed/>
                  <p:pic>
                    <p:nvPicPr>
                      <p:cNvPr id="47106" name="Object 8">
                        <a:extLst>
                          <a:ext uri="{FF2B5EF4-FFF2-40B4-BE49-F238E27FC236}">
                            <a16:creationId xmlns:a16="http://schemas.microsoft.com/office/drawing/2014/main" id="{4A4CE547-57F1-2741-AED7-19937605B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33600"/>
                        <a:ext cx="4114800" cy="323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2">
            <a:extLst>
              <a:ext uri="{FF2B5EF4-FFF2-40B4-BE49-F238E27FC236}">
                <a16:creationId xmlns:a16="http://schemas.microsoft.com/office/drawing/2014/main" id="{FDB7D162-D8F7-9E47-88AE-1016504F6F12}"/>
              </a:ext>
            </a:extLst>
          </p:cNvPr>
          <p:cNvGraphicFramePr>
            <a:graphicFrameLocks noChangeAspect="1"/>
          </p:cNvGraphicFramePr>
          <p:nvPr>
            <p:ph sz="quarter" idx="2"/>
          </p:nvPr>
        </p:nvGraphicFramePr>
        <p:xfrm>
          <a:off x="8020050" y="2863850"/>
          <a:ext cx="114300" cy="215900"/>
        </p:xfrm>
        <a:graphic>
          <a:graphicData uri="http://schemas.openxmlformats.org/presentationml/2006/ole">
            <mc:AlternateContent xmlns:mc="http://schemas.openxmlformats.org/markup-compatibility/2006">
              <mc:Choice xmlns:v="urn:schemas-microsoft-com:vml" Requires="v">
                <p:oleObj spid="_x0000_s18470" name="Equation" r:id="rId5" imgW="2628900" imgH="4978400" progId="Equation.3">
                  <p:embed/>
                </p:oleObj>
              </mc:Choice>
              <mc:Fallback>
                <p:oleObj name="Equation" r:id="rId5" imgW="2628900" imgH="4978400" progId="Equation.3">
                  <p:embed/>
                  <p:pic>
                    <p:nvPicPr>
                      <p:cNvPr id="47107" name="Object 2">
                        <a:extLst>
                          <a:ext uri="{FF2B5EF4-FFF2-40B4-BE49-F238E27FC236}">
                            <a16:creationId xmlns:a16="http://schemas.microsoft.com/office/drawing/2014/main" id="{FDB7D162-D8F7-9E47-88AE-1016504F6F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0050" y="28638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3">
            <a:extLst>
              <a:ext uri="{FF2B5EF4-FFF2-40B4-BE49-F238E27FC236}">
                <a16:creationId xmlns:a16="http://schemas.microsoft.com/office/drawing/2014/main" id="{A4AD70DB-230D-904A-A8D9-C403CEE3A558}"/>
              </a:ext>
            </a:extLst>
          </p:cNvPr>
          <p:cNvGraphicFramePr>
            <a:graphicFrameLocks noChangeAspect="1"/>
          </p:cNvGraphicFramePr>
          <p:nvPr>
            <p:ph sz="quarter" idx="3"/>
          </p:nvPr>
        </p:nvGraphicFramePr>
        <p:xfrm>
          <a:off x="4057650" y="4997450"/>
          <a:ext cx="114300" cy="215900"/>
        </p:xfrm>
        <a:graphic>
          <a:graphicData uri="http://schemas.openxmlformats.org/presentationml/2006/ole">
            <mc:AlternateContent xmlns:mc="http://schemas.openxmlformats.org/markup-compatibility/2006">
              <mc:Choice xmlns:v="urn:schemas-microsoft-com:vml" Requires="v">
                <p:oleObj spid="_x0000_s18471" name="Equation" r:id="rId7" imgW="2628900" imgH="4978400" progId="Equation.3">
                  <p:embed/>
                </p:oleObj>
              </mc:Choice>
              <mc:Fallback>
                <p:oleObj name="Equation" r:id="rId7" imgW="2628900" imgH="4978400" progId="Equation.3">
                  <p:embed/>
                  <p:pic>
                    <p:nvPicPr>
                      <p:cNvPr id="47108" name="Object 3">
                        <a:extLst>
                          <a:ext uri="{FF2B5EF4-FFF2-40B4-BE49-F238E27FC236}">
                            <a16:creationId xmlns:a16="http://schemas.microsoft.com/office/drawing/2014/main" id="{A4AD70DB-230D-904A-A8D9-C403CEE3A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49974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4">
            <a:extLst>
              <a:ext uri="{FF2B5EF4-FFF2-40B4-BE49-F238E27FC236}">
                <a16:creationId xmlns:a16="http://schemas.microsoft.com/office/drawing/2014/main" id="{B89CF777-E60B-E64D-A947-8B06E7171224}"/>
              </a:ext>
            </a:extLst>
          </p:cNvPr>
          <p:cNvSpPr txBox="1">
            <a:spLocks noChangeArrowheads="1"/>
          </p:cNvSpPr>
          <p:nvPr/>
        </p:nvSpPr>
        <p:spPr bwMode="auto">
          <a:xfrm>
            <a:off x="1828800" y="152401"/>
            <a:ext cx="662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800">
                <a:solidFill>
                  <a:schemeClr val="accent2"/>
                </a:solidFill>
              </a:rPr>
              <a:t>Example of checksum</a:t>
            </a:r>
          </a:p>
        </p:txBody>
      </p:sp>
      <p:sp>
        <p:nvSpPr>
          <p:cNvPr id="47110" name="Text Box 6">
            <a:extLst>
              <a:ext uri="{FF2B5EF4-FFF2-40B4-BE49-F238E27FC236}">
                <a16:creationId xmlns:a16="http://schemas.microsoft.com/office/drawing/2014/main" id="{13FC1B56-CEEC-2D4A-AEBC-47690A992424}"/>
              </a:ext>
            </a:extLst>
          </p:cNvPr>
          <p:cNvSpPr txBox="1">
            <a:spLocks noChangeArrowheads="1"/>
          </p:cNvSpPr>
          <p:nvPr/>
        </p:nvSpPr>
        <p:spPr bwMode="auto">
          <a:xfrm>
            <a:off x="1828800" y="533400"/>
            <a:ext cx="83820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solidFill>
                  <a:srgbClr val="00AC00"/>
                </a:solidFill>
              </a:rPr>
              <a:t>Suppose the following block of 24 bits is to be sent using a checksum of 8 bits.</a:t>
            </a:r>
          </a:p>
          <a:p>
            <a:pPr>
              <a:spcBef>
                <a:spcPct val="50000"/>
              </a:spcBef>
              <a:buFontTx/>
              <a:buNone/>
            </a:pPr>
            <a:r>
              <a:rPr lang="en-US" altLang="en-US" sz="1400">
                <a:solidFill>
                  <a:srgbClr val="00AC00"/>
                </a:solidFill>
              </a:rPr>
              <a:t>10101011  00101101  10010101, what is the resulting frame to be transmitted? </a:t>
            </a:r>
            <a:endParaRPr lang="en-US" altLang="en-US" sz="1400" b="0">
              <a:solidFill>
                <a:srgbClr val="00AC00"/>
              </a:solidFill>
            </a:endParaRPr>
          </a:p>
        </p:txBody>
      </p:sp>
      <p:sp>
        <p:nvSpPr>
          <p:cNvPr id="47111" name="Text Box 7">
            <a:extLst>
              <a:ext uri="{FF2B5EF4-FFF2-40B4-BE49-F238E27FC236}">
                <a16:creationId xmlns:a16="http://schemas.microsoft.com/office/drawing/2014/main" id="{096CCECE-3045-A64E-973B-00B74661942F}"/>
              </a:ext>
            </a:extLst>
          </p:cNvPr>
          <p:cNvSpPr txBox="1">
            <a:spLocks noChangeArrowheads="1"/>
          </p:cNvSpPr>
          <p:nvPr/>
        </p:nvSpPr>
        <p:spPr bwMode="auto">
          <a:xfrm>
            <a:off x="1752600" y="137160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a:t>The data unit is divided into 3 section of each 8 bits. And added using one’s complement arithmetic.</a:t>
            </a:r>
          </a:p>
        </p:txBody>
      </p:sp>
      <p:sp>
        <p:nvSpPr>
          <p:cNvPr id="47112" name="Line 11">
            <a:extLst>
              <a:ext uri="{FF2B5EF4-FFF2-40B4-BE49-F238E27FC236}">
                <a16:creationId xmlns:a16="http://schemas.microsoft.com/office/drawing/2014/main" id="{CD58C781-D253-7143-83E3-AB72FA5EF132}"/>
              </a:ext>
            </a:extLst>
          </p:cNvPr>
          <p:cNvSpPr>
            <a:spLocks noChangeShapeType="1"/>
          </p:cNvSpPr>
          <p:nvPr/>
        </p:nvSpPr>
        <p:spPr bwMode="auto">
          <a:xfrm>
            <a:off x="6248400" y="1371600"/>
            <a:ext cx="76200" cy="502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47113" name="Object 12">
            <a:extLst>
              <a:ext uri="{FF2B5EF4-FFF2-40B4-BE49-F238E27FC236}">
                <a16:creationId xmlns:a16="http://schemas.microsoft.com/office/drawing/2014/main" id="{37568818-FE7E-3A49-B1C5-A24A147FD065}"/>
              </a:ext>
            </a:extLst>
          </p:cNvPr>
          <p:cNvGraphicFramePr>
            <a:graphicFrameLocks noChangeAspect="1"/>
          </p:cNvGraphicFramePr>
          <p:nvPr>
            <p:ph sz="quarter" idx="4"/>
          </p:nvPr>
        </p:nvGraphicFramePr>
        <p:xfrm>
          <a:off x="6705600" y="2743200"/>
          <a:ext cx="3124200" cy="2960688"/>
        </p:xfrm>
        <a:graphic>
          <a:graphicData uri="http://schemas.openxmlformats.org/presentationml/2006/ole">
            <mc:AlternateContent xmlns:mc="http://schemas.openxmlformats.org/markup-compatibility/2006">
              <mc:Choice xmlns:v="urn:schemas-microsoft-com:vml" Requires="v">
                <p:oleObj spid="_x0000_s18472" name="Equation" r:id="rId8" imgW="50317400" imgH="47688500" progId="Equation.3">
                  <p:embed/>
                </p:oleObj>
              </mc:Choice>
              <mc:Fallback>
                <p:oleObj name="Equation" r:id="rId8" imgW="50317400" imgH="47688500" progId="Equation.3">
                  <p:embed/>
                  <p:pic>
                    <p:nvPicPr>
                      <p:cNvPr id="47113" name="Object 12">
                        <a:extLst>
                          <a:ext uri="{FF2B5EF4-FFF2-40B4-BE49-F238E27FC236}">
                            <a16:creationId xmlns:a16="http://schemas.microsoft.com/office/drawing/2014/main" id="{37568818-FE7E-3A49-B1C5-A24A147FD0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743200"/>
                        <a:ext cx="3124200" cy="296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16">
            <a:extLst>
              <a:ext uri="{FF2B5EF4-FFF2-40B4-BE49-F238E27FC236}">
                <a16:creationId xmlns:a16="http://schemas.microsoft.com/office/drawing/2014/main" id="{3022D71E-8AA1-7B4C-A819-4437AB38C953}"/>
              </a:ext>
            </a:extLst>
          </p:cNvPr>
          <p:cNvSpPr txBox="1">
            <a:spLocks noChangeArrowheads="1"/>
          </p:cNvSpPr>
          <p:nvPr/>
        </p:nvSpPr>
        <p:spPr bwMode="auto">
          <a:xfrm>
            <a:off x="2209800" y="6248400"/>
            <a:ext cx="228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a:t>Sender</a:t>
            </a:r>
          </a:p>
        </p:txBody>
      </p:sp>
      <p:sp>
        <p:nvSpPr>
          <p:cNvPr id="47115" name="Text Box 17">
            <a:extLst>
              <a:ext uri="{FF2B5EF4-FFF2-40B4-BE49-F238E27FC236}">
                <a16:creationId xmlns:a16="http://schemas.microsoft.com/office/drawing/2014/main" id="{AC979417-6B8B-2042-A3C7-4F6D7697AF0D}"/>
              </a:ext>
            </a:extLst>
          </p:cNvPr>
          <p:cNvSpPr txBox="1">
            <a:spLocks noChangeArrowheads="1"/>
          </p:cNvSpPr>
          <p:nvPr/>
        </p:nvSpPr>
        <p:spPr bwMode="auto">
          <a:xfrm>
            <a:off x="7010400" y="62484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a:t>Receiver</a:t>
            </a:r>
          </a:p>
        </p:txBody>
      </p:sp>
      <p:sp>
        <p:nvSpPr>
          <p:cNvPr id="47116" name="Text Box 18">
            <a:extLst>
              <a:ext uri="{FF2B5EF4-FFF2-40B4-BE49-F238E27FC236}">
                <a16:creationId xmlns:a16="http://schemas.microsoft.com/office/drawing/2014/main" id="{3E7B8D82-618E-5447-968E-1EC0B3F047E7}"/>
              </a:ext>
            </a:extLst>
          </p:cNvPr>
          <p:cNvSpPr txBox="1">
            <a:spLocks noChangeArrowheads="1"/>
          </p:cNvSpPr>
          <p:nvPr/>
        </p:nvSpPr>
        <p:spPr bwMode="auto">
          <a:xfrm>
            <a:off x="6400800" y="1447801"/>
            <a:ext cx="381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a:t>Receiver receives the frame:</a:t>
            </a:r>
          </a:p>
          <a:p>
            <a:pPr>
              <a:spcBef>
                <a:spcPct val="50000"/>
              </a:spcBef>
              <a:buFontTx/>
              <a:buNone/>
            </a:pPr>
            <a:r>
              <a:rPr lang="en-US" altLang="en-US" sz="1200" b="0"/>
              <a:t>10101011  00101101  10010101   10010001</a:t>
            </a:r>
          </a:p>
          <a:p>
            <a:pPr>
              <a:spcBef>
                <a:spcPct val="50000"/>
              </a:spcBef>
              <a:buFontTx/>
              <a:buNone/>
            </a:pPr>
            <a:r>
              <a:rPr lang="en-US" altLang="en-US" sz="1200" b="0"/>
              <a:t>The pattern is divided into 4 section of each 8 bits and added using one’s complement arithmetic.</a:t>
            </a:r>
          </a:p>
        </p:txBody>
      </p:sp>
    </p:spTree>
    <p:extLst>
      <p:ext uri="{BB962C8B-B14F-4D97-AF65-F5344CB8AC3E}">
        <p14:creationId xmlns:p14="http://schemas.microsoft.com/office/powerpoint/2010/main" val="4331671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6">
            <a:extLst>
              <a:ext uri="{FF2B5EF4-FFF2-40B4-BE49-F238E27FC236}">
                <a16:creationId xmlns:a16="http://schemas.microsoft.com/office/drawing/2014/main" id="{81E44498-06DA-3B4A-A54A-DC72E62478DA}"/>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39844142-A720-4A41-9531-95B7DE9DAE83}" type="slidenum">
              <a:rPr lang="en-US" altLang="en-US" sz="1800"/>
              <a:pPr>
                <a:spcBef>
                  <a:spcPct val="0"/>
                </a:spcBef>
                <a:buFontTx/>
                <a:buNone/>
              </a:pPr>
              <a:t>15</a:t>
            </a:fld>
            <a:endParaRPr lang="en-US" altLang="en-US" sz="1800"/>
          </a:p>
        </p:txBody>
      </p:sp>
      <p:sp>
        <p:nvSpPr>
          <p:cNvPr id="48130" name="Rectangle 4">
            <a:extLst>
              <a:ext uri="{FF2B5EF4-FFF2-40B4-BE49-F238E27FC236}">
                <a16:creationId xmlns:a16="http://schemas.microsoft.com/office/drawing/2014/main" id="{90D96333-784C-7B4D-B6E3-5703FCA702C7}"/>
              </a:ext>
            </a:extLst>
          </p:cNvPr>
          <p:cNvSpPr>
            <a:spLocks noGrp="1" noChangeArrowheads="1"/>
          </p:cNvSpPr>
          <p:nvPr>
            <p:ph type="title"/>
          </p:nvPr>
        </p:nvSpPr>
        <p:spPr>
          <a:xfrm>
            <a:off x="1905000" y="381000"/>
            <a:ext cx="7772400" cy="381000"/>
          </a:xfrm>
        </p:spPr>
        <p:txBody>
          <a:bodyPr>
            <a:normAutofit fontScale="90000"/>
          </a:bodyPr>
          <a:lstStyle/>
          <a:p>
            <a:r>
              <a:rPr lang="en-US" altLang="en-US" sz="2400">
                <a:solidFill>
                  <a:schemeClr val="accent2"/>
                </a:solidFill>
              </a:rPr>
              <a:t>Error Correction Codes</a:t>
            </a:r>
          </a:p>
        </p:txBody>
      </p:sp>
      <p:graphicFrame>
        <p:nvGraphicFramePr>
          <p:cNvPr id="48131" name="Object 32">
            <a:extLst>
              <a:ext uri="{FF2B5EF4-FFF2-40B4-BE49-F238E27FC236}">
                <a16:creationId xmlns:a16="http://schemas.microsoft.com/office/drawing/2014/main" id="{E41794EB-FDB5-E943-8704-0279533115C1}"/>
              </a:ext>
            </a:extLst>
          </p:cNvPr>
          <p:cNvGraphicFramePr>
            <a:graphicFrameLocks noChangeAspect="1"/>
          </p:cNvGraphicFramePr>
          <p:nvPr>
            <p:ph sz="half" idx="2"/>
          </p:nvPr>
        </p:nvGraphicFramePr>
        <p:xfrm>
          <a:off x="4191000" y="3962401"/>
          <a:ext cx="3124200" cy="752475"/>
        </p:xfrm>
        <a:graphic>
          <a:graphicData uri="http://schemas.openxmlformats.org/presentationml/2006/ole">
            <mc:AlternateContent xmlns:mc="http://schemas.openxmlformats.org/markup-compatibility/2006">
              <mc:Choice xmlns:v="urn:schemas-microsoft-com:vml" Requires="v">
                <p:oleObj spid="_x0000_s19466" name="Equation" r:id="rId3" imgW="19304000" imgH="4686300" progId="Equation.3">
                  <p:embed/>
                </p:oleObj>
              </mc:Choice>
              <mc:Fallback>
                <p:oleObj name="Equation" r:id="rId3" imgW="19304000" imgH="4686300" progId="Equation.3">
                  <p:embed/>
                  <p:pic>
                    <p:nvPicPr>
                      <p:cNvPr id="48131" name="Object 32">
                        <a:extLst>
                          <a:ext uri="{FF2B5EF4-FFF2-40B4-BE49-F238E27FC236}">
                            <a16:creationId xmlns:a16="http://schemas.microsoft.com/office/drawing/2014/main" id="{E41794EB-FDB5-E943-8704-027953311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962401"/>
                        <a:ext cx="3124200"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5">
            <a:extLst>
              <a:ext uri="{FF2B5EF4-FFF2-40B4-BE49-F238E27FC236}">
                <a16:creationId xmlns:a16="http://schemas.microsoft.com/office/drawing/2014/main" id="{CEABBA90-1098-5D45-B29D-9C2B6A51B0D2}"/>
              </a:ext>
            </a:extLst>
          </p:cNvPr>
          <p:cNvSpPr txBox="1">
            <a:spLocks noChangeArrowheads="1"/>
          </p:cNvSpPr>
          <p:nvPr/>
        </p:nvSpPr>
        <p:spPr bwMode="auto">
          <a:xfrm>
            <a:off x="1981200" y="1219201"/>
            <a:ext cx="8001000"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600" b="0">
                <a:solidFill>
                  <a:schemeClr val="accent2"/>
                </a:solidFill>
              </a:rPr>
              <a:t>Relationship between data bits and redundancy bits to correct single bit error:</a:t>
            </a:r>
          </a:p>
          <a:p>
            <a:pPr>
              <a:spcBef>
                <a:spcPct val="50000"/>
              </a:spcBef>
              <a:buFontTx/>
              <a:buNone/>
            </a:pPr>
            <a:r>
              <a:rPr lang="en-US" altLang="en-US" sz="1400" b="0"/>
              <a:t>A frame consists of m data bits and r redundant or check bits. Let the total length of frame be n ( i.e. n = m + r). A n-bit unit containing data and check bit is often referred to as an n-bit codeword.</a:t>
            </a:r>
          </a:p>
        </p:txBody>
      </p:sp>
      <p:sp>
        <p:nvSpPr>
          <p:cNvPr id="48133" name="Text Box 31">
            <a:extLst>
              <a:ext uri="{FF2B5EF4-FFF2-40B4-BE49-F238E27FC236}">
                <a16:creationId xmlns:a16="http://schemas.microsoft.com/office/drawing/2014/main" id="{5C4C691D-3092-0245-A13D-FE8768E6CE49}"/>
              </a:ext>
            </a:extLst>
          </p:cNvPr>
          <p:cNvSpPr txBox="1">
            <a:spLocks noChangeArrowheads="1"/>
          </p:cNvSpPr>
          <p:nvPr/>
        </p:nvSpPr>
        <p:spPr bwMode="auto">
          <a:xfrm>
            <a:off x="2057400" y="2971801"/>
            <a:ext cx="8153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Number of states of single bit error = m + r</a:t>
            </a:r>
          </a:p>
          <a:p>
            <a:pPr>
              <a:spcBef>
                <a:spcPct val="50000"/>
              </a:spcBef>
              <a:buFontTx/>
              <a:buNone/>
            </a:pPr>
            <a:r>
              <a:rPr lang="en-US" altLang="en-US" sz="1400" b="0"/>
              <a:t>Number of state for no error	= 1</a:t>
            </a:r>
          </a:p>
          <a:p>
            <a:pPr>
              <a:spcBef>
                <a:spcPct val="50000"/>
              </a:spcBef>
              <a:buFontTx/>
              <a:buNone/>
            </a:pPr>
            <a:r>
              <a:rPr lang="en-US" altLang="en-US" sz="1400" b="0"/>
              <a:t>So, number of redundant bit (r) that represent all states m+r+1 must satisfy</a:t>
            </a:r>
          </a:p>
        </p:txBody>
      </p:sp>
      <p:graphicFrame>
        <p:nvGraphicFramePr>
          <p:cNvPr id="959538" name="Group 50">
            <a:extLst>
              <a:ext uri="{FF2B5EF4-FFF2-40B4-BE49-F238E27FC236}">
                <a16:creationId xmlns:a16="http://schemas.microsoft.com/office/drawing/2014/main" id="{42563F9F-80AD-0B43-A6F9-453285D11947}"/>
              </a:ext>
            </a:extLst>
          </p:cNvPr>
          <p:cNvGraphicFramePr>
            <a:graphicFrameLocks noGrp="1"/>
          </p:cNvGraphicFramePr>
          <p:nvPr>
            <p:ph sz="half" idx="1"/>
          </p:nvPr>
        </p:nvGraphicFramePr>
        <p:xfrm>
          <a:off x="2895600" y="2362200"/>
          <a:ext cx="4800600" cy="304800"/>
        </p:xfrm>
        <a:graphic>
          <a:graphicData uri="http://schemas.openxmlformats.org/drawingml/2006/table">
            <a:tbl>
              <a:tblPr/>
              <a:tblGrid>
                <a:gridCol w="3386138">
                  <a:extLst>
                    <a:ext uri="{9D8B030D-6E8A-4147-A177-3AD203B41FA5}">
                      <a16:colId xmlns:a16="http://schemas.microsoft.com/office/drawing/2014/main" val="20000"/>
                    </a:ext>
                  </a:extLst>
                </a:gridCol>
                <a:gridCol w="1414462">
                  <a:extLst>
                    <a:ext uri="{9D8B030D-6E8A-4147-A177-3AD203B41FA5}">
                      <a16:colId xmlns:a16="http://schemas.microsoft.com/office/drawing/2014/main" val="20001"/>
                    </a:ext>
                  </a:extLst>
                </a:gridCol>
              </a:tblGrid>
              <a:tr h="228600">
                <a:tc>
                  <a:txBody>
                    <a:bodyPr/>
                    <a:lstStyle>
                      <a:lvl1pPr algn="l">
                        <a:spcBef>
                          <a:spcPct val="20000"/>
                        </a:spcBef>
                        <a:defRPr sz="2800" b="1">
                          <a:solidFill>
                            <a:schemeClr val="tx1"/>
                          </a:solidFill>
                          <a:latin typeface="Arial" charset="0"/>
                        </a:defRPr>
                      </a:lvl1pPr>
                      <a:lvl2pPr algn="l">
                        <a:spcBef>
                          <a:spcPct val="20000"/>
                        </a:spcBef>
                        <a:defRPr sz="2000">
                          <a:solidFill>
                            <a:schemeClr val="tx1"/>
                          </a:solidFill>
                          <a:latin typeface="Arial" charset="0"/>
                        </a:defRPr>
                      </a:lvl2pPr>
                      <a:lvl3pPr algn="l">
                        <a:spcBef>
                          <a:spcPct val="20000"/>
                        </a:spcBef>
                        <a:defRPr sz="1600">
                          <a:solidFill>
                            <a:schemeClr val="tx1"/>
                          </a:solidFill>
                          <a:latin typeface="Arial" charset="0"/>
                        </a:defRPr>
                      </a:lvl3pPr>
                      <a:lvl4pPr algn="l">
                        <a:spcBef>
                          <a:spcPct val="20000"/>
                        </a:spcBef>
                        <a:defRPr sz="1600">
                          <a:solidFill>
                            <a:schemeClr val="tx1"/>
                          </a:solidFill>
                          <a:latin typeface="Arial" charset="0"/>
                        </a:defRPr>
                      </a:lvl4pPr>
                      <a:lvl5pPr algn="l">
                        <a:spcBef>
                          <a:spcPct val="20000"/>
                        </a:spcBef>
                        <a:defRPr sz="1600">
                          <a:solidFill>
                            <a:schemeClr val="tx1"/>
                          </a:solidFill>
                          <a:latin typeface="Arial" charset="0"/>
                        </a:defRPr>
                      </a:lvl5pPr>
                      <a:lvl6pPr eaLnBrk="0" fontAlgn="base" hangingPunct="0">
                        <a:spcBef>
                          <a:spcPct val="20000"/>
                        </a:spcBef>
                        <a:spcAft>
                          <a:spcPct val="0"/>
                        </a:spcAft>
                        <a:defRPr sz="1600">
                          <a:solidFill>
                            <a:schemeClr val="tx1"/>
                          </a:solidFill>
                          <a:latin typeface="Arial" charset="0"/>
                        </a:defRPr>
                      </a:lvl6pPr>
                      <a:lvl7pPr eaLnBrk="0" fontAlgn="base" hangingPunct="0">
                        <a:spcBef>
                          <a:spcPct val="20000"/>
                        </a:spcBef>
                        <a:spcAft>
                          <a:spcPct val="0"/>
                        </a:spcAft>
                        <a:defRPr sz="1600">
                          <a:solidFill>
                            <a:schemeClr val="tx1"/>
                          </a:solidFill>
                          <a:latin typeface="Arial" charset="0"/>
                        </a:defRPr>
                      </a:lvl7pPr>
                      <a:lvl8pPr eaLnBrk="0" fontAlgn="base" hangingPunct="0">
                        <a:spcBef>
                          <a:spcPct val="20000"/>
                        </a:spcBef>
                        <a:spcAft>
                          <a:spcPct val="0"/>
                        </a:spcAft>
                        <a:defRPr sz="1600">
                          <a:solidFill>
                            <a:schemeClr val="tx1"/>
                          </a:solidFill>
                          <a:latin typeface="Arial" charset="0"/>
                        </a:defRPr>
                      </a:lvl8pPr>
                      <a:lvl9pPr eaLnBrk="0" fontAlgn="base" hangingPunct="0">
                        <a:spcBef>
                          <a:spcPct val="20000"/>
                        </a:spcBef>
                        <a:spcAft>
                          <a:spcPct val="0"/>
                        </a:spcAft>
                        <a:defRPr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b="1">
                          <a:solidFill>
                            <a:schemeClr val="tx1"/>
                          </a:solidFill>
                          <a:latin typeface="Arial" charset="0"/>
                        </a:defRPr>
                      </a:lvl1pPr>
                      <a:lvl2pPr algn="l">
                        <a:spcBef>
                          <a:spcPct val="20000"/>
                        </a:spcBef>
                        <a:defRPr sz="2000">
                          <a:solidFill>
                            <a:schemeClr val="tx1"/>
                          </a:solidFill>
                          <a:latin typeface="Arial" charset="0"/>
                        </a:defRPr>
                      </a:lvl2pPr>
                      <a:lvl3pPr algn="l">
                        <a:spcBef>
                          <a:spcPct val="20000"/>
                        </a:spcBef>
                        <a:defRPr sz="1600">
                          <a:solidFill>
                            <a:schemeClr val="tx1"/>
                          </a:solidFill>
                          <a:latin typeface="Arial" charset="0"/>
                        </a:defRPr>
                      </a:lvl3pPr>
                      <a:lvl4pPr algn="l">
                        <a:spcBef>
                          <a:spcPct val="20000"/>
                        </a:spcBef>
                        <a:defRPr sz="1600">
                          <a:solidFill>
                            <a:schemeClr val="tx1"/>
                          </a:solidFill>
                          <a:latin typeface="Arial" charset="0"/>
                        </a:defRPr>
                      </a:lvl4pPr>
                      <a:lvl5pPr algn="l">
                        <a:spcBef>
                          <a:spcPct val="20000"/>
                        </a:spcBef>
                        <a:defRPr sz="1600">
                          <a:solidFill>
                            <a:schemeClr val="tx1"/>
                          </a:solidFill>
                          <a:latin typeface="Arial" charset="0"/>
                        </a:defRPr>
                      </a:lvl5pPr>
                      <a:lvl6pPr eaLnBrk="0" fontAlgn="base" hangingPunct="0">
                        <a:spcBef>
                          <a:spcPct val="20000"/>
                        </a:spcBef>
                        <a:spcAft>
                          <a:spcPct val="0"/>
                        </a:spcAft>
                        <a:defRPr sz="1600">
                          <a:solidFill>
                            <a:schemeClr val="tx1"/>
                          </a:solidFill>
                          <a:latin typeface="Arial" charset="0"/>
                        </a:defRPr>
                      </a:lvl6pPr>
                      <a:lvl7pPr eaLnBrk="0" fontAlgn="base" hangingPunct="0">
                        <a:spcBef>
                          <a:spcPct val="20000"/>
                        </a:spcBef>
                        <a:spcAft>
                          <a:spcPct val="0"/>
                        </a:spcAft>
                        <a:defRPr sz="1600">
                          <a:solidFill>
                            <a:schemeClr val="tx1"/>
                          </a:solidFill>
                          <a:latin typeface="Arial" charset="0"/>
                        </a:defRPr>
                      </a:lvl7pPr>
                      <a:lvl8pPr eaLnBrk="0" fontAlgn="base" hangingPunct="0">
                        <a:spcBef>
                          <a:spcPct val="20000"/>
                        </a:spcBef>
                        <a:spcAft>
                          <a:spcPct val="0"/>
                        </a:spcAft>
                        <a:defRPr sz="1600">
                          <a:solidFill>
                            <a:schemeClr val="tx1"/>
                          </a:solidFill>
                          <a:latin typeface="Arial" charset="0"/>
                        </a:defRPr>
                      </a:lvl8pPr>
                      <a:lvl9pPr eaLnBrk="0" fontAlgn="base" hangingPunct="0">
                        <a:spcBef>
                          <a:spcPct val="20000"/>
                        </a:spcBef>
                        <a:spcAft>
                          <a:spcPct val="0"/>
                        </a:spcAft>
                        <a:defRPr sz="16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400" b="1" i="0" u="none" strike="noStrike" cap="none" normalizeH="0" baseline="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735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6">
            <a:extLst>
              <a:ext uri="{FF2B5EF4-FFF2-40B4-BE49-F238E27FC236}">
                <a16:creationId xmlns:a16="http://schemas.microsoft.com/office/drawing/2014/main" id="{898E5CFC-8E4C-E548-AB1B-43CFED92FDA4}"/>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941B2908-6A39-0546-9D1D-EB7838B792D5}" type="slidenum">
              <a:rPr lang="en-US" altLang="en-US" sz="1800"/>
              <a:pPr>
                <a:spcBef>
                  <a:spcPct val="0"/>
                </a:spcBef>
                <a:buFontTx/>
                <a:buNone/>
              </a:pPr>
              <a:t>16</a:t>
            </a:fld>
            <a:endParaRPr lang="en-US" altLang="en-US" sz="1800"/>
          </a:p>
        </p:txBody>
      </p:sp>
      <p:sp>
        <p:nvSpPr>
          <p:cNvPr id="49154" name="Text Box 6">
            <a:extLst>
              <a:ext uri="{FF2B5EF4-FFF2-40B4-BE49-F238E27FC236}">
                <a16:creationId xmlns:a16="http://schemas.microsoft.com/office/drawing/2014/main" id="{36E98CF2-FCFD-FB49-8430-C498243DECD1}"/>
              </a:ext>
            </a:extLst>
          </p:cNvPr>
          <p:cNvSpPr txBox="1">
            <a:spLocks noChangeArrowheads="1"/>
          </p:cNvSpPr>
          <p:nvPr/>
        </p:nvSpPr>
        <p:spPr bwMode="auto">
          <a:xfrm>
            <a:off x="1752600" y="304801"/>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2000">
                <a:solidFill>
                  <a:schemeClr val="accent2"/>
                </a:solidFill>
              </a:rPr>
              <a:t>Hamming code</a:t>
            </a:r>
          </a:p>
        </p:txBody>
      </p:sp>
      <p:sp>
        <p:nvSpPr>
          <p:cNvPr id="49155" name="Text Box 7">
            <a:extLst>
              <a:ext uri="{FF2B5EF4-FFF2-40B4-BE49-F238E27FC236}">
                <a16:creationId xmlns:a16="http://schemas.microsoft.com/office/drawing/2014/main" id="{FC8269C3-C7A6-0146-9FF2-1328EFAD5DB5}"/>
              </a:ext>
            </a:extLst>
          </p:cNvPr>
          <p:cNvSpPr txBox="1">
            <a:spLocks noChangeArrowheads="1"/>
          </p:cNvSpPr>
          <p:nvPr/>
        </p:nvSpPr>
        <p:spPr bwMode="auto">
          <a:xfrm>
            <a:off x="1828800" y="762000"/>
            <a:ext cx="83058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b="1">
                <a:solidFill>
                  <a:schemeClr val="tx1"/>
                </a:solidFill>
                <a:latin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a:solidFill>
                  <a:schemeClr val="tx1"/>
                </a:solidFill>
                <a:latin typeface="Arial" panose="020B0604020202020204" pitchFamily="34" charset="0"/>
              </a:defRPr>
            </a:lvl3pPr>
            <a:lvl4pPr marL="1828800" indent="-457200">
              <a:spcBef>
                <a:spcPct val="20000"/>
              </a:spcBef>
              <a:buChar char="–"/>
              <a:defRPr>
                <a:solidFill>
                  <a:schemeClr val="tx1"/>
                </a:solidFill>
                <a:latin typeface="Arial" panose="020B0604020202020204" pitchFamily="34" charset="0"/>
              </a:defRPr>
            </a:lvl4pPr>
            <a:lvl5pPr marL="2286000" indent="-457200">
              <a:spcBef>
                <a:spcPct val="20000"/>
              </a:spcBef>
              <a:buChar char="»"/>
              <a:defRPr>
                <a:solidFill>
                  <a:schemeClr val="tx1"/>
                </a:solidFill>
                <a:latin typeface="Arial" panose="020B0604020202020204" pitchFamily="34" charset="0"/>
              </a:defRPr>
            </a:lvl5pPr>
            <a:lvl6pPr marL="2743200" indent="-457200" eaLnBrk="0" fontAlgn="base" hangingPunct="0">
              <a:spcBef>
                <a:spcPct val="20000"/>
              </a:spcBef>
              <a:spcAft>
                <a:spcPct val="0"/>
              </a:spcAft>
              <a:buChar char="»"/>
              <a:defRPr>
                <a:solidFill>
                  <a:schemeClr val="tx1"/>
                </a:solidFill>
                <a:latin typeface="Arial" panose="020B0604020202020204" pitchFamily="34" charset="0"/>
              </a:defRPr>
            </a:lvl6pPr>
            <a:lvl7pPr marL="3200400" indent="-457200" eaLnBrk="0" fontAlgn="base" hangingPunct="0">
              <a:spcBef>
                <a:spcPct val="20000"/>
              </a:spcBef>
              <a:spcAft>
                <a:spcPct val="0"/>
              </a:spcAft>
              <a:buChar char="»"/>
              <a:defRPr>
                <a:solidFill>
                  <a:schemeClr val="tx1"/>
                </a:solidFill>
                <a:latin typeface="Arial" panose="020B0604020202020204" pitchFamily="34" charset="0"/>
              </a:defRPr>
            </a:lvl7pPr>
            <a:lvl8pPr marL="3657600" indent="-457200" eaLnBrk="0" fontAlgn="base" hangingPunct="0">
              <a:spcBef>
                <a:spcPct val="20000"/>
              </a:spcBef>
              <a:spcAft>
                <a:spcPct val="0"/>
              </a:spcAft>
              <a:buChar char="»"/>
              <a:defRPr>
                <a:solidFill>
                  <a:schemeClr val="tx1"/>
                </a:solidFill>
                <a:latin typeface="Arial" panose="020B0604020202020204" pitchFamily="34" charset="0"/>
              </a:defRPr>
            </a:lvl8pPr>
            <a:lvl9pPr marL="4114800" indent="-4572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dirty="0"/>
              <a:t>This method uses extra parity bits to allow the identification of a single bit error. Create the codeword as follows:</a:t>
            </a:r>
          </a:p>
          <a:p>
            <a:pPr>
              <a:spcBef>
                <a:spcPct val="50000"/>
              </a:spcBef>
              <a:buFontTx/>
              <a:buAutoNum type="arabicPeriod"/>
            </a:pPr>
            <a:r>
              <a:rPr lang="en-US" altLang="en-US" sz="1400" b="0" dirty="0"/>
              <a:t>Mark all bit positions that are powers of two as parity bits (1, 2, 4, 8, 16, 32, 64, 128, </a:t>
            </a:r>
            <a:r>
              <a:rPr lang="en-US" altLang="en-US" sz="1400" b="0" dirty="0" err="1"/>
              <a:t>etc</a:t>
            </a:r>
            <a:r>
              <a:rPr lang="en-US" altLang="en-US" sz="1400" b="0" dirty="0"/>
              <a:t>).</a:t>
            </a:r>
          </a:p>
          <a:p>
            <a:pPr>
              <a:spcBef>
                <a:spcPct val="50000"/>
              </a:spcBef>
              <a:buFontTx/>
              <a:buAutoNum type="arabicPeriod"/>
            </a:pPr>
            <a:r>
              <a:rPr lang="en-US" altLang="en-US" sz="1400" b="0" dirty="0"/>
              <a:t>All other bit positions are for the data to be encoded (3, 5, 6, 7, 9, 10, 11, </a:t>
            </a:r>
            <a:r>
              <a:rPr lang="en-US" altLang="en-US" sz="1400" b="0" dirty="0" err="1"/>
              <a:t>etc</a:t>
            </a:r>
            <a:r>
              <a:rPr lang="en-US" altLang="en-US" sz="1400" b="0" dirty="0"/>
              <a:t>).</a:t>
            </a:r>
          </a:p>
          <a:p>
            <a:pPr>
              <a:spcBef>
                <a:spcPct val="50000"/>
              </a:spcBef>
              <a:buFontTx/>
              <a:buAutoNum type="arabicPeriod"/>
            </a:pPr>
            <a:r>
              <a:rPr lang="en-US" altLang="en-US" sz="1400" b="0" dirty="0"/>
              <a:t>Each parity bit calculates the parity for some of the bits in the codeword. The position of the parity bit determines the sequence of bits that it alternately checks and skips.</a:t>
            </a:r>
          </a:p>
          <a:p>
            <a:pPr>
              <a:spcBef>
                <a:spcPct val="50000"/>
              </a:spcBef>
              <a:buFontTx/>
              <a:buNone/>
            </a:pPr>
            <a:r>
              <a:rPr lang="en-US" altLang="en-US" sz="1400" b="0" dirty="0"/>
              <a:t>	Position 1: 	ckeck1 bit, skip 1 bit, check 1 bit, skip 1 bit, ...</a:t>
            </a:r>
          </a:p>
          <a:p>
            <a:pPr>
              <a:spcBef>
                <a:spcPct val="50000"/>
              </a:spcBef>
              <a:buFontTx/>
              <a:buNone/>
            </a:pPr>
            <a:r>
              <a:rPr lang="en-US" altLang="en-US" sz="1400" b="0" dirty="0"/>
              <a:t>			(1, 3, 5, 7, 9, 11, …)</a:t>
            </a:r>
          </a:p>
          <a:p>
            <a:pPr>
              <a:spcBef>
                <a:spcPct val="50000"/>
              </a:spcBef>
              <a:buFontTx/>
              <a:buNone/>
            </a:pPr>
            <a:r>
              <a:rPr lang="en-US" altLang="en-US" sz="1400" b="0" dirty="0"/>
              <a:t>	Position 2: 	check 2 bit, skip 2 bit, check 2 bit, skip 2 bit,…</a:t>
            </a:r>
          </a:p>
          <a:p>
            <a:pPr>
              <a:spcBef>
                <a:spcPct val="50000"/>
              </a:spcBef>
              <a:buFontTx/>
              <a:buNone/>
            </a:pPr>
            <a:r>
              <a:rPr lang="en-US" altLang="en-US" sz="1400" b="0" dirty="0"/>
              <a:t>			(2, 3, 6, 7, 10, 11, 14, 15, …)</a:t>
            </a:r>
          </a:p>
          <a:p>
            <a:pPr>
              <a:spcBef>
                <a:spcPct val="50000"/>
              </a:spcBef>
              <a:buFontTx/>
              <a:buNone/>
            </a:pPr>
            <a:r>
              <a:rPr lang="en-US" altLang="en-US" sz="1400" b="0" dirty="0"/>
              <a:t>	Position 4:	check 4 bit, skip 4 bit, check 4 bit, skip 4 bit,…</a:t>
            </a:r>
          </a:p>
          <a:p>
            <a:pPr>
              <a:spcBef>
                <a:spcPct val="50000"/>
              </a:spcBef>
              <a:buFontTx/>
              <a:buNone/>
            </a:pPr>
            <a:r>
              <a:rPr lang="en-US" altLang="en-US" sz="1400" b="0" dirty="0"/>
              <a:t>			(4,5,6,7,  12,13,14,15,   20,21,22,24,  …)</a:t>
            </a:r>
          </a:p>
          <a:p>
            <a:pPr>
              <a:spcBef>
                <a:spcPct val="50000"/>
              </a:spcBef>
              <a:buFontTx/>
              <a:buNone/>
            </a:pPr>
            <a:r>
              <a:rPr lang="en-US" altLang="en-US" sz="1400" b="0" dirty="0"/>
              <a:t>	position 8:	check 8 bit, skip 8 bit, check 8 bit, skip 8 bit,…</a:t>
            </a:r>
          </a:p>
          <a:p>
            <a:pPr>
              <a:spcBef>
                <a:spcPct val="50000"/>
              </a:spcBef>
              <a:buFontTx/>
              <a:buNone/>
            </a:pPr>
            <a:r>
              <a:rPr lang="en-US" altLang="en-US" sz="1400" b="0" dirty="0"/>
              <a:t>			(8,9,10,11,12,13,14,15,  24,25,26,27,28,29,30,31,  …)</a:t>
            </a:r>
          </a:p>
          <a:p>
            <a:pPr>
              <a:spcBef>
                <a:spcPct val="50000"/>
              </a:spcBef>
              <a:buFontTx/>
              <a:buNone/>
            </a:pPr>
            <a:r>
              <a:rPr lang="en-US" altLang="en-US" sz="1400" b="0" dirty="0"/>
              <a:t>	…………</a:t>
            </a:r>
          </a:p>
          <a:p>
            <a:pPr>
              <a:spcBef>
                <a:spcPct val="50000"/>
              </a:spcBef>
              <a:buFontTx/>
              <a:buAutoNum type="arabicPeriod" startAt="4"/>
            </a:pPr>
            <a:r>
              <a:rPr lang="en-US" altLang="en-US" sz="1400" b="0" dirty="0"/>
              <a:t>Set the parity bit 1 if the total number of 1s in the potions it check is odd. </a:t>
            </a:r>
          </a:p>
          <a:p>
            <a:pPr>
              <a:spcBef>
                <a:spcPct val="50000"/>
              </a:spcBef>
              <a:buFontTx/>
              <a:buNone/>
            </a:pPr>
            <a:r>
              <a:rPr lang="en-US" altLang="en-US" sz="1400" b="0" dirty="0"/>
              <a:t>	set the parity bit 0 if the total number of 1s in the potions it check is even. </a:t>
            </a:r>
          </a:p>
          <a:p>
            <a:pPr>
              <a:spcBef>
                <a:spcPct val="50000"/>
              </a:spcBef>
              <a:buFontTx/>
              <a:buNone/>
            </a:pPr>
            <a:r>
              <a:rPr lang="en-US" altLang="en-US" sz="1400" b="0" dirty="0"/>
              <a:t>	</a:t>
            </a:r>
          </a:p>
          <a:p>
            <a:pPr>
              <a:spcBef>
                <a:spcPct val="50000"/>
              </a:spcBef>
              <a:buFontTx/>
              <a:buNone/>
            </a:pPr>
            <a:endParaRPr lang="en-US" altLang="en-US" sz="1400" b="0" dirty="0"/>
          </a:p>
        </p:txBody>
      </p:sp>
    </p:spTree>
    <p:extLst>
      <p:ext uri="{BB962C8B-B14F-4D97-AF65-F5344CB8AC3E}">
        <p14:creationId xmlns:p14="http://schemas.microsoft.com/office/powerpoint/2010/main" val="2112211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6">
            <a:extLst>
              <a:ext uri="{FF2B5EF4-FFF2-40B4-BE49-F238E27FC236}">
                <a16:creationId xmlns:a16="http://schemas.microsoft.com/office/drawing/2014/main" id="{FBCBBA07-DF41-334C-B9E4-B92342A09989}"/>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FA0BC048-3B5E-6D4F-BAC9-3B6D0B6F3017}" type="slidenum">
              <a:rPr lang="en-US" altLang="en-US" sz="1800"/>
              <a:pPr>
                <a:spcBef>
                  <a:spcPct val="0"/>
                </a:spcBef>
                <a:buFontTx/>
                <a:buNone/>
              </a:pPr>
              <a:t>17</a:t>
            </a:fld>
            <a:endParaRPr lang="en-US" altLang="en-US" sz="1800"/>
          </a:p>
        </p:txBody>
      </p:sp>
      <p:sp>
        <p:nvSpPr>
          <p:cNvPr id="50178" name="Text Box 2">
            <a:extLst>
              <a:ext uri="{FF2B5EF4-FFF2-40B4-BE49-F238E27FC236}">
                <a16:creationId xmlns:a16="http://schemas.microsoft.com/office/drawing/2014/main" id="{0AFB2A28-9B8F-FD4B-ADD8-E7CB09CAF4D7}"/>
              </a:ext>
            </a:extLst>
          </p:cNvPr>
          <p:cNvSpPr txBox="1">
            <a:spLocks noChangeArrowheads="1"/>
          </p:cNvSpPr>
          <p:nvPr/>
        </p:nvSpPr>
        <p:spPr bwMode="auto">
          <a:xfrm>
            <a:off x="1752600" y="228601"/>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2000">
                <a:solidFill>
                  <a:schemeClr val="accent2"/>
                </a:solidFill>
              </a:rPr>
              <a:t>Example: Hamming codeword</a:t>
            </a:r>
          </a:p>
        </p:txBody>
      </p:sp>
      <p:sp>
        <p:nvSpPr>
          <p:cNvPr id="50179" name="Text Box 3">
            <a:extLst>
              <a:ext uri="{FF2B5EF4-FFF2-40B4-BE49-F238E27FC236}">
                <a16:creationId xmlns:a16="http://schemas.microsoft.com/office/drawing/2014/main" id="{A95395A3-2204-0E40-AE6C-4B2A0283606B}"/>
              </a:ext>
            </a:extLst>
          </p:cNvPr>
          <p:cNvSpPr txBox="1">
            <a:spLocks noChangeArrowheads="1"/>
          </p:cNvSpPr>
          <p:nvPr/>
        </p:nvSpPr>
        <p:spPr bwMode="auto">
          <a:xfrm>
            <a:off x="1828800" y="762001"/>
            <a:ext cx="83058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b="1">
                <a:solidFill>
                  <a:schemeClr val="tx1"/>
                </a:solidFill>
                <a:latin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a:solidFill>
                  <a:schemeClr val="tx1"/>
                </a:solidFill>
                <a:latin typeface="Arial" panose="020B0604020202020204" pitchFamily="34" charset="0"/>
              </a:defRPr>
            </a:lvl3pPr>
            <a:lvl4pPr marL="1828800" indent="-457200">
              <a:spcBef>
                <a:spcPct val="20000"/>
              </a:spcBef>
              <a:buChar char="–"/>
              <a:defRPr>
                <a:solidFill>
                  <a:schemeClr val="tx1"/>
                </a:solidFill>
                <a:latin typeface="Arial" panose="020B0604020202020204" pitchFamily="34" charset="0"/>
              </a:defRPr>
            </a:lvl4pPr>
            <a:lvl5pPr marL="2286000" indent="-457200">
              <a:spcBef>
                <a:spcPct val="20000"/>
              </a:spcBef>
              <a:buChar char="»"/>
              <a:defRPr>
                <a:solidFill>
                  <a:schemeClr val="tx1"/>
                </a:solidFill>
                <a:latin typeface="Arial" panose="020B0604020202020204" pitchFamily="34" charset="0"/>
              </a:defRPr>
            </a:lvl5pPr>
            <a:lvl6pPr marL="2743200" indent="-457200" eaLnBrk="0" fontAlgn="base" hangingPunct="0">
              <a:spcBef>
                <a:spcPct val="20000"/>
              </a:spcBef>
              <a:spcAft>
                <a:spcPct val="0"/>
              </a:spcAft>
              <a:buChar char="»"/>
              <a:defRPr>
                <a:solidFill>
                  <a:schemeClr val="tx1"/>
                </a:solidFill>
                <a:latin typeface="Arial" panose="020B0604020202020204" pitchFamily="34" charset="0"/>
              </a:defRPr>
            </a:lvl6pPr>
            <a:lvl7pPr marL="3200400" indent="-457200" eaLnBrk="0" fontAlgn="base" hangingPunct="0">
              <a:spcBef>
                <a:spcPct val="20000"/>
              </a:spcBef>
              <a:spcAft>
                <a:spcPct val="0"/>
              </a:spcAft>
              <a:buChar char="»"/>
              <a:defRPr>
                <a:solidFill>
                  <a:schemeClr val="tx1"/>
                </a:solidFill>
                <a:latin typeface="Arial" panose="020B0604020202020204" pitchFamily="34" charset="0"/>
              </a:defRPr>
            </a:lvl7pPr>
            <a:lvl8pPr marL="3657600" indent="-457200" eaLnBrk="0" fontAlgn="base" hangingPunct="0">
              <a:spcBef>
                <a:spcPct val="20000"/>
              </a:spcBef>
              <a:spcAft>
                <a:spcPct val="0"/>
              </a:spcAft>
              <a:buChar char="»"/>
              <a:defRPr>
                <a:solidFill>
                  <a:schemeClr val="tx1"/>
                </a:solidFill>
                <a:latin typeface="Arial" panose="020B0604020202020204" pitchFamily="34" charset="0"/>
              </a:defRPr>
            </a:lvl8pPr>
            <a:lvl9pPr marL="4114800" indent="-4572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dirty="0">
                <a:solidFill>
                  <a:srgbClr val="00AC00"/>
                </a:solidFill>
              </a:rPr>
              <a:t>To construct the even parity hamming codeword for a data byte : 10011010.</a:t>
            </a:r>
          </a:p>
          <a:p>
            <a:pPr>
              <a:spcBef>
                <a:spcPct val="50000"/>
              </a:spcBef>
              <a:buFontTx/>
              <a:buAutoNum type="arabicPeriod"/>
            </a:pPr>
            <a:r>
              <a:rPr lang="en-US" altLang="en-US" sz="1400" b="0" dirty="0"/>
              <a:t>To create the codeword, leaving the spaces for the parity bits.</a:t>
            </a:r>
          </a:p>
          <a:p>
            <a:pPr>
              <a:spcBef>
                <a:spcPct val="50000"/>
              </a:spcBef>
              <a:buFontTx/>
              <a:buNone/>
            </a:pPr>
            <a:r>
              <a:rPr lang="en-US" altLang="en-US" sz="1400" b="0" dirty="0"/>
              <a:t>	</a:t>
            </a:r>
            <a:r>
              <a:rPr lang="en-US" altLang="en-US" sz="1400" b="0" dirty="0">
                <a:solidFill>
                  <a:srgbClr val="FF3300"/>
                </a:solidFill>
              </a:rPr>
              <a:t>_</a:t>
            </a:r>
            <a:r>
              <a:rPr lang="en-US" altLang="en-US" sz="1400" b="0" dirty="0"/>
              <a:t>  </a:t>
            </a:r>
            <a:r>
              <a:rPr lang="en-US" altLang="en-US" sz="1400" b="0" dirty="0">
                <a:solidFill>
                  <a:srgbClr val="FF3300"/>
                </a:solidFill>
              </a:rPr>
              <a:t>_</a:t>
            </a:r>
            <a:r>
              <a:rPr lang="en-US" altLang="en-US" sz="1400" b="0" dirty="0"/>
              <a:t>  1  </a:t>
            </a:r>
            <a:r>
              <a:rPr lang="en-US" altLang="en-US" sz="1400" b="0" dirty="0">
                <a:solidFill>
                  <a:srgbClr val="FF3300"/>
                </a:solidFill>
              </a:rPr>
              <a:t>_</a:t>
            </a:r>
            <a:r>
              <a:rPr lang="en-US" altLang="en-US" sz="1400" b="0" dirty="0"/>
              <a:t>  0  0 1 </a:t>
            </a:r>
            <a:r>
              <a:rPr lang="en-US" altLang="en-US" sz="1400" b="0" dirty="0">
                <a:solidFill>
                  <a:srgbClr val="FF3300"/>
                </a:solidFill>
              </a:rPr>
              <a:t>_</a:t>
            </a:r>
            <a:r>
              <a:rPr lang="en-US" altLang="en-US" sz="1400" b="0" dirty="0"/>
              <a:t> 1 0 1 0</a:t>
            </a:r>
          </a:p>
          <a:p>
            <a:pPr>
              <a:spcBef>
                <a:spcPct val="50000"/>
              </a:spcBef>
              <a:buFontTx/>
              <a:buNone/>
            </a:pPr>
            <a:r>
              <a:rPr lang="en-US" altLang="en-US" sz="1400" b="0" dirty="0"/>
              <a:t>	Position 1: 	check data bits 1, 3, 5, 7, 9, 11.</a:t>
            </a:r>
          </a:p>
          <a:p>
            <a:pPr>
              <a:spcBef>
                <a:spcPct val="50000"/>
              </a:spcBef>
              <a:buFontTx/>
              <a:buNone/>
            </a:pPr>
            <a:r>
              <a:rPr lang="en-US" altLang="en-US" sz="1400" b="0" dirty="0"/>
              <a:t>			</a:t>
            </a:r>
            <a:r>
              <a:rPr lang="en-US" altLang="en-US" sz="1400" b="0" dirty="0">
                <a:solidFill>
                  <a:srgbClr val="FF3300"/>
                </a:solidFill>
              </a:rPr>
              <a:t>?</a:t>
            </a:r>
            <a:r>
              <a:rPr lang="en-US" altLang="en-US" sz="1400" b="0" dirty="0"/>
              <a:t>  _  </a:t>
            </a:r>
            <a:r>
              <a:rPr lang="en-US" altLang="en-US" sz="1400" b="0" dirty="0">
                <a:solidFill>
                  <a:srgbClr val="FF3300"/>
                </a:solidFill>
              </a:rPr>
              <a:t>1</a:t>
            </a:r>
            <a:r>
              <a:rPr lang="en-US" altLang="en-US" sz="1400" b="0" dirty="0"/>
              <a:t>  _  </a:t>
            </a:r>
            <a:r>
              <a:rPr lang="en-US" altLang="en-US" sz="1400" b="0" dirty="0">
                <a:solidFill>
                  <a:srgbClr val="FF3300"/>
                </a:solidFill>
              </a:rPr>
              <a:t>0 </a:t>
            </a:r>
            <a:r>
              <a:rPr lang="en-US" altLang="en-US" sz="1400" b="0" dirty="0"/>
              <a:t> 0 </a:t>
            </a:r>
            <a:r>
              <a:rPr lang="en-US" altLang="en-US" sz="1400" b="0" dirty="0">
                <a:solidFill>
                  <a:srgbClr val="FF3300"/>
                </a:solidFill>
              </a:rPr>
              <a:t>1</a:t>
            </a:r>
            <a:r>
              <a:rPr lang="en-US" altLang="en-US" sz="1400" b="0" dirty="0"/>
              <a:t> _ </a:t>
            </a:r>
            <a:r>
              <a:rPr lang="en-US" altLang="en-US" sz="1400" b="0" dirty="0">
                <a:solidFill>
                  <a:srgbClr val="FF3300"/>
                </a:solidFill>
              </a:rPr>
              <a:t>1</a:t>
            </a:r>
            <a:r>
              <a:rPr lang="en-US" altLang="en-US" sz="1400" b="0" dirty="0"/>
              <a:t> 0 </a:t>
            </a:r>
            <a:r>
              <a:rPr lang="en-US" altLang="en-US" sz="1400" b="0" dirty="0">
                <a:solidFill>
                  <a:srgbClr val="FF3300"/>
                </a:solidFill>
              </a:rPr>
              <a:t>1</a:t>
            </a:r>
            <a:r>
              <a:rPr lang="en-US" altLang="en-US" sz="1400" b="0" dirty="0"/>
              <a:t> 0     even parity, set bit position 1  0.</a:t>
            </a:r>
          </a:p>
          <a:p>
            <a:pPr>
              <a:spcBef>
                <a:spcPct val="50000"/>
              </a:spcBef>
              <a:buFontTx/>
              <a:buNone/>
            </a:pPr>
            <a:r>
              <a:rPr lang="en-US" altLang="en-US" sz="1400" b="0" dirty="0">
                <a:solidFill>
                  <a:srgbClr val="FF3300"/>
                </a:solidFill>
              </a:rPr>
              <a:t>			</a:t>
            </a:r>
            <a:r>
              <a:rPr lang="en-US" altLang="en-US" sz="1400" b="0" dirty="0">
                <a:solidFill>
                  <a:schemeClr val="accent2"/>
                </a:solidFill>
              </a:rPr>
              <a:t>0</a:t>
            </a:r>
            <a:r>
              <a:rPr lang="en-US" altLang="en-US" sz="1400" b="0" dirty="0"/>
              <a:t>  _  1  _  0  0 1 _ 1 0 1 0</a:t>
            </a:r>
          </a:p>
          <a:p>
            <a:pPr>
              <a:spcBef>
                <a:spcPct val="50000"/>
              </a:spcBef>
              <a:buFontTx/>
              <a:buNone/>
            </a:pPr>
            <a:r>
              <a:rPr lang="en-US" altLang="en-US" sz="1400" b="0" dirty="0"/>
              <a:t>	Position 2: 	check bit 2, 3, 6, 7, 10, 11.</a:t>
            </a:r>
          </a:p>
          <a:p>
            <a:pPr>
              <a:spcBef>
                <a:spcPct val="50000"/>
              </a:spcBef>
              <a:buFontTx/>
              <a:buNone/>
            </a:pPr>
            <a:r>
              <a:rPr lang="en-US" altLang="en-US" sz="1400" b="0" dirty="0"/>
              <a:t>			 </a:t>
            </a:r>
            <a:r>
              <a:rPr lang="en-US" altLang="en-US" sz="1400" b="0" dirty="0">
                <a:solidFill>
                  <a:schemeClr val="accent2"/>
                </a:solidFill>
              </a:rPr>
              <a:t>0</a:t>
            </a:r>
            <a:r>
              <a:rPr lang="en-US" altLang="en-US" sz="1400" b="0" dirty="0">
                <a:solidFill>
                  <a:srgbClr val="FF3300"/>
                </a:solidFill>
              </a:rPr>
              <a:t>  ?</a:t>
            </a:r>
            <a:r>
              <a:rPr lang="en-US" altLang="en-US" sz="1400" b="0" dirty="0"/>
              <a:t>  </a:t>
            </a:r>
            <a:r>
              <a:rPr lang="en-US" altLang="en-US" sz="1400" b="0" dirty="0">
                <a:solidFill>
                  <a:srgbClr val="FF3300"/>
                </a:solidFill>
              </a:rPr>
              <a:t>1</a:t>
            </a:r>
            <a:r>
              <a:rPr lang="en-US" altLang="en-US" sz="1400" b="0" dirty="0"/>
              <a:t>  _  0</a:t>
            </a:r>
            <a:r>
              <a:rPr lang="en-US" altLang="en-US" sz="1400" b="0" dirty="0">
                <a:solidFill>
                  <a:srgbClr val="FF3300"/>
                </a:solidFill>
              </a:rPr>
              <a:t>  0</a:t>
            </a:r>
            <a:r>
              <a:rPr lang="en-US" altLang="en-US" sz="1400" b="0" dirty="0"/>
              <a:t> </a:t>
            </a:r>
            <a:r>
              <a:rPr lang="en-US" altLang="en-US" sz="1400" b="0" dirty="0">
                <a:solidFill>
                  <a:srgbClr val="FF3300"/>
                </a:solidFill>
              </a:rPr>
              <a:t>1</a:t>
            </a:r>
            <a:r>
              <a:rPr lang="en-US" altLang="en-US" sz="1400" b="0" dirty="0"/>
              <a:t> _ 1</a:t>
            </a:r>
            <a:r>
              <a:rPr lang="en-US" altLang="en-US" sz="1400" b="0" dirty="0">
                <a:solidFill>
                  <a:srgbClr val="FF3300"/>
                </a:solidFill>
              </a:rPr>
              <a:t> 0</a:t>
            </a:r>
            <a:r>
              <a:rPr lang="en-US" altLang="en-US" sz="1400" b="0" dirty="0"/>
              <a:t> </a:t>
            </a:r>
            <a:r>
              <a:rPr lang="en-US" altLang="en-US" sz="1400" b="0" dirty="0">
                <a:solidFill>
                  <a:srgbClr val="FF3300"/>
                </a:solidFill>
              </a:rPr>
              <a:t>1</a:t>
            </a:r>
            <a:r>
              <a:rPr lang="en-US" altLang="en-US" sz="1400" b="0" dirty="0"/>
              <a:t> 0</a:t>
            </a:r>
            <a:r>
              <a:rPr lang="en-US" altLang="en-US" sz="1400" dirty="0"/>
              <a:t>   </a:t>
            </a:r>
            <a:r>
              <a:rPr lang="en-US" altLang="en-US" sz="1400" b="0" dirty="0"/>
              <a:t>odd parity, set bit position 2 to 1.</a:t>
            </a:r>
          </a:p>
          <a:p>
            <a:pPr>
              <a:spcBef>
                <a:spcPct val="50000"/>
              </a:spcBef>
              <a:buFontTx/>
              <a:buNone/>
            </a:pPr>
            <a:r>
              <a:rPr lang="en-US" altLang="en-US" sz="1400" b="0" dirty="0"/>
              <a:t>			 </a:t>
            </a:r>
            <a:r>
              <a:rPr lang="en-US" altLang="en-US" sz="1400" b="0" dirty="0">
                <a:solidFill>
                  <a:schemeClr val="accent2"/>
                </a:solidFill>
              </a:rPr>
              <a:t>0 </a:t>
            </a:r>
            <a:r>
              <a:rPr lang="en-US" altLang="en-US" sz="1400" b="0" dirty="0"/>
              <a:t> </a:t>
            </a:r>
            <a:r>
              <a:rPr lang="en-US" altLang="en-US" sz="1400" b="0" dirty="0">
                <a:solidFill>
                  <a:schemeClr val="accent2"/>
                </a:solidFill>
              </a:rPr>
              <a:t>1</a:t>
            </a:r>
            <a:r>
              <a:rPr lang="en-US" altLang="en-US" sz="1400" b="0" dirty="0"/>
              <a:t>  1  _  0  0 1 _ 1 0 1 0</a:t>
            </a:r>
            <a:r>
              <a:rPr lang="en-US" altLang="en-US" sz="1400" dirty="0"/>
              <a:t> </a:t>
            </a:r>
            <a:endParaRPr lang="en-US" altLang="en-US" sz="1400" b="0" dirty="0"/>
          </a:p>
          <a:p>
            <a:pPr>
              <a:spcBef>
                <a:spcPct val="50000"/>
              </a:spcBef>
              <a:buFontTx/>
              <a:buNone/>
            </a:pPr>
            <a:r>
              <a:rPr lang="en-US" altLang="en-US" sz="1400" b="0" dirty="0"/>
              <a:t>	Position 4:	check bit, 4,5,6,7.</a:t>
            </a:r>
          </a:p>
          <a:p>
            <a:pPr>
              <a:spcBef>
                <a:spcPct val="50000"/>
              </a:spcBef>
              <a:buFontTx/>
              <a:buNone/>
            </a:pPr>
            <a:r>
              <a:rPr lang="en-US" altLang="en-US" sz="1400" b="0" dirty="0"/>
              <a:t>			 </a:t>
            </a:r>
            <a:r>
              <a:rPr lang="en-US" altLang="en-US" sz="1400" b="0" dirty="0">
                <a:solidFill>
                  <a:schemeClr val="accent2"/>
                </a:solidFill>
              </a:rPr>
              <a:t>0 </a:t>
            </a:r>
            <a:r>
              <a:rPr lang="en-US" altLang="en-US" sz="1400" b="0" dirty="0"/>
              <a:t> </a:t>
            </a:r>
            <a:r>
              <a:rPr lang="en-US" altLang="en-US" sz="1400" b="0" dirty="0">
                <a:solidFill>
                  <a:schemeClr val="accent2"/>
                </a:solidFill>
              </a:rPr>
              <a:t>1</a:t>
            </a:r>
            <a:r>
              <a:rPr lang="en-US" altLang="en-US" sz="1400" b="0" dirty="0"/>
              <a:t>  1  </a:t>
            </a:r>
            <a:r>
              <a:rPr lang="en-US" altLang="en-US" sz="1400" b="0" dirty="0">
                <a:solidFill>
                  <a:srgbClr val="FF3300"/>
                </a:solidFill>
              </a:rPr>
              <a:t>?  0  0 1</a:t>
            </a:r>
            <a:r>
              <a:rPr lang="en-US" altLang="en-US" sz="1400" b="0" dirty="0"/>
              <a:t> _ 1 0 1 </a:t>
            </a:r>
            <a:r>
              <a:rPr lang="en-US" altLang="en-US" sz="1400" b="0" dirty="0">
                <a:solidFill>
                  <a:srgbClr val="FF3300"/>
                </a:solidFill>
              </a:rPr>
              <a:t>0</a:t>
            </a:r>
            <a:r>
              <a:rPr lang="en-US" altLang="en-US" sz="1400" b="0" dirty="0"/>
              <a:t>  </a:t>
            </a:r>
            <a:r>
              <a:rPr lang="en-US" altLang="en-US" sz="1400" dirty="0"/>
              <a:t> </a:t>
            </a:r>
            <a:r>
              <a:rPr lang="en-US" altLang="en-US" sz="1400" b="0" dirty="0"/>
              <a:t>odd parity, set bit position 4 to 1.</a:t>
            </a:r>
          </a:p>
          <a:p>
            <a:pPr>
              <a:spcBef>
                <a:spcPct val="50000"/>
              </a:spcBef>
              <a:buFontTx/>
              <a:buNone/>
            </a:pPr>
            <a:r>
              <a:rPr lang="en-US" altLang="en-US" sz="1400" b="0" dirty="0"/>
              <a:t>			</a:t>
            </a:r>
            <a:r>
              <a:rPr lang="en-US" altLang="en-US" sz="1400" b="0" dirty="0">
                <a:solidFill>
                  <a:schemeClr val="accent2"/>
                </a:solidFill>
              </a:rPr>
              <a:t>0 </a:t>
            </a:r>
            <a:r>
              <a:rPr lang="en-US" altLang="en-US" sz="1400" b="0" dirty="0"/>
              <a:t> </a:t>
            </a:r>
            <a:r>
              <a:rPr lang="en-US" altLang="en-US" sz="1400" b="0" dirty="0">
                <a:solidFill>
                  <a:schemeClr val="accent2"/>
                </a:solidFill>
              </a:rPr>
              <a:t>1</a:t>
            </a:r>
            <a:r>
              <a:rPr lang="en-US" altLang="en-US" sz="1400" b="0" dirty="0"/>
              <a:t>  1  </a:t>
            </a:r>
            <a:r>
              <a:rPr lang="en-US" altLang="en-US" sz="1400" b="0" dirty="0">
                <a:solidFill>
                  <a:schemeClr val="accent2"/>
                </a:solidFill>
              </a:rPr>
              <a:t>1</a:t>
            </a:r>
            <a:r>
              <a:rPr lang="en-US" altLang="en-US" sz="1400" b="0" dirty="0"/>
              <a:t>  0  0 1 _ 1 0 1 0</a:t>
            </a:r>
            <a:r>
              <a:rPr lang="en-US" altLang="en-US" sz="1400" dirty="0"/>
              <a:t> </a:t>
            </a:r>
            <a:endParaRPr lang="en-US" altLang="en-US" sz="1400" b="0" dirty="0"/>
          </a:p>
          <a:p>
            <a:pPr>
              <a:spcBef>
                <a:spcPct val="50000"/>
              </a:spcBef>
              <a:buFontTx/>
              <a:buNone/>
            </a:pPr>
            <a:r>
              <a:rPr lang="en-US" altLang="en-US" sz="1400" b="0" dirty="0"/>
              <a:t>	position 8:	check bit 8,9,10,11,12</a:t>
            </a:r>
          </a:p>
          <a:p>
            <a:pPr>
              <a:spcBef>
                <a:spcPct val="50000"/>
              </a:spcBef>
              <a:buFontTx/>
              <a:buNone/>
            </a:pPr>
            <a:r>
              <a:rPr lang="en-US" altLang="en-US" sz="1400" b="0" dirty="0"/>
              <a:t>			 </a:t>
            </a:r>
            <a:r>
              <a:rPr lang="en-US" altLang="en-US" sz="1400" b="0" dirty="0">
                <a:solidFill>
                  <a:schemeClr val="accent2"/>
                </a:solidFill>
              </a:rPr>
              <a:t>0 </a:t>
            </a:r>
            <a:r>
              <a:rPr lang="en-US" altLang="en-US" sz="1400" b="0" dirty="0"/>
              <a:t> </a:t>
            </a:r>
            <a:r>
              <a:rPr lang="en-US" altLang="en-US" sz="1400" b="0" dirty="0">
                <a:solidFill>
                  <a:schemeClr val="accent2"/>
                </a:solidFill>
              </a:rPr>
              <a:t>1</a:t>
            </a:r>
            <a:r>
              <a:rPr lang="en-US" altLang="en-US" sz="1400" b="0" dirty="0"/>
              <a:t>  1  </a:t>
            </a:r>
            <a:r>
              <a:rPr lang="en-US" altLang="en-US" sz="1400" b="0" dirty="0">
                <a:solidFill>
                  <a:schemeClr val="accent2"/>
                </a:solidFill>
              </a:rPr>
              <a:t>1</a:t>
            </a:r>
            <a:r>
              <a:rPr lang="en-US" altLang="en-US" sz="1400" b="0" dirty="0"/>
              <a:t>  0  0 1 </a:t>
            </a:r>
            <a:r>
              <a:rPr lang="en-US" altLang="en-US" sz="1400" b="0" dirty="0">
                <a:solidFill>
                  <a:srgbClr val="FF3300"/>
                </a:solidFill>
              </a:rPr>
              <a:t>? 1 0 1 0</a:t>
            </a:r>
            <a:r>
              <a:rPr lang="en-US" altLang="en-US" sz="1400" dirty="0"/>
              <a:t>    </a:t>
            </a:r>
            <a:r>
              <a:rPr lang="en-US" altLang="en-US" sz="1400" b="0" dirty="0"/>
              <a:t>even parity, set bit position 8 to 0</a:t>
            </a:r>
            <a:r>
              <a:rPr lang="en-US" altLang="en-US" sz="1400" dirty="0"/>
              <a:t> </a:t>
            </a:r>
            <a:r>
              <a:rPr lang="en-US" altLang="en-US" sz="1400" b="0" dirty="0"/>
              <a:t>	</a:t>
            </a:r>
          </a:p>
          <a:p>
            <a:pPr>
              <a:spcBef>
                <a:spcPct val="50000"/>
              </a:spcBef>
              <a:buFontTx/>
              <a:buNone/>
            </a:pPr>
            <a:r>
              <a:rPr lang="en-US" altLang="en-US" sz="1400" b="0" dirty="0"/>
              <a:t>			 </a:t>
            </a:r>
            <a:r>
              <a:rPr lang="en-US" altLang="en-US" sz="1400" b="0" dirty="0">
                <a:solidFill>
                  <a:schemeClr val="accent2"/>
                </a:solidFill>
              </a:rPr>
              <a:t>0 </a:t>
            </a:r>
            <a:r>
              <a:rPr lang="en-US" altLang="en-US" sz="1400" b="0" dirty="0"/>
              <a:t> </a:t>
            </a:r>
            <a:r>
              <a:rPr lang="en-US" altLang="en-US" sz="1400" b="0" dirty="0">
                <a:solidFill>
                  <a:schemeClr val="accent2"/>
                </a:solidFill>
              </a:rPr>
              <a:t>1</a:t>
            </a:r>
            <a:r>
              <a:rPr lang="en-US" altLang="en-US" sz="1400" b="0" dirty="0"/>
              <a:t>  1  </a:t>
            </a:r>
            <a:r>
              <a:rPr lang="en-US" altLang="en-US" sz="1400" b="0" dirty="0">
                <a:solidFill>
                  <a:schemeClr val="accent2"/>
                </a:solidFill>
              </a:rPr>
              <a:t>1</a:t>
            </a:r>
            <a:r>
              <a:rPr lang="en-US" altLang="en-US" sz="1400" b="0" dirty="0"/>
              <a:t>  0  0 1 </a:t>
            </a:r>
            <a:r>
              <a:rPr lang="en-US" altLang="en-US" sz="1400" b="0" dirty="0">
                <a:solidFill>
                  <a:schemeClr val="accent2"/>
                </a:solidFill>
              </a:rPr>
              <a:t>0</a:t>
            </a:r>
            <a:r>
              <a:rPr lang="en-US" altLang="en-US" sz="1400" b="0" dirty="0"/>
              <a:t> 1 0 1 0</a:t>
            </a:r>
            <a:r>
              <a:rPr lang="en-US" altLang="en-US" sz="1400" dirty="0"/>
              <a:t> </a:t>
            </a:r>
          </a:p>
          <a:p>
            <a:pPr>
              <a:spcBef>
                <a:spcPct val="50000"/>
              </a:spcBef>
              <a:buFontTx/>
              <a:buNone/>
            </a:pPr>
            <a:endParaRPr lang="en-US" altLang="en-US" sz="1400" dirty="0"/>
          </a:p>
          <a:p>
            <a:pPr>
              <a:spcBef>
                <a:spcPct val="50000"/>
              </a:spcBef>
              <a:buFontTx/>
              <a:buNone/>
            </a:pPr>
            <a:r>
              <a:rPr lang="en-US" altLang="en-US" sz="1400" dirty="0"/>
              <a:t>Codeword : </a:t>
            </a:r>
            <a:r>
              <a:rPr lang="en-US" altLang="en-US" sz="1400" b="0" dirty="0"/>
              <a:t>0  1  1  1  0  0 1 01 0 1 0</a:t>
            </a:r>
            <a:r>
              <a:rPr lang="en-US" altLang="en-US" sz="1400" dirty="0"/>
              <a:t> </a:t>
            </a:r>
          </a:p>
        </p:txBody>
      </p:sp>
    </p:spTree>
    <p:extLst>
      <p:ext uri="{BB962C8B-B14F-4D97-AF65-F5344CB8AC3E}">
        <p14:creationId xmlns:p14="http://schemas.microsoft.com/office/powerpoint/2010/main" val="840718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6">
            <a:extLst>
              <a:ext uri="{FF2B5EF4-FFF2-40B4-BE49-F238E27FC236}">
                <a16:creationId xmlns:a16="http://schemas.microsoft.com/office/drawing/2014/main" id="{740988CA-5261-584B-A827-B7D9236BA481}"/>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C82660A8-9526-AB49-8109-4E6F43102CDE}" type="slidenum">
              <a:rPr lang="en-US" altLang="en-US" sz="1800"/>
              <a:pPr>
                <a:spcBef>
                  <a:spcPct val="0"/>
                </a:spcBef>
                <a:buFontTx/>
                <a:buNone/>
              </a:pPr>
              <a:t>18</a:t>
            </a:fld>
            <a:endParaRPr lang="en-US" altLang="en-US" sz="1800"/>
          </a:p>
        </p:txBody>
      </p:sp>
      <p:sp>
        <p:nvSpPr>
          <p:cNvPr id="51202" name="Text Box 2">
            <a:extLst>
              <a:ext uri="{FF2B5EF4-FFF2-40B4-BE49-F238E27FC236}">
                <a16:creationId xmlns:a16="http://schemas.microsoft.com/office/drawing/2014/main" id="{9AD07BDB-2270-9B41-90F0-BB9FA1C0D347}"/>
              </a:ext>
            </a:extLst>
          </p:cNvPr>
          <p:cNvSpPr txBox="1">
            <a:spLocks noChangeArrowheads="1"/>
          </p:cNvSpPr>
          <p:nvPr/>
        </p:nvSpPr>
        <p:spPr bwMode="auto">
          <a:xfrm>
            <a:off x="1752600" y="228601"/>
            <a:ext cx="830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2000">
                <a:solidFill>
                  <a:schemeClr val="accent2"/>
                </a:solidFill>
              </a:rPr>
              <a:t>Finding and Fixing a bad bit in Hamming codeword</a:t>
            </a:r>
          </a:p>
        </p:txBody>
      </p:sp>
      <p:sp>
        <p:nvSpPr>
          <p:cNvPr id="51203" name="Text Box 3">
            <a:extLst>
              <a:ext uri="{FF2B5EF4-FFF2-40B4-BE49-F238E27FC236}">
                <a16:creationId xmlns:a16="http://schemas.microsoft.com/office/drawing/2014/main" id="{5CE86DD1-203E-3649-B634-4C253B56985A}"/>
              </a:ext>
            </a:extLst>
          </p:cNvPr>
          <p:cNvSpPr txBox="1">
            <a:spLocks noChangeArrowheads="1"/>
          </p:cNvSpPr>
          <p:nvPr/>
        </p:nvSpPr>
        <p:spPr bwMode="auto">
          <a:xfrm>
            <a:off x="1828800" y="762000"/>
            <a:ext cx="83058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b="1">
                <a:solidFill>
                  <a:schemeClr val="tx1"/>
                </a:solidFill>
                <a:latin typeface="Arial" panose="020B0604020202020204" pitchFamily="34" charset="0"/>
              </a:defRPr>
            </a:lvl1pPr>
            <a:lvl2pPr marL="914400" indent="-457200">
              <a:spcBef>
                <a:spcPct val="20000"/>
              </a:spcBef>
              <a:buChar char="–"/>
              <a:defRPr sz="2400">
                <a:solidFill>
                  <a:schemeClr val="tx1"/>
                </a:solidFill>
                <a:latin typeface="Arial" panose="020B0604020202020204" pitchFamily="34" charset="0"/>
              </a:defRPr>
            </a:lvl2pPr>
            <a:lvl3pPr marL="1371600" indent="-457200">
              <a:spcBef>
                <a:spcPct val="20000"/>
              </a:spcBef>
              <a:buChar char="•"/>
              <a:defRPr>
                <a:solidFill>
                  <a:schemeClr val="tx1"/>
                </a:solidFill>
                <a:latin typeface="Arial" panose="020B0604020202020204" pitchFamily="34" charset="0"/>
              </a:defRPr>
            </a:lvl3pPr>
            <a:lvl4pPr marL="1828800" indent="-457200">
              <a:spcBef>
                <a:spcPct val="20000"/>
              </a:spcBef>
              <a:buChar char="–"/>
              <a:defRPr>
                <a:solidFill>
                  <a:schemeClr val="tx1"/>
                </a:solidFill>
                <a:latin typeface="Arial" panose="020B0604020202020204" pitchFamily="34" charset="0"/>
              </a:defRPr>
            </a:lvl4pPr>
            <a:lvl5pPr marL="2286000" indent="-457200">
              <a:spcBef>
                <a:spcPct val="20000"/>
              </a:spcBef>
              <a:buChar char="»"/>
              <a:defRPr>
                <a:solidFill>
                  <a:schemeClr val="tx1"/>
                </a:solidFill>
                <a:latin typeface="Arial" panose="020B0604020202020204" pitchFamily="34" charset="0"/>
              </a:defRPr>
            </a:lvl5pPr>
            <a:lvl6pPr marL="2743200" indent="-457200" eaLnBrk="0" fontAlgn="base" hangingPunct="0">
              <a:spcBef>
                <a:spcPct val="20000"/>
              </a:spcBef>
              <a:spcAft>
                <a:spcPct val="0"/>
              </a:spcAft>
              <a:buChar char="»"/>
              <a:defRPr>
                <a:solidFill>
                  <a:schemeClr val="tx1"/>
                </a:solidFill>
                <a:latin typeface="Arial" panose="020B0604020202020204" pitchFamily="34" charset="0"/>
              </a:defRPr>
            </a:lvl6pPr>
            <a:lvl7pPr marL="3200400" indent="-457200" eaLnBrk="0" fontAlgn="base" hangingPunct="0">
              <a:spcBef>
                <a:spcPct val="20000"/>
              </a:spcBef>
              <a:spcAft>
                <a:spcPct val="0"/>
              </a:spcAft>
              <a:buChar char="»"/>
              <a:defRPr>
                <a:solidFill>
                  <a:schemeClr val="tx1"/>
                </a:solidFill>
                <a:latin typeface="Arial" panose="020B0604020202020204" pitchFamily="34" charset="0"/>
              </a:defRPr>
            </a:lvl7pPr>
            <a:lvl8pPr marL="3657600" indent="-457200" eaLnBrk="0" fontAlgn="base" hangingPunct="0">
              <a:spcBef>
                <a:spcPct val="20000"/>
              </a:spcBef>
              <a:spcAft>
                <a:spcPct val="0"/>
              </a:spcAft>
              <a:buChar char="»"/>
              <a:defRPr>
                <a:solidFill>
                  <a:schemeClr val="tx1"/>
                </a:solidFill>
                <a:latin typeface="Arial" panose="020B0604020202020204" pitchFamily="34" charset="0"/>
              </a:defRPr>
            </a:lvl8pPr>
            <a:lvl9pPr marL="4114800" indent="-4572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dirty="0"/>
              <a:t>Check each parity bit, and add the positions that are wrong, this will give you the location of the bad bit.</a:t>
            </a:r>
          </a:p>
          <a:p>
            <a:pPr>
              <a:spcBef>
                <a:spcPct val="50000"/>
              </a:spcBef>
              <a:buFontTx/>
              <a:buNone/>
            </a:pPr>
            <a:endParaRPr lang="en-US" altLang="en-US" sz="1400" b="0" dirty="0"/>
          </a:p>
          <a:p>
            <a:pPr>
              <a:spcBef>
                <a:spcPct val="50000"/>
              </a:spcBef>
              <a:buFontTx/>
              <a:buNone/>
            </a:pPr>
            <a:r>
              <a:rPr lang="en-US" altLang="en-US" sz="1400" dirty="0">
                <a:solidFill>
                  <a:srgbClr val="00AC00"/>
                </a:solidFill>
              </a:rPr>
              <a:t>Example:</a:t>
            </a:r>
          </a:p>
          <a:p>
            <a:pPr>
              <a:spcBef>
                <a:spcPct val="50000"/>
              </a:spcBef>
              <a:buFontTx/>
              <a:buNone/>
            </a:pPr>
            <a:r>
              <a:rPr lang="en-US" altLang="en-US" sz="1400" dirty="0">
                <a:solidFill>
                  <a:srgbClr val="00AC00"/>
                </a:solidFill>
              </a:rPr>
              <a:t>The last example created a codeword 011100101010.</a:t>
            </a:r>
          </a:p>
          <a:p>
            <a:pPr>
              <a:spcBef>
                <a:spcPct val="50000"/>
              </a:spcBef>
              <a:buFontTx/>
              <a:buNone/>
            </a:pPr>
            <a:r>
              <a:rPr lang="en-US" altLang="en-US" sz="1400" dirty="0">
                <a:solidFill>
                  <a:srgbClr val="00AC00"/>
                </a:solidFill>
              </a:rPr>
              <a:t>Suppose the codeword was received as 011100101110. </a:t>
            </a:r>
          </a:p>
          <a:p>
            <a:pPr>
              <a:spcBef>
                <a:spcPct val="50000"/>
              </a:spcBef>
              <a:buFontTx/>
              <a:buNone/>
            </a:pPr>
            <a:r>
              <a:rPr lang="en-US" altLang="en-US" sz="1400" b="0" dirty="0"/>
              <a:t>Verify each check bits, you will discover that parity bits 2 and 8 are incorrect.  so,</a:t>
            </a:r>
          </a:p>
          <a:p>
            <a:pPr>
              <a:spcBef>
                <a:spcPct val="50000"/>
              </a:spcBef>
              <a:buFontTx/>
              <a:buNone/>
            </a:pPr>
            <a:r>
              <a:rPr lang="en-US" altLang="en-US" sz="1400" b="0" dirty="0"/>
              <a:t>2 + 8 = 10.</a:t>
            </a:r>
          </a:p>
          <a:p>
            <a:pPr>
              <a:spcBef>
                <a:spcPct val="50000"/>
              </a:spcBef>
              <a:buFontTx/>
              <a:buNone/>
            </a:pPr>
            <a:r>
              <a:rPr lang="en-US" altLang="en-US" sz="1400" b="0" dirty="0"/>
              <a:t>10</a:t>
            </a:r>
            <a:r>
              <a:rPr lang="en-US" altLang="en-US" sz="1400" b="0" baseline="30000" dirty="0"/>
              <a:t>th</a:t>
            </a:r>
            <a:r>
              <a:rPr lang="en-US" altLang="en-US" sz="1400" b="0" dirty="0"/>
              <a:t> position is the location of the bad bit. So correct codeword is : 011100101010</a:t>
            </a:r>
          </a:p>
          <a:p>
            <a:pPr>
              <a:spcBef>
                <a:spcPct val="50000"/>
              </a:spcBef>
              <a:buFontTx/>
              <a:buNone/>
            </a:pPr>
            <a:endParaRPr lang="en-US" altLang="en-US" sz="1400" b="0" dirty="0"/>
          </a:p>
          <a:p>
            <a:pPr>
              <a:spcBef>
                <a:spcPct val="50000"/>
              </a:spcBef>
              <a:buFontTx/>
              <a:buNone/>
            </a:pPr>
            <a:endParaRPr lang="en-US" altLang="en-US" sz="1400" b="0" dirty="0"/>
          </a:p>
          <a:p>
            <a:pPr>
              <a:spcBef>
                <a:spcPct val="50000"/>
              </a:spcBef>
              <a:buFontTx/>
              <a:buNone/>
            </a:pPr>
            <a:endParaRPr lang="en-US" altLang="en-US" sz="1400" b="0" dirty="0"/>
          </a:p>
          <a:p>
            <a:pPr>
              <a:spcBef>
                <a:spcPct val="50000"/>
              </a:spcBef>
              <a:buFontTx/>
              <a:buNone/>
            </a:pPr>
            <a:endParaRPr lang="en-US" altLang="en-US" sz="1400" b="0" dirty="0"/>
          </a:p>
          <a:p>
            <a:pPr>
              <a:spcBef>
                <a:spcPct val="50000"/>
              </a:spcBef>
              <a:buFontTx/>
              <a:buNone/>
            </a:pPr>
            <a:r>
              <a:rPr lang="en-US" altLang="en-US" sz="1400" b="0" dirty="0"/>
              <a:t>10101101110</a:t>
            </a:r>
          </a:p>
        </p:txBody>
      </p:sp>
    </p:spTree>
    <p:extLst>
      <p:ext uri="{BB962C8B-B14F-4D97-AF65-F5344CB8AC3E}">
        <p14:creationId xmlns:p14="http://schemas.microsoft.com/office/powerpoint/2010/main" val="264312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6">
            <a:extLst>
              <a:ext uri="{FF2B5EF4-FFF2-40B4-BE49-F238E27FC236}">
                <a16:creationId xmlns:a16="http://schemas.microsoft.com/office/drawing/2014/main" id="{C38EF576-928D-B44B-9BEC-85DA9CFED338}"/>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56B24B56-A05F-6A41-9722-F13333D47D4E}" type="slidenum">
              <a:rPr lang="en-US" altLang="en-US" sz="1800"/>
              <a:pPr>
                <a:spcBef>
                  <a:spcPct val="0"/>
                </a:spcBef>
                <a:buFontTx/>
                <a:buNone/>
              </a:pPr>
              <a:t>2</a:t>
            </a:fld>
            <a:endParaRPr lang="en-US" altLang="en-US" sz="1800"/>
          </a:p>
        </p:txBody>
      </p:sp>
      <p:sp>
        <p:nvSpPr>
          <p:cNvPr id="34818" name="Rectangle 4">
            <a:extLst>
              <a:ext uri="{FF2B5EF4-FFF2-40B4-BE49-F238E27FC236}">
                <a16:creationId xmlns:a16="http://schemas.microsoft.com/office/drawing/2014/main" id="{244E52C7-965F-184E-9009-7717A57599A0}"/>
              </a:ext>
            </a:extLst>
          </p:cNvPr>
          <p:cNvSpPr>
            <a:spLocks noChangeArrowheads="1"/>
          </p:cNvSpPr>
          <p:nvPr/>
        </p:nvSpPr>
        <p:spPr bwMode="auto">
          <a:xfrm>
            <a:off x="665018" y="228600"/>
            <a:ext cx="9698182" cy="146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400050" indent="-400050">
              <a:spcBef>
                <a:spcPct val="20000"/>
              </a:spcBef>
              <a:buChar char="•"/>
              <a:defRPr sz="3200" b="1">
                <a:solidFill>
                  <a:schemeClr val="tx1"/>
                </a:solidFill>
                <a:latin typeface="Arial" panose="020B0604020202020204" pitchFamily="34" charset="0"/>
              </a:defRPr>
            </a:lvl1pPr>
            <a:lvl2pPr marL="80010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r>
              <a:rPr lang="en-US" altLang="en-US" sz="1600" b="0" dirty="0">
                <a:cs typeface="Times New Roman" panose="02020603050405020304" pitchFamily="18" charset="0"/>
              </a:rPr>
              <a:t> </a:t>
            </a:r>
            <a:r>
              <a:rPr lang="en-US" altLang="en-US" sz="2000" dirty="0">
                <a:solidFill>
                  <a:srgbClr val="00AC00"/>
                </a:solidFill>
              </a:rPr>
              <a:t>Types of Errors</a:t>
            </a:r>
          </a:p>
          <a:p>
            <a:pPr>
              <a:buFontTx/>
              <a:buNone/>
            </a:pPr>
            <a:r>
              <a:rPr lang="en-US" altLang="en-US" sz="2000" dirty="0">
                <a:solidFill>
                  <a:srgbClr val="00AC00"/>
                </a:solidFill>
              </a:rPr>
              <a:t>	</a:t>
            </a:r>
            <a:r>
              <a:rPr lang="en-US" altLang="en-US" sz="1600" dirty="0"/>
              <a:t>single bit error, burst error</a:t>
            </a:r>
          </a:p>
          <a:p>
            <a:pPr>
              <a:spcBef>
                <a:spcPct val="0"/>
              </a:spcBef>
              <a:buFontTx/>
              <a:buNone/>
            </a:pPr>
            <a:r>
              <a:rPr lang="en-US" altLang="en-US" sz="1600" b="0" dirty="0">
                <a:cs typeface="Arial" panose="020B0604020202020204" pitchFamily="34" charset="0"/>
              </a:rPr>
              <a:t>There are two type of errors may occur during the transmission.  Single bit error and burst error.</a:t>
            </a:r>
          </a:p>
          <a:p>
            <a:pPr>
              <a:spcBef>
                <a:spcPct val="0"/>
              </a:spcBef>
              <a:buFontTx/>
              <a:buNone/>
            </a:pPr>
            <a:endParaRPr lang="en-US" altLang="en-US" sz="1600" b="0" dirty="0">
              <a:cs typeface="Arial" panose="020B0604020202020204" pitchFamily="34" charset="0"/>
            </a:endParaRPr>
          </a:p>
          <a:p>
            <a:pPr>
              <a:spcBef>
                <a:spcPct val="0"/>
              </a:spcBef>
              <a:buFontTx/>
              <a:buNone/>
            </a:pPr>
            <a:r>
              <a:rPr lang="en-US" altLang="en-US" sz="1600" dirty="0">
                <a:cs typeface="Times New Roman" panose="02020603050405020304" pitchFamily="18" charset="0"/>
              </a:rPr>
              <a:t>Single Bit Error:</a:t>
            </a:r>
            <a:r>
              <a:rPr lang="en-US" altLang="en-US" sz="1600" b="0" dirty="0">
                <a:cs typeface="Times New Roman" panose="02020603050405020304" pitchFamily="18" charset="0"/>
              </a:rPr>
              <a:t> Only one bit in the data unit has changed.</a:t>
            </a:r>
          </a:p>
        </p:txBody>
      </p:sp>
      <p:pic>
        <p:nvPicPr>
          <p:cNvPr id="34819" name="Picture 7">
            <a:extLst>
              <a:ext uri="{FF2B5EF4-FFF2-40B4-BE49-F238E27FC236}">
                <a16:creationId xmlns:a16="http://schemas.microsoft.com/office/drawing/2014/main" id="{53DB89EE-0FA8-6E43-AF2D-970BAA8849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752600"/>
            <a:ext cx="5943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8">
            <a:extLst>
              <a:ext uri="{FF2B5EF4-FFF2-40B4-BE49-F238E27FC236}">
                <a16:creationId xmlns:a16="http://schemas.microsoft.com/office/drawing/2014/main" id="{7FD839CC-C21F-A349-B96C-464C7C1C78BA}"/>
              </a:ext>
            </a:extLst>
          </p:cNvPr>
          <p:cNvSpPr txBox="1">
            <a:spLocks noChangeArrowheads="1"/>
          </p:cNvSpPr>
          <p:nvPr/>
        </p:nvSpPr>
        <p:spPr bwMode="auto">
          <a:xfrm>
            <a:off x="1981200" y="3352801"/>
            <a:ext cx="8458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600"/>
              <a:t>Burst Error:</a:t>
            </a:r>
            <a:r>
              <a:rPr lang="en-US" altLang="en-US" sz="1600" b="0"/>
              <a:t> Two or more bits in the data unit have changed. The length of the burst is measured from the first corrupted bit to the last corrupted bit.</a:t>
            </a:r>
          </a:p>
        </p:txBody>
      </p:sp>
      <p:grpSp>
        <p:nvGrpSpPr>
          <p:cNvPr id="34821" name="Group 150">
            <a:extLst>
              <a:ext uri="{FF2B5EF4-FFF2-40B4-BE49-F238E27FC236}">
                <a16:creationId xmlns:a16="http://schemas.microsoft.com/office/drawing/2014/main" id="{BB4F1F57-4C43-134C-AB7A-4C88610BA7B1}"/>
              </a:ext>
            </a:extLst>
          </p:cNvPr>
          <p:cNvGrpSpPr>
            <a:grpSpLocks/>
          </p:cNvGrpSpPr>
          <p:nvPr/>
        </p:nvGrpSpPr>
        <p:grpSpPr bwMode="auto">
          <a:xfrm>
            <a:off x="2895600" y="4572000"/>
            <a:ext cx="6781800" cy="1341438"/>
            <a:chOff x="768" y="2256"/>
            <a:chExt cx="4272" cy="845"/>
          </a:xfrm>
        </p:grpSpPr>
        <p:grpSp>
          <p:nvGrpSpPr>
            <p:cNvPr id="34822" name="Group 147">
              <a:extLst>
                <a:ext uri="{FF2B5EF4-FFF2-40B4-BE49-F238E27FC236}">
                  <a16:creationId xmlns:a16="http://schemas.microsoft.com/office/drawing/2014/main" id="{B161DEFA-CA3E-944F-8A91-9D816A898568}"/>
                </a:ext>
              </a:extLst>
            </p:cNvPr>
            <p:cNvGrpSpPr>
              <a:grpSpLocks/>
            </p:cNvGrpSpPr>
            <p:nvPr/>
          </p:nvGrpSpPr>
          <p:grpSpPr bwMode="auto">
            <a:xfrm>
              <a:off x="768" y="2256"/>
              <a:ext cx="3120" cy="845"/>
              <a:chOff x="336" y="2256"/>
              <a:chExt cx="3120" cy="845"/>
            </a:xfrm>
          </p:grpSpPr>
          <p:sp>
            <p:nvSpPr>
              <p:cNvPr id="34825" name="Rectangle 24">
                <a:extLst>
                  <a:ext uri="{FF2B5EF4-FFF2-40B4-BE49-F238E27FC236}">
                    <a16:creationId xmlns:a16="http://schemas.microsoft.com/office/drawing/2014/main" id="{E3E510F4-F312-AA42-B9E1-7C1F8BBF5BB3}"/>
                  </a:ext>
                </a:extLst>
              </p:cNvPr>
              <p:cNvSpPr>
                <a:spLocks noChangeArrowheads="1"/>
              </p:cNvSpPr>
              <p:nvPr/>
            </p:nvSpPr>
            <p:spPr bwMode="auto">
              <a:xfrm>
                <a:off x="3254"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26" name="Rectangle 23">
                <a:extLst>
                  <a:ext uri="{FF2B5EF4-FFF2-40B4-BE49-F238E27FC236}">
                    <a16:creationId xmlns:a16="http://schemas.microsoft.com/office/drawing/2014/main" id="{D2541C2F-BCB3-9346-A8F0-D83981470C5A}"/>
                  </a:ext>
                </a:extLst>
              </p:cNvPr>
              <p:cNvSpPr>
                <a:spLocks noChangeArrowheads="1"/>
              </p:cNvSpPr>
              <p:nvPr/>
            </p:nvSpPr>
            <p:spPr bwMode="auto">
              <a:xfrm>
                <a:off x="3100"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27" name="Rectangle 22">
                <a:extLst>
                  <a:ext uri="{FF2B5EF4-FFF2-40B4-BE49-F238E27FC236}">
                    <a16:creationId xmlns:a16="http://schemas.microsoft.com/office/drawing/2014/main" id="{B3DD12CC-A9BB-2A41-AE5C-0ADA5DE45434}"/>
                  </a:ext>
                </a:extLst>
              </p:cNvPr>
              <p:cNvSpPr>
                <a:spLocks noChangeArrowheads="1"/>
              </p:cNvSpPr>
              <p:nvPr/>
            </p:nvSpPr>
            <p:spPr bwMode="auto">
              <a:xfrm>
                <a:off x="2946"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28" name="Rectangle 21">
                <a:extLst>
                  <a:ext uri="{FF2B5EF4-FFF2-40B4-BE49-F238E27FC236}">
                    <a16:creationId xmlns:a16="http://schemas.microsoft.com/office/drawing/2014/main" id="{6A60E9EA-0161-8E44-B189-28D33BA5E6E2}"/>
                  </a:ext>
                </a:extLst>
              </p:cNvPr>
              <p:cNvSpPr>
                <a:spLocks noChangeArrowheads="1"/>
              </p:cNvSpPr>
              <p:nvPr/>
            </p:nvSpPr>
            <p:spPr bwMode="auto">
              <a:xfrm>
                <a:off x="2790" y="2256"/>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29" name="Rectangle 20">
                <a:extLst>
                  <a:ext uri="{FF2B5EF4-FFF2-40B4-BE49-F238E27FC236}">
                    <a16:creationId xmlns:a16="http://schemas.microsoft.com/office/drawing/2014/main" id="{B89BEB3C-5A01-9240-8725-A017B57C3236}"/>
                  </a:ext>
                </a:extLst>
              </p:cNvPr>
              <p:cNvSpPr>
                <a:spLocks noChangeArrowheads="1"/>
              </p:cNvSpPr>
              <p:nvPr/>
            </p:nvSpPr>
            <p:spPr bwMode="auto">
              <a:xfrm>
                <a:off x="2636"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0" name="Rectangle 19">
                <a:extLst>
                  <a:ext uri="{FF2B5EF4-FFF2-40B4-BE49-F238E27FC236}">
                    <a16:creationId xmlns:a16="http://schemas.microsoft.com/office/drawing/2014/main" id="{B065A26B-95D6-4445-848F-2FA5FBC5A05B}"/>
                  </a:ext>
                </a:extLst>
              </p:cNvPr>
              <p:cNvSpPr>
                <a:spLocks noChangeArrowheads="1"/>
              </p:cNvSpPr>
              <p:nvPr/>
            </p:nvSpPr>
            <p:spPr bwMode="auto">
              <a:xfrm>
                <a:off x="2482"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31" name="Rectangle 18">
                <a:extLst>
                  <a:ext uri="{FF2B5EF4-FFF2-40B4-BE49-F238E27FC236}">
                    <a16:creationId xmlns:a16="http://schemas.microsoft.com/office/drawing/2014/main" id="{28767F23-5C63-364D-A5B7-D63A39AB1C04}"/>
                  </a:ext>
                </a:extLst>
              </p:cNvPr>
              <p:cNvSpPr>
                <a:spLocks noChangeArrowheads="1"/>
              </p:cNvSpPr>
              <p:nvPr/>
            </p:nvSpPr>
            <p:spPr bwMode="auto">
              <a:xfrm>
                <a:off x="2328"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2" name="Rectangle 17">
                <a:extLst>
                  <a:ext uri="{FF2B5EF4-FFF2-40B4-BE49-F238E27FC236}">
                    <a16:creationId xmlns:a16="http://schemas.microsoft.com/office/drawing/2014/main" id="{66CFE1F3-1FA7-F644-BA75-994C55BACC0D}"/>
                  </a:ext>
                </a:extLst>
              </p:cNvPr>
              <p:cNvSpPr>
                <a:spLocks noChangeArrowheads="1"/>
              </p:cNvSpPr>
              <p:nvPr/>
            </p:nvSpPr>
            <p:spPr bwMode="auto">
              <a:xfrm>
                <a:off x="2174"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3" name="Rectangle 16">
                <a:extLst>
                  <a:ext uri="{FF2B5EF4-FFF2-40B4-BE49-F238E27FC236}">
                    <a16:creationId xmlns:a16="http://schemas.microsoft.com/office/drawing/2014/main" id="{45869742-0CA0-E94B-926A-C0803AECD672}"/>
                  </a:ext>
                </a:extLst>
              </p:cNvPr>
              <p:cNvSpPr>
                <a:spLocks noChangeArrowheads="1"/>
              </p:cNvSpPr>
              <p:nvPr/>
            </p:nvSpPr>
            <p:spPr bwMode="auto">
              <a:xfrm>
                <a:off x="2020"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34" name="Rectangle 15">
                <a:extLst>
                  <a:ext uri="{FF2B5EF4-FFF2-40B4-BE49-F238E27FC236}">
                    <a16:creationId xmlns:a16="http://schemas.microsoft.com/office/drawing/2014/main" id="{DF821C43-4F9F-8E4D-9549-F4ED238AAEFF}"/>
                  </a:ext>
                </a:extLst>
              </p:cNvPr>
              <p:cNvSpPr>
                <a:spLocks noChangeArrowheads="1"/>
              </p:cNvSpPr>
              <p:nvPr/>
            </p:nvSpPr>
            <p:spPr bwMode="auto">
              <a:xfrm>
                <a:off x="1866"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5" name="Rectangle 14">
                <a:extLst>
                  <a:ext uri="{FF2B5EF4-FFF2-40B4-BE49-F238E27FC236}">
                    <a16:creationId xmlns:a16="http://schemas.microsoft.com/office/drawing/2014/main" id="{AD85EB0A-9353-084B-9BC5-77DB30773A77}"/>
                  </a:ext>
                </a:extLst>
              </p:cNvPr>
              <p:cNvSpPr>
                <a:spLocks noChangeArrowheads="1"/>
              </p:cNvSpPr>
              <p:nvPr/>
            </p:nvSpPr>
            <p:spPr bwMode="auto">
              <a:xfrm>
                <a:off x="1710" y="2256"/>
                <a:ext cx="1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6" name="Rectangle 13">
                <a:extLst>
                  <a:ext uri="{FF2B5EF4-FFF2-40B4-BE49-F238E27FC236}">
                    <a16:creationId xmlns:a16="http://schemas.microsoft.com/office/drawing/2014/main" id="{1D3E288E-25A2-D849-B3DF-4CBAFCCB079F}"/>
                  </a:ext>
                </a:extLst>
              </p:cNvPr>
              <p:cNvSpPr>
                <a:spLocks noChangeArrowheads="1"/>
              </p:cNvSpPr>
              <p:nvPr/>
            </p:nvSpPr>
            <p:spPr bwMode="auto">
              <a:xfrm>
                <a:off x="1556"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7" name="Rectangle 12">
                <a:extLst>
                  <a:ext uri="{FF2B5EF4-FFF2-40B4-BE49-F238E27FC236}">
                    <a16:creationId xmlns:a16="http://schemas.microsoft.com/office/drawing/2014/main" id="{251A748D-D8BE-9943-B230-721DA887347A}"/>
                  </a:ext>
                </a:extLst>
              </p:cNvPr>
              <p:cNvSpPr>
                <a:spLocks noChangeArrowheads="1"/>
              </p:cNvSpPr>
              <p:nvPr/>
            </p:nvSpPr>
            <p:spPr bwMode="auto">
              <a:xfrm>
                <a:off x="1402"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38" name="Rectangle 11">
                <a:extLst>
                  <a:ext uri="{FF2B5EF4-FFF2-40B4-BE49-F238E27FC236}">
                    <a16:creationId xmlns:a16="http://schemas.microsoft.com/office/drawing/2014/main" id="{5159DEA8-7C64-F84E-B58C-02E50754C61C}"/>
                  </a:ext>
                </a:extLst>
              </p:cNvPr>
              <p:cNvSpPr>
                <a:spLocks noChangeArrowheads="1"/>
              </p:cNvSpPr>
              <p:nvPr/>
            </p:nvSpPr>
            <p:spPr bwMode="auto">
              <a:xfrm>
                <a:off x="1248" y="2256"/>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39" name="Line 25">
                <a:extLst>
                  <a:ext uri="{FF2B5EF4-FFF2-40B4-BE49-F238E27FC236}">
                    <a16:creationId xmlns:a16="http://schemas.microsoft.com/office/drawing/2014/main" id="{161550AB-4FE0-6343-BE4E-E84472225C85}"/>
                  </a:ext>
                </a:extLst>
              </p:cNvPr>
              <p:cNvSpPr>
                <a:spLocks noChangeShapeType="1"/>
              </p:cNvSpPr>
              <p:nvPr/>
            </p:nvSpPr>
            <p:spPr bwMode="auto">
              <a:xfrm>
                <a:off x="1248" y="2256"/>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6">
                <a:extLst>
                  <a:ext uri="{FF2B5EF4-FFF2-40B4-BE49-F238E27FC236}">
                    <a16:creationId xmlns:a16="http://schemas.microsoft.com/office/drawing/2014/main" id="{B79C2894-711A-8344-8C2E-166314AD00F4}"/>
                  </a:ext>
                </a:extLst>
              </p:cNvPr>
              <p:cNvSpPr>
                <a:spLocks noChangeShapeType="1"/>
              </p:cNvSpPr>
              <p:nvPr/>
            </p:nvSpPr>
            <p:spPr bwMode="auto">
              <a:xfrm>
                <a:off x="1248" y="2448"/>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Line 27">
                <a:extLst>
                  <a:ext uri="{FF2B5EF4-FFF2-40B4-BE49-F238E27FC236}">
                    <a16:creationId xmlns:a16="http://schemas.microsoft.com/office/drawing/2014/main" id="{3A8FD172-B9FB-3F4E-A8AA-AF2487676CCC}"/>
                  </a:ext>
                </a:extLst>
              </p:cNvPr>
              <p:cNvSpPr>
                <a:spLocks noChangeShapeType="1"/>
              </p:cNvSpPr>
              <p:nvPr/>
            </p:nvSpPr>
            <p:spPr bwMode="auto">
              <a:xfrm>
                <a:off x="1248" y="2256"/>
                <a:ext cx="0" cy="1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2" name="Line 28">
                <a:extLst>
                  <a:ext uri="{FF2B5EF4-FFF2-40B4-BE49-F238E27FC236}">
                    <a16:creationId xmlns:a16="http://schemas.microsoft.com/office/drawing/2014/main" id="{C7F39506-1170-FA42-B64F-96C2EC3424ED}"/>
                  </a:ext>
                </a:extLst>
              </p:cNvPr>
              <p:cNvSpPr>
                <a:spLocks noChangeShapeType="1"/>
              </p:cNvSpPr>
              <p:nvPr/>
            </p:nvSpPr>
            <p:spPr bwMode="auto">
              <a:xfrm>
                <a:off x="1402"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3" name="Line 29">
                <a:extLst>
                  <a:ext uri="{FF2B5EF4-FFF2-40B4-BE49-F238E27FC236}">
                    <a16:creationId xmlns:a16="http://schemas.microsoft.com/office/drawing/2014/main" id="{DF683FDE-388C-C743-B6E3-CAB12CA2D538}"/>
                  </a:ext>
                </a:extLst>
              </p:cNvPr>
              <p:cNvSpPr>
                <a:spLocks noChangeShapeType="1"/>
              </p:cNvSpPr>
              <p:nvPr/>
            </p:nvSpPr>
            <p:spPr bwMode="auto">
              <a:xfrm>
                <a:off x="1556"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4" name="Line 30">
                <a:extLst>
                  <a:ext uri="{FF2B5EF4-FFF2-40B4-BE49-F238E27FC236}">
                    <a16:creationId xmlns:a16="http://schemas.microsoft.com/office/drawing/2014/main" id="{691CC123-C6E6-D547-B867-50AAEE848F88}"/>
                  </a:ext>
                </a:extLst>
              </p:cNvPr>
              <p:cNvSpPr>
                <a:spLocks noChangeShapeType="1"/>
              </p:cNvSpPr>
              <p:nvPr/>
            </p:nvSpPr>
            <p:spPr bwMode="auto">
              <a:xfrm>
                <a:off x="1710"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5" name="Line 31">
                <a:extLst>
                  <a:ext uri="{FF2B5EF4-FFF2-40B4-BE49-F238E27FC236}">
                    <a16:creationId xmlns:a16="http://schemas.microsoft.com/office/drawing/2014/main" id="{E9ECE604-6704-D64B-8BB2-4D83DC4B06B8}"/>
                  </a:ext>
                </a:extLst>
              </p:cNvPr>
              <p:cNvSpPr>
                <a:spLocks noChangeShapeType="1"/>
              </p:cNvSpPr>
              <p:nvPr/>
            </p:nvSpPr>
            <p:spPr bwMode="auto">
              <a:xfrm>
                <a:off x="1866"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2">
                <a:extLst>
                  <a:ext uri="{FF2B5EF4-FFF2-40B4-BE49-F238E27FC236}">
                    <a16:creationId xmlns:a16="http://schemas.microsoft.com/office/drawing/2014/main" id="{F89DE87D-11E6-5B4E-8FC0-E4460BAF6A33}"/>
                  </a:ext>
                </a:extLst>
              </p:cNvPr>
              <p:cNvSpPr>
                <a:spLocks noChangeShapeType="1"/>
              </p:cNvSpPr>
              <p:nvPr/>
            </p:nvSpPr>
            <p:spPr bwMode="auto">
              <a:xfrm>
                <a:off x="2020"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3">
                <a:extLst>
                  <a:ext uri="{FF2B5EF4-FFF2-40B4-BE49-F238E27FC236}">
                    <a16:creationId xmlns:a16="http://schemas.microsoft.com/office/drawing/2014/main" id="{3BBF4AAD-DC76-9748-BC79-E6F108459439}"/>
                  </a:ext>
                </a:extLst>
              </p:cNvPr>
              <p:cNvSpPr>
                <a:spLocks noChangeShapeType="1"/>
              </p:cNvSpPr>
              <p:nvPr/>
            </p:nvSpPr>
            <p:spPr bwMode="auto">
              <a:xfrm>
                <a:off x="2174"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34">
                <a:extLst>
                  <a:ext uri="{FF2B5EF4-FFF2-40B4-BE49-F238E27FC236}">
                    <a16:creationId xmlns:a16="http://schemas.microsoft.com/office/drawing/2014/main" id="{619A98A9-DE0A-EB49-AAE6-B1A77C17CA85}"/>
                  </a:ext>
                </a:extLst>
              </p:cNvPr>
              <p:cNvSpPr>
                <a:spLocks noChangeShapeType="1"/>
              </p:cNvSpPr>
              <p:nvPr/>
            </p:nvSpPr>
            <p:spPr bwMode="auto">
              <a:xfrm>
                <a:off x="2328"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35">
                <a:extLst>
                  <a:ext uri="{FF2B5EF4-FFF2-40B4-BE49-F238E27FC236}">
                    <a16:creationId xmlns:a16="http://schemas.microsoft.com/office/drawing/2014/main" id="{55B04F4C-C90A-A648-8E14-A0A9993A1901}"/>
                  </a:ext>
                </a:extLst>
              </p:cNvPr>
              <p:cNvSpPr>
                <a:spLocks noChangeShapeType="1"/>
              </p:cNvSpPr>
              <p:nvPr/>
            </p:nvSpPr>
            <p:spPr bwMode="auto">
              <a:xfrm>
                <a:off x="2482"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36">
                <a:extLst>
                  <a:ext uri="{FF2B5EF4-FFF2-40B4-BE49-F238E27FC236}">
                    <a16:creationId xmlns:a16="http://schemas.microsoft.com/office/drawing/2014/main" id="{06C619D2-0291-9D43-9E9B-2A31529E2557}"/>
                  </a:ext>
                </a:extLst>
              </p:cNvPr>
              <p:cNvSpPr>
                <a:spLocks noChangeShapeType="1"/>
              </p:cNvSpPr>
              <p:nvPr/>
            </p:nvSpPr>
            <p:spPr bwMode="auto">
              <a:xfrm>
                <a:off x="2636"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37">
                <a:extLst>
                  <a:ext uri="{FF2B5EF4-FFF2-40B4-BE49-F238E27FC236}">
                    <a16:creationId xmlns:a16="http://schemas.microsoft.com/office/drawing/2014/main" id="{A8B128B4-2496-164D-9613-38E708673C20}"/>
                  </a:ext>
                </a:extLst>
              </p:cNvPr>
              <p:cNvSpPr>
                <a:spLocks noChangeShapeType="1"/>
              </p:cNvSpPr>
              <p:nvPr/>
            </p:nvSpPr>
            <p:spPr bwMode="auto">
              <a:xfrm>
                <a:off x="2790"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2" name="Line 38">
                <a:extLst>
                  <a:ext uri="{FF2B5EF4-FFF2-40B4-BE49-F238E27FC236}">
                    <a16:creationId xmlns:a16="http://schemas.microsoft.com/office/drawing/2014/main" id="{32CA7590-7BCF-FF4B-AA0E-E214679951A6}"/>
                  </a:ext>
                </a:extLst>
              </p:cNvPr>
              <p:cNvSpPr>
                <a:spLocks noChangeShapeType="1"/>
              </p:cNvSpPr>
              <p:nvPr/>
            </p:nvSpPr>
            <p:spPr bwMode="auto">
              <a:xfrm>
                <a:off x="2946"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9">
                <a:extLst>
                  <a:ext uri="{FF2B5EF4-FFF2-40B4-BE49-F238E27FC236}">
                    <a16:creationId xmlns:a16="http://schemas.microsoft.com/office/drawing/2014/main" id="{64C852E1-0849-AA42-A6FE-E24518848A49}"/>
                  </a:ext>
                </a:extLst>
              </p:cNvPr>
              <p:cNvSpPr>
                <a:spLocks noChangeShapeType="1"/>
              </p:cNvSpPr>
              <p:nvPr/>
            </p:nvSpPr>
            <p:spPr bwMode="auto">
              <a:xfrm>
                <a:off x="3100"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Line 40">
                <a:extLst>
                  <a:ext uri="{FF2B5EF4-FFF2-40B4-BE49-F238E27FC236}">
                    <a16:creationId xmlns:a16="http://schemas.microsoft.com/office/drawing/2014/main" id="{2AF12DEA-433A-DA48-8A2D-9CE355635F8A}"/>
                  </a:ext>
                </a:extLst>
              </p:cNvPr>
              <p:cNvSpPr>
                <a:spLocks noChangeShapeType="1"/>
              </p:cNvSpPr>
              <p:nvPr/>
            </p:nvSpPr>
            <p:spPr bwMode="auto">
              <a:xfrm>
                <a:off x="3254" y="2256"/>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5" name="Line 41">
                <a:extLst>
                  <a:ext uri="{FF2B5EF4-FFF2-40B4-BE49-F238E27FC236}">
                    <a16:creationId xmlns:a16="http://schemas.microsoft.com/office/drawing/2014/main" id="{BD7399AB-D3A4-3D4A-907E-BD9FC24ACB27}"/>
                  </a:ext>
                </a:extLst>
              </p:cNvPr>
              <p:cNvSpPr>
                <a:spLocks noChangeShapeType="1"/>
              </p:cNvSpPr>
              <p:nvPr/>
            </p:nvSpPr>
            <p:spPr bwMode="auto">
              <a:xfrm>
                <a:off x="3408" y="2256"/>
                <a:ext cx="0" cy="1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Rectangle 95">
                <a:extLst>
                  <a:ext uri="{FF2B5EF4-FFF2-40B4-BE49-F238E27FC236}">
                    <a16:creationId xmlns:a16="http://schemas.microsoft.com/office/drawing/2014/main" id="{29B590C0-8E7F-4349-ACDD-15877F80674B}"/>
                  </a:ext>
                </a:extLst>
              </p:cNvPr>
              <p:cNvSpPr>
                <a:spLocks noChangeArrowheads="1"/>
              </p:cNvSpPr>
              <p:nvPr/>
            </p:nvSpPr>
            <p:spPr bwMode="auto">
              <a:xfrm>
                <a:off x="3254"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57" name="Rectangle 96">
                <a:extLst>
                  <a:ext uri="{FF2B5EF4-FFF2-40B4-BE49-F238E27FC236}">
                    <a16:creationId xmlns:a16="http://schemas.microsoft.com/office/drawing/2014/main" id="{DBC723D4-25E0-7A45-A339-36E1ED6CC6A6}"/>
                  </a:ext>
                </a:extLst>
              </p:cNvPr>
              <p:cNvSpPr>
                <a:spLocks noChangeArrowheads="1"/>
              </p:cNvSpPr>
              <p:nvPr/>
            </p:nvSpPr>
            <p:spPr bwMode="auto">
              <a:xfrm>
                <a:off x="3099" y="2640"/>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58" name="Rectangle 97">
                <a:extLst>
                  <a:ext uri="{FF2B5EF4-FFF2-40B4-BE49-F238E27FC236}">
                    <a16:creationId xmlns:a16="http://schemas.microsoft.com/office/drawing/2014/main" id="{715DBE17-9548-8F42-8E79-F23EBE875C61}"/>
                  </a:ext>
                </a:extLst>
              </p:cNvPr>
              <p:cNvSpPr>
                <a:spLocks noChangeArrowheads="1"/>
              </p:cNvSpPr>
              <p:nvPr/>
            </p:nvSpPr>
            <p:spPr bwMode="auto">
              <a:xfrm>
                <a:off x="2945"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59" name="Rectangle 98">
                <a:extLst>
                  <a:ext uri="{FF2B5EF4-FFF2-40B4-BE49-F238E27FC236}">
                    <a16:creationId xmlns:a16="http://schemas.microsoft.com/office/drawing/2014/main" id="{516D5407-E15D-5047-8399-16F1E026C29D}"/>
                  </a:ext>
                </a:extLst>
              </p:cNvPr>
              <p:cNvSpPr>
                <a:spLocks noChangeArrowheads="1"/>
              </p:cNvSpPr>
              <p:nvPr/>
            </p:nvSpPr>
            <p:spPr bwMode="auto">
              <a:xfrm>
                <a:off x="2791"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solidFill>
                      <a:srgbClr val="FF3300"/>
                    </a:solidFill>
                  </a:rPr>
                  <a:t>0</a:t>
                </a:r>
              </a:p>
            </p:txBody>
          </p:sp>
          <p:sp>
            <p:nvSpPr>
              <p:cNvPr id="34860" name="Rectangle 99">
                <a:extLst>
                  <a:ext uri="{FF2B5EF4-FFF2-40B4-BE49-F238E27FC236}">
                    <a16:creationId xmlns:a16="http://schemas.microsoft.com/office/drawing/2014/main" id="{3D91FFF4-AB37-D443-A3C1-29E3E16BAA4A}"/>
                  </a:ext>
                </a:extLst>
              </p:cNvPr>
              <p:cNvSpPr>
                <a:spLocks noChangeArrowheads="1"/>
              </p:cNvSpPr>
              <p:nvPr/>
            </p:nvSpPr>
            <p:spPr bwMode="auto">
              <a:xfrm>
                <a:off x="2637"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solidFill>
                      <a:srgbClr val="FF3300"/>
                    </a:solidFill>
                  </a:rPr>
                  <a:t>1</a:t>
                </a:r>
              </a:p>
            </p:txBody>
          </p:sp>
          <p:sp>
            <p:nvSpPr>
              <p:cNvPr id="34861" name="Rectangle 100">
                <a:extLst>
                  <a:ext uri="{FF2B5EF4-FFF2-40B4-BE49-F238E27FC236}">
                    <a16:creationId xmlns:a16="http://schemas.microsoft.com/office/drawing/2014/main" id="{43A39EEB-45DD-4F4B-95DD-B0250E944399}"/>
                  </a:ext>
                </a:extLst>
              </p:cNvPr>
              <p:cNvSpPr>
                <a:spLocks noChangeArrowheads="1"/>
              </p:cNvSpPr>
              <p:nvPr/>
            </p:nvSpPr>
            <p:spPr bwMode="auto">
              <a:xfrm>
                <a:off x="2482" y="2640"/>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62" name="Rectangle 101">
                <a:extLst>
                  <a:ext uri="{FF2B5EF4-FFF2-40B4-BE49-F238E27FC236}">
                    <a16:creationId xmlns:a16="http://schemas.microsoft.com/office/drawing/2014/main" id="{1435BE2E-B034-1A49-8115-569371246444}"/>
                  </a:ext>
                </a:extLst>
              </p:cNvPr>
              <p:cNvSpPr>
                <a:spLocks noChangeArrowheads="1"/>
              </p:cNvSpPr>
              <p:nvPr/>
            </p:nvSpPr>
            <p:spPr bwMode="auto">
              <a:xfrm>
                <a:off x="2328"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63" name="Rectangle 102">
                <a:extLst>
                  <a:ext uri="{FF2B5EF4-FFF2-40B4-BE49-F238E27FC236}">
                    <a16:creationId xmlns:a16="http://schemas.microsoft.com/office/drawing/2014/main" id="{5EE95384-F6AB-4F49-879E-3D1DF53F823D}"/>
                  </a:ext>
                </a:extLst>
              </p:cNvPr>
              <p:cNvSpPr>
                <a:spLocks noChangeArrowheads="1"/>
              </p:cNvSpPr>
              <p:nvPr/>
            </p:nvSpPr>
            <p:spPr bwMode="auto">
              <a:xfrm>
                <a:off x="2174"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64" name="Rectangle 103">
                <a:extLst>
                  <a:ext uri="{FF2B5EF4-FFF2-40B4-BE49-F238E27FC236}">
                    <a16:creationId xmlns:a16="http://schemas.microsoft.com/office/drawing/2014/main" id="{12911543-EF52-834A-AA6A-65C534FC1A24}"/>
                  </a:ext>
                </a:extLst>
              </p:cNvPr>
              <p:cNvSpPr>
                <a:spLocks noChangeArrowheads="1"/>
              </p:cNvSpPr>
              <p:nvPr/>
            </p:nvSpPr>
            <p:spPr bwMode="auto">
              <a:xfrm>
                <a:off x="2019" y="2640"/>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65" name="Rectangle 104">
                <a:extLst>
                  <a:ext uri="{FF2B5EF4-FFF2-40B4-BE49-F238E27FC236}">
                    <a16:creationId xmlns:a16="http://schemas.microsoft.com/office/drawing/2014/main" id="{A49A4C7C-6877-C241-9863-5C4D62C9117F}"/>
                  </a:ext>
                </a:extLst>
              </p:cNvPr>
              <p:cNvSpPr>
                <a:spLocks noChangeArrowheads="1"/>
              </p:cNvSpPr>
              <p:nvPr/>
            </p:nvSpPr>
            <p:spPr bwMode="auto">
              <a:xfrm>
                <a:off x="1865"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solidFill>
                      <a:srgbClr val="FF3300"/>
                    </a:solidFill>
                  </a:rPr>
                  <a:t>1</a:t>
                </a:r>
              </a:p>
            </p:txBody>
          </p:sp>
          <p:sp>
            <p:nvSpPr>
              <p:cNvPr id="34866" name="Rectangle 105">
                <a:extLst>
                  <a:ext uri="{FF2B5EF4-FFF2-40B4-BE49-F238E27FC236}">
                    <a16:creationId xmlns:a16="http://schemas.microsoft.com/office/drawing/2014/main" id="{962726BF-AEF3-BE45-A679-BC8EA7C3D6D0}"/>
                  </a:ext>
                </a:extLst>
              </p:cNvPr>
              <p:cNvSpPr>
                <a:spLocks noChangeArrowheads="1"/>
              </p:cNvSpPr>
              <p:nvPr/>
            </p:nvSpPr>
            <p:spPr bwMode="auto">
              <a:xfrm>
                <a:off x="1711"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solidFill>
                      <a:srgbClr val="FF3300"/>
                    </a:solidFill>
                  </a:rPr>
                  <a:t>1</a:t>
                </a:r>
              </a:p>
            </p:txBody>
          </p:sp>
          <p:sp>
            <p:nvSpPr>
              <p:cNvPr id="34867" name="Rectangle 106">
                <a:extLst>
                  <a:ext uri="{FF2B5EF4-FFF2-40B4-BE49-F238E27FC236}">
                    <a16:creationId xmlns:a16="http://schemas.microsoft.com/office/drawing/2014/main" id="{9AC570A7-2D33-154E-B96D-989B4F13D8CD}"/>
                  </a:ext>
                </a:extLst>
              </p:cNvPr>
              <p:cNvSpPr>
                <a:spLocks noChangeArrowheads="1"/>
              </p:cNvSpPr>
              <p:nvPr/>
            </p:nvSpPr>
            <p:spPr bwMode="auto">
              <a:xfrm>
                <a:off x="1557"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68" name="Rectangle 107">
                <a:extLst>
                  <a:ext uri="{FF2B5EF4-FFF2-40B4-BE49-F238E27FC236}">
                    <a16:creationId xmlns:a16="http://schemas.microsoft.com/office/drawing/2014/main" id="{377E1A93-5006-9D49-8111-A5150A15677A}"/>
                  </a:ext>
                </a:extLst>
              </p:cNvPr>
              <p:cNvSpPr>
                <a:spLocks noChangeArrowheads="1"/>
              </p:cNvSpPr>
              <p:nvPr/>
            </p:nvSpPr>
            <p:spPr bwMode="auto">
              <a:xfrm>
                <a:off x="1402" y="2640"/>
                <a:ext cx="15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1</a:t>
                </a:r>
              </a:p>
            </p:txBody>
          </p:sp>
          <p:sp>
            <p:nvSpPr>
              <p:cNvPr id="34869" name="Rectangle 108">
                <a:extLst>
                  <a:ext uri="{FF2B5EF4-FFF2-40B4-BE49-F238E27FC236}">
                    <a16:creationId xmlns:a16="http://schemas.microsoft.com/office/drawing/2014/main" id="{DF9C001D-2EA9-1844-980E-5113AC0F908E}"/>
                  </a:ext>
                </a:extLst>
              </p:cNvPr>
              <p:cNvSpPr>
                <a:spLocks noChangeArrowheads="1"/>
              </p:cNvSpPr>
              <p:nvPr/>
            </p:nvSpPr>
            <p:spPr bwMode="auto">
              <a:xfrm>
                <a:off x="1248" y="2640"/>
                <a:ext cx="15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400" b="0"/>
                  <a:t>0</a:t>
                </a:r>
              </a:p>
            </p:txBody>
          </p:sp>
          <p:sp>
            <p:nvSpPr>
              <p:cNvPr id="34870" name="Line 109">
                <a:extLst>
                  <a:ext uri="{FF2B5EF4-FFF2-40B4-BE49-F238E27FC236}">
                    <a16:creationId xmlns:a16="http://schemas.microsoft.com/office/drawing/2014/main" id="{3C4F56B8-B5F7-5D42-B78F-BD1F56885920}"/>
                  </a:ext>
                </a:extLst>
              </p:cNvPr>
              <p:cNvSpPr>
                <a:spLocks noChangeShapeType="1"/>
              </p:cNvSpPr>
              <p:nvPr/>
            </p:nvSpPr>
            <p:spPr bwMode="auto">
              <a:xfrm>
                <a:off x="1248" y="2640"/>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1" name="Line 110">
                <a:extLst>
                  <a:ext uri="{FF2B5EF4-FFF2-40B4-BE49-F238E27FC236}">
                    <a16:creationId xmlns:a16="http://schemas.microsoft.com/office/drawing/2014/main" id="{9FDD2316-628E-9E46-AC91-2B57B8D7B850}"/>
                  </a:ext>
                </a:extLst>
              </p:cNvPr>
              <p:cNvSpPr>
                <a:spLocks noChangeShapeType="1"/>
              </p:cNvSpPr>
              <p:nvPr/>
            </p:nvSpPr>
            <p:spPr bwMode="auto">
              <a:xfrm>
                <a:off x="1248" y="2832"/>
                <a:ext cx="21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2" name="Line 111">
                <a:extLst>
                  <a:ext uri="{FF2B5EF4-FFF2-40B4-BE49-F238E27FC236}">
                    <a16:creationId xmlns:a16="http://schemas.microsoft.com/office/drawing/2014/main" id="{3D3960B2-3854-1243-AA52-84B1C984B3D1}"/>
                  </a:ext>
                </a:extLst>
              </p:cNvPr>
              <p:cNvSpPr>
                <a:spLocks noChangeShapeType="1"/>
              </p:cNvSpPr>
              <p:nvPr/>
            </p:nvSpPr>
            <p:spPr bwMode="auto">
              <a:xfrm>
                <a:off x="1248" y="2640"/>
                <a:ext cx="0" cy="1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3" name="Line 112">
                <a:extLst>
                  <a:ext uri="{FF2B5EF4-FFF2-40B4-BE49-F238E27FC236}">
                    <a16:creationId xmlns:a16="http://schemas.microsoft.com/office/drawing/2014/main" id="{C9FA6AFF-628C-DB4B-898D-6C3A162240DE}"/>
                  </a:ext>
                </a:extLst>
              </p:cNvPr>
              <p:cNvSpPr>
                <a:spLocks noChangeShapeType="1"/>
              </p:cNvSpPr>
              <p:nvPr/>
            </p:nvSpPr>
            <p:spPr bwMode="auto">
              <a:xfrm>
                <a:off x="1402"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113">
                <a:extLst>
                  <a:ext uri="{FF2B5EF4-FFF2-40B4-BE49-F238E27FC236}">
                    <a16:creationId xmlns:a16="http://schemas.microsoft.com/office/drawing/2014/main" id="{1785F5D8-A8F1-D84F-ACF5-396EABF229DA}"/>
                  </a:ext>
                </a:extLst>
              </p:cNvPr>
              <p:cNvSpPr>
                <a:spLocks noChangeShapeType="1"/>
              </p:cNvSpPr>
              <p:nvPr/>
            </p:nvSpPr>
            <p:spPr bwMode="auto">
              <a:xfrm>
                <a:off x="1557"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5" name="Line 114">
                <a:extLst>
                  <a:ext uri="{FF2B5EF4-FFF2-40B4-BE49-F238E27FC236}">
                    <a16:creationId xmlns:a16="http://schemas.microsoft.com/office/drawing/2014/main" id="{54A6CC93-E6EA-834C-964B-9075C7577F87}"/>
                  </a:ext>
                </a:extLst>
              </p:cNvPr>
              <p:cNvSpPr>
                <a:spLocks noChangeShapeType="1"/>
              </p:cNvSpPr>
              <p:nvPr/>
            </p:nvSpPr>
            <p:spPr bwMode="auto">
              <a:xfrm>
                <a:off x="1711"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6" name="Line 115">
                <a:extLst>
                  <a:ext uri="{FF2B5EF4-FFF2-40B4-BE49-F238E27FC236}">
                    <a16:creationId xmlns:a16="http://schemas.microsoft.com/office/drawing/2014/main" id="{3B730345-033A-7741-BD2A-08D8E20DB16A}"/>
                  </a:ext>
                </a:extLst>
              </p:cNvPr>
              <p:cNvSpPr>
                <a:spLocks noChangeShapeType="1"/>
              </p:cNvSpPr>
              <p:nvPr/>
            </p:nvSpPr>
            <p:spPr bwMode="auto">
              <a:xfrm>
                <a:off x="1865"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7" name="Line 116">
                <a:extLst>
                  <a:ext uri="{FF2B5EF4-FFF2-40B4-BE49-F238E27FC236}">
                    <a16:creationId xmlns:a16="http://schemas.microsoft.com/office/drawing/2014/main" id="{E1564E79-0E91-AA43-922B-B8644DAE316B}"/>
                  </a:ext>
                </a:extLst>
              </p:cNvPr>
              <p:cNvSpPr>
                <a:spLocks noChangeShapeType="1"/>
              </p:cNvSpPr>
              <p:nvPr/>
            </p:nvSpPr>
            <p:spPr bwMode="auto">
              <a:xfrm>
                <a:off x="2019"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117">
                <a:extLst>
                  <a:ext uri="{FF2B5EF4-FFF2-40B4-BE49-F238E27FC236}">
                    <a16:creationId xmlns:a16="http://schemas.microsoft.com/office/drawing/2014/main" id="{CFF21618-8167-4947-ACD6-AD062A2396DD}"/>
                  </a:ext>
                </a:extLst>
              </p:cNvPr>
              <p:cNvSpPr>
                <a:spLocks noChangeShapeType="1"/>
              </p:cNvSpPr>
              <p:nvPr/>
            </p:nvSpPr>
            <p:spPr bwMode="auto">
              <a:xfrm>
                <a:off x="2174"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9" name="Line 118">
                <a:extLst>
                  <a:ext uri="{FF2B5EF4-FFF2-40B4-BE49-F238E27FC236}">
                    <a16:creationId xmlns:a16="http://schemas.microsoft.com/office/drawing/2014/main" id="{0F499FFC-F4A1-6141-BFA2-11C922FC71B3}"/>
                  </a:ext>
                </a:extLst>
              </p:cNvPr>
              <p:cNvSpPr>
                <a:spLocks noChangeShapeType="1"/>
              </p:cNvSpPr>
              <p:nvPr/>
            </p:nvSpPr>
            <p:spPr bwMode="auto">
              <a:xfrm>
                <a:off x="2328"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0" name="Line 119">
                <a:extLst>
                  <a:ext uri="{FF2B5EF4-FFF2-40B4-BE49-F238E27FC236}">
                    <a16:creationId xmlns:a16="http://schemas.microsoft.com/office/drawing/2014/main" id="{BDDF2D8D-A0DD-4C45-BA4D-48739B4D771E}"/>
                  </a:ext>
                </a:extLst>
              </p:cNvPr>
              <p:cNvSpPr>
                <a:spLocks noChangeShapeType="1"/>
              </p:cNvSpPr>
              <p:nvPr/>
            </p:nvSpPr>
            <p:spPr bwMode="auto">
              <a:xfrm>
                <a:off x="2482"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120">
                <a:extLst>
                  <a:ext uri="{FF2B5EF4-FFF2-40B4-BE49-F238E27FC236}">
                    <a16:creationId xmlns:a16="http://schemas.microsoft.com/office/drawing/2014/main" id="{786D3764-501C-D844-AB5F-3133B394E86B}"/>
                  </a:ext>
                </a:extLst>
              </p:cNvPr>
              <p:cNvSpPr>
                <a:spLocks noChangeShapeType="1"/>
              </p:cNvSpPr>
              <p:nvPr/>
            </p:nvSpPr>
            <p:spPr bwMode="auto">
              <a:xfrm>
                <a:off x="2637"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121">
                <a:extLst>
                  <a:ext uri="{FF2B5EF4-FFF2-40B4-BE49-F238E27FC236}">
                    <a16:creationId xmlns:a16="http://schemas.microsoft.com/office/drawing/2014/main" id="{6A4AA2E2-D2E0-6641-BAEF-50A7FE52C15F}"/>
                  </a:ext>
                </a:extLst>
              </p:cNvPr>
              <p:cNvSpPr>
                <a:spLocks noChangeShapeType="1"/>
              </p:cNvSpPr>
              <p:nvPr/>
            </p:nvSpPr>
            <p:spPr bwMode="auto">
              <a:xfrm>
                <a:off x="2791"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3" name="Line 122">
                <a:extLst>
                  <a:ext uri="{FF2B5EF4-FFF2-40B4-BE49-F238E27FC236}">
                    <a16:creationId xmlns:a16="http://schemas.microsoft.com/office/drawing/2014/main" id="{946A31ED-C3E2-E24C-8A26-CC606C046082}"/>
                  </a:ext>
                </a:extLst>
              </p:cNvPr>
              <p:cNvSpPr>
                <a:spLocks noChangeShapeType="1"/>
              </p:cNvSpPr>
              <p:nvPr/>
            </p:nvSpPr>
            <p:spPr bwMode="auto">
              <a:xfrm>
                <a:off x="2945"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4" name="Line 123">
                <a:extLst>
                  <a:ext uri="{FF2B5EF4-FFF2-40B4-BE49-F238E27FC236}">
                    <a16:creationId xmlns:a16="http://schemas.microsoft.com/office/drawing/2014/main" id="{9F0C8DFC-3CD5-B746-804B-5EB7621EF4F6}"/>
                  </a:ext>
                </a:extLst>
              </p:cNvPr>
              <p:cNvSpPr>
                <a:spLocks noChangeShapeType="1"/>
              </p:cNvSpPr>
              <p:nvPr/>
            </p:nvSpPr>
            <p:spPr bwMode="auto">
              <a:xfrm>
                <a:off x="3099"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5" name="Line 124">
                <a:extLst>
                  <a:ext uri="{FF2B5EF4-FFF2-40B4-BE49-F238E27FC236}">
                    <a16:creationId xmlns:a16="http://schemas.microsoft.com/office/drawing/2014/main" id="{4097C49C-D54C-DB48-AF0F-61FF0AAC90B2}"/>
                  </a:ext>
                </a:extLst>
              </p:cNvPr>
              <p:cNvSpPr>
                <a:spLocks noChangeShapeType="1"/>
              </p:cNvSpPr>
              <p:nvPr/>
            </p:nvSpPr>
            <p:spPr bwMode="auto">
              <a:xfrm>
                <a:off x="3254" y="2640"/>
                <a:ext cx="0" cy="1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6" name="Line 125">
                <a:extLst>
                  <a:ext uri="{FF2B5EF4-FFF2-40B4-BE49-F238E27FC236}">
                    <a16:creationId xmlns:a16="http://schemas.microsoft.com/office/drawing/2014/main" id="{02E156C1-2166-0049-A304-BEA4BA6A1F8D}"/>
                  </a:ext>
                </a:extLst>
              </p:cNvPr>
              <p:cNvSpPr>
                <a:spLocks noChangeShapeType="1"/>
              </p:cNvSpPr>
              <p:nvPr/>
            </p:nvSpPr>
            <p:spPr bwMode="auto">
              <a:xfrm>
                <a:off x="3408" y="2640"/>
                <a:ext cx="0" cy="19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7" name="Line 139">
                <a:extLst>
                  <a:ext uri="{FF2B5EF4-FFF2-40B4-BE49-F238E27FC236}">
                    <a16:creationId xmlns:a16="http://schemas.microsoft.com/office/drawing/2014/main" id="{E848D5A6-22E9-2446-9E2B-58A8E968E6A9}"/>
                  </a:ext>
                </a:extLst>
              </p:cNvPr>
              <p:cNvSpPr>
                <a:spLocks noChangeShapeType="1"/>
              </p:cNvSpPr>
              <p:nvPr/>
            </p:nvSpPr>
            <p:spPr bwMode="auto">
              <a:xfrm>
                <a:off x="1824"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8" name="Line 140">
                <a:extLst>
                  <a:ext uri="{FF2B5EF4-FFF2-40B4-BE49-F238E27FC236}">
                    <a16:creationId xmlns:a16="http://schemas.microsoft.com/office/drawing/2014/main" id="{02BE83B9-9147-4D44-AD6F-22F1F9BEEAD3}"/>
                  </a:ext>
                </a:extLst>
              </p:cNvPr>
              <p:cNvSpPr>
                <a:spLocks noChangeShapeType="1"/>
              </p:cNvSpPr>
              <p:nvPr/>
            </p:nvSpPr>
            <p:spPr bwMode="auto">
              <a:xfrm>
                <a:off x="1968"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Line 141">
                <a:extLst>
                  <a:ext uri="{FF2B5EF4-FFF2-40B4-BE49-F238E27FC236}">
                    <a16:creationId xmlns:a16="http://schemas.microsoft.com/office/drawing/2014/main" id="{B4062661-0A8E-F148-A7F0-576636D1FD7B}"/>
                  </a:ext>
                </a:extLst>
              </p:cNvPr>
              <p:cNvSpPr>
                <a:spLocks noChangeShapeType="1"/>
              </p:cNvSpPr>
              <p:nvPr/>
            </p:nvSpPr>
            <p:spPr bwMode="auto">
              <a:xfrm>
                <a:off x="2736"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Line 142">
                <a:extLst>
                  <a:ext uri="{FF2B5EF4-FFF2-40B4-BE49-F238E27FC236}">
                    <a16:creationId xmlns:a16="http://schemas.microsoft.com/office/drawing/2014/main" id="{D3E1879A-0FFE-9E4C-AFC7-EE1D24215F22}"/>
                  </a:ext>
                </a:extLst>
              </p:cNvPr>
              <p:cNvSpPr>
                <a:spLocks noChangeShapeType="1"/>
              </p:cNvSpPr>
              <p:nvPr/>
            </p:nvSpPr>
            <p:spPr bwMode="auto">
              <a:xfrm>
                <a:off x="2880"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1" name="Text Box 143">
                <a:extLst>
                  <a:ext uri="{FF2B5EF4-FFF2-40B4-BE49-F238E27FC236}">
                    <a16:creationId xmlns:a16="http://schemas.microsoft.com/office/drawing/2014/main" id="{3FE131E7-198C-AE4F-877A-A2F4D85DAC50}"/>
                  </a:ext>
                </a:extLst>
              </p:cNvPr>
              <p:cNvSpPr txBox="1">
                <a:spLocks noChangeArrowheads="1"/>
              </p:cNvSpPr>
              <p:nvPr/>
            </p:nvSpPr>
            <p:spPr bwMode="auto">
              <a:xfrm>
                <a:off x="336" y="2256"/>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b="0"/>
                  <a:t>Sent</a:t>
                </a:r>
              </a:p>
            </p:txBody>
          </p:sp>
          <p:sp>
            <p:nvSpPr>
              <p:cNvPr id="34892" name="Text Box 144">
                <a:extLst>
                  <a:ext uri="{FF2B5EF4-FFF2-40B4-BE49-F238E27FC236}">
                    <a16:creationId xmlns:a16="http://schemas.microsoft.com/office/drawing/2014/main" id="{000884CA-B542-C34B-85EE-AA82B8D5CF50}"/>
                  </a:ext>
                </a:extLst>
              </p:cNvPr>
              <p:cNvSpPr txBox="1">
                <a:spLocks noChangeArrowheads="1"/>
              </p:cNvSpPr>
              <p:nvPr/>
            </p:nvSpPr>
            <p:spPr bwMode="auto">
              <a:xfrm>
                <a:off x="384" y="2640"/>
                <a:ext cx="67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b="0"/>
                  <a:t>received</a:t>
                </a:r>
              </a:p>
            </p:txBody>
          </p:sp>
          <p:sp>
            <p:nvSpPr>
              <p:cNvPr id="34893" name="Line 145">
                <a:extLst>
                  <a:ext uri="{FF2B5EF4-FFF2-40B4-BE49-F238E27FC236}">
                    <a16:creationId xmlns:a16="http://schemas.microsoft.com/office/drawing/2014/main" id="{4D499205-E399-5144-BB15-7B2592A0EF6B}"/>
                  </a:ext>
                </a:extLst>
              </p:cNvPr>
              <p:cNvSpPr>
                <a:spLocks noChangeShapeType="1"/>
              </p:cNvSpPr>
              <p:nvPr/>
            </p:nvSpPr>
            <p:spPr bwMode="auto">
              <a:xfrm>
                <a:off x="1740" y="2880"/>
                <a:ext cx="1152" cy="0"/>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4" name="Text Box 146">
                <a:extLst>
                  <a:ext uri="{FF2B5EF4-FFF2-40B4-BE49-F238E27FC236}">
                    <a16:creationId xmlns:a16="http://schemas.microsoft.com/office/drawing/2014/main" id="{7C326AF4-EBE9-254C-8C99-D0CF4DAFA57E}"/>
                  </a:ext>
                </a:extLst>
              </p:cNvPr>
              <p:cNvSpPr txBox="1">
                <a:spLocks noChangeArrowheads="1"/>
              </p:cNvSpPr>
              <p:nvPr/>
            </p:nvSpPr>
            <p:spPr bwMode="auto">
              <a:xfrm>
                <a:off x="1728" y="2928"/>
                <a:ext cx="17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b="0"/>
                  <a:t>Length of burst error (8 bits)</a:t>
                </a:r>
              </a:p>
            </p:txBody>
          </p:sp>
        </p:grpSp>
        <p:sp>
          <p:nvSpPr>
            <p:cNvPr id="34823" name="Line 148">
              <a:extLst>
                <a:ext uri="{FF2B5EF4-FFF2-40B4-BE49-F238E27FC236}">
                  <a16:creationId xmlns:a16="http://schemas.microsoft.com/office/drawing/2014/main" id="{A479DAE6-505A-7440-8DBA-A4A50360DB89}"/>
                </a:ext>
              </a:extLst>
            </p:cNvPr>
            <p:cNvSpPr>
              <a:spLocks noChangeShapeType="1"/>
            </p:cNvSpPr>
            <p:nvPr/>
          </p:nvSpPr>
          <p:spPr bwMode="auto">
            <a:xfrm>
              <a:off x="3408" y="2544"/>
              <a:ext cx="72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Text Box 149">
              <a:extLst>
                <a:ext uri="{FF2B5EF4-FFF2-40B4-BE49-F238E27FC236}">
                  <a16:creationId xmlns:a16="http://schemas.microsoft.com/office/drawing/2014/main" id="{D0ADA3B6-4283-A744-8BC4-133BAAF8B201}"/>
                </a:ext>
              </a:extLst>
            </p:cNvPr>
            <p:cNvSpPr txBox="1">
              <a:spLocks noChangeArrowheads="1"/>
            </p:cNvSpPr>
            <p:nvPr/>
          </p:nvSpPr>
          <p:spPr bwMode="auto">
            <a:xfrm>
              <a:off x="4176" y="2448"/>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a:t>Bits corrupted</a:t>
              </a:r>
            </a:p>
          </p:txBody>
        </p:sp>
      </p:grpSp>
    </p:spTree>
    <p:extLst>
      <p:ext uri="{BB962C8B-B14F-4D97-AF65-F5344CB8AC3E}">
        <p14:creationId xmlns:p14="http://schemas.microsoft.com/office/powerpoint/2010/main" val="356094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40D65659-3574-0746-8080-AB1257AA9549}"/>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311AB24-B278-364A-9375-02621FA9F8D7}" type="slidenum">
              <a:rPr lang="en-US" altLang="en-US" sz="1800"/>
              <a:pPr>
                <a:spcBef>
                  <a:spcPct val="0"/>
                </a:spcBef>
                <a:buFontTx/>
                <a:buNone/>
              </a:pPr>
              <a:t>3</a:t>
            </a:fld>
            <a:endParaRPr lang="en-US" altLang="en-US" sz="1800"/>
          </a:p>
        </p:txBody>
      </p:sp>
      <p:sp>
        <p:nvSpPr>
          <p:cNvPr id="35842" name="Rectangle 2">
            <a:extLst>
              <a:ext uri="{FF2B5EF4-FFF2-40B4-BE49-F238E27FC236}">
                <a16:creationId xmlns:a16="http://schemas.microsoft.com/office/drawing/2014/main" id="{37C38820-957B-8C4F-B50F-7658E9C61802}"/>
              </a:ext>
            </a:extLst>
          </p:cNvPr>
          <p:cNvSpPr>
            <a:spLocks noGrp="1" noChangeArrowheads="1"/>
          </p:cNvSpPr>
          <p:nvPr>
            <p:ph type="title"/>
          </p:nvPr>
        </p:nvSpPr>
        <p:spPr>
          <a:xfrm>
            <a:off x="1828800" y="228600"/>
            <a:ext cx="2438400" cy="457200"/>
          </a:xfrm>
        </p:spPr>
        <p:txBody>
          <a:bodyPr/>
          <a:lstStyle/>
          <a:p>
            <a:pPr algn="l"/>
            <a:r>
              <a:rPr lang="en-US" altLang="en-US" sz="2400">
                <a:solidFill>
                  <a:schemeClr val="accent2"/>
                </a:solidFill>
              </a:rPr>
              <a:t>Redundancy</a:t>
            </a:r>
          </a:p>
        </p:txBody>
      </p:sp>
      <p:sp>
        <p:nvSpPr>
          <p:cNvPr id="35843" name="Text Box 6">
            <a:extLst>
              <a:ext uri="{FF2B5EF4-FFF2-40B4-BE49-F238E27FC236}">
                <a16:creationId xmlns:a16="http://schemas.microsoft.com/office/drawing/2014/main" id="{95824042-9AD0-2048-9E65-EEF120E59EF9}"/>
              </a:ext>
            </a:extLst>
          </p:cNvPr>
          <p:cNvSpPr txBox="1">
            <a:spLocks noChangeArrowheads="1"/>
          </p:cNvSpPr>
          <p:nvPr/>
        </p:nvSpPr>
        <p:spPr bwMode="auto">
          <a:xfrm>
            <a:off x="1752600" y="4800601"/>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b="0"/>
              <a:t> There are two ways of handling transmission errors:</a:t>
            </a:r>
          </a:p>
          <a:p>
            <a:pPr>
              <a:spcBef>
                <a:spcPct val="0"/>
              </a:spcBef>
              <a:buFontTx/>
              <a:buNone/>
            </a:pPr>
            <a:r>
              <a:rPr lang="en-US" altLang="en-US" sz="1400" b="0"/>
              <a:t> </a:t>
            </a:r>
          </a:p>
          <a:p>
            <a:pPr>
              <a:spcBef>
                <a:spcPct val="0"/>
              </a:spcBef>
              <a:buFontTx/>
              <a:buNone/>
            </a:pPr>
            <a:r>
              <a:rPr lang="en-US" altLang="en-US" sz="1400"/>
              <a:t>Error Detection and correction:</a:t>
            </a:r>
            <a:r>
              <a:rPr lang="en-US" altLang="en-US" sz="1400" b="0"/>
              <a:t> Include enough redundancy to detect and correct errors.</a:t>
            </a:r>
          </a:p>
          <a:p>
            <a:pPr>
              <a:spcBef>
                <a:spcPct val="0"/>
              </a:spcBef>
              <a:buFontTx/>
              <a:buNone/>
            </a:pPr>
            <a:endParaRPr lang="en-US" altLang="en-US" sz="1400" b="0"/>
          </a:p>
          <a:p>
            <a:pPr>
              <a:spcBef>
                <a:spcPct val="0"/>
              </a:spcBef>
              <a:buFontTx/>
              <a:buNone/>
            </a:pPr>
            <a:r>
              <a:rPr lang="en-US" altLang="en-US" sz="1400" b="0"/>
              <a:t> </a:t>
            </a:r>
            <a:r>
              <a:rPr lang="en-US" altLang="en-US" sz="1400"/>
              <a:t>Error Detection and retransmission:</a:t>
            </a:r>
            <a:r>
              <a:rPr lang="en-US" altLang="en-US" sz="1400" b="0"/>
              <a:t>. Include enough redundancy bits to detect errors and use 	ACKs and retransmissions to recover from the errors.</a:t>
            </a:r>
            <a:endParaRPr lang="en-US" altLang="en-US" sz="1400"/>
          </a:p>
        </p:txBody>
      </p:sp>
      <p:pic>
        <p:nvPicPr>
          <p:cNvPr id="35844" name="Picture 7">
            <a:extLst>
              <a:ext uri="{FF2B5EF4-FFF2-40B4-BE49-F238E27FC236}">
                <a16:creationId xmlns:a16="http://schemas.microsoft.com/office/drawing/2014/main" id="{0B0F5AE7-D705-194E-A7AF-83677CB5D7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43000"/>
            <a:ext cx="5181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5" name="Text Box 8">
            <a:extLst>
              <a:ext uri="{FF2B5EF4-FFF2-40B4-BE49-F238E27FC236}">
                <a16:creationId xmlns:a16="http://schemas.microsoft.com/office/drawing/2014/main" id="{1C7BBFFD-84CB-374B-85F4-20CB451A5284}"/>
              </a:ext>
            </a:extLst>
          </p:cNvPr>
          <p:cNvSpPr txBox="1">
            <a:spLocks noChangeArrowheads="1"/>
          </p:cNvSpPr>
          <p:nvPr/>
        </p:nvSpPr>
        <p:spPr bwMode="auto">
          <a:xfrm>
            <a:off x="2057400" y="685800"/>
            <a:ext cx="822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redundancy means adding extra bits to data unit for detecting errors at the receiver.</a:t>
            </a:r>
          </a:p>
        </p:txBody>
      </p:sp>
    </p:spTree>
    <p:extLst>
      <p:ext uri="{BB962C8B-B14F-4D97-AF65-F5344CB8AC3E}">
        <p14:creationId xmlns:p14="http://schemas.microsoft.com/office/powerpoint/2010/main" val="248839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6" name="Slide Number Placeholder 5">
            <a:extLst>
              <a:ext uri="{FF2B5EF4-FFF2-40B4-BE49-F238E27FC236}">
                <a16:creationId xmlns:a16="http://schemas.microsoft.com/office/drawing/2014/main" id="{1F7BF1D7-DB78-B041-9EC2-AEFC67808F35}"/>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13A25F94-4753-524D-9A3B-04F59E635A0D}" type="slidenum">
              <a:rPr lang="en-US" altLang="en-US" sz="1800"/>
              <a:pPr>
                <a:spcBef>
                  <a:spcPct val="0"/>
                </a:spcBef>
                <a:buFontTx/>
                <a:buNone/>
              </a:pPr>
              <a:t>4</a:t>
            </a:fld>
            <a:endParaRPr lang="en-US" altLang="en-US" sz="1800"/>
          </a:p>
        </p:txBody>
      </p:sp>
      <p:sp>
        <p:nvSpPr>
          <p:cNvPr id="36877" name="Rectangle 2">
            <a:extLst>
              <a:ext uri="{FF2B5EF4-FFF2-40B4-BE49-F238E27FC236}">
                <a16:creationId xmlns:a16="http://schemas.microsoft.com/office/drawing/2014/main" id="{1982B6D7-B577-4745-B3AF-D77412745059}"/>
              </a:ext>
            </a:extLst>
          </p:cNvPr>
          <p:cNvSpPr>
            <a:spLocks noGrp="1" noChangeArrowheads="1"/>
          </p:cNvSpPr>
          <p:nvPr>
            <p:ph type="title"/>
          </p:nvPr>
        </p:nvSpPr>
        <p:spPr>
          <a:xfrm>
            <a:off x="1828800" y="152400"/>
            <a:ext cx="2743200" cy="533400"/>
          </a:xfrm>
        </p:spPr>
        <p:txBody>
          <a:bodyPr/>
          <a:lstStyle/>
          <a:p>
            <a:pPr algn="l"/>
            <a:r>
              <a:rPr lang="en-US" altLang="en-US" sz="2400">
                <a:solidFill>
                  <a:schemeClr val="accent2"/>
                </a:solidFill>
              </a:rPr>
              <a:t>Error Detection</a:t>
            </a:r>
          </a:p>
        </p:txBody>
      </p:sp>
      <p:sp>
        <p:nvSpPr>
          <p:cNvPr id="36878" name="Rectangle 4">
            <a:extLst>
              <a:ext uri="{FF2B5EF4-FFF2-40B4-BE49-F238E27FC236}">
                <a16:creationId xmlns:a16="http://schemas.microsoft.com/office/drawing/2014/main" id="{657DE6D4-F0BE-5145-B23F-7F7B684B57BF}"/>
              </a:ext>
            </a:extLst>
          </p:cNvPr>
          <p:cNvSpPr>
            <a:spLocks noChangeArrowheads="1"/>
          </p:cNvSpPr>
          <p:nvPr/>
        </p:nvSpPr>
        <p:spPr bwMode="auto">
          <a:xfrm>
            <a:off x="1752600" y="2514601"/>
            <a:ext cx="8534400" cy="103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400050" indent="-400050">
              <a:spcBef>
                <a:spcPct val="20000"/>
              </a:spcBef>
              <a:buChar char="•"/>
              <a:defRPr sz="3200" b="1">
                <a:solidFill>
                  <a:schemeClr val="tx1"/>
                </a:solidFill>
                <a:latin typeface="Arial" panose="020B0604020202020204" pitchFamily="34" charset="0"/>
              </a:defRPr>
            </a:lvl1pPr>
            <a:lvl2pPr marL="80010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800" dirty="0">
                <a:solidFill>
                  <a:schemeClr val="accent2"/>
                </a:solidFill>
                <a:cs typeface="Arial" panose="020B0604020202020204" pitchFamily="34" charset="0"/>
              </a:rPr>
              <a:t>Vertical Redundancy Check: (Parity Check):</a:t>
            </a:r>
          </a:p>
          <a:p>
            <a:pPr>
              <a:spcBef>
                <a:spcPct val="0"/>
              </a:spcBef>
              <a:buFontTx/>
              <a:buNone/>
            </a:pPr>
            <a:endParaRPr lang="en-US" altLang="en-US" sz="1800" b="0" dirty="0">
              <a:solidFill>
                <a:schemeClr val="accent2"/>
              </a:solidFill>
              <a:cs typeface="Arial" panose="020B0604020202020204" pitchFamily="34" charset="0"/>
            </a:endParaRPr>
          </a:p>
          <a:p>
            <a:pPr>
              <a:spcBef>
                <a:spcPct val="0"/>
              </a:spcBef>
              <a:buFontTx/>
              <a:buNone/>
            </a:pPr>
            <a:r>
              <a:rPr lang="en-US" altLang="en-US" sz="1400" b="0" dirty="0">
                <a:cs typeface="Arial" panose="020B0604020202020204" pitchFamily="34" charset="0"/>
              </a:rPr>
              <a:t>	A parity bit is added to every data unit so that the total number of 1s becomes even.</a:t>
            </a:r>
            <a:endParaRPr lang="en-US" altLang="en-US" sz="1400" b="0" dirty="0">
              <a:cs typeface="Times New Roman" panose="02020603050405020304" pitchFamily="18" charset="0"/>
            </a:endParaRPr>
          </a:p>
          <a:p>
            <a:pPr>
              <a:spcBef>
                <a:spcPct val="0"/>
              </a:spcBef>
              <a:buFontTx/>
              <a:buNone/>
            </a:pPr>
            <a:r>
              <a:rPr lang="en-US" altLang="en-US" sz="1400" b="0" dirty="0">
                <a:cs typeface="Arial" panose="020B0604020202020204" pitchFamily="34" charset="0"/>
              </a:rPr>
              <a:t> </a:t>
            </a:r>
          </a:p>
        </p:txBody>
      </p:sp>
      <p:graphicFrame>
        <p:nvGraphicFramePr>
          <p:cNvPr id="2" name="Diagram 1">
            <a:extLst>
              <a:ext uri="{FF2B5EF4-FFF2-40B4-BE49-F238E27FC236}">
                <a16:creationId xmlns:a16="http://schemas.microsoft.com/office/drawing/2014/main" id="{845D8B2A-B638-E349-A0C1-16929ABD37C3}"/>
              </a:ext>
            </a:extLst>
          </p:cNvPr>
          <p:cNvGraphicFramePr/>
          <p:nvPr/>
        </p:nvGraphicFramePr>
        <p:xfrm>
          <a:off x="2590800" y="838200"/>
          <a:ext cx="71628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879" name="Text Box 41">
            <a:extLst>
              <a:ext uri="{FF2B5EF4-FFF2-40B4-BE49-F238E27FC236}">
                <a16:creationId xmlns:a16="http://schemas.microsoft.com/office/drawing/2014/main" id="{A5DEF5D3-08DB-DC47-B595-6B9988587414}"/>
              </a:ext>
            </a:extLst>
          </p:cNvPr>
          <p:cNvSpPr txBox="1">
            <a:spLocks noChangeArrowheads="1"/>
          </p:cNvSpPr>
          <p:nvPr/>
        </p:nvSpPr>
        <p:spPr bwMode="auto">
          <a:xfrm>
            <a:off x="2362200" y="5562600"/>
            <a:ext cx="7239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VRC can detect all single bit errors. It can detect burst errors only if the total number of errors in each data unit is odd.</a:t>
            </a:r>
          </a:p>
        </p:txBody>
      </p:sp>
      <p:grpSp>
        <p:nvGrpSpPr>
          <p:cNvPr id="36880" name="Group 55">
            <a:extLst>
              <a:ext uri="{FF2B5EF4-FFF2-40B4-BE49-F238E27FC236}">
                <a16:creationId xmlns:a16="http://schemas.microsoft.com/office/drawing/2014/main" id="{83DF5933-65DE-3F47-B886-645DF3162090}"/>
              </a:ext>
            </a:extLst>
          </p:cNvPr>
          <p:cNvGrpSpPr>
            <a:grpSpLocks/>
          </p:cNvGrpSpPr>
          <p:nvPr/>
        </p:nvGrpSpPr>
        <p:grpSpPr bwMode="auto">
          <a:xfrm>
            <a:off x="2362200" y="3657601"/>
            <a:ext cx="7391400" cy="1387475"/>
            <a:chOff x="576" y="2064"/>
            <a:chExt cx="4656" cy="874"/>
          </a:xfrm>
        </p:grpSpPr>
        <p:sp>
          <p:nvSpPr>
            <p:cNvPr id="36881" name="Rectangle 42">
              <a:extLst>
                <a:ext uri="{FF2B5EF4-FFF2-40B4-BE49-F238E27FC236}">
                  <a16:creationId xmlns:a16="http://schemas.microsoft.com/office/drawing/2014/main" id="{C9C394F4-3032-CC4E-A160-51FE5DA0C1D1}"/>
                </a:ext>
              </a:extLst>
            </p:cNvPr>
            <p:cNvSpPr>
              <a:spLocks noChangeArrowheads="1"/>
            </p:cNvSpPr>
            <p:nvPr/>
          </p:nvSpPr>
          <p:spPr bwMode="auto">
            <a:xfrm>
              <a:off x="3744" y="2304"/>
              <a:ext cx="672"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solidFill>
                    <a:schemeClr val="hlink"/>
                  </a:solidFill>
                </a:rPr>
                <a:t>1100001</a:t>
              </a:r>
            </a:p>
          </p:txBody>
        </p:sp>
        <p:sp>
          <p:nvSpPr>
            <p:cNvPr id="36882" name="Oval 43">
              <a:extLst>
                <a:ext uri="{FF2B5EF4-FFF2-40B4-BE49-F238E27FC236}">
                  <a16:creationId xmlns:a16="http://schemas.microsoft.com/office/drawing/2014/main" id="{6F9955CA-50C0-B544-89FF-BDEF6C38B044}"/>
                </a:ext>
              </a:extLst>
            </p:cNvPr>
            <p:cNvSpPr>
              <a:spLocks noChangeArrowheads="1"/>
            </p:cNvSpPr>
            <p:nvPr/>
          </p:nvSpPr>
          <p:spPr bwMode="auto">
            <a:xfrm>
              <a:off x="2784" y="2064"/>
              <a:ext cx="624" cy="62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Even</a:t>
              </a:r>
            </a:p>
            <a:p>
              <a:pPr algn="ctr">
                <a:spcBef>
                  <a:spcPct val="0"/>
                </a:spcBef>
                <a:buFontTx/>
                <a:buNone/>
              </a:pPr>
              <a:r>
                <a:rPr lang="en-US" altLang="en-US" sz="1200"/>
                <a:t> parity </a:t>
              </a:r>
            </a:p>
            <a:p>
              <a:pPr algn="ctr">
                <a:spcBef>
                  <a:spcPct val="0"/>
                </a:spcBef>
                <a:buFontTx/>
                <a:buNone/>
              </a:pPr>
              <a:r>
                <a:rPr lang="en-US" altLang="en-US" sz="1200"/>
                <a:t>generator</a:t>
              </a:r>
            </a:p>
          </p:txBody>
        </p:sp>
        <p:sp>
          <p:nvSpPr>
            <p:cNvPr id="36883" name="Line 44">
              <a:extLst>
                <a:ext uri="{FF2B5EF4-FFF2-40B4-BE49-F238E27FC236}">
                  <a16:creationId xmlns:a16="http://schemas.microsoft.com/office/drawing/2014/main" id="{D20F4326-DCE5-464B-9CC7-A8D38A784A12}"/>
                </a:ext>
              </a:extLst>
            </p:cNvPr>
            <p:cNvSpPr>
              <a:spLocks noChangeShapeType="1"/>
            </p:cNvSpPr>
            <p:nvPr/>
          </p:nvSpPr>
          <p:spPr bwMode="auto">
            <a:xfrm flipH="1">
              <a:off x="3408" y="240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Rectangle 45">
              <a:extLst>
                <a:ext uri="{FF2B5EF4-FFF2-40B4-BE49-F238E27FC236}">
                  <a16:creationId xmlns:a16="http://schemas.microsoft.com/office/drawing/2014/main" id="{96148666-9A7A-114F-B414-E07C562EE5EB}"/>
                </a:ext>
              </a:extLst>
            </p:cNvPr>
            <p:cNvSpPr>
              <a:spLocks noChangeArrowheads="1"/>
            </p:cNvSpPr>
            <p:nvPr/>
          </p:nvSpPr>
          <p:spPr bwMode="auto">
            <a:xfrm>
              <a:off x="1680" y="2304"/>
              <a:ext cx="768" cy="1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800">
                  <a:solidFill>
                    <a:schemeClr val="hlink"/>
                  </a:solidFill>
                </a:rPr>
                <a:t>1100001</a:t>
              </a:r>
              <a:r>
                <a:rPr lang="en-US" altLang="en-US" sz="1800">
                  <a:solidFill>
                    <a:srgbClr val="00AC00"/>
                  </a:solidFill>
                </a:rPr>
                <a:t>1</a:t>
              </a:r>
            </a:p>
          </p:txBody>
        </p:sp>
        <p:sp>
          <p:nvSpPr>
            <p:cNvPr id="36885" name="Line 46">
              <a:extLst>
                <a:ext uri="{FF2B5EF4-FFF2-40B4-BE49-F238E27FC236}">
                  <a16:creationId xmlns:a16="http://schemas.microsoft.com/office/drawing/2014/main" id="{295AA873-3961-3249-9693-171531F82C2D}"/>
                </a:ext>
              </a:extLst>
            </p:cNvPr>
            <p:cNvSpPr>
              <a:spLocks noChangeShapeType="1"/>
            </p:cNvSpPr>
            <p:nvPr/>
          </p:nvSpPr>
          <p:spPr bwMode="auto">
            <a:xfrm>
              <a:off x="2304" y="230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6" name="Line 47">
              <a:extLst>
                <a:ext uri="{FF2B5EF4-FFF2-40B4-BE49-F238E27FC236}">
                  <a16:creationId xmlns:a16="http://schemas.microsoft.com/office/drawing/2014/main" id="{4C3E5680-4033-AF48-885E-24E3D4C22F2F}"/>
                </a:ext>
              </a:extLst>
            </p:cNvPr>
            <p:cNvSpPr>
              <a:spLocks noChangeShapeType="1"/>
            </p:cNvSpPr>
            <p:nvPr/>
          </p:nvSpPr>
          <p:spPr bwMode="auto">
            <a:xfrm flipH="1">
              <a:off x="2448" y="2400"/>
              <a:ext cx="3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7" name="Oval 48">
              <a:extLst>
                <a:ext uri="{FF2B5EF4-FFF2-40B4-BE49-F238E27FC236}">
                  <a16:creationId xmlns:a16="http://schemas.microsoft.com/office/drawing/2014/main" id="{BD89D0EF-7C3E-1B4A-9AA7-434BF24AD24B}"/>
                </a:ext>
              </a:extLst>
            </p:cNvPr>
            <p:cNvSpPr>
              <a:spLocks noChangeArrowheads="1"/>
            </p:cNvSpPr>
            <p:nvPr/>
          </p:nvSpPr>
          <p:spPr bwMode="auto">
            <a:xfrm>
              <a:off x="576" y="2112"/>
              <a:ext cx="624" cy="624"/>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Checking </a:t>
              </a:r>
            </a:p>
            <a:p>
              <a:pPr algn="ctr">
                <a:spcBef>
                  <a:spcPct val="0"/>
                </a:spcBef>
                <a:buFontTx/>
                <a:buNone/>
              </a:pPr>
              <a:r>
                <a:rPr lang="en-US" altLang="en-US" sz="1200"/>
                <a:t>function</a:t>
              </a:r>
            </a:p>
          </p:txBody>
        </p:sp>
        <p:sp>
          <p:nvSpPr>
            <p:cNvPr id="36888" name="Line 49">
              <a:extLst>
                <a:ext uri="{FF2B5EF4-FFF2-40B4-BE49-F238E27FC236}">
                  <a16:creationId xmlns:a16="http://schemas.microsoft.com/office/drawing/2014/main" id="{4ECBA785-840D-7248-91D9-E909D916A80C}"/>
                </a:ext>
              </a:extLst>
            </p:cNvPr>
            <p:cNvSpPr>
              <a:spLocks noChangeShapeType="1"/>
            </p:cNvSpPr>
            <p:nvPr/>
          </p:nvSpPr>
          <p:spPr bwMode="auto">
            <a:xfrm flipH="1">
              <a:off x="1200" y="240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9" name="Line 50">
              <a:extLst>
                <a:ext uri="{FF2B5EF4-FFF2-40B4-BE49-F238E27FC236}">
                  <a16:creationId xmlns:a16="http://schemas.microsoft.com/office/drawing/2014/main" id="{3171169C-391F-A240-B4BE-C4184682E62F}"/>
                </a:ext>
              </a:extLst>
            </p:cNvPr>
            <p:cNvSpPr>
              <a:spLocks noChangeShapeType="1"/>
            </p:cNvSpPr>
            <p:nvPr/>
          </p:nvSpPr>
          <p:spPr bwMode="auto">
            <a:xfrm>
              <a:off x="2352" y="2496"/>
              <a:ext cx="0" cy="192"/>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0" name="Text Box 51">
              <a:extLst>
                <a:ext uri="{FF2B5EF4-FFF2-40B4-BE49-F238E27FC236}">
                  <a16:creationId xmlns:a16="http://schemas.microsoft.com/office/drawing/2014/main" id="{5545A7EB-B838-0B46-977F-61C4767C6BF9}"/>
                </a:ext>
              </a:extLst>
            </p:cNvPr>
            <p:cNvSpPr txBox="1">
              <a:spLocks noChangeArrowheads="1"/>
            </p:cNvSpPr>
            <p:nvPr/>
          </p:nvSpPr>
          <p:spPr bwMode="auto">
            <a:xfrm>
              <a:off x="624" y="2784"/>
              <a:ext cx="5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000"/>
                <a:t>receiver</a:t>
              </a:r>
            </a:p>
          </p:txBody>
        </p:sp>
        <p:sp>
          <p:nvSpPr>
            <p:cNvPr id="36891" name="Text Box 52">
              <a:extLst>
                <a:ext uri="{FF2B5EF4-FFF2-40B4-BE49-F238E27FC236}">
                  <a16:creationId xmlns:a16="http://schemas.microsoft.com/office/drawing/2014/main" id="{B0E61AEA-CC78-5648-B508-D4D66727910C}"/>
                </a:ext>
              </a:extLst>
            </p:cNvPr>
            <p:cNvSpPr txBox="1">
              <a:spLocks noChangeArrowheads="1"/>
            </p:cNvSpPr>
            <p:nvPr/>
          </p:nvSpPr>
          <p:spPr bwMode="auto">
            <a:xfrm>
              <a:off x="2928" y="2736"/>
              <a:ext cx="5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000"/>
                <a:t>sender</a:t>
              </a:r>
            </a:p>
          </p:txBody>
        </p:sp>
        <p:sp>
          <p:nvSpPr>
            <p:cNvPr id="36892" name="Text Box 53">
              <a:extLst>
                <a:ext uri="{FF2B5EF4-FFF2-40B4-BE49-F238E27FC236}">
                  <a16:creationId xmlns:a16="http://schemas.microsoft.com/office/drawing/2014/main" id="{12F09CFC-32F5-2849-85F5-1F21D0190851}"/>
                </a:ext>
              </a:extLst>
            </p:cNvPr>
            <p:cNvSpPr txBox="1">
              <a:spLocks noChangeArrowheads="1"/>
            </p:cNvSpPr>
            <p:nvPr/>
          </p:nvSpPr>
          <p:spPr bwMode="auto">
            <a:xfrm>
              <a:off x="1920" y="2736"/>
              <a:ext cx="9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000"/>
                <a:t>VRC (parity bit)</a:t>
              </a:r>
            </a:p>
          </p:txBody>
        </p:sp>
        <p:sp>
          <p:nvSpPr>
            <p:cNvPr id="36893" name="Text Box 54">
              <a:extLst>
                <a:ext uri="{FF2B5EF4-FFF2-40B4-BE49-F238E27FC236}">
                  <a16:creationId xmlns:a16="http://schemas.microsoft.com/office/drawing/2014/main" id="{16914025-BFED-E041-B6C8-933CD180AA57}"/>
                </a:ext>
              </a:extLst>
            </p:cNvPr>
            <p:cNvSpPr txBox="1">
              <a:spLocks noChangeArrowheads="1"/>
            </p:cNvSpPr>
            <p:nvPr/>
          </p:nvSpPr>
          <p:spPr bwMode="auto">
            <a:xfrm>
              <a:off x="4512" y="2304"/>
              <a:ext cx="72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a:t>data</a:t>
              </a:r>
            </a:p>
          </p:txBody>
        </p:sp>
      </p:grpSp>
    </p:spTree>
    <p:extLst>
      <p:ext uri="{BB962C8B-B14F-4D97-AF65-F5344CB8AC3E}">
        <p14:creationId xmlns:p14="http://schemas.microsoft.com/office/powerpoint/2010/main" val="10894326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a:extLst>
              <a:ext uri="{FF2B5EF4-FFF2-40B4-BE49-F238E27FC236}">
                <a16:creationId xmlns:a16="http://schemas.microsoft.com/office/drawing/2014/main" id="{0A006E2D-FF1B-9F45-B04F-87B2C9C3994B}"/>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85637F00-EAF7-F842-961C-1AEE52243FDE}" type="slidenum">
              <a:rPr lang="en-US" altLang="en-US" sz="1800"/>
              <a:pPr>
                <a:spcBef>
                  <a:spcPct val="0"/>
                </a:spcBef>
                <a:buFontTx/>
                <a:buNone/>
              </a:pPr>
              <a:t>5</a:t>
            </a:fld>
            <a:endParaRPr lang="en-US" altLang="en-US" sz="1800"/>
          </a:p>
        </p:txBody>
      </p:sp>
      <p:sp>
        <p:nvSpPr>
          <p:cNvPr id="37890" name="Rectangle 2">
            <a:extLst>
              <a:ext uri="{FF2B5EF4-FFF2-40B4-BE49-F238E27FC236}">
                <a16:creationId xmlns:a16="http://schemas.microsoft.com/office/drawing/2014/main" id="{D1384F16-A42B-CF41-8476-BCD70166661F}"/>
              </a:ext>
            </a:extLst>
          </p:cNvPr>
          <p:cNvSpPr>
            <a:spLocks noGrp="1" noChangeArrowheads="1"/>
          </p:cNvSpPr>
          <p:nvPr>
            <p:ph type="title"/>
          </p:nvPr>
        </p:nvSpPr>
        <p:spPr>
          <a:xfrm>
            <a:off x="1905000" y="152400"/>
            <a:ext cx="7772400" cy="457200"/>
          </a:xfrm>
        </p:spPr>
        <p:txBody>
          <a:bodyPr/>
          <a:lstStyle/>
          <a:p>
            <a:pPr algn="l"/>
            <a:r>
              <a:rPr lang="en-US" altLang="en-US" sz="2400">
                <a:solidFill>
                  <a:schemeClr val="accent2"/>
                </a:solidFill>
              </a:rPr>
              <a:t>Longitudinal Redundancy Check (LRC)</a:t>
            </a:r>
          </a:p>
        </p:txBody>
      </p:sp>
      <p:sp>
        <p:nvSpPr>
          <p:cNvPr id="37891" name="Rectangle 4">
            <a:extLst>
              <a:ext uri="{FF2B5EF4-FFF2-40B4-BE49-F238E27FC236}">
                <a16:creationId xmlns:a16="http://schemas.microsoft.com/office/drawing/2014/main" id="{BCADDA36-97AE-1A47-8B97-7DD6F28DFB74}"/>
              </a:ext>
            </a:extLst>
          </p:cNvPr>
          <p:cNvSpPr>
            <a:spLocks noChangeArrowheads="1"/>
          </p:cNvSpPr>
          <p:nvPr/>
        </p:nvSpPr>
        <p:spPr bwMode="auto">
          <a:xfrm>
            <a:off x="1828800" y="685801"/>
            <a:ext cx="8534400" cy="4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spcBef>
                <a:spcPct val="20000"/>
              </a:spcBef>
              <a:buChar char="•"/>
              <a:defRPr sz="3200" b="1">
                <a:solidFill>
                  <a:schemeClr val="tx1"/>
                </a:solidFill>
                <a:latin typeface="Arial" panose="020B0604020202020204" pitchFamily="34" charset="0"/>
              </a:defRPr>
            </a:lvl1pPr>
            <a:lvl2pPr marL="80010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400" b="0">
                <a:cs typeface="Times New Roman" panose="02020603050405020304" pitchFamily="18" charset="0"/>
              </a:rPr>
              <a:t> A block of bits is arranged in the matrix form and redundancy check (parity) is computed column wise. A redundant row of bits is added to the whole block.</a:t>
            </a:r>
            <a:endParaRPr lang="en-US" altLang="en-US" sz="1400" b="0">
              <a:cs typeface="Arial" panose="020B0604020202020204" pitchFamily="34" charset="0"/>
            </a:endParaRPr>
          </a:p>
        </p:txBody>
      </p:sp>
      <p:grpSp>
        <p:nvGrpSpPr>
          <p:cNvPr id="37892" name="Group 284">
            <a:extLst>
              <a:ext uri="{FF2B5EF4-FFF2-40B4-BE49-F238E27FC236}">
                <a16:creationId xmlns:a16="http://schemas.microsoft.com/office/drawing/2014/main" id="{2344478D-58B4-EF46-AA3F-DA315EBFDCE3}"/>
              </a:ext>
            </a:extLst>
          </p:cNvPr>
          <p:cNvGrpSpPr>
            <a:grpSpLocks/>
          </p:cNvGrpSpPr>
          <p:nvPr/>
        </p:nvGrpSpPr>
        <p:grpSpPr bwMode="auto">
          <a:xfrm>
            <a:off x="2209800" y="1524000"/>
            <a:ext cx="7848600" cy="4008438"/>
            <a:chOff x="432" y="960"/>
            <a:chExt cx="4944" cy="2525"/>
          </a:xfrm>
        </p:grpSpPr>
        <p:sp>
          <p:nvSpPr>
            <p:cNvPr id="37894" name="Text Box 6">
              <a:extLst>
                <a:ext uri="{FF2B5EF4-FFF2-40B4-BE49-F238E27FC236}">
                  <a16:creationId xmlns:a16="http://schemas.microsoft.com/office/drawing/2014/main" id="{25C12F25-C2FF-A843-A317-C2A4D6391192}"/>
                </a:ext>
              </a:extLst>
            </p:cNvPr>
            <p:cNvSpPr txBox="1">
              <a:spLocks noChangeArrowheads="1"/>
            </p:cNvSpPr>
            <p:nvPr/>
          </p:nvSpPr>
          <p:spPr bwMode="auto">
            <a:xfrm>
              <a:off x="432" y="960"/>
              <a:ext cx="49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t>Data:</a:t>
              </a:r>
              <a:r>
                <a:rPr lang="en-US" altLang="en-US" sz="1400">
                  <a:solidFill>
                    <a:schemeClr val="hlink"/>
                  </a:solidFill>
                </a:rPr>
                <a:t>	11100111   11011101    00111001   10101001</a:t>
              </a:r>
            </a:p>
          </p:txBody>
        </p:sp>
        <p:sp>
          <p:nvSpPr>
            <p:cNvPr id="37895" name="Rectangle 26">
              <a:extLst>
                <a:ext uri="{FF2B5EF4-FFF2-40B4-BE49-F238E27FC236}">
                  <a16:creationId xmlns:a16="http://schemas.microsoft.com/office/drawing/2014/main" id="{F82BC66C-B06C-D942-B38B-46DB2AA06FCA}"/>
                </a:ext>
              </a:extLst>
            </p:cNvPr>
            <p:cNvSpPr>
              <a:spLocks noChangeArrowheads="1"/>
            </p:cNvSpPr>
            <p:nvPr/>
          </p:nvSpPr>
          <p:spPr bwMode="auto">
            <a:xfrm>
              <a:off x="2496"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0</a:t>
              </a:r>
            </a:p>
          </p:txBody>
        </p:sp>
        <p:sp>
          <p:nvSpPr>
            <p:cNvPr id="37896" name="Rectangle 25">
              <a:extLst>
                <a:ext uri="{FF2B5EF4-FFF2-40B4-BE49-F238E27FC236}">
                  <a16:creationId xmlns:a16="http://schemas.microsoft.com/office/drawing/2014/main" id="{0D42A297-B1D5-4249-9253-B34B9E32E0FC}"/>
                </a:ext>
              </a:extLst>
            </p:cNvPr>
            <p:cNvSpPr>
              <a:spLocks noChangeArrowheads="1"/>
            </p:cNvSpPr>
            <p:nvPr/>
          </p:nvSpPr>
          <p:spPr bwMode="auto">
            <a:xfrm>
              <a:off x="2304"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1</a:t>
              </a:r>
            </a:p>
          </p:txBody>
        </p:sp>
        <p:sp>
          <p:nvSpPr>
            <p:cNvPr id="37897" name="Rectangle 24">
              <a:extLst>
                <a:ext uri="{FF2B5EF4-FFF2-40B4-BE49-F238E27FC236}">
                  <a16:creationId xmlns:a16="http://schemas.microsoft.com/office/drawing/2014/main" id="{7E3DC4CE-F791-D545-88E9-FACD3074E289}"/>
                </a:ext>
              </a:extLst>
            </p:cNvPr>
            <p:cNvSpPr>
              <a:spLocks noChangeArrowheads="1"/>
            </p:cNvSpPr>
            <p:nvPr/>
          </p:nvSpPr>
          <p:spPr bwMode="auto">
            <a:xfrm>
              <a:off x="2112"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0</a:t>
              </a:r>
            </a:p>
          </p:txBody>
        </p:sp>
        <p:sp>
          <p:nvSpPr>
            <p:cNvPr id="37898" name="Rectangle 23">
              <a:extLst>
                <a:ext uri="{FF2B5EF4-FFF2-40B4-BE49-F238E27FC236}">
                  <a16:creationId xmlns:a16="http://schemas.microsoft.com/office/drawing/2014/main" id="{97AF9BE9-5E02-6F4A-A33B-D7315CCD71E6}"/>
                </a:ext>
              </a:extLst>
            </p:cNvPr>
            <p:cNvSpPr>
              <a:spLocks noChangeArrowheads="1"/>
            </p:cNvSpPr>
            <p:nvPr/>
          </p:nvSpPr>
          <p:spPr bwMode="auto">
            <a:xfrm>
              <a:off x="1920"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1</a:t>
              </a:r>
            </a:p>
          </p:txBody>
        </p:sp>
        <p:sp>
          <p:nvSpPr>
            <p:cNvPr id="37899" name="Rectangle 22">
              <a:extLst>
                <a:ext uri="{FF2B5EF4-FFF2-40B4-BE49-F238E27FC236}">
                  <a16:creationId xmlns:a16="http://schemas.microsoft.com/office/drawing/2014/main" id="{B4BB7E2F-A1EA-554A-9899-A92514BEB4E1}"/>
                </a:ext>
              </a:extLst>
            </p:cNvPr>
            <p:cNvSpPr>
              <a:spLocks noChangeArrowheads="1"/>
            </p:cNvSpPr>
            <p:nvPr/>
          </p:nvSpPr>
          <p:spPr bwMode="auto">
            <a:xfrm>
              <a:off x="1728"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0</a:t>
              </a:r>
            </a:p>
          </p:txBody>
        </p:sp>
        <p:sp>
          <p:nvSpPr>
            <p:cNvPr id="37900" name="Rectangle 21">
              <a:extLst>
                <a:ext uri="{FF2B5EF4-FFF2-40B4-BE49-F238E27FC236}">
                  <a16:creationId xmlns:a16="http://schemas.microsoft.com/office/drawing/2014/main" id="{F7AED271-B028-974E-82BB-BE2E41EF4634}"/>
                </a:ext>
              </a:extLst>
            </p:cNvPr>
            <p:cNvSpPr>
              <a:spLocks noChangeArrowheads="1"/>
            </p:cNvSpPr>
            <p:nvPr/>
          </p:nvSpPr>
          <p:spPr bwMode="auto">
            <a:xfrm>
              <a:off x="1536"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1</a:t>
              </a:r>
            </a:p>
          </p:txBody>
        </p:sp>
        <p:sp>
          <p:nvSpPr>
            <p:cNvPr id="37901" name="Rectangle 20">
              <a:extLst>
                <a:ext uri="{FF2B5EF4-FFF2-40B4-BE49-F238E27FC236}">
                  <a16:creationId xmlns:a16="http://schemas.microsoft.com/office/drawing/2014/main" id="{2F5774CB-5140-F84A-8682-B2073BA36889}"/>
                </a:ext>
              </a:extLst>
            </p:cNvPr>
            <p:cNvSpPr>
              <a:spLocks noChangeArrowheads="1"/>
            </p:cNvSpPr>
            <p:nvPr/>
          </p:nvSpPr>
          <p:spPr bwMode="auto">
            <a:xfrm>
              <a:off x="1344"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0</a:t>
              </a:r>
            </a:p>
          </p:txBody>
        </p:sp>
        <p:sp>
          <p:nvSpPr>
            <p:cNvPr id="37902" name="Rectangle 19">
              <a:extLst>
                <a:ext uri="{FF2B5EF4-FFF2-40B4-BE49-F238E27FC236}">
                  <a16:creationId xmlns:a16="http://schemas.microsoft.com/office/drawing/2014/main" id="{6CADDD9C-6F4F-A040-80CB-79B6AE817BD7}"/>
                </a:ext>
              </a:extLst>
            </p:cNvPr>
            <p:cNvSpPr>
              <a:spLocks noChangeArrowheads="1"/>
            </p:cNvSpPr>
            <p:nvPr/>
          </p:nvSpPr>
          <p:spPr bwMode="auto">
            <a:xfrm>
              <a:off x="1152" y="2457"/>
              <a:ext cx="192"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solidFill>
                    <a:srgbClr val="00AC00"/>
                  </a:solidFill>
                </a:rPr>
                <a:t>1</a:t>
              </a:r>
            </a:p>
          </p:txBody>
        </p:sp>
        <p:sp>
          <p:nvSpPr>
            <p:cNvPr id="37903" name="Rectangle 18">
              <a:extLst>
                <a:ext uri="{FF2B5EF4-FFF2-40B4-BE49-F238E27FC236}">
                  <a16:creationId xmlns:a16="http://schemas.microsoft.com/office/drawing/2014/main" id="{38539E27-5A6E-6046-B4D9-2E813746AAF9}"/>
                </a:ext>
              </a:extLst>
            </p:cNvPr>
            <p:cNvSpPr>
              <a:spLocks noChangeArrowheads="1"/>
            </p:cNvSpPr>
            <p:nvPr/>
          </p:nvSpPr>
          <p:spPr bwMode="auto">
            <a:xfrm>
              <a:off x="2496"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1</a:t>
              </a:r>
              <a:r>
                <a:rPr lang="en-US" altLang="en-US" sz="1600"/>
                <a:t>1</a:t>
              </a:r>
              <a:r>
                <a:rPr lang="en-US" altLang="en-US" sz="1600">
                  <a:solidFill>
                    <a:schemeClr val="hlink"/>
                  </a:solidFill>
                </a:rPr>
                <a:t>1</a:t>
              </a:r>
            </a:p>
          </p:txBody>
        </p:sp>
        <p:sp>
          <p:nvSpPr>
            <p:cNvPr id="37904" name="Rectangle 17">
              <a:extLst>
                <a:ext uri="{FF2B5EF4-FFF2-40B4-BE49-F238E27FC236}">
                  <a16:creationId xmlns:a16="http://schemas.microsoft.com/office/drawing/2014/main" id="{6CE3FFCF-BF0A-D349-B27F-7D3A9EA53920}"/>
                </a:ext>
              </a:extLst>
            </p:cNvPr>
            <p:cNvSpPr>
              <a:spLocks noChangeArrowheads="1"/>
            </p:cNvSpPr>
            <p:nvPr/>
          </p:nvSpPr>
          <p:spPr bwMode="auto">
            <a:xfrm>
              <a:off x="2304"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0</a:t>
              </a:r>
              <a:r>
                <a:rPr lang="en-US" altLang="en-US" sz="1600"/>
                <a:t>0</a:t>
              </a:r>
              <a:r>
                <a:rPr lang="en-US" altLang="en-US" sz="1600">
                  <a:solidFill>
                    <a:schemeClr val="hlink"/>
                  </a:solidFill>
                </a:rPr>
                <a:t>0</a:t>
              </a:r>
            </a:p>
          </p:txBody>
        </p:sp>
        <p:sp>
          <p:nvSpPr>
            <p:cNvPr id="37905" name="Rectangle 16">
              <a:extLst>
                <a:ext uri="{FF2B5EF4-FFF2-40B4-BE49-F238E27FC236}">
                  <a16:creationId xmlns:a16="http://schemas.microsoft.com/office/drawing/2014/main" id="{81C954CF-C038-BB4A-AC15-F8AF07C0DBC2}"/>
                </a:ext>
              </a:extLst>
            </p:cNvPr>
            <p:cNvSpPr>
              <a:spLocks noChangeArrowheads="1"/>
            </p:cNvSpPr>
            <p:nvPr/>
          </p:nvSpPr>
          <p:spPr bwMode="auto">
            <a:xfrm>
              <a:off x="2112"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1</a:t>
              </a:r>
              <a:r>
                <a:rPr lang="en-US" altLang="en-US" sz="1600"/>
                <a:t>0</a:t>
              </a:r>
              <a:r>
                <a:rPr lang="en-US" altLang="en-US" sz="1600">
                  <a:solidFill>
                    <a:schemeClr val="hlink"/>
                  </a:solidFill>
                </a:rPr>
                <a:t>0</a:t>
              </a:r>
            </a:p>
          </p:txBody>
        </p:sp>
        <p:sp>
          <p:nvSpPr>
            <p:cNvPr id="37906" name="Rectangle 15">
              <a:extLst>
                <a:ext uri="{FF2B5EF4-FFF2-40B4-BE49-F238E27FC236}">
                  <a16:creationId xmlns:a16="http://schemas.microsoft.com/office/drawing/2014/main" id="{62F5B7F4-7AF9-F943-8D85-4FED7CDC74A2}"/>
                </a:ext>
              </a:extLst>
            </p:cNvPr>
            <p:cNvSpPr>
              <a:spLocks noChangeArrowheads="1"/>
            </p:cNvSpPr>
            <p:nvPr/>
          </p:nvSpPr>
          <p:spPr bwMode="auto">
            <a:xfrm>
              <a:off x="1920"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0</a:t>
              </a:r>
              <a:r>
                <a:rPr lang="en-US" altLang="en-US" sz="1600">
                  <a:solidFill>
                    <a:schemeClr val="hlink"/>
                  </a:solidFill>
                </a:rPr>
                <a:t>1</a:t>
              </a:r>
              <a:r>
                <a:rPr lang="en-US" altLang="en-US" sz="1600"/>
                <a:t>1</a:t>
              </a:r>
              <a:r>
                <a:rPr lang="en-US" altLang="en-US" sz="1600">
                  <a:solidFill>
                    <a:schemeClr val="hlink"/>
                  </a:solidFill>
                </a:rPr>
                <a:t>1</a:t>
              </a:r>
            </a:p>
          </p:txBody>
        </p:sp>
        <p:sp>
          <p:nvSpPr>
            <p:cNvPr id="37907" name="Rectangle 14">
              <a:extLst>
                <a:ext uri="{FF2B5EF4-FFF2-40B4-BE49-F238E27FC236}">
                  <a16:creationId xmlns:a16="http://schemas.microsoft.com/office/drawing/2014/main" id="{2D8261C6-2ED7-4243-8770-B02E1C9A55E9}"/>
                </a:ext>
              </a:extLst>
            </p:cNvPr>
            <p:cNvSpPr>
              <a:spLocks noChangeArrowheads="1"/>
            </p:cNvSpPr>
            <p:nvPr/>
          </p:nvSpPr>
          <p:spPr bwMode="auto">
            <a:xfrm>
              <a:off x="1728"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0</a:t>
              </a:r>
              <a:r>
                <a:rPr lang="en-US" altLang="en-US" sz="1600">
                  <a:solidFill>
                    <a:schemeClr val="hlink"/>
                  </a:solidFill>
                </a:rPr>
                <a:t>1</a:t>
              </a:r>
              <a:r>
                <a:rPr lang="en-US" altLang="en-US" sz="1600"/>
                <a:t>1</a:t>
              </a:r>
              <a:r>
                <a:rPr lang="en-US" altLang="en-US" sz="1600">
                  <a:solidFill>
                    <a:schemeClr val="hlink"/>
                  </a:solidFill>
                </a:rPr>
                <a:t>0</a:t>
              </a:r>
            </a:p>
          </p:txBody>
        </p:sp>
        <p:sp>
          <p:nvSpPr>
            <p:cNvPr id="37908" name="Rectangle 13">
              <a:extLst>
                <a:ext uri="{FF2B5EF4-FFF2-40B4-BE49-F238E27FC236}">
                  <a16:creationId xmlns:a16="http://schemas.microsoft.com/office/drawing/2014/main" id="{73BC007C-7FEE-DB40-A249-D81F33E326C2}"/>
                </a:ext>
              </a:extLst>
            </p:cNvPr>
            <p:cNvSpPr>
              <a:spLocks noChangeArrowheads="1"/>
            </p:cNvSpPr>
            <p:nvPr/>
          </p:nvSpPr>
          <p:spPr bwMode="auto">
            <a:xfrm>
              <a:off x="1536"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0</a:t>
              </a:r>
              <a:r>
                <a:rPr lang="en-US" altLang="en-US" sz="1600"/>
                <a:t>1</a:t>
              </a:r>
              <a:r>
                <a:rPr lang="en-US" altLang="en-US" sz="1600">
                  <a:solidFill>
                    <a:schemeClr val="hlink"/>
                  </a:solidFill>
                </a:rPr>
                <a:t>1</a:t>
              </a:r>
            </a:p>
          </p:txBody>
        </p:sp>
        <p:sp>
          <p:nvSpPr>
            <p:cNvPr id="37909" name="Rectangle 12">
              <a:extLst>
                <a:ext uri="{FF2B5EF4-FFF2-40B4-BE49-F238E27FC236}">
                  <a16:creationId xmlns:a16="http://schemas.microsoft.com/office/drawing/2014/main" id="{D69290AA-13A1-BA45-86D1-DA81B8D18A7B}"/>
                </a:ext>
              </a:extLst>
            </p:cNvPr>
            <p:cNvSpPr>
              <a:spLocks noChangeArrowheads="1"/>
            </p:cNvSpPr>
            <p:nvPr/>
          </p:nvSpPr>
          <p:spPr bwMode="auto">
            <a:xfrm>
              <a:off x="1344"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1</a:t>
              </a:r>
              <a:r>
                <a:rPr lang="en-US" altLang="en-US" sz="1600"/>
                <a:t>0</a:t>
              </a:r>
              <a:r>
                <a:rPr lang="en-US" altLang="en-US" sz="1600">
                  <a:solidFill>
                    <a:schemeClr val="hlink"/>
                  </a:solidFill>
                </a:rPr>
                <a:t>0</a:t>
              </a:r>
            </a:p>
          </p:txBody>
        </p:sp>
        <p:sp>
          <p:nvSpPr>
            <p:cNvPr id="37910" name="Rectangle 11">
              <a:extLst>
                <a:ext uri="{FF2B5EF4-FFF2-40B4-BE49-F238E27FC236}">
                  <a16:creationId xmlns:a16="http://schemas.microsoft.com/office/drawing/2014/main" id="{92B289BE-B2D4-C74F-9A1A-B898C7686F34}"/>
                </a:ext>
              </a:extLst>
            </p:cNvPr>
            <p:cNvSpPr>
              <a:spLocks noChangeArrowheads="1"/>
            </p:cNvSpPr>
            <p:nvPr/>
          </p:nvSpPr>
          <p:spPr bwMode="auto">
            <a:xfrm>
              <a:off x="1152" y="1728"/>
              <a:ext cx="192" cy="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buFontTx/>
                <a:buNone/>
              </a:pPr>
              <a:r>
                <a:rPr lang="en-US" altLang="en-US" sz="1600"/>
                <a:t>1</a:t>
              </a:r>
              <a:r>
                <a:rPr lang="en-US" altLang="en-US" sz="1600">
                  <a:solidFill>
                    <a:schemeClr val="hlink"/>
                  </a:solidFill>
                </a:rPr>
                <a:t>1</a:t>
              </a:r>
              <a:r>
                <a:rPr lang="en-US" altLang="en-US" sz="1600"/>
                <a:t>0</a:t>
              </a:r>
              <a:r>
                <a:rPr lang="en-US" altLang="en-US" sz="1600">
                  <a:solidFill>
                    <a:schemeClr val="hlink"/>
                  </a:solidFill>
                </a:rPr>
                <a:t>1</a:t>
              </a:r>
            </a:p>
          </p:txBody>
        </p:sp>
        <p:sp>
          <p:nvSpPr>
            <p:cNvPr id="37911" name="Line 27">
              <a:extLst>
                <a:ext uri="{FF2B5EF4-FFF2-40B4-BE49-F238E27FC236}">
                  <a16:creationId xmlns:a16="http://schemas.microsoft.com/office/drawing/2014/main" id="{184CE819-2A3F-7E4E-A921-96B86CBA528E}"/>
                </a:ext>
              </a:extLst>
            </p:cNvPr>
            <p:cNvSpPr>
              <a:spLocks noChangeShapeType="1"/>
            </p:cNvSpPr>
            <p:nvPr/>
          </p:nvSpPr>
          <p:spPr bwMode="auto">
            <a:xfrm>
              <a:off x="1152"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2" name="Line 28">
              <a:extLst>
                <a:ext uri="{FF2B5EF4-FFF2-40B4-BE49-F238E27FC236}">
                  <a16:creationId xmlns:a16="http://schemas.microsoft.com/office/drawing/2014/main" id="{8E7BB380-853E-0B49-B158-3471EB33C9FD}"/>
                </a:ext>
              </a:extLst>
            </p:cNvPr>
            <p:cNvSpPr>
              <a:spLocks noChangeShapeType="1"/>
            </p:cNvSpPr>
            <p:nvPr/>
          </p:nvSpPr>
          <p:spPr bwMode="auto">
            <a:xfrm>
              <a:off x="1152" y="2457"/>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3" name="Line 29">
              <a:extLst>
                <a:ext uri="{FF2B5EF4-FFF2-40B4-BE49-F238E27FC236}">
                  <a16:creationId xmlns:a16="http://schemas.microsoft.com/office/drawing/2014/main" id="{6299E95A-3CFA-E64E-92BB-95F81E76002A}"/>
                </a:ext>
              </a:extLst>
            </p:cNvPr>
            <p:cNvSpPr>
              <a:spLocks noChangeShapeType="1"/>
            </p:cNvSpPr>
            <p:nvPr/>
          </p:nvSpPr>
          <p:spPr bwMode="auto">
            <a:xfrm>
              <a:off x="1152"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4" name="Line 30">
              <a:extLst>
                <a:ext uri="{FF2B5EF4-FFF2-40B4-BE49-F238E27FC236}">
                  <a16:creationId xmlns:a16="http://schemas.microsoft.com/office/drawing/2014/main" id="{33866E54-8EF9-3F4A-A57D-C3985FA7C4E5}"/>
                </a:ext>
              </a:extLst>
            </p:cNvPr>
            <p:cNvSpPr>
              <a:spLocks noChangeShapeType="1"/>
            </p:cNvSpPr>
            <p:nvPr/>
          </p:nvSpPr>
          <p:spPr bwMode="auto">
            <a:xfrm>
              <a:off x="1152" y="1728"/>
              <a:ext cx="0" cy="9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5" name="Line 31">
              <a:extLst>
                <a:ext uri="{FF2B5EF4-FFF2-40B4-BE49-F238E27FC236}">
                  <a16:creationId xmlns:a16="http://schemas.microsoft.com/office/drawing/2014/main" id="{A1E91D81-095C-C24B-B831-0946E73DA25E}"/>
                </a:ext>
              </a:extLst>
            </p:cNvPr>
            <p:cNvSpPr>
              <a:spLocks noChangeShapeType="1"/>
            </p:cNvSpPr>
            <p:nvPr/>
          </p:nvSpPr>
          <p:spPr bwMode="auto">
            <a:xfrm>
              <a:off x="1344"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6" name="Line 32">
              <a:extLst>
                <a:ext uri="{FF2B5EF4-FFF2-40B4-BE49-F238E27FC236}">
                  <a16:creationId xmlns:a16="http://schemas.microsoft.com/office/drawing/2014/main" id="{C5BE0421-3A70-1347-886F-FE6795E0FCAC}"/>
                </a:ext>
              </a:extLst>
            </p:cNvPr>
            <p:cNvSpPr>
              <a:spLocks noChangeShapeType="1"/>
            </p:cNvSpPr>
            <p:nvPr/>
          </p:nvSpPr>
          <p:spPr bwMode="auto">
            <a:xfrm>
              <a:off x="1536"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7" name="Line 33">
              <a:extLst>
                <a:ext uri="{FF2B5EF4-FFF2-40B4-BE49-F238E27FC236}">
                  <a16:creationId xmlns:a16="http://schemas.microsoft.com/office/drawing/2014/main" id="{86AD18A2-BFD9-5C4E-B481-207A6AF0D0CE}"/>
                </a:ext>
              </a:extLst>
            </p:cNvPr>
            <p:cNvSpPr>
              <a:spLocks noChangeShapeType="1"/>
            </p:cNvSpPr>
            <p:nvPr/>
          </p:nvSpPr>
          <p:spPr bwMode="auto">
            <a:xfrm>
              <a:off x="1728"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8" name="Line 34">
              <a:extLst>
                <a:ext uri="{FF2B5EF4-FFF2-40B4-BE49-F238E27FC236}">
                  <a16:creationId xmlns:a16="http://schemas.microsoft.com/office/drawing/2014/main" id="{A4528365-2C6A-014B-BC37-BA94D825DE52}"/>
                </a:ext>
              </a:extLst>
            </p:cNvPr>
            <p:cNvSpPr>
              <a:spLocks noChangeShapeType="1"/>
            </p:cNvSpPr>
            <p:nvPr/>
          </p:nvSpPr>
          <p:spPr bwMode="auto">
            <a:xfrm>
              <a:off x="1920"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19" name="Line 35">
              <a:extLst>
                <a:ext uri="{FF2B5EF4-FFF2-40B4-BE49-F238E27FC236}">
                  <a16:creationId xmlns:a16="http://schemas.microsoft.com/office/drawing/2014/main" id="{C1F60DCE-688A-674A-8CB2-7A29E5B0B73E}"/>
                </a:ext>
              </a:extLst>
            </p:cNvPr>
            <p:cNvSpPr>
              <a:spLocks noChangeShapeType="1"/>
            </p:cNvSpPr>
            <p:nvPr/>
          </p:nvSpPr>
          <p:spPr bwMode="auto">
            <a:xfrm>
              <a:off x="2112"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0" name="Line 36">
              <a:extLst>
                <a:ext uri="{FF2B5EF4-FFF2-40B4-BE49-F238E27FC236}">
                  <a16:creationId xmlns:a16="http://schemas.microsoft.com/office/drawing/2014/main" id="{2D33C5F7-83E6-444B-9537-9D1748110778}"/>
                </a:ext>
              </a:extLst>
            </p:cNvPr>
            <p:cNvSpPr>
              <a:spLocks noChangeShapeType="1"/>
            </p:cNvSpPr>
            <p:nvPr/>
          </p:nvSpPr>
          <p:spPr bwMode="auto">
            <a:xfrm>
              <a:off x="2304"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1" name="Line 37">
              <a:extLst>
                <a:ext uri="{FF2B5EF4-FFF2-40B4-BE49-F238E27FC236}">
                  <a16:creationId xmlns:a16="http://schemas.microsoft.com/office/drawing/2014/main" id="{1E4737F4-3235-FD4F-9144-9BC005A6D4C6}"/>
                </a:ext>
              </a:extLst>
            </p:cNvPr>
            <p:cNvSpPr>
              <a:spLocks noChangeShapeType="1"/>
            </p:cNvSpPr>
            <p:nvPr/>
          </p:nvSpPr>
          <p:spPr bwMode="auto">
            <a:xfrm>
              <a:off x="2496" y="1728"/>
              <a:ext cx="0" cy="9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2" name="Line 38">
              <a:extLst>
                <a:ext uri="{FF2B5EF4-FFF2-40B4-BE49-F238E27FC236}">
                  <a16:creationId xmlns:a16="http://schemas.microsoft.com/office/drawing/2014/main" id="{86F455CB-C0A5-1C4B-BA91-E3F8AA15A8B7}"/>
                </a:ext>
              </a:extLst>
            </p:cNvPr>
            <p:cNvSpPr>
              <a:spLocks noChangeShapeType="1"/>
            </p:cNvSpPr>
            <p:nvPr/>
          </p:nvSpPr>
          <p:spPr bwMode="auto">
            <a:xfrm>
              <a:off x="2688" y="1728"/>
              <a:ext cx="0" cy="9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3" name="Line 219">
              <a:extLst>
                <a:ext uri="{FF2B5EF4-FFF2-40B4-BE49-F238E27FC236}">
                  <a16:creationId xmlns:a16="http://schemas.microsoft.com/office/drawing/2014/main" id="{F252D147-267E-2641-84C9-351CBA60FED5}"/>
                </a:ext>
              </a:extLst>
            </p:cNvPr>
            <p:cNvSpPr>
              <a:spLocks noChangeShapeType="1"/>
            </p:cNvSpPr>
            <p:nvPr/>
          </p:nvSpPr>
          <p:spPr bwMode="auto">
            <a:xfrm>
              <a:off x="1344"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4" name="Line 221">
              <a:extLst>
                <a:ext uri="{FF2B5EF4-FFF2-40B4-BE49-F238E27FC236}">
                  <a16:creationId xmlns:a16="http://schemas.microsoft.com/office/drawing/2014/main" id="{77A04E5E-983A-8340-A883-F2179EA74BFB}"/>
                </a:ext>
              </a:extLst>
            </p:cNvPr>
            <p:cNvSpPr>
              <a:spLocks noChangeShapeType="1"/>
            </p:cNvSpPr>
            <p:nvPr/>
          </p:nvSpPr>
          <p:spPr bwMode="auto">
            <a:xfrm>
              <a:off x="1536"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5" name="Line 223">
              <a:extLst>
                <a:ext uri="{FF2B5EF4-FFF2-40B4-BE49-F238E27FC236}">
                  <a16:creationId xmlns:a16="http://schemas.microsoft.com/office/drawing/2014/main" id="{0E7629E2-514F-8046-9177-091C5C185DE8}"/>
                </a:ext>
              </a:extLst>
            </p:cNvPr>
            <p:cNvSpPr>
              <a:spLocks noChangeShapeType="1"/>
            </p:cNvSpPr>
            <p:nvPr/>
          </p:nvSpPr>
          <p:spPr bwMode="auto">
            <a:xfrm>
              <a:off x="1728"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6" name="Line 225">
              <a:extLst>
                <a:ext uri="{FF2B5EF4-FFF2-40B4-BE49-F238E27FC236}">
                  <a16:creationId xmlns:a16="http://schemas.microsoft.com/office/drawing/2014/main" id="{E8A05C28-A68C-124B-82CD-483C1504EEEC}"/>
                </a:ext>
              </a:extLst>
            </p:cNvPr>
            <p:cNvSpPr>
              <a:spLocks noChangeShapeType="1"/>
            </p:cNvSpPr>
            <p:nvPr/>
          </p:nvSpPr>
          <p:spPr bwMode="auto">
            <a:xfrm>
              <a:off x="1920"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7" name="Line 227">
              <a:extLst>
                <a:ext uri="{FF2B5EF4-FFF2-40B4-BE49-F238E27FC236}">
                  <a16:creationId xmlns:a16="http://schemas.microsoft.com/office/drawing/2014/main" id="{ACE8B0E8-54C4-9147-BC69-B98DC7E9408C}"/>
                </a:ext>
              </a:extLst>
            </p:cNvPr>
            <p:cNvSpPr>
              <a:spLocks noChangeShapeType="1"/>
            </p:cNvSpPr>
            <p:nvPr/>
          </p:nvSpPr>
          <p:spPr bwMode="auto">
            <a:xfrm>
              <a:off x="2112"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8" name="Line 229">
              <a:extLst>
                <a:ext uri="{FF2B5EF4-FFF2-40B4-BE49-F238E27FC236}">
                  <a16:creationId xmlns:a16="http://schemas.microsoft.com/office/drawing/2014/main" id="{15BBC1DF-5FE1-1743-A5CA-B2D6B5F84079}"/>
                </a:ext>
              </a:extLst>
            </p:cNvPr>
            <p:cNvSpPr>
              <a:spLocks noChangeShapeType="1"/>
            </p:cNvSpPr>
            <p:nvPr/>
          </p:nvSpPr>
          <p:spPr bwMode="auto">
            <a:xfrm>
              <a:off x="2304"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9" name="Line 231">
              <a:extLst>
                <a:ext uri="{FF2B5EF4-FFF2-40B4-BE49-F238E27FC236}">
                  <a16:creationId xmlns:a16="http://schemas.microsoft.com/office/drawing/2014/main" id="{E859AF89-919C-8644-9ABF-04932E733F2A}"/>
                </a:ext>
              </a:extLst>
            </p:cNvPr>
            <p:cNvSpPr>
              <a:spLocks noChangeShapeType="1"/>
            </p:cNvSpPr>
            <p:nvPr/>
          </p:nvSpPr>
          <p:spPr bwMode="auto">
            <a:xfrm>
              <a:off x="2496" y="172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0" name="Line 236">
              <a:extLst>
                <a:ext uri="{FF2B5EF4-FFF2-40B4-BE49-F238E27FC236}">
                  <a16:creationId xmlns:a16="http://schemas.microsoft.com/office/drawing/2014/main" id="{278ADA63-2D75-7943-B98C-0ABB013BE043}"/>
                </a:ext>
              </a:extLst>
            </p:cNvPr>
            <p:cNvSpPr>
              <a:spLocks noChangeShapeType="1"/>
            </p:cNvSpPr>
            <p:nvPr/>
          </p:nvSpPr>
          <p:spPr bwMode="auto">
            <a:xfrm>
              <a:off x="1344"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1" name="Line 239">
              <a:extLst>
                <a:ext uri="{FF2B5EF4-FFF2-40B4-BE49-F238E27FC236}">
                  <a16:creationId xmlns:a16="http://schemas.microsoft.com/office/drawing/2014/main" id="{9C9239A1-41C0-9140-9F2D-32A248483FF2}"/>
                </a:ext>
              </a:extLst>
            </p:cNvPr>
            <p:cNvSpPr>
              <a:spLocks noChangeShapeType="1"/>
            </p:cNvSpPr>
            <p:nvPr/>
          </p:nvSpPr>
          <p:spPr bwMode="auto">
            <a:xfrm>
              <a:off x="1536"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2" name="Line 243">
              <a:extLst>
                <a:ext uri="{FF2B5EF4-FFF2-40B4-BE49-F238E27FC236}">
                  <a16:creationId xmlns:a16="http://schemas.microsoft.com/office/drawing/2014/main" id="{F70237B9-DC45-8643-A7A9-0456DF07DA72}"/>
                </a:ext>
              </a:extLst>
            </p:cNvPr>
            <p:cNvSpPr>
              <a:spLocks noChangeShapeType="1"/>
            </p:cNvSpPr>
            <p:nvPr/>
          </p:nvSpPr>
          <p:spPr bwMode="auto">
            <a:xfrm>
              <a:off x="1728"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3" name="Line 247">
              <a:extLst>
                <a:ext uri="{FF2B5EF4-FFF2-40B4-BE49-F238E27FC236}">
                  <a16:creationId xmlns:a16="http://schemas.microsoft.com/office/drawing/2014/main" id="{56665607-F575-A544-AF94-228A88DDA6AE}"/>
                </a:ext>
              </a:extLst>
            </p:cNvPr>
            <p:cNvSpPr>
              <a:spLocks noChangeShapeType="1"/>
            </p:cNvSpPr>
            <p:nvPr/>
          </p:nvSpPr>
          <p:spPr bwMode="auto">
            <a:xfrm>
              <a:off x="1920"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4" name="Line 251">
              <a:extLst>
                <a:ext uri="{FF2B5EF4-FFF2-40B4-BE49-F238E27FC236}">
                  <a16:creationId xmlns:a16="http://schemas.microsoft.com/office/drawing/2014/main" id="{66F2BD32-7653-B049-9997-6EB75530AB63}"/>
                </a:ext>
              </a:extLst>
            </p:cNvPr>
            <p:cNvSpPr>
              <a:spLocks noChangeShapeType="1"/>
            </p:cNvSpPr>
            <p:nvPr/>
          </p:nvSpPr>
          <p:spPr bwMode="auto">
            <a:xfrm>
              <a:off x="2112"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5" name="Line 255">
              <a:extLst>
                <a:ext uri="{FF2B5EF4-FFF2-40B4-BE49-F238E27FC236}">
                  <a16:creationId xmlns:a16="http://schemas.microsoft.com/office/drawing/2014/main" id="{81C96376-7082-C74C-9A92-046874E3E27E}"/>
                </a:ext>
              </a:extLst>
            </p:cNvPr>
            <p:cNvSpPr>
              <a:spLocks noChangeShapeType="1"/>
            </p:cNvSpPr>
            <p:nvPr/>
          </p:nvSpPr>
          <p:spPr bwMode="auto">
            <a:xfrm>
              <a:off x="2304"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6" name="Line 259">
              <a:extLst>
                <a:ext uri="{FF2B5EF4-FFF2-40B4-BE49-F238E27FC236}">
                  <a16:creationId xmlns:a16="http://schemas.microsoft.com/office/drawing/2014/main" id="{EA428040-D0B6-8348-B46A-61DDE3827E61}"/>
                </a:ext>
              </a:extLst>
            </p:cNvPr>
            <p:cNvSpPr>
              <a:spLocks noChangeShapeType="1"/>
            </p:cNvSpPr>
            <p:nvPr/>
          </p:nvSpPr>
          <p:spPr bwMode="auto">
            <a:xfrm>
              <a:off x="2496" y="2668"/>
              <a:ext cx="19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7" name="Text Box 277">
              <a:extLst>
                <a:ext uri="{FF2B5EF4-FFF2-40B4-BE49-F238E27FC236}">
                  <a16:creationId xmlns:a16="http://schemas.microsoft.com/office/drawing/2014/main" id="{AFA5D6B1-8497-E24B-87DE-47E9D76046EE}"/>
                </a:ext>
              </a:extLst>
            </p:cNvPr>
            <p:cNvSpPr txBox="1">
              <a:spLocks noChangeArrowheads="1"/>
            </p:cNvSpPr>
            <p:nvPr/>
          </p:nvSpPr>
          <p:spPr bwMode="auto">
            <a:xfrm>
              <a:off x="1104" y="1344"/>
              <a:ext cx="43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a:t>LRC</a:t>
              </a:r>
            </a:p>
          </p:txBody>
        </p:sp>
        <p:sp>
          <p:nvSpPr>
            <p:cNvPr id="37938" name="Line 278">
              <a:extLst>
                <a:ext uri="{FF2B5EF4-FFF2-40B4-BE49-F238E27FC236}">
                  <a16:creationId xmlns:a16="http://schemas.microsoft.com/office/drawing/2014/main" id="{E4CB6558-528C-9046-A35D-3750EC7B3396}"/>
                </a:ext>
              </a:extLst>
            </p:cNvPr>
            <p:cNvSpPr>
              <a:spLocks noChangeShapeType="1"/>
            </p:cNvSpPr>
            <p:nvPr/>
          </p:nvSpPr>
          <p:spPr bwMode="auto">
            <a:xfrm>
              <a:off x="1248" y="1536"/>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9" name="Line 279">
              <a:extLst>
                <a:ext uri="{FF2B5EF4-FFF2-40B4-BE49-F238E27FC236}">
                  <a16:creationId xmlns:a16="http://schemas.microsoft.com/office/drawing/2014/main" id="{5F289BF6-171F-3A48-921D-D783F85E6AA7}"/>
                </a:ext>
              </a:extLst>
            </p:cNvPr>
            <p:cNvSpPr>
              <a:spLocks noChangeShapeType="1"/>
            </p:cNvSpPr>
            <p:nvPr/>
          </p:nvSpPr>
          <p:spPr bwMode="auto">
            <a:xfrm>
              <a:off x="2736" y="2592"/>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0" name="Text Box 280">
              <a:extLst>
                <a:ext uri="{FF2B5EF4-FFF2-40B4-BE49-F238E27FC236}">
                  <a16:creationId xmlns:a16="http://schemas.microsoft.com/office/drawing/2014/main" id="{A76CDE10-E3B2-0A45-9495-AB2FCB940B97}"/>
                </a:ext>
              </a:extLst>
            </p:cNvPr>
            <p:cNvSpPr txBox="1">
              <a:spLocks noChangeArrowheads="1"/>
            </p:cNvSpPr>
            <p:nvPr/>
          </p:nvSpPr>
          <p:spPr bwMode="auto">
            <a:xfrm>
              <a:off x="3168" y="2496"/>
              <a:ext cx="110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t>VRC (parity row)</a:t>
              </a:r>
            </a:p>
          </p:txBody>
        </p:sp>
        <p:sp>
          <p:nvSpPr>
            <p:cNvPr id="37941" name="Text Box 281">
              <a:extLst>
                <a:ext uri="{FF2B5EF4-FFF2-40B4-BE49-F238E27FC236}">
                  <a16:creationId xmlns:a16="http://schemas.microsoft.com/office/drawing/2014/main" id="{9973E3A6-4CF0-3143-B0D1-61D5C36A304E}"/>
                </a:ext>
              </a:extLst>
            </p:cNvPr>
            <p:cNvSpPr txBox="1">
              <a:spLocks noChangeArrowheads="1"/>
            </p:cNvSpPr>
            <p:nvPr/>
          </p:nvSpPr>
          <p:spPr bwMode="auto">
            <a:xfrm>
              <a:off x="480" y="3024"/>
              <a:ext cx="44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a:t>Data + LRC</a:t>
              </a:r>
              <a:r>
                <a:rPr lang="en-US" altLang="en-US" sz="1400">
                  <a:solidFill>
                    <a:schemeClr val="hlink"/>
                  </a:solidFill>
                </a:rPr>
                <a:t>	11100111   11011101    00111001   10101001   </a:t>
              </a:r>
              <a:r>
                <a:rPr lang="en-US" altLang="en-US" sz="1400">
                  <a:solidFill>
                    <a:srgbClr val="00AC00"/>
                  </a:solidFill>
                </a:rPr>
                <a:t>10101010</a:t>
              </a:r>
            </a:p>
          </p:txBody>
        </p:sp>
        <p:sp>
          <p:nvSpPr>
            <p:cNvPr id="37942" name="Line 282">
              <a:extLst>
                <a:ext uri="{FF2B5EF4-FFF2-40B4-BE49-F238E27FC236}">
                  <a16:creationId xmlns:a16="http://schemas.microsoft.com/office/drawing/2014/main" id="{C605164E-51CC-E94B-B7BF-D504E5EEB38B}"/>
                </a:ext>
              </a:extLst>
            </p:cNvPr>
            <p:cNvSpPr>
              <a:spLocks noChangeShapeType="1"/>
            </p:cNvSpPr>
            <p:nvPr/>
          </p:nvSpPr>
          <p:spPr bwMode="auto">
            <a:xfrm flipH="1">
              <a:off x="1728" y="3264"/>
              <a:ext cx="28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43" name="Text Box 283">
              <a:extLst>
                <a:ext uri="{FF2B5EF4-FFF2-40B4-BE49-F238E27FC236}">
                  <a16:creationId xmlns:a16="http://schemas.microsoft.com/office/drawing/2014/main" id="{6B8A109C-8469-1B4B-9ED1-31EEF9EF8A48}"/>
                </a:ext>
              </a:extLst>
            </p:cNvPr>
            <p:cNvSpPr txBox="1">
              <a:spLocks noChangeArrowheads="1"/>
            </p:cNvSpPr>
            <p:nvPr/>
          </p:nvSpPr>
          <p:spPr bwMode="auto">
            <a:xfrm>
              <a:off x="2064" y="3312"/>
              <a:ext cx="21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a:t>Direction of movement</a:t>
              </a:r>
            </a:p>
          </p:txBody>
        </p:sp>
      </p:grpSp>
      <p:sp>
        <p:nvSpPr>
          <p:cNvPr id="37893" name="Text Box 285">
            <a:extLst>
              <a:ext uri="{FF2B5EF4-FFF2-40B4-BE49-F238E27FC236}">
                <a16:creationId xmlns:a16="http://schemas.microsoft.com/office/drawing/2014/main" id="{9CCDFEF4-422D-CA41-BDC3-F33FCF747EEA}"/>
              </a:ext>
            </a:extLst>
          </p:cNvPr>
          <p:cNvSpPr txBox="1">
            <a:spLocks noChangeArrowheads="1"/>
          </p:cNvSpPr>
          <p:nvPr/>
        </p:nvSpPr>
        <p:spPr bwMode="auto">
          <a:xfrm>
            <a:off x="2438400" y="5867400"/>
            <a:ext cx="701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A LRC of n bits can easily detect a burst error of n bits.</a:t>
            </a:r>
          </a:p>
        </p:txBody>
      </p:sp>
    </p:spTree>
    <p:extLst>
      <p:ext uri="{BB962C8B-B14F-4D97-AF65-F5344CB8AC3E}">
        <p14:creationId xmlns:p14="http://schemas.microsoft.com/office/powerpoint/2010/main" val="176776168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6">
            <a:extLst>
              <a:ext uri="{FF2B5EF4-FFF2-40B4-BE49-F238E27FC236}">
                <a16:creationId xmlns:a16="http://schemas.microsoft.com/office/drawing/2014/main" id="{53BB3BF0-A657-2B49-A568-F5594C7BA4CD}"/>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476CF7B-58D2-164A-AA6A-3D23CDF15113}" type="slidenum">
              <a:rPr lang="en-US" altLang="en-US" sz="1800"/>
              <a:pPr>
                <a:spcBef>
                  <a:spcPct val="0"/>
                </a:spcBef>
                <a:buFontTx/>
                <a:buNone/>
              </a:pPr>
              <a:t>6</a:t>
            </a:fld>
            <a:endParaRPr lang="en-US" altLang="en-US" sz="1800"/>
          </a:p>
        </p:txBody>
      </p:sp>
      <p:sp>
        <p:nvSpPr>
          <p:cNvPr id="38914" name="Rectangle 2">
            <a:extLst>
              <a:ext uri="{FF2B5EF4-FFF2-40B4-BE49-F238E27FC236}">
                <a16:creationId xmlns:a16="http://schemas.microsoft.com/office/drawing/2014/main" id="{F8797DC8-1EEA-9E4A-8A24-FCFDC1A732A2}"/>
              </a:ext>
            </a:extLst>
          </p:cNvPr>
          <p:cNvSpPr>
            <a:spLocks noGrp="1" noChangeArrowheads="1"/>
          </p:cNvSpPr>
          <p:nvPr>
            <p:ph type="title"/>
          </p:nvPr>
        </p:nvSpPr>
        <p:spPr>
          <a:xfrm>
            <a:off x="1752600" y="0"/>
            <a:ext cx="7772400" cy="533400"/>
          </a:xfrm>
        </p:spPr>
        <p:txBody>
          <a:bodyPr/>
          <a:lstStyle/>
          <a:p>
            <a:pPr algn="l"/>
            <a:r>
              <a:rPr lang="en-US" altLang="en-US" sz="2400">
                <a:solidFill>
                  <a:schemeClr val="accent2"/>
                </a:solidFill>
              </a:rPr>
              <a:t>Cyclic Redundancy Check (CRC): </a:t>
            </a:r>
            <a:r>
              <a:rPr lang="en-US" altLang="en-US" sz="1800">
                <a:solidFill>
                  <a:schemeClr val="accent2"/>
                </a:solidFill>
              </a:rPr>
              <a:t>Modulo 2 Arithmetic</a:t>
            </a:r>
          </a:p>
        </p:txBody>
      </p:sp>
      <p:graphicFrame>
        <p:nvGraphicFramePr>
          <p:cNvPr id="38915" name="Object 55">
            <a:extLst>
              <a:ext uri="{FF2B5EF4-FFF2-40B4-BE49-F238E27FC236}">
                <a16:creationId xmlns:a16="http://schemas.microsoft.com/office/drawing/2014/main" id="{1C16D106-5C73-7B45-98F0-2855B05FB03B}"/>
              </a:ext>
            </a:extLst>
          </p:cNvPr>
          <p:cNvGraphicFramePr>
            <a:graphicFrameLocks noChangeAspect="1"/>
          </p:cNvGraphicFramePr>
          <p:nvPr>
            <p:ph sz="half" idx="1"/>
          </p:nvPr>
        </p:nvGraphicFramePr>
        <p:xfrm>
          <a:off x="6711950" y="5715000"/>
          <a:ext cx="952500" cy="419100"/>
        </p:xfrm>
        <a:graphic>
          <a:graphicData uri="http://schemas.openxmlformats.org/presentationml/2006/ole">
            <mc:AlternateContent xmlns:mc="http://schemas.openxmlformats.org/markup-compatibility/2006">
              <mc:Choice xmlns:v="urn:schemas-microsoft-com:vml" Requires="v">
                <p:oleObj spid="_x0000_s8211" name="Equation" r:id="rId3" imgW="21945600" imgH="9652000" progId="Equation.3">
                  <p:embed/>
                </p:oleObj>
              </mc:Choice>
              <mc:Fallback>
                <p:oleObj name="Equation" r:id="rId3" imgW="21945600" imgH="9652000" progId="Equation.3">
                  <p:embed/>
                  <p:pic>
                    <p:nvPicPr>
                      <p:cNvPr id="38915" name="Object 55">
                        <a:extLst>
                          <a:ext uri="{FF2B5EF4-FFF2-40B4-BE49-F238E27FC236}">
                            <a16:creationId xmlns:a16="http://schemas.microsoft.com/office/drawing/2014/main" id="{1C16D106-5C73-7B45-98F0-2855B05FB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950" y="5715000"/>
                        <a:ext cx="952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Rectangle 4">
            <a:extLst>
              <a:ext uri="{FF2B5EF4-FFF2-40B4-BE49-F238E27FC236}">
                <a16:creationId xmlns:a16="http://schemas.microsoft.com/office/drawing/2014/main" id="{41B0B1E5-EA3D-0148-B706-FA9BDE81FF2A}"/>
              </a:ext>
            </a:extLst>
          </p:cNvPr>
          <p:cNvSpPr>
            <a:spLocks noChangeArrowheads="1"/>
          </p:cNvSpPr>
          <p:nvPr/>
        </p:nvSpPr>
        <p:spPr bwMode="auto">
          <a:xfrm>
            <a:off x="1828800" y="609600"/>
            <a:ext cx="8534400"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spcBef>
                <a:spcPct val="20000"/>
              </a:spcBef>
              <a:buChar char="•"/>
              <a:defRPr sz="3200" b="1">
                <a:solidFill>
                  <a:schemeClr val="tx1"/>
                </a:solidFill>
                <a:latin typeface="Arial" panose="020B0604020202020204" pitchFamily="34" charset="0"/>
              </a:defRPr>
            </a:lvl1pPr>
            <a:lvl2pPr marL="80010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r>
              <a:rPr lang="en-US" altLang="en-US" sz="1200" b="0">
                <a:cs typeface="Times New Roman" panose="02020603050405020304" pitchFamily="18" charset="0"/>
              </a:rPr>
              <a:t> Given a</a:t>
            </a:r>
            <a:r>
              <a:rPr lang="en-US" altLang="en-US" sz="1200" b="0" i="1">
                <a:solidFill>
                  <a:srgbClr val="00AC00"/>
                </a:solidFill>
                <a:cs typeface="Times New Roman" panose="02020603050405020304" pitchFamily="18" charset="0"/>
              </a:rPr>
              <a:t> k</a:t>
            </a:r>
            <a:r>
              <a:rPr lang="en-US" altLang="en-US" sz="1200" b="0">
                <a:cs typeface="Times New Roman" panose="02020603050405020304" pitchFamily="18" charset="0"/>
              </a:rPr>
              <a:t>-bit block of bits or message, the sender generate an </a:t>
            </a:r>
            <a:r>
              <a:rPr lang="en-US" altLang="en-US" sz="1200" b="0" i="1">
                <a:solidFill>
                  <a:srgbClr val="00AC00"/>
                </a:solidFill>
                <a:cs typeface="Times New Roman" panose="02020603050405020304" pitchFamily="18" charset="0"/>
              </a:rPr>
              <a:t>n – k</a:t>
            </a:r>
            <a:r>
              <a:rPr lang="en-US" altLang="en-US" sz="1200" b="0">
                <a:cs typeface="Times New Roman" panose="02020603050405020304" pitchFamily="18" charset="0"/>
              </a:rPr>
              <a:t> bit sequence, known as a </a:t>
            </a:r>
            <a:r>
              <a:rPr lang="en-US" altLang="en-US" sz="1200" b="0">
                <a:solidFill>
                  <a:srgbClr val="00AC00"/>
                </a:solidFill>
                <a:cs typeface="Times New Roman" panose="02020603050405020304" pitchFamily="18" charset="0"/>
              </a:rPr>
              <a:t>CRC</a:t>
            </a:r>
            <a:r>
              <a:rPr lang="en-US" altLang="en-US" sz="1200" b="0">
                <a:cs typeface="Times New Roman" panose="02020603050405020304" pitchFamily="18" charset="0"/>
              </a:rPr>
              <a:t>, such that the resulting frame consisting of </a:t>
            </a:r>
            <a:r>
              <a:rPr lang="en-US" altLang="en-US" sz="1200" b="0" i="1">
                <a:solidFill>
                  <a:srgbClr val="00AC00"/>
                </a:solidFill>
                <a:cs typeface="Times New Roman" panose="02020603050405020304" pitchFamily="18" charset="0"/>
              </a:rPr>
              <a:t>n</a:t>
            </a:r>
            <a:r>
              <a:rPr lang="en-US" altLang="en-US" sz="1200" b="0">
                <a:cs typeface="Times New Roman" panose="02020603050405020304" pitchFamily="18" charset="0"/>
              </a:rPr>
              <a:t> bits, is exactly divisible by some predetermined number</a:t>
            </a:r>
            <a:r>
              <a:rPr lang="en-US" altLang="en-US" sz="1200" b="0">
                <a:solidFill>
                  <a:srgbClr val="00AC00"/>
                </a:solidFill>
                <a:cs typeface="Times New Roman" panose="02020603050405020304" pitchFamily="18" charset="0"/>
              </a:rPr>
              <a:t> (divisor) </a:t>
            </a:r>
            <a:r>
              <a:rPr lang="en-US" altLang="en-US" sz="1200" b="0">
                <a:cs typeface="Times New Roman" panose="02020603050405020304" pitchFamily="18" charset="0"/>
              </a:rPr>
              <a:t>of length</a:t>
            </a:r>
            <a:r>
              <a:rPr lang="en-US" altLang="en-US" sz="1200" b="0">
                <a:solidFill>
                  <a:srgbClr val="00AC00"/>
                </a:solidFill>
                <a:cs typeface="Times New Roman" panose="02020603050405020304" pitchFamily="18" charset="0"/>
              </a:rPr>
              <a:t> </a:t>
            </a:r>
            <a:r>
              <a:rPr lang="en-US" altLang="en-US" sz="1200" b="0" i="1">
                <a:solidFill>
                  <a:srgbClr val="00AC00"/>
                </a:solidFill>
                <a:cs typeface="Times New Roman" panose="02020603050405020304" pitchFamily="18" charset="0"/>
              </a:rPr>
              <a:t>n - k +1</a:t>
            </a:r>
            <a:r>
              <a:rPr lang="en-US" altLang="en-US" sz="1200" b="0">
                <a:cs typeface="Times New Roman" panose="02020603050405020304" pitchFamily="18" charset="0"/>
              </a:rPr>
              <a:t>. The receiver then divides the incoming frame by that number and , if there is no remainder, assumes there is no error. </a:t>
            </a:r>
            <a:endParaRPr lang="en-US" altLang="en-US" sz="1200" b="0">
              <a:cs typeface="Arial" panose="020B0604020202020204" pitchFamily="34" charset="0"/>
            </a:endParaRPr>
          </a:p>
        </p:txBody>
      </p:sp>
      <p:grpSp>
        <p:nvGrpSpPr>
          <p:cNvPr id="38917" name="Group 53">
            <a:extLst>
              <a:ext uri="{FF2B5EF4-FFF2-40B4-BE49-F238E27FC236}">
                <a16:creationId xmlns:a16="http://schemas.microsoft.com/office/drawing/2014/main" id="{22AD1C67-AC86-E347-995E-473FE95C23F6}"/>
              </a:ext>
            </a:extLst>
          </p:cNvPr>
          <p:cNvGrpSpPr>
            <a:grpSpLocks/>
          </p:cNvGrpSpPr>
          <p:nvPr/>
        </p:nvGrpSpPr>
        <p:grpSpPr bwMode="auto">
          <a:xfrm>
            <a:off x="1905000" y="1447800"/>
            <a:ext cx="8077200" cy="2895600"/>
            <a:chOff x="240" y="1056"/>
            <a:chExt cx="5088" cy="1824"/>
          </a:xfrm>
        </p:grpSpPr>
        <p:sp>
          <p:nvSpPr>
            <p:cNvPr id="38920" name="Rectangle 17">
              <a:extLst>
                <a:ext uri="{FF2B5EF4-FFF2-40B4-BE49-F238E27FC236}">
                  <a16:creationId xmlns:a16="http://schemas.microsoft.com/office/drawing/2014/main" id="{CBBA006D-12D8-D843-AA6B-702B8237CCBD}"/>
                </a:ext>
              </a:extLst>
            </p:cNvPr>
            <p:cNvSpPr>
              <a:spLocks noChangeArrowheads="1"/>
            </p:cNvSpPr>
            <p:nvPr/>
          </p:nvSpPr>
          <p:spPr bwMode="auto">
            <a:xfrm>
              <a:off x="480" y="1392"/>
              <a:ext cx="76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Data</a:t>
              </a:r>
            </a:p>
          </p:txBody>
        </p:sp>
        <p:sp>
          <p:nvSpPr>
            <p:cNvPr id="38921" name="Rectangle 18">
              <a:extLst>
                <a:ext uri="{FF2B5EF4-FFF2-40B4-BE49-F238E27FC236}">
                  <a16:creationId xmlns:a16="http://schemas.microsoft.com/office/drawing/2014/main" id="{98BB2690-F243-AA49-AEEF-7E3A1169293E}"/>
                </a:ext>
              </a:extLst>
            </p:cNvPr>
            <p:cNvSpPr>
              <a:spLocks noChangeArrowheads="1"/>
            </p:cNvSpPr>
            <p:nvPr/>
          </p:nvSpPr>
          <p:spPr bwMode="auto">
            <a:xfrm>
              <a:off x="1248" y="1392"/>
              <a:ext cx="336" cy="144"/>
            </a:xfrm>
            <a:prstGeom prst="rect">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00..0</a:t>
              </a:r>
            </a:p>
          </p:txBody>
        </p:sp>
        <p:sp>
          <p:nvSpPr>
            <p:cNvPr id="38922" name="Rectangle 19">
              <a:extLst>
                <a:ext uri="{FF2B5EF4-FFF2-40B4-BE49-F238E27FC236}">
                  <a16:creationId xmlns:a16="http://schemas.microsoft.com/office/drawing/2014/main" id="{2CC7207D-D9E8-0446-8F9C-010771136BD8}"/>
                </a:ext>
              </a:extLst>
            </p:cNvPr>
            <p:cNvSpPr>
              <a:spLocks noChangeArrowheads="1"/>
            </p:cNvSpPr>
            <p:nvPr/>
          </p:nvSpPr>
          <p:spPr bwMode="auto">
            <a:xfrm>
              <a:off x="624" y="1728"/>
              <a:ext cx="768" cy="144"/>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Divisor</a:t>
              </a:r>
            </a:p>
          </p:txBody>
        </p:sp>
        <p:sp>
          <p:nvSpPr>
            <p:cNvPr id="38923" name="Rectangle 20">
              <a:extLst>
                <a:ext uri="{FF2B5EF4-FFF2-40B4-BE49-F238E27FC236}">
                  <a16:creationId xmlns:a16="http://schemas.microsoft.com/office/drawing/2014/main" id="{FE89397C-2F29-E14C-AF8C-3341CCB677CD}"/>
                </a:ext>
              </a:extLst>
            </p:cNvPr>
            <p:cNvSpPr>
              <a:spLocks noChangeArrowheads="1"/>
            </p:cNvSpPr>
            <p:nvPr/>
          </p:nvSpPr>
          <p:spPr bwMode="auto">
            <a:xfrm>
              <a:off x="864" y="2064"/>
              <a:ext cx="336"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CRC</a:t>
              </a:r>
            </a:p>
          </p:txBody>
        </p:sp>
        <p:sp>
          <p:nvSpPr>
            <p:cNvPr id="38924" name="Line 22">
              <a:extLst>
                <a:ext uri="{FF2B5EF4-FFF2-40B4-BE49-F238E27FC236}">
                  <a16:creationId xmlns:a16="http://schemas.microsoft.com/office/drawing/2014/main" id="{109E4E88-D54C-5341-B53F-9FD724F1D8AE}"/>
                </a:ext>
              </a:extLst>
            </p:cNvPr>
            <p:cNvSpPr>
              <a:spLocks noChangeShapeType="1"/>
            </p:cNvSpPr>
            <p:nvPr/>
          </p:nvSpPr>
          <p:spPr bwMode="auto">
            <a:xfrm>
              <a:off x="480" y="1296"/>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Text Box 23">
              <a:extLst>
                <a:ext uri="{FF2B5EF4-FFF2-40B4-BE49-F238E27FC236}">
                  <a16:creationId xmlns:a16="http://schemas.microsoft.com/office/drawing/2014/main" id="{732CC6C1-E6EF-9140-9924-3077E28A7B6F}"/>
                </a:ext>
              </a:extLst>
            </p:cNvPr>
            <p:cNvSpPr txBox="1">
              <a:spLocks noChangeArrowheads="1"/>
            </p:cNvSpPr>
            <p:nvPr/>
          </p:nvSpPr>
          <p:spPr bwMode="auto">
            <a:xfrm>
              <a:off x="720" y="1152"/>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a:t>k</a:t>
              </a:r>
            </a:p>
          </p:txBody>
        </p:sp>
        <p:sp>
          <p:nvSpPr>
            <p:cNvPr id="38926" name="Line 24">
              <a:extLst>
                <a:ext uri="{FF2B5EF4-FFF2-40B4-BE49-F238E27FC236}">
                  <a16:creationId xmlns:a16="http://schemas.microsoft.com/office/drawing/2014/main" id="{BD61D901-B78E-2F4C-81E1-90F0CEFFE0F6}"/>
                </a:ext>
              </a:extLst>
            </p:cNvPr>
            <p:cNvSpPr>
              <a:spLocks noChangeShapeType="1"/>
            </p:cNvSpPr>
            <p:nvPr/>
          </p:nvSpPr>
          <p:spPr bwMode="auto">
            <a:xfrm>
              <a:off x="1248" y="1296"/>
              <a:ext cx="336"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Text Box 25">
              <a:extLst>
                <a:ext uri="{FF2B5EF4-FFF2-40B4-BE49-F238E27FC236}">
                  <a16:creationId xmlns:a16="http://schemas.microsoft.com/office/drawing/2014/main" id="{77A3D5FA-8DE0-B248-9F46-7479CE8A9771}"/>
                </a:ext>
              </a:extLst>
            </p:cNvPr>
            <p:cNvSpPr txBox="1">
              <a:spLocks noChangeArrowheads="1"/>
            </p:cNvSpPr>
            <p:nvPr/>
          </p:nvSpPr>
          <p:spPr bwMode="auto">
            <a:xfrm>
              <a:off x="1248" y="1152"/>
              <a:ext cx="33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200"/>
                <a:t>n - k</a:t>
              </a:r>
            </a:p>
          </p:txBody>
        </p:sp>
        <p:sp>
          <p:nvSpPr>
            <p:cNvPr id="38928" name="Text Box 26">
              <a:extLst>
                <a:ext uri="{FF2B5EF4-FFF2-40B4-BE49-F238E27FC236}">
                  <a16:creationId xmlns:a16="http://schemas.microsoft.com/office/drawing/2014/main" id="{DD2D07B4-C35B-5E49-9554-5221D58AC209}"/>
                </a:ext>
              </a:extLst>
            </p:cNvPr>
            <p:cNvSpPr txBox="1">
              <a:spLocks noChangeArrowheads="1"/>
            </p:cNvSpPr>
            <p:nvPr/>
          </p:nvSpPr>
          <p:spPr bwMode="auto">
            <a:xfrm>
              <a:off x="1440" y="172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a:t>(n – k + 1)</a:t>
              </a:r>
            </a:p>
          </p:txBody>
        </p:sp>
        <p:sp>
          <p:nvSpPr>
            <p:cNvPr id="38929" name="Text Box 27">
              <a:extLst>
                <a:ext uri="{FF2B5EF4-FFF2-40B4-BE49-F238E27FC236}">
                  <a16:creationId xmlns:a16="http://schemas.microsoft.com/office/drawing/2014/main" id="{55D1CB9C-0A84-2244-957F-D312B08DEB4C}"/>
                </a:ext>
              </a:extLst>
            </p:cNvPr>
            <p:cNvSpPr txBox="1">
              <a:spLocks noChangeArrowheads="1"/>
            </p:cNvSpPr>
            <p:nvPr/>
          </p:nvSpPr>
          <p:spPr bwMode="auto">
            <a:xfrm>
              <a:off x="1038" y="1896"/>
              <a:ext cx="8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a:t>Remainder</a:t>
              </a:r>
            </a:p>
          </p:txBody>
        </p:sp>
        <p:sp>
          <p:nvSpPr>
            <p:cNvPr id="38930" name="Line 28">
              <a:extLst>
                <a:ext uri="{FF2B5EF4-FFF2-40B4-BE49-F238E27FC236}">
                  <a16:creationId xmlns:a16="http://schemas.microsoft.com/office/drawing/2014/main" id="{8D347E87-987C-E948-B8CE-79BE43697A36}"/>
                </a:ext>
              </a:extLst>
            </p:cNvPr>
            <p:cNvSpPr>
              <a:spLocks noChangeShapeType="1"/>
            </p:cNvSpPr>
            <p:nvPr/>
          </p:nvSpPr>
          <p:spPr bwMode="auto">
            <a:xfrm>
              <a:off x="1008" y="1536"/>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29">
              <a:extLst>
                <a:ext uri="{FF2B5EF4-FFF2-40B4-BE49-F238E27FC236}">
                  <a16:creationId xmlns:a16="http://schemas.microsoft.com/office/drawing/2014/main" id="{50CD57D1-E649-0349-B618-D3261D3EBC3D}"/>
                </a:ext>
              </a:extLst>
            </p:cNvPr>
            <p:cNvSpPr>
              <a:spLocks noChangeShapeType="1"/>
            </p:cNvSpPr>
            <p:nvPr/>
          </p:nvSpPr>
          <p:spPr bwMode="auto">
            <a:xfrm>
              <a:off x="1008" y="1872"/>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2" name="Text Box 30">
              <a:extLst>
                <a:ext uri="{FF2B5EF4-FFF2-40B4-BE49-F238E27FC236}">
                  <a16:creationId xmlns:a16="http://schemas.microsoft.com/office/drawing/2014/main" id="{1F413FD7-4986-244E-95DD-9050500E7FDD}"/>
                </a:ext>
              </a:extLst>
            </p:cNvPr>
            <p:cNvSpPr txBox="1">
              <a:spLocks noChangeArrowheads="1"/>
            </p:cNvSpPr>
            <p:nvPr/>
          </p:nvSpPr>
          <p:spPr bwMode="auto">
            <a:xfrm>
              <a:off x="816" y="2208"/>
              <a:ext cx="57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a:t>(n – k)</a:t>
              </a:r>
            </a:p>
          </p:txBody>
        </p:sp>
        <p:sp>
          <p:nvSpPr>
            <p:cNvPr id="38933" name="Rectangle 31">
              <a:extLst>
                <a:ext uri="{FF2B5EF4-FFF2-40B4-BE49-F238E27FC236}">
                  <a16:creationId xmlns:a16="http://schemas.microsoft.com/office/drawing/2014/main" id="{EAC96BFB-6AB9-784E-84CF-25519663E253}"/>
                </a:ext>
              </a:extLst>
            </p:cNvPr>
            <p:cNvSpPr>
              <a:spLocks noChangeArrowheads="1"/>
            </p:cNvSpPr>
            <p:nvPr/>
          </p:nvSpPr>
          <p:spPr bwMode="auto">
            <a:xfrm>
              <a:off x="3840" y="1392"/>
              <a:ext cx="76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Data</a:t>
              </a:r>
            </a:p>
          </p:txBody>
        </p:sp>
        <p:sp>
          <p:nvSpPr>
            <p:cNvPr id="38934" name="Rectangle 32">
              <a:extLst>
                <a:ext uri="{FF2B5EF4-FFF2-40B4-BE49-F238E27FC236}">
                  <a16:creationId xmlns:a16="http://schemas.microsoft.com/office/drawing/2014/main" id="{23D99D7D-D6A3-EF41-B4C7-21B50B446C25}"/>
                </a:ext>
              </a:extLst>
            </p:cNvPr>
            <p:cNvSpPr>
              <a:spLocks noChangeArrowheads="1"/>
            </p:cNvSpPr>
            <p:nvPr/>
          </p:nvSpPr>
          <p:spPr bwMode="auto">
            <a:xfrm>
              <a:off x="4608" y="1392"/>
              <a:ext cx="336"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CRC</a:t>
              </a:r>
            </a:p>
          </p:txBody>
        </p:sp>
        <p:sp>
          <p:nvSpPr>
            <p:cNvPr id="38935" name="Rectangle 33">
              <a:extLst>
                <a:ext uri="{FF2B5EF4-FFF2-40B4-BE49-F238E27FC236}">
                  <a16:creationId xmlns:a16="http://schemas.microsoft.com/office/drawing/2014/main" id="{93750B34-A062-EA40-BBE3-58B684BD95BE}"/>
                </a:ext>
              </a:extLst>
            </p:cNvPr>
            <p:cNvSpPr>
              <a:spLocks noChangeArrowheads="1"/>
            </p:cNvSpPr>
            <p:nvPr/>
          </p:nvSpPr>
          <p:spPr bwMode="auto">
            <a:xfrm>
              <a:off x="3984" y="1728"/>
              <a:ext cx="768" cy="144"/>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Divisor</a:t>
              </a:r>
            </a:p>
          </p:txBody>
        </p:sp>
        <p:sp>
          <p:nvSpPr>
            <p:cNvPr id="38936" name="Rectangle 34">
              <a:extLst>
                <a:ext uri="{FF2B5EF4-FFF2-40B4-BE49-F238E27FC236}">
                  <a16:creationId xmlns:a16="http://schemas.microsoft.com/office/drawing/2014/main" id="{E12F934A-9E85-7340-AA5A-DADA11E19299}"/>
                </a:ext>
              </a:extLst>
            </p:cNvPr>
            <p:cNvSpPr>
              <a:spLocks noChangeArrowheads="1"/>
            </p:cNvSpPr>
            <p:nvPr/>
          </p:nvSpPr>
          <p:spPr bwMode="auto">
            <a:xfrm>
              <a:off x="4128" y="2064"/>
              <a:ext cx="576" cy="144"/>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Remainder</a:t>
              </a:r>
            </a:p>
          </p:txBody>
        </p:sp>
        <p:sp>
          <p:nvSpPr>
            <p:cNvPr id="38937" name="Line 41">
              <a:extLst>
                <a:ext uri="{FF2B5EF4-FFF2-40B4-BE49-F238E27FC236}">
                  <a16:creationId xmlns:a16="http://schemas.microsoft.com/office/drawing/2014/main" id="{68FF9387-E230-F145-A8BF-F4D87C04374E}"/>
                </a:ext>
              </a:extLst>
            </p:cNvPr>
            <p:cNvSpPr>
              <a:spLocks noChangeShapeType="1"/>
            </p:cNvSpPr>
            <p:nvPr/>
          </p:nvSpPr>
          <p:spPr bwMode="auto">
            <a:xfrm>
              <a:off x="4368" y="1536"/>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8" name="Line 42">
              <a:extLst>
                <a:ext uri="{FF2B5EF4-FFF2-40B4-BE49-F238E27FC236}">
                  <a16:creationId xmlns:a16="http://schemas.microsoft.com/office/drawing/2014/main" id="{6A3CF1FF-4000-E64E-841A-0855D0E15B79}"/>
                </a:ext>
              </a:extLst>
            </p:cNvPr>
            <p:cNvSpPr>
              <a:spLocks noChangeShapeType="1"/>
            </p:cNvSpPr>
            <p:nvPr/>
          </p:nvSpPr>
          <p:spPr bwMode="auto">
            <a:xfrm>
              <a:off x="4368" y="1872"/>
              <a:ext cx="0" cy="192"/>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9" name="Rectangle 44">
              <a:extLst>
                <a:ext uri="{FF2B5EF4-FFF2-40B4-BE49-F238E27FC236}">
                  <a16:creationId xmlns:a16="http://schemas.microsoft.com/office/drawing/2014/main" id="{72DAA0F4-7F28-2C4B-B8D4-C872F1D06FA7}"/>
                </a:ext>
              </a:extLst>
            </p:cNvPr>
            <p:cNvSpPr>
              <a:spLocks noChangeArrowheads="1"/>
            </p:cNvSpPr>
            <p:nvPr/>
          </p:nvSpPr>
          <p:spPr bwMode="auto">
            <a:xfrm>
              <a:off x="240" y="1056"/>
              <a:ext cx="1728" cy="1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en-US" sz="1400"/>
            </a:p>
          </p:txBody>
        </p:sp>
        <p:sp>
          <p:nvSpPr>
            <p:cNvPr id="38940" name="Line 45">
              <a:extLst>
                <a:ext uri="{FF2B5EF4-FFF2-40B4-BE49-F238E27FC236}">
                  <a16:creationId xmlns:a16="http://schemas.microsoft.com/office/drawing/2014/main" id="{BACCEAC4-C28C-564B-BBBA-221341F1BDAE}"/>
                </a:ext>
              </a:extLst>
            </p:cNvPr>
            <p:cNvSpPr>
              <a:spLocks noChangeShapeType="1"/>
            </p:cNvSpPr>
            <p:nvPr/>
          </p:nvSpPr>
          <p:spPr bwMode="auto">
            <a:xfrm>
              <a:off x="1968" y="1776"/>
              <a:ext cx="19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1" name="Rectangle 46">
              <a:extLst>
                <a:ext uri="{FF2B5EF4-FFF2-40B4-BE49-F238E27FC236}">
                  <a16:creationId xmlns:a16="http://schemas.microsoft.com/office/drawing/2014/main" id="{AD1CC9EE-0226-EB4E-88ED-169A7619A73B}"/>
                </a:ext>
              </a:extLst>
            </p:cNvPr>
            <p:cNvSpPr>
              <a:spLocks noChangeArrowheads="1"/>
            </p:cNvSpPr>
            <p:nvPr/>
          </p:nvSpPr>
          <p:spPr bwMode="auto">
            <a:xfrm>
              <a:off x="2160" y="1698"/>
              <a:ext cx="768"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Data</a:t>
              </a:r>
            </a:p>
          </p:txBody>
        </p:sp>
        <p:sp>
          <p:nvSpPr>
            <p:cNvPr id="38942" name="Rectangle 47">
              <a:extLst>
                <a:ext uri="{FF2B5EF4-FFF2-40B4-BE49-F238E27FC236}">
                  <a16:creationId xmlns:a16="http://schemas.microsoft.com/office/drawing/2014/main" id="{22AD4A1E-4476-E04F-B1C7-A064AD069EC2}"/>
                </a:ext>
              </a:extLst>
            </p:cNvPr>
            <p:cNvSpPr>
              <a:spLocks noChangeArrowheads="1"/>
            </p:cNvSpPr>
            <p:nvPr/>
          </p:nvSpPr>
          <p:spPr bwMode="auto">
            <a:xfrm>
              <a:off x="2928" y="1698"/>
              <a:ext cx="336"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r>
                <a:rPr lang="en-US" altLang="en-US" sz="1200"/>
                <a:t>CRC</a:t>
              </a:r>
            </a:p>
          </p:txBody>
        </p:sp>
        <p:sp>
          <p:nvSpPr>
            <p:cNvPr id="38943" name="Rectangle 48">
              <a:extLst>
                <a:ext uri="{FF2B5EF4-FFF2-40B4-BE49-F238E27FC236}">
                  <a16:creationId xmlns:a16="http://schemas.microsoft.com/office/drawing/2014/main" id="{C960A0B0-00F0-AF4C-9FCE-5E6D9CACB75C}"/>
                </a:ext>
              </a:extLst>
            </p:cNvPr>
            <p:cNvSpPr>
              <a:spLocks noChangeArrowheads="1"/>
            </p:cNvSpPr>
            <p:nvPr/>
          </p:nvSpPr>
          <p:spPr bwMode="auto">
            <a:xfrm>
              <a:off x="3600" y="1104"/>
              <a:ext cx="1728" cy="15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FontTx/>
                <a:buNone/>
              </a:pPr>
              <a:endParaRPr lang="en-US" altLang="en-US" sz="1400"/>
            </a:p>
          </p:txBody>
        </p:sp>
        <p:sp>
          <p:nvSpPr>
            <p:cNvPr id="38944" name="Line 49">
              <a:extLst>
                <a:ext uri="{FF2B5EF4-FFF2-40B4-BE49-F238E27FC236}">
                  <a16:creationId xmlns:a16="http://schemas.microsoft.com/office/drawing/2014/main" id="{BEF1EB99-6266-1B4E-A489-5AD80AFA5C09}"/>
                </a:ext>
              </a:extLst>
            </p:cNvPr>
            <p:cNvSpPr>
              <a:spLocks noChangeShapeType="1"/>
            </p:cNvSpPr>
            <p:nvPr/>
          </p:nvSpPr>
          <p:spPr bwMode="auto">
            <a:xfrm>
              <a:off x="3264" y="1776"/>
              <a:ext cx="336"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45" name="Text Box 50">
              <a:extLst>
                <a:ext uri="{FF2B5EF4-FFF2-40B4-BE49-F238E27FC236}">
                  <a16:creationId xmlns:a16="http://schemas.microsoft.com/office/drawing/2014/main" id="{3AFEA1C6-9601-2246-BCD3-13828E1A4204}"/>
                </a:ext>
              </a:extLst>
            </p:cNvPr>
            <p:cNvSpPr txBox="1">
              <a:spLocks noChangeArrowheads="1"/>
            </p:cNvSpPr>
            <p:nvPr/>
          </p:nvSpPr>
          <p:spPr bwMode="auto">
            <a:xfrm>
              <a:off x="3936" y="2688"/>
              <a:ext cx="1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a:t>Receiver</a:t>
              </a:r>
            </a:p>
          </p:txBody>
        </p:sp>
        <p:sp>
          <p:nvSpPr>
            <p:cNvPr id="38946" name="Text Box 51">
              <a:extLst>
                <a:ext uri="{FF2B5EF4-FFF2-40B4-BE49-F238E27FC236}">
                  <a16:creationId xmlns:a16="http://schemas.microsoft.com/office/drawing/2014/main" id="{5ED5D1FD-14C0-984E-A77A-AED460024173}"/>
                </a:ext>
              </a:extLst>
            </p:cNvPr>
            <p:cNvSpPr txBox="1">
              <a:spLocks noChangeArrowheads="1"/>
            </p:cNvSpPr>
            <p:nvPr/>
          </p:nvSpPr>
          <p:spPr bwMode="auto">
            <a:xfrm>
              <a:off x="528" y="2640"/>
              <a:ext cx="1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a:t>Sender</a:t>
              </a:r>
            </a:p>
          </p:txBody>
        </p:sp>
        <p:sp>
          <p:nvSpPr>
            <p:cNvPr id="38947" name="Text Box 52">
              <a:extLst>
                <a:ext uri="{FF2B5EF4-FFF2-40B4-BE49-F238E27FC236}">
                  <a16:creationId xmlns:a16="http://schemas.microsoft.com/office/drawing/2014/main" id="{D6A8185E-E1E8-BD43-BCA5-D338CC179034}"/>
                </a:ext>
              </a:extLst>
            </p:cNvPr>
            <p:cNvSpPr txBox="1">
              <a:spLocks noChangeArrowheads="1"/>
            </p:cNvSpPr>
            <p:nvPr/>
          </p:nvSpPr>
          <p:spPr bwMode="auto">
            <a:xfrm>
              <a:off x="4032" y="2304"/>
              <a:ext cx="115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a:t>zero – no error</a:t>
              </a:r>
            </a:p>
            <a:p>
              <a:pPr>
                <a:spcBef>
                  <a:spcPct val="50000"/>
                </a:spcBef>
                <a:buFontTx/>
                <a:buNone/>
              </a:pPr>
              <a:r>
                <a:rPr lang="en-US" altLang="en-US" sz="1200"/>
                <a:t>nonzero  - error</a:t>
              </a:r>
            </a:p>
          </p:txBody>
        </p:sp>
      </p:grpSp>
      <p:sp>
        <p:nvSpPr>
          <p:cNvPr id="38918" name="Text Box 54">
            <a:extLst>
              <a:ext uri="{FF2B5EF4-FFF2-40B4-BE49-F238E27FC236}">
                <a16:creationId xmlns:a16="http://schemas.microsoft.com/office/drawing/2014/main" id="{2C065B0D-E09B-8A49-AD45-4C21765F7E03}"/>
              </a:ext>
            </a:extLst>
          </p:cNvPr>
          <p:cNvSpPr txBox="1">
            <a:spLocks noChangeArrowheads="1"/>
          </p:cNvSpPr>
          <p:nvPr/>
        </p:nvSpPr>
        <p:spPr bwMode="auto">
          <a:xfrm>
            <a:off x="1905000" y="4267200"/>
            <a:ext cx="8534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200" b="0"/>
              <a:t>T = n-bit frame to be transmitted</a:t>
            </a:r>
          </a:p>
          <a:p>
            <a:pPr>
              <a:spcBef>
                <a:spcPct val="50000"/>
              </a:spcBef>
              <a:buFontTx/>
              <a:buNone/>
            </a:pPr>
            <a:r>
              <a:rPr lang="en-US" altLang="en-US" sz="1200" b="0"/>
              <a:t>D = k-bit block of data or message</a:t>
            </a:r>
          </a:p>
          <a:p>
            <a:pPr>
              <a:spcBef>
                <a:spcPct val="50000"/>
              </a:spcBef>
              <a:buFontTx/>
              <a:buNone/>
            </a:pPr>
            <a:r>
              <a:rPr lang="en-US" altLang="en-US" sz="1200" b="0"/>
              <a:t>R = (n - k) bits CRC</a:t>
            </a:r>
          </a:p>
          <a:p>
            <a:pPr>
              <a:spcBef>
                <a:spcPct val="50000"/>
              </a:spcBef>
              <a:buFontTx/>
              <a:buNone/>
            </a:pPr>
            <a:r>
              <a:rPr lang="en-US" altLang="en-US" sz="1200" b="0"/>
              <a:t>P = pattern of n – k +1 bits; that is the predetermined divisor. The pattern p is chosen to be one bit longer 	than the CRC. The higher and lower order bits of P must be 1</a:t>
            </a:r>
          </a:p>
          <a:p>
            <a:pPr>
              <a:spcBef>
                <a:spcPct val="50000"/>
              </a:spcBef>
              <a:buFontTx/>
              <a:buNone/>
            </a:pPr>
            <a:r>
              <a:rPr lang="en-US" altLang="en-US" sz="1200" b="0"/>
              <a:t>Mathematically, It can describes as using modulo 2 arithmetic:</a:t>
            </a:r>
          </a:p>
        </p:txBody>
      </p:sp>
      <p:graphicFrame>
        <p:nvGraphicFramePr>
          <p:cNvPr id="38919" name="Object 57">
            <a:extLst>
              <a:ext uri="{FF2B5EF4-FFF2-40B4-BE49-F238E27FC236}">
                <a16:creationId xmlns:a16="http://schemas.microsoft.com/office/drawing/2014/main" id="{FD9BEFC0-9C13-1D46-A857-31EEE896FC4D}"/>
              </a:ext>
            </a:extLst>
          </p:cNvPr>
          <p:cNvGraphicFramePr>
            <a:graphicFrameLocks noChangeAspect="1"/>
          </p:cNvGraphicFramePr>
          <p:nvPr>
            <p:ph sz="half" idx="2"/>
          </p:nvPr>
        </p:nvGraphicFramePr>
        <p:xfrm>
          <a:off x="6713539" y="6248400"/>
          <a:ext cx="973137" cy="254000"/>
        </p:xfrm>
        <a:graphic>
          <a:graphicData uri="http://schemas.openxmlformats.org/presentationml/2006/ole">
            <mc:AlternateContent xmlns:mc="http://schemas.openxmlformats.org/markup-compatibility/2006">
              <mc:Choice xmlns:v="urn:schemas-microsoft-com:vml" Requires="v">
                <p:oleObj spid="_x0000_s8212" name="Equation" r:id="rId5" imgW="20193000" imgH="5270500" progId="Equation.3">
                  <p:embed/>
                </p:oleObj>
              </mc:Choice>
              <mc:Fallback>
                <p:oleObj name="Equation" r:id="rId5" imgW="20193000" imgH="5270500" progId="Equation.3">
                  <p:embed/>
                  <p:pic>
                    <p:nvPicPr>
                      <p:cNvPr id="38919" name="Object 57">
                        <a:extLst>
                          <a:ext uri="{FF2B5EF4-FFF2-40B4-BE49-F238E27FC236}">
                            <a16:creationId xmlns:a16="http://schemas.microsoft.com/office/drawing/2014/main" id="{FD9BEFC0-9C13-1D46-A857-31EEE896FC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3539" y="6248400"/>
                        <a:ext cx="973137"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9124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4">
            <a:extLst>
              <a:ext uri="{FF2B5EF4-FFF2-40B4-BE49-F238E27FC236}">
                <a16:creationId xmlns:a16="http://schemas.microsoft.com/office/drawing/2014/main" id="{3635CA77-0A0C-DC41-9BEF-9B61CB8EF946}"/>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FC089D64-629C-FC44-933A-96541F63D471}" type="slidenum">
              <a:rPr lang="en-US" altLang="en-US" sz="1800"/>
              <a:pPr>
                <a:spcBef>
                  <a:spcPct val="0"/>
                </a:spcBef>
                <a:buFontTx/>
                <a:buNone/>
              </a:pPr>
              <a:t>7</a:t>
            </a:fld>
            <a:endParaRPr lang="en-US" altLang="en-US" sz="1800"/>
          </a:p>
        </p:txBody>
      </p:sp>
      <p:sp>
        <p:nvSpPr>
          <p:cNvPr id="39938" name="Text Box 4">
            <a:extLst>
              <a:ext uri="{FF2B5EF4-FFF2-40B4-BE49-F238E27FC236}">
                <a16:creationId xmlns:a16="http://schemas.microsoft.com/office/drawing/2014/main" id="{6797E952-CAE0-BB44-BA82-D4A203D6BD79}"/>
              </a:ext>
            </a:extLst>
          </p:cNvPr>
          <p:cNvSpPr txBox="1">
            <a:spLocks noChangeArrowheads="1"/>
          </p:cNvSpPr>
          <p:nvPr/>
        </p:nvSpPr>
        <p:spPr bwMode="auto">
          <a:xfrm>
            <a:off x="1676400" y="381000"/>
            <a:ext cx="8458200"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The errors in an n-bit frame can be presented by an n-bit filled with 1s in each error position.</a:t>
            </a:r>
          </a:p>
          <a:p>
            <a:pPr>
              <a:spcBef>
                <a:spcPct val="50000"/>
              </a:spcBef>
              <a:buFontTx/>
              <a:buNone/>
            </a:pPr>
            <a:endParaRPr lang="en-US" altLang="en-US" sz="1400" b="0"/>
          </a:p>
        </p:txBody>
      </p:sp>
      <p:graphicFrame>
        <p:nvGraphicFramePr>
          <p:cNvPr id="39939" name="Object 5">
            <a:extLst>
              <a:ext uri="{FF2B5EF4-FFF2-40B4-BE49-F238E27FC236}">
                <a16:creationId xmlns:a16="http://schemas.microsoft.com/office/drawing/2014/main" id="{D747AB2F-95B2-8340-A89F-67E4329F40F7}"/>
              </a:ext>
            </a:extLst>
          </p:cNvPr>
          <p:cNvGraphicFramePr>
            <a:graphicFrameLocks noChangeAspect="1"/>
          </p:cNvGraphicFramePr>
          <p:nvPr>
            <p:ph/>
          </p:nvPr>
        </p:nvGraphicFramePr>
        <p:xfrm>
          <a:off x="2438400" y="838200"/>
          <a:ext cx="2286000" cy="293688"/>
        </p:xfrm>
        <a:graphic>
          <a:graphicData uri="http://schemas.openxmlformats.org/presentationml/2006/ole">
            <mc:AlternateContent xmlns:mc="http://schemas.openxmlformats.org/markup-compatibility/2006">
              <mc:Choice xmlns:v="urn:schemas-microsoft-com:vml" Requires="v">
                <p:oleObj spid="_x0000_s10250" name="Equation" r:id="rId3" imgW="38620700" imgH="4978400" progId="Equation.3">
                  <p:embed/>
                </p:oleObj>
              </mc:Choice>
              <mc:Fallback>
                <p:oleObj name="Equation" r:id="rId3" imgW="38620700" imgH="4978400" progId="Equation.3">
                  <p:embed/>
                  <p:pic>
                    <p:nvPicPr>
                      <p:cNvPr id="39939" name="Object 5">
                        <a:extLst>
                          <a:ext uri="{FF2B5EF4-FFF2-40B4-BE49-F238E27FC236}">
                            <a16:creationId xmlns:a16="http://schemas.microsoft.com/office/drawing/2014/main" id="{D747AB2F-95B2-8340-A89F-67E4329F4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38200"/>
                        <a:ext cx="2286000"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Text Box 7">
            <a:extLst>
              <a:ext uri="{FF2B5EF4-FFF2-40B4-BE49-F238E27FC236}">
                <a16:creationId xmlns:a16="http://schemas.microsoft.com/office/drawing/2014/main" id="{601E8C7E-5E13-8842-B37A-3B1284C72916}"/>
              </a:ext>
            </a:extLst>
          </p:cNvPr>
          <p:cNvSpPr txBox="1">
            <a:spLocks noChangeArrowheads="1"/>
          </p:cNvSpPr>
          <p:nvPr/>
        </p:nvSpPr>
        <p:spPr bwMode="auto">
          <a:xfrm>
            <a:off x="2057400" y="1371600"/>
            <a:ext cx="777240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i="1"/>
              <a:t>T</a:t>
            </a:r>
            <a:r>
              <a:rPr lang="en-US" altLang="en-US" sz="1400" b="0"/>
              <a:t> = Transmitted frame</a:t>
            </a:r>
          </a:p>
          <a:p>
            <a:pPr>
              <a:spcBef>
                <a:spcPct val="50000"/>
              </a:spcBef>
              <a:buFontTx/>
              <a:buNone/>
            </a:pPr>
            <a:r>
              <a:rPr lang="en-US" altLang="en-US" sz="1400" b="0" i="1"/>
              <a:t>E</a:t>
            </a:r>
            <a:r>
              <a:rPr lang="en-US" altLang="en-US" sz="1400" b="0"/>
              <a:t> = Error pattern with 1s in positions where errors occur.</a:t>
            </a:r>
          </a:p>
          <a:p>
            <a:pPr>
              <a:spcBef>
                <a:spcPct val="50000"/>
              </a:spcBef>
              <a:buFontTx/>
              <a:buNone/>
            </a:pPr>
            <a:r>
              <a:rPr lang="en-US" altLang="en-US" sz="1400" b="0" i="1"/>
              <a:t>T</a:t>
            </a:r>
            <a:r>
              <a:rPr lang="en-US" altLang="en-US" sz="1400" b="0" i="1" baseline="-25000"/>
              <a:t>r</a:t>
            </a:r>
            <a:r>
              <a:rPr lang="en-US" altLang="en-US" sz="1400" b="0"/>
              <a:t> = Received frame</a:t>
            </a:r>
          </a:p>
          <a:p>
            <a:pPr>
              <a:spcBef>
                <a:spcPct val="50000"/>
              </a:spcBef>
              <a:buFontTx/>
              <a:buNone/>
            </a:pPr>
            <a:r>
              <a:rPr lang="en-US" altLang="en-US" sz="1400" b="0"/>
              <a:t>If there is an error ( </a:t>
            </a:r>
            <a:r>
              <a:rPr lang="en-US" altLang="en-US" sz="1400" b="0" i="1"/>
              <a:t>E </a:t>
            </a:r>
            <a:r>
              <a:rPr lang="en-US" altLang="en-US" sz="1400" b="0" i="1">
                <a:cs typeface="Arial" panose="020B0604020202020204" pitchFamily="34" charset="0"/>
              </a:rPr>
              <a:t>≠ 0),</a:t>
            </a:r>
            <a:r>
              <a:rPr lang="en-US" altLang="en-US" sz="1400" b="0">
                <a:cs typeface="Arial" panose="020B0604020202020204" pitchFamily="34" charset="0"/>
              </a:rPr>
              <a:t> the receiver will fail to detect the error if and only if </a:t>
            </a:r>
            <a:r>
              <a:rPr lang="en-US" altLang="en-US" sz="1400" b="0" i="1"/>
              <a:t>T</a:t>
            </a:r>
            <a:r>
              <a:rPr lang="en-US" altLang="en-US" sz="1400" b="0" i="1" baseline="-25000"/>
              <a:t>r</a:t>
            </a:r>
            <a:r>
              <a:rPr lang="en-US" altLang="en-US" sz="1400" b="0"/>
              <a:t> is divisible by </a:t>
            </a:r>
            <a:r>
              <a:rPr lang="en-US" altLang="en-US" sz="1400" b="0" i="1"/>
              <a:t>P</a:t>
            </a:r>
            <a:r>
              <a:rPr lang="en-US" altLang="en-US" sz="1400" b="0"/>
              <a:t>, which is equivalent to </a:t>
            </a:r>
            <a:r>
              <a:rPr lang="en-US" altLang="en-US" sz="1400" b="0" i="1"/>
              <a:t>E</a:t>
            </a:r>
            <a:r>
              <a:rPr lang="en-US" altLang="en-US" sz="1400" b="0"/>
              <a:t> divisible by </a:t>
            </a:r>
            <a:r>
              <a:rPr lang="en-US" altLang="en-US" sz="1400" b="0" i="1"/>
              <a:t>P</a:t>
            </a:r>
            <a:r>
              <a:rPr lang="en-US" altLang="en-US" sz="1400"/>
              <a:t> </a:t>
            </a:r>
          </a:p>
        </p:txBody>
      </p:sp>
      <p:sp>
        <p:nvSpPr>
          <p:cNvPr id="39941" name="Text Box 8">
            <a:extLst>
              <a:ext uri="{FF2B5EF4-FFF2-40B4-BE49-F238E27FC236}">
                <a16:creationId xmlns:a16="http://schemas.microsoft.com/office/drawing/2014/main" id="{4CEC2029-3405-1848-B5B4-8DC4B501C205}"/>
              </a:ext>
            </a:extLst>
          </p:cNvPr>
          <p:cNvSpPr txBox="1">
            <a:spLocks noChangeArrowheads="1"/>
          </p:cNvSpPr>
          <p:nvPr/>
        </p:nvSpPr>
        <p:spPr bwMode="auto">
          <a:xfrm>
            <a:off x="1981200" y="3505201"/>
            <a:ext cx="792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800">
                <a:solidFill>
                  <a:schemeClr val="accent2"/>
                </a:solidFill>
              </a:rPr>
              <a:t>Modulo 2 Arithmetic:</a:t>
            </a:r>
          </a:p>
        </p:txBody>
      </p:sp>
      <p:sp>
        <p:nvSpPr>
          <p:cNvPr id="39942" name="Text Box 9">
            <a:extLst>
              <a:ext uri="{FF2B5EF4-FFF2-40B4-BE49-F238E27FC236}">
                <a16:creationId xmlns:a16="http://schemas.microsoft.com/office/drawing/2014/main" id="{51B427EE-3F4B-E740-8C12-39A2E5AAD69C}"/>
              </a:ext>
            </a:extLst>
          </p:cNvPr>
          <p:cNvSpPr txBox="1">
            <a:spLocks noChangeArrowheads="1"/>
          </p:cNvSpPr>
          <p:nvPr/>
        </p:nvSpPr>
        <p:spPr bwMode="auto">
          <a:xfrm>
            <a:off x="2133600" y="3886200"/>
            <a:ext cx="8305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Module 2 arithmetic uses binary addition with no carries (XOR), and binary subtraction with no carries also interpreted as the (XOR) operation.  </a:t>
            </a:r>
          </a:p>
          <a:p>
            <a:pPr>
              <a:spcBef>
                <a:spcPct val="50000"/>
              </a:spcBef>
              <a:buFontTx/>
              <a:buNone/>
            </a:pPr>
            <a:endParaRPr lang="en-US" altLang="en-US" sz="1400" b="0"/>
          </a:p>
          <a:p>
            <a:pPr>
              <a:spcBef>
                <a:spcPct val="50000"/>
              </a:spcBef>
              <a:buFontTx/>
              <a:buNone/>
            </a:pPr>
            <a:r>
              <a:rPr lang="en-US" altLang="en-US" sz="1400" b="0"/>
              <a:t>  1111		 1111</a:t>
            </a:r>
          </a:p>
          <a:p>
            <a:pPr>
              <a:spcBef>
                <a:spcPct val="50000"/>
              </a:spcBef>
              <a:buFontTx/>
              <a:buNone/>
            </a:pPr>
            <a:r>
              <a:rPr lang="en-US" altLang="en-US" sz="1400" b="0"/>
              <a:t>+1010		-0101</a:t>
            </a:r>
          </a:p>
          <a:p>
            <a:pPr>
              <a:spcBef>
                <a:spcPct val="50000"/>
              </a:spcBef>
              <a:buFontTx/>
              <a:buNone/>
            </a:pPr>
            <a:r>
              <a:rPr lang="en-US" altLang="en-US" sz="1400" b="0"/>
              <a:t>  0101		 1010</a:t>
            </a:r>
          </a:p>
        </p:txBody>
      </p:sp>
      <p:sp>
        <p:nvSpPr>
          <p:cNvPr id="39943" name="Line 10">
            <a:extLst>
              <a:ext uri="{FF2B5EF4-FFF2-40B4-BE49-F238E27FC236}">
                <a16:creationId xmlns:a16="http://schemas.microsoft.com/office/drawing/2014/main" id="{27C14D20-1FBC-FB4C-8C2A-7CB08CA5BE0F}"/>
              </a:ext>
            </a:extLst>
          </p:cNvPr>
          <p:cNvSpPr>
            <a:spLocks noChangeShapeType="1"/>
          </p:cNvSpPr>
          <p:nvPr/>
        </p:nvSpPr>
        <p:spPr bwMode="auto">
          <a:xfrm>
            <a:off x="2209800" y="53340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11">
            <a:extLst>
              <a:ext uri="{FF2B5EF4-FFF2-40B4-BE49-F238E27FC236}">
                <a16:creationId xmlns:a16="http://schemas.microsoft.com/office/drawing/2014/main" id="{4037D48A-AF58-AE46-AF46-7D8BA0A99838}"/>
              </a:ext>
            </a:extLst>
          </p:cNvPr>
          <p:cNvSpPr>
            <a:spLocks noChangeShapeType="1"/>
          </p:cNvSpPr>
          <p:nvPr/>
        </p:nvSpPr>
        <p:spPr bwMode="auto">
          <a:xfrm>
            <a:off x="3962400" y="5334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22903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BE0D6819-044C-E948-AB75-BAA6A533442D}"/>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DF6C2CB7-EDDE-574F-8D6F-11EA92A2E25A}" type="slidenum">
              <a:rPr lang="en-US" altLang="en-US" sz="1800"/>
              <a:pPr>
                <a:spcBef>
                  <a:spcPct val="0"/>
                </a:spcBef>
                <a:buFontTx/>
                <a:buNone/>
              </a:pPr>
              <a:t>8</a:t>
            </a:fld>
            <a:endParaRPr lang="en-US" altLang="en-US" sz="1800"/>
          </a:p>
        </p:txBody>
      </p:sp>
      <p:sp>
        <p:nvSpPr>
          <p:cNvPr id="40962" name="Rectangle 11">
            <a:extLst>
              <a:ext uri="{FF2B5EF4-FFF2-40B4-BE49-F238E27FC236}">
                <a16:creationId xmlns:a16="http://schemas.microsoft.com/office/drawing/2014/main" id="{D08B1000-AE06-4D47-A941-EFF0F512BF64}"/>
              </a:ext>
            </a:extLst>
          </p:cNvPr>
          <p:cNvSpPr>
            <a:spLocks noGrp="1" noChangeArrowheads="1"/>
          </p:cNvSpPr>
          <p:nvPr>
            <p:ph type="title"/>
          </p:nvPr>
        </p:nvSpPr>
        <p:spPr>
          <a:xfrm>
            <a:off x="1676400" y="0"/>
            <a:ext cx="7772400" cy="457200"/>
          </a:xfrm>
        </p:spPr>
        <p:txBody>
          <a:bodyPr/>
          <a:lstStyle/>
          <a:p>
            <a:pPr algn="l"/>
            <a:r>
              <a:rPr lang="en-US" altLang="en-US" sz="2000">
                <a:solidFill>
                  <a:schemeClr val="accent2"/>
                </a:solidFill>
              </a:rPr>
              <a:t>Example of CRC using Modulo 2 Arithmetic</a:t>
            </a:r>
          </a:p>
        </p:txBody>
      </p:sp>
      <p:sp>
        <p:nvSpPr>
          <p:cNvPr id="40963" name="Text Box 12">
            <a:extLst>
              <a:ext uri="{FF2B5EF4-FFF2-40B4-BE49-F238E27FC236}">
                <a16:creationId xmlns:a16="http://schemas.microsoft.com/office/drawing/2014/main" id="{7BEC0CB8-A3A2-A24D-B07B-A37CA46DF4E0}"/>
              </a:ext>
            </a:extLst>
          </p:cNvPr>
          <p:cNvSpPr txBox="1">
            <a:spLocks noChangeArrowheads="1"/>
          </p:cNvSpPr>
          <p:nvPr/>
        </p:nvSpPr>
        <p:spPr bwMode="auto">
          <a:xfrm>
            <a:off x="1981200" y="609600"/>
            <a:ext cx="39624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dirty="0"/>
              <a:t>Message	D = 1010001101</a:t>
            </a:r>
          </a:p>
          <a:p>
            <a:pPr>
              <a:spcBef>
                <a:spcPct val="50000"/>
              </a:spcBef>
              <a:buFontTx/>
              <a:buNone/>
            </a:pPr>
            <a:r>
              <a:rPr lang="en-US" altLang="en-US" sz="1400" b="0" dirty="0"/>
              <a:t>Pattern	P = 110101</a:t>
            </a:r>
          </a:p>
          <a:p>
            <a:pPr>
              <a:spcBef>
                <a:spcPct val="50000"/>
              </a:spcBef>
              <a:buFontTx/>
              <a:buNone/>
            </a:pPr>
            <a:r>
              <a:rPr lang="en-US" altLang="en-US" sz="1400" b="0" dirty="0"/>
              <a:t>CRC	R = to be calculated</a:t>
            </a:r>
          </a:p>
          <a:p>
            <a:pPr>
              <a:spcBef>
                <a:spcPct val="50000"/>
              </a:spcBef>
              <a:buFontTx/>
              <a:buNone/>
            </a:pPr>
            <a:r>
              <a:rPr lang="en-US" altLang="en-US" sz="1400" b="0" dirty="0"/>
              <a:t>Thus n = 15, k = 10, and (n – k) = 5</a:t>
            </a:r>
          </a:p>
          <a:p>
            <a:pPr>
              <a:spcBef>
                <a:spcPct val="50000"/>
              </a:spcBef>
              <a:buFontTx/>
              <a:buNone/>
            </a:pPr>
            <a:r>
              <a:rPr lang="en-US" altLang="en-US" sz="1400" b="0" dirty="0"/>
              <a:t>The message is multiply by 2</a:t>
            </a:r>
            <a:r>
              <a:rPr lang="en-US" altLang="en-US" sz="1400" b="0" baseline="30000" dirty="0"/>
              <a:t>5</a:t>
            </a:r>
            <a:r>
              <a:rPr lang="en-US" altLang="en-US" sz="1400" b="0" dirty="0"/>
              <a:t> :</a:t>
            </a:r>
          </a:p>
          <a:p>
            <a:pPr>
              <a:spcBef>
                <a:spcPct val="50000"/>
              </a:spcBef>
              <a:buFontTx/>
              <a:buNone/>
            </a:pPr>
            <a:r>
              <a:rPr lang="en-US" altLang="en-US" sz="1400" b="0" dirty="0"/>
              <a:t>2</a:t>
            </a:r>
            <a:r>
              <a:rPr lang="en-US" altLang="en-US" sz="1400" b="0" baseline="30000" dirty="0"/>
              <a:t>5 </a:t>
            </a:r>
            <a:r>
              <a:rPr lang="en-US" altLang="en-US" sz="1400" b="0" dirty="0"/>
              <a:t>D</a:t>
            </a:r>
            <a:r>
              <a:rPr lang="en-US" altLang="en-US" sz="1400" dirty="0"/>
              <a:t>  =</a:t>
            </a:r>
            <a:r>
              <a:rPr lang="en-US" altLang="en-US" sz="1400" b="0" dirty="0"/>
              <a:t>  1010001101</a:t>
            </a:r>
            <a:r>
              <a:rPr lang="en-US" altLang="en-US" sz="1400" b="0" dirty="0">
                <a:solidFill>
                  <a:srgbClr val="FF00FF"/>
                </a:solidFill>
              </a:rPr>
              <a:t>00000</a:t>
            </a:r>
          </a:p>
          <a:p>
            <a:pPr>
              <a:spcBef>
                <a:spcPct val="50000"/>
              </a:spcBef>
              <a:buFontTx/>
              <a:buNone/>
            </a:pPr>
            <a:r>
              <a:rPr lang="en-US" altLang="en-US" sz="1400" b="0" dirty="0"/>
              <a:t>This product is divided by P,</a:t>
            </a:r>
          </a:p>
          <a:p>
            <a:pPr>
              <a:spcBef>
                <a:spcPct val="50000"/>
              </a:spcBef>
              <a:buFontTx/>
              <a:buNone/>
            </a:pPr>
            <a:r>
              <a:rPr lang="en-US" altLang="en-US" sz="1400" b="0" dirty="0"/>
              <a:t>gives the remainder R = 01110</a:t>
            </a:r>
          </a:p>
          <a:p>
            <a:pPr>
              <a:spcBef>
                <a:spcPct val="50000"/>
              </a:spcBef>
              <a:buFontTx/>
              <a:buNone/>
            </a:pPr>
            <a:endParaRPr lang="en-US" altLang="en-US" sz="1400" b="0" dirty="0"/>
          </a:p>
          <a:p>
            <a:pPr>
              <a:spcBef>
                <a:spcPct val="50000"/>
              </a:spcBef>
              <a:buFontTx/>
              <a:buNone/>
            </a:pPr>
            <a:r>
              <a:rPr lang="en-US" altLang="en-US" sz="1400" b="0" dirty="0"/>
              <a:t>The remainder is added to</a:t>
            </a:r>
            <a:r>
              <a:rPr lang="en-US" altLang="en-US" sz="1200" b="0" dirty="0"/>
              <a:t> </a:t>
            </a:r>
            <a:r>
              <a:rPr lang="en-US" altLang="en-US" sz="1400" b="0" dirty="0"/>
              <a:t>2</a:t>
            </a:r>
            <a:r>
              <a:rPr lang="en-US" altLang="en-US" sz="1600" b="0" baseline="30000" dirty="0"/>
              <a:t>5</a:t>
            </a:r>
            <a:r>
              <a:rPr lang="en-US" altLang="en-US" sz="1400" b="0" dirty="0"/>
              <a:t>D ( T = 2</a:t>
            </a:r>
            <a:r>
              <a:rPr lang="en-US" altLang="en-US" sz="1400" b="0" baseline="30000" dirty="0"/>
              <a:t>5</a:t>
            </a:r>
            <a:r>
              <a:rPr lang="en-US" altLang="en-US" sz="1400" b="0" dirty="0"/>
              <a:t>D  + R) to give</a:t>
            </a:r>
            <a:r>
              <a:rPr lang="en-US" altLang="en-US" sz="1400" dirty="0"/>
              <a:t> </a:t>
            </a:r>
            <a:endParaRPr lang="en-US" altLang="en-US" sz="1400" b="0" dirty="0"/>
          </a:p>
          <a:p>
            <a:pPr>
              <a:spcBef>
                <a:spcPct val="50000"/>
              </a:spcBef>
              <a:buFontTx/>
              <a:buNone/>
            </a:pPr>
            <a:r>
              <a:rPr lang="en-US" altLang="en-US" sz="1400" b="0" dirty="0"/>
              <a:t> T = 1010001101 01110 , which is transmitted. </a:t>
            </a:r>
          </a:p>
        </p:txBody>
      </p:sp>
      <p:grpSp>
        <p:nvGrpSpPr>
          <p:cNvPr id="40964" name="Group 19">
            <a:extLst>
              <a:ext uri="{FF2B5EF4-FFF2-40B4-BE49-F238E27FC236}">
                <a16:creationId xmlns:a16="http://schemas.microsoft.com/office/drawing/2014/main" id="{C0A08A1A-07D9-AD46-ABE4-2E465926F0A2}"/>
              </a:ext>
            </a:extLst>
          </p:cNvPr>
          <p:cNvGrpSpPr>
            <a:grpSpLocks/>
          </p:cNvGrpSpPr>
          <p:nvPr/>
        </p:nvGrpSpPr>
        <p:grpSpPr bwMode="auto">
          <a:xfrm>
            <a:off x="5715000" y="762001"/>
            <a:ext cx="4800600" cy="4786313"/>
            <a:chOff x="2640" y="480"/>
            <a:chExt cx="3024" cy="3015"/>
          </a:xfrm>
        </p:grpSpPr>
        <p:graphicFrame>
          <p:nvGraphicFramePr>
            <p:cNvPr id="40975" name="Object 13">
              <a:extLst>
                <a:ext uri="{FF2B5EF4-FFF2-40B4-BE49-F238E27FC236}">
                  <a16:creationId xmlns:a16="http://schemas.microsoft.com/office/drawing/2014/main" id="{EB2DBCCA-89F2-9D49-B63E-54CED608C164}"/>
                </a:ext>
              </a:extLst>
            </p:cNvPr>
            <p:cNvGraphicFramePr>
              <a:graphicFrameLocks noChangeAspect="1"/>
            </p:cNvGraphicFramePr>
            <p:nvPr/>
          </p:nvGraphicFramePr>
          <p:xfrm>
            <a:off x="2640" y="480"/>
            <a:ext cx="3024" cy="3015"/>
          </p:xfrm>
          <a:graphic>
            <a:graphicData uri="http://schemas.openxmlformats.org/presentationml/2006/ole">
              <mc:AlternateContent xmlns:mc="http://schemas.openxmlformats.org/markup-compatibility/2006">
                <mc:Choice xmlns:v="urn:schemas-microsoft-com:vml" Requires="v">
                  <p:oleObj spid="_x0000_s11274" name="Equation" r:id="rId3" imgW="64655700" imgH="72263000" progId="Equation.3">
                    <p:embed/>
                  </p:oleObj>
                </mc:Choice>
                <mc:Fallback>
                  <p:oleObj name="Equation" r:id="rId3" imgW="64655700" imgH="72263000" progId="Equation.3">
                    <p:embed/>
                    <p:pic>
                      <p:nvPicPr>
                        <p:cNvPr id="40975" name="Object 13">
                          <a:extLst>
                            <a:ext uri="{FF2B5EF4-FFF2-40B4-BE49-F238E27FC236}">
                              <a16:creationId xmlns:a16="http://schemas.microsoft.com/office/drawing/2014/main" id="{EB2DBCCA-89F2-9D49-B63E-54CED608C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480"/>
                          <a:ext cx="3024" cy="30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6" name="Text Box 17">
              <a:extLst>
                <a:ext uri="{FF2B5EF4-FFF2-40B4-BE49-F238E27FC236}">
                  <a16:creationId xmlns:a16="http://schemas.microsoft.com/office/drawing/2014/main" id="{AF8BD333-3C55-5E48-A2CB-2D8D59711DC4}"/>
                </a:ext>
              </a:extLst>
            </p:cNvPr>
            <p:cNvSpPr txBox="1">
              <a:spLocks noChangeArrowheads="1"/>
            </p:cNvSpPr>
            <p:nvPr/>
          </p:nvSpPr>
          <p:spPr bwMode="auto">
            <a:xfrm>
              <a:off x="4944" y="3264"/>
              <a:ext cx="52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b="0"/>
                <a:t>CRC</a:t>
              </a:r>
            </a:p>
          </p:txBody>
        </p:sp>
        <p:sp>
          <p:nvSpPr>
            <p:cNvPr id="40977" name="Line 18">
              <a:extLst>
                <a:ext uri="{FF2B5EF4-FFF2-40B4-BE49-F238E27FC236}">
                  <a16:creationId xmlns:a16="http://schemas.microsoft.com/office/drawing/2014/main" id="{6757DD32-DB59-9849-A18C-114F4C4C0690}"/>
                </a:ext>
              </a:extLst>
            </p:cNvPr>
            <p:cNvSpPr>
              <a:spLocks noChangeShapeType="1"/>
            </p:cNvSpPr>
            <p:nvPr/>
          </p:nvSpPr>
          <p:spPr bwMode="auto">
            <a:xfrm flipH="1">
              <a:off x="4848" y="336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65" name="Text Box 20">
            <a:extLst>
              <a:ext uri="{FF2B5EF4-FFF2-40B4-BE49-F238E27FC236}">
                <a16:creationId xmlns:a16="http://schemas.microsoft.com/office/drawing/2014/main" id="{1CC31F18-23B5-8640-A85F-EF8FA81F04D9}"/>
              </a:ext>
            </a:extLst>
          </p:cNvPr>
          <p:cNvSpPr txBox="1">
            <a:spLocks noChangeArrowheads="1"/>
          </p:cNvSpPr>
          <p:nvPr/>
        </p:nvSpPr>
        <p:spPr bwMode="auto">
          <a:xfrm>
            <a:off x="3581400" y="6172200"/>
            <a:ext cx="3581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a:solidFill>
                  <a:schemeClr val="hlink"/>
                </a:solidFill>
              </a:rPr>
              <a:t>Sender</a:t>
            </a:r>
          </a:p>
        </p:txBody>
      </p:sp>
      <p:sp>
        <p:nvSpPr>
          <p:cNvPr id="40966" name="Line 21">
            <a:extLst>
              <a:ext uri="{FF2B5EF4-FFF2-40B4-BE49-F238E27FC236}">
                <a16:creationId xmlns:a16="http://schemas.microsoft.com/office/drawing/2014/main" id="{4067E075-D21C-D142-B0B5-BFEA98C3795F}"/>
              </a:ext>
            </a:extLst>
          </p:cNvPr>
          <p:cNvSpPr>
            <a:spLocks noChangeShapeType="1"/>
          </p:cNvSpPr>
          <p:nvPr/>
        </p:nvSpPr>
        <p:spPr bwMode="auto">
          <a:xfrm>
            <a:off x="7858125" y="1295400"/>
            <a:ext cx="0" cy="4572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Line 23">
            <a:extLst>
              <a:ext uri="{FF2B5EF4-FFF2-40B4-BE49-F238E27FC236}">
                <a16:creationId xmlns:a16="http://schemas.microsoft.com/office/drawing/2014/main" id="{67E4EAEA-ADD7-4740-8F01-C3F6BD103409}"/>
              </a:ext>
            </a:extLst>
          </p:cNvPr>
          <p:cNvSpPr>
            <a:spLocks noChangeShapeType="1"/>
          </p:cNvSpPr>
          <p:nvPr/>
        </p:nvSpPr>
        <p:spPr bwMode="auto">
          <a:xfrm>
            <a:off x="7981950" y="1295400"/>
            <a:ext cx="0" cy="114300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Line 24">
            <a:extLst>
              <a:ext uri="{FF2B5EF4-FFF2-40B4-BE49-F238E27FC236}">
                <a16:creationId xmlns:a16="http://schemas.microsoft.com/office/drawing/2014/main" id="{ABCC3354-FBE5-6A43-BFB3-2057B9C349EA}"/>
              </a:ext>
            </a:extLst>
          </p:cNvPr>
          <p:cNvSpPr>
            <a:spLocks noChangeShapeType="1"/>
          </p:cNvSpPr>
          <p:nvPr/>
        </p:nvSpPr>
        <p:spPr bwMode="auto">
          <a:xfrm>
            <a:off x="8077200" y="1295400"/>
            <a:ext cx="19050" cy="11430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Line 25">
            <a:extLst>
              <a:ext uri="{FF2B5EF4-FFF2-40B4-BE49-F238E27FC236}">
                <a16:creationId xmlns:a16="http://schemas.microsoft.com/office/drawing/2014/main" id="{EBDF2167-995B-124B-BF44-2EE8F8C02387}"/>
              </a:ext>
            </a:extLst>
          </p:cNvPr>
          <p:cNvSpPr>
            <a:spLocks noChangeShapeType="1"/>
          </p:cNvSpPr>
          <p:nvPr/>
        </p:nvSpPr>
        <p:spPr bwMode="auto">
          <a:xfrm>
            <a:off x="8172450" y="1295400"/>
            <a:ext cx="76200" cy="18288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Line 26">
            <a:extLst>
              <a:ext uri="{FF2B5EF4-FFF2-40B4-BE49-F238E27FC236}">
                <a16:creationId xmlns:a16="http://schemas.microsoft.com/office/drawing/2014/main" id="{D1795596-08BC-5548-9735-8B3634553D77}"/>
              </a:ext>
            </a:extLst>
          </p:cNvPr>
          <p:cNvSpPr>
            <a:spLocks noChangeShapeType="1"/>
          </p:cNvSpPr>
          <p:nvPr/>
        </p:nvSpPr>
        <p:spPr bwMode="auto">
          <a:xfrm flipH="1">
            <a:off x="8382000" y="1295400"/>
            <a:ext cx="76200" cy="18288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Line 27">
            <a:extLst>
              <a:ext uri="{FF2B5EF4-FFF2-40B4-BE49-F238E27FC236}">
                <a16:creationId xmlns:a16="http://schemas.microsoft.com/office/drawing/2014/main" id="{782ED0E2-BB33-C24B-B0FA-ED91B2599632}"/>
              </a:ext>
            </a:extLst>
          </p:cNvPr>
          <p:cNvSpPr>
            <a:spLocks noChangeShapeType="1"/>
          </p:cNvSpPr>
          <p:nvPr/>
        </p:nvSpPr>
        <p:spPr bwMode="auto">
          <a:xfrm flipH="1">
            <a:off x="8458200" y="1295400"/>
            <a:ext cx="76200" cy="25146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Line 28">
            <a:extLst>
              <a:ext uri="{FF2B5EF4-FFF2-40B4-BE49-F238E27FC236}">
                <a16:creationId xmlns:a16="http://schemas.microsoft.com/office/drawing/2014/main" id="{0EE730E7-0BB4-9940-9E79-55F1D99ABA03}"/>
              </a:ext>
            </a:extLst>
          </p:cNvPr>
          <p:cNvSpPr>
            <a:spLocks noChangeShapeType="1"/>
          </p:cNvSpPr>
          <p:nvPr/>
        </p:nvSpPr>
        <p:spPr bwMode="auto">
          <a:xfrm flipH="1">
            <a:off x="8610600" y="1295400"/>
            <a:ext cx="76200" cy="25908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Line 29">
            <a:extLst>
              <a:ext uri="{FF2B5EF4-FFF2-40B4-BE49-F238E27FC236}">
                <a16:creationId xmlns:a16="http://schemas.microsoft.com/office/drawing/2014/main" id="{2652885E-63D2-1A42-8EF5-DADE4020EF49}"/>
              </a:ext>
            </a:extLst>
          </p:cNvPr>
          <p:cNvSpPr>
            <a:spLocks noChangeShapeType="1"/>
          </p:cNvSpPr>
          <p:nvPr/>
        </p:nvSpPr>
        <p:spPr bwMode="auto">
          <a:xfrm>
            <a:off x="8763000" y="1295400"/>
            <a:ext cx="0" cy="32766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Line 30">
            <a:extLst>
              <a:ext uri="{FF2B5EF4-FFF2-40B4-BE49-F238E27FC236}">
                <a16:creationId xmlns:a16="http://schemas.microsoft.com/office/drawing/2014/main" id="{C15FB861-8C02-F74F-9CBE-C581E1906AA3}"/>
              </a:ext>
            </a:extLst>
          </p:cNvPr>
          <p:cNvSpPr>
            <a:spLocks noChangeShapeType="1"/>
          </p:cNvSpPr>
          <p:nvPr/>
        </p:nvSpPr>
        <p:spPr bwMode="auto">
          <a:xfrm>
            <a:off x="8915400" y="1295400"/>
            <a:ext cx="0" cy="388620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6739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DD531A44-15A1-D94F-B526-8FCC0086C1D0}"/>
              </a:ext>
            </a:extLst>
          </p:cNvPr>
          <p:cNvSpPr>
            <a:spLocks noGrp="1"/>
          </p:cNvSpPr>
          <p:nvPr>
            <p:ph type="sldNum" sz="quarter" idx="12"/>
          </p:nvPr>
        </p:nvSpPr>
        <p:spPr>
          <a:noFill/>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CF3C0C9F-DCDD-A749-B284-706AE3C0406A}" type="slidenum">
              <a:rPr lang="en-US" altLang="en-US" sz="1800"/>
              <a:pPr>
                <a:spcBef>
                  <a:spcPct val="0"/>
                </a:spcBef>
                <a:buFontTx/>
                <a:buNone/>
              </a:pPr>
              <a:t>9</a:t>
            </a:fld>
            <a:endParaRPr lang="en-US" altLang="en-US" sz="1800"/>
          </a:p>
        </p:txBody>
      </p:sp>
      <p:sp>
        <p:nvSpPr>
          <p:cNvPr id="41986" name="Rectangle 2">
            <a:extLst>
              <a:ext uri="{FF2B5EF4-FFF2-40B4-BE49-F238E27FC236}">
                <a16:creationId xmlns:a16="http://schemas.microsoft.com/office/drawing/2014/main" id="{84D48151-89E3-3748-8E60-02A8BECAD416}"/>
              </a:ext>
            </a:extLst>
          </p:cNvPr>
          <p:cNvSpPr>
            <a:spLocks noGrp="1" noChangeArrowheads="1"/>
          </p:cNvSpPr>
          <p:nvPr>
            <p:ph type="title"/>
          </p:nvPr>
        </p:nvSpPr>
        <p:spPr>
          <a:xfrm>
            <a:off x="1676400" y="0"/>
            <a:ext cx="7772400" cy="457200"/>
          </a:xfrm>
        </p:spPr>
        <p:txBody>
          <a:bodyPr/>
          <a:lstStyle/>
          <a:p>
            <a:pPr algn="l"/>
            <a:r>
              <a:rPr lang="en-US" altLang="en-US" sz="1800">
                <a:solidFill>
                  <a:schemeClr val="hlink"/>
                </a:solidFill>
              </a:rPr>
              <a:t>At the receiver</a:t>
            </a:r>
          </a:p>
        </p:txBody>
      </p:sp>
      <p:sp>
        <p:nvSpPr>
          <p:cNvPr id="41987" name="Text Box 3">
            <a:extLst>
              <a:ext uri="{FF2B5EF4-FFF2-40B4-BE49-F238E27FC236}">
                <a16:creationId xmlns:a16="http://schemas.microsoft.com/office/drawing/2014/main" id="{BF458D46-7E42-534D-94B2-0CB5E4084E29}"/>
              </a:ext>
            </a:extLst>
          </p:cNvPr>
          <p:cNvSpPr txBox="1">
            <a:spLocks noChangeArrowheads="1"/>
          </p:cNvSpPr>
          <p:nvPr/>
        </p:nvSpPr>
        <p:spPr bwMode="auto">
          <a:xfrm>
            <a:off x="1981200" y="457200"/>
            <a:ext cx="563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If receiver receives the frame T, which is divided by P</a:t>
            </a:r>
          </a:p>
        </p:txBody>
      </p:sp>
      <p:graphicFrame>
        <p:nvGraphicFramePr>
          <p:cNvPr id="41988" name="Object 5">
            <a:extLst>
              <a:ext uri="{FF2B5EF4-FFF2-40B4-BE49-F238E27FC236}">
                <a16:creationId xmlns:a16="http://schemas.microsoft.com/office/drawing/2014/main" id="{56B849D2-3863-7A43-BA01-D37127E031E8}"/>
              </a:ext>
            </a:extLst>
          </p:cNvPr>
          <p:cNvGraphicFramePr>
            <a:graphicFrameLocks noChangeAspect="1"/>
          </p:cNvGraphicFramePr>
          <p:nvPr>
            <p:ph idx="1"/>
          </p:nvPr>
        </p:nvGraphicFramePr>
        <p:xfrm>
          <a:off x="3338514" y="914401"/>
          <a:ext cx="3914775" cy="4786313"/>
        </p:xfrm>
        <a:graphic>
          <a:graphicData uri="http://schemas.openxmlformats.org/presentationml/2006/ole">
            <mc:AlternateContent xmlns:mc="http://schemas.openxmlformats.org/markup-compatibility/2006">
              <mc:Choice xmlns:v="urn:schemas-microsoft-com:vml" Requires="v">
                <p:oleObj spid="_x0000_s12298" name="Equation" r:id="rId3" imgW="59105800" imgH="72263000" progId="Equation.3">
                  <p:embed/>
                </p:oleObj>
              </mc:Choice>
              <mc:Fallback>
                <p:oleObj name="Equation" r:id="rId3" imgW="59105800" imgH="72263000" progId="Equation.3">
                  <p:embed/>
                  <p:pic>
                    <p:nvPicPr>
                      <p:cNvPr id="41988" name="Object 5">
                        <a:extLst>
                          <a:ext uri="{FF2B5EF4-FFF2-40B4-BE49-F238E27FC236}">
                            <a16:creationId xmlns:a16="http://schemas.microsoft.com/office/drawing/2014/main" id="{56B849D2-3863-7A43-BA01-D37127E031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514" y="914401"/>
                        <a:ext cx="3914775" cy="478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9" name="Text Box 6">
            <a:extLst>
              <a:ext uri="{FF2B5EF4-FFF2-40B4-BE49-F238E27FC236}">
                <a16:creationId xmlns:a16="http://schemas.microsoft.com/office/drawing/2014/main" id="{69F9F49A-44AD-0C4F-A787-3B8737C7FF37}"/>
              </a:ext>
            </a:extLst>
          </p:cNvPr>
          <p:cNvSpPr txBox="1">
            <a:spLocks noChangeArrowheads="1"/>
          </p:cNvSpPr>
          <p:nvPr/>
        </p:nvSpPr>
        <p:spPr bwMode="auto">
          <a:xfrm>
            <a:off x="6553200" y="5334000"/>
            <a:ext cx="160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50000"/>
              </a:spcBef>
              <a:buFontTx/>
              <a:buNone/>
            </a:pPr>
            <a:r>
              <a:rPr lang="en-US" altLang="en-US" sz="1400" b="0"/>
              <a:t>remainder</a:t>
            </a:r>
          </a:p>
        </p:txBody>
      </p:sp>
      <p:sp>
        <p:nvSpPr>
          <p:cNvPr id="41990" name="Line 7">
            <a:extLst>
              <a:ext uri="{FF2B5EF4-FFF2-40B4-BE49-F238E27FC236}">
                <a16:creationId xmlns:a16="http://schemas.microsoft.com/office/drawing/2014/main" id="{E6825DDE-6C3E-F14C-9D58-EE8A4C2F1C27}"/>
              </a:ext>
            </a:extLst>
          </p:cNvPr>
          <p:cNvSpPr>
            <a:spLocks noChangeShapeType="1"/>
          </p:cNvSpPr>
          <p:nvPr/>
        </p:nvSpPr>
        <p:spPr bwMode="auto">
          <a:xfrm flipH="1">
            <a:off x="6400800" y="5486400"/>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1" name="Text Box 8">
            <a:extLst>
              <a:ext uri="{FF2B5EF4-FFF2-40B4-BE49-F238E27FC236}">
                <a16:creationId xmlns:a16="http://schemas.microsoft.com/office/drawing/2014/main" id="{F7B98DAC-ABDD-E44D-98A7-2AE977EB200D}"/>
              </a:ext>
            </a:extLst>
          </p:cNvPr>
          <p:cNvSpPr txBox="1">
            <a:spLocks noChangeArrowheads="1"/>
          </p:cNvSpPr>
          <p:nvPr/>
        </p:nvSpPr>
        <p:spPr bwMode="auto">
          <a:xfrm>
            <a:off x="1981200" y="5943600"/>
            <a:ext cx="7543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50000"/>
              </a:spcBef>
              <a:buFontTx/>
              <a:buNone/>
            </a:pPr>
            <a:r>
              <a:rPr lang="en-US" altLang="en-US" sz="1400" b="0"/>
              <a:t>There is no remainder, it is assumed that there is no errors.</a:t>
            </a:r>
          </a:p>
        </p:txBody>
      </p:sp>
    </p:spTree>
    <p:extLst>
      <p:ext uri="{BB962C8B-B14F-4D97-AF65-F5344CB8AC3E}">
        <p14:creationId xmlns:p14="http://schemas.microsoft.com/office/powerpoint/2010/main" val="11446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11616</TotalTime>
  <Words>2204</Words>
  <Application>Microsoft Macintosh PowerPoint</Application>
  <PresentationFormat>Widescreen</PresentationFormat>
  <Paragraphs>274</Paragraphs>
  <Slides>18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Office Theme</vt:lpstr>
      <vt:lpstr>Microsoft Equation 3.0</vt:lpstr>
      <vt:lpstr>Error Detection &amp; Correction Control</vt:lpstr>
      <vt:lpstr>PowerPoint Presentation</vt:lpstr>
      <vt:lpstr>Redundancy</vt:lpstr>
      <vt:lpstr>Error Detection</vt:lpstr>
      <vt:lpstr>Longitudinal Redundancy Check (LRC)</vt:lpstr>
      <vt:lpstr>Cyclic Redundancy Check (CRC): Modulo 2 Arithmetic</vt:lpstr>
      <vt:lpstr>PowerPoint Presentation</vt:lpstr>
      <vt:lpstr>Example of CRC using Modulo 2 Arithmetic</vt:lpstr>
      <vt:lpstr>At the receiver</vt:lpstr>
      <vt:lpstr>Example In a CRC detection scheme, choose P = 10011, message M = 10010011011. find the CRC and frame T.  a. Suppose the channel introduces an error pattern 100010000000000. (a flip from 1 to 0 or 0 to 1in position 1 and 5).  What is received. Can the error be detected?  b. Repeat the part a with error pattern 100110000000000.</vt:lpstr>
      <vt:lpstr>Cyclic Redundancy Check (CRC): Polynomial Method   All values of CRC process can be express as polynomials in a dummy variable X, with binary coefficients. Thus for ,</vt:lpstr>
      <vt:lpstr>PowerPoint Presentation</vt:lpstr>
      <vt:lpstr>PowerPoint Presentation</vt:lpstr>
      <vt:lpstr>PowerPoint Presentation</vt:lpstr>
      <vt:lpstr>Error Correction Codes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Detection &amp; Correction Control</dc:title>
  <dc:creator>Microsoft Office User</dc:creator>
  <cp:lastModifiedBy>Microsoft Office User</cp:lastModifiedBy>
  <cp:revision>10</cp:revision>
  <dcterms:created xsi:type="dcterms:W3CDTF">2025-09-22T03:25:14Z</dcterms:created>
  <dcterms:modified xsi:type="dcterms:W3CDTF">2025-09-30T05:01:22Z</dcterms:modified>
</cp:coreProperties>
</file>