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97" r:id="rId3"/>
    <p:sldId id="375" r:id="rId4"/>
    <p:sldId id="398" r:id="rId5"/>
    <p:sldId id="399" r:id="rId6"/>
    <p:sldId id="400" r:id="rId7"/>
    <p:sldId id="262" r:id="rId8"/>
    <p:sldId id="263" r:id="rId9"/>
    <p:sldId id="394" r:id="rId10"/>
    <p:sldId id="376" r:id="rId11"/>
    <p:sldId id="387" r:id="rId12"/>
    <p:sldId id="388" r:id="rId13"/>
    <p:sldId id="377" r:id="rId14"/>
    <p:sldId id="391" r:id="rId15"/>
    <p:sldId id="392" r:id="rId16"/>
    <p:sldId id="393" r:id="rId17"/>
    <p:sldId id="395" r:id="rId18"/>
    <p:sldId id="396" r:id="rId19"/>
    <p:sldId id="257" r:id="rId20"/>
    <p:sldId id="266" r:id="rId21"/>
    <p:sldId id="258" r:id="rId22"/>
    <p:sldId id="259" r:id="rId23"/>
    <p:sldId id="275" r:id="rId24"/>
    <p:sldId id="274" r:id="rId25"/>
    <p:sldId id="261" r:id="rId26"/>
    <p:sldId id="260" r:id="rId27"/>
    <p:sldId id="269" r:id="rId28"/>
    <p:sldId id="271" r:id="rId29"/>
    <p:sldId id="270" r:id="rId30"/>
    <p:sldId id="401" r:id="rId31"/>
    <p:sldId id="402" r:id="rId32"/>
    <p:sldId id="403" r:id="rId33"/>
    <p:sldId id="277" r:id="rId34"/>
    <p:sldId id="278" r:id="rId35"/>
    <p:sldId id="409" r:id="rId36"/>
    <p:sldId id="410" r:id="rId37"/>
    <p:sldId id="279" r:id="rId38"/>
    <p:sldId id="280" r:id="rId39"/>
    <p:sldId id="281" r:id="rId40"/>
    <p:sldId id="282" r:id="rId41"/>
    <p:sldId id="283" r:id="rId42"/>
    <p:sldId id="1482" r:id="rId43"/>
    <p:sldId id="1485" r:id="rId44"/>
    <p:sldId id="28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Rana" userId="8f571a18beb78cba" providerId="LiveId" clId="{7BD64FF1-0000-4EBD-8BA5-F2570756C29C}"/>
    <pc:docChg chg="undo custSel addSld delSld modSld">
      <pc:chgData name="Amit Rana" userId="8f571a18beb78cba" providerId="LiveId" clId="{7BD64FF1-0000-4EBD-8BA5-F2570756C29C}" dt="2019-09-07T05:29:59.799" v="160" actId="114"/>
      <pc:docMkLst>
        <pc:docMk/>
      </pc:docMkLst>
      <pc:sldChg chg="modSp">
        <pc:chgData name="Amit Rana" userId="8f571a18beb78cba" providerId="LiveId" clId="{7BD64FF1-0000-4EBD-8BA5-F2570756C29C}" dt="2019-09-07T02:35:49.423" v="125" actId="20577"/>
        <pc:sldMkLst>
          <pc:docMk/>
          <pc:sldMk cId="0" sldId="258"/>
        </pc:sldMkLst>
        <pc:spChg chg="mod">
          <ac:chgData name="Amit Rana" userId="8f571a18beb78cba" providerId="LiveId" clId="{7BD64FF1-0000-4EBD-8BA5-F2570756C29C}" dt="2019-09-07T02:35:49.423" v="125" actId="20577"/>
          <ac:spMkLst>
            <pc:docMk/>
            <pc:sldMk cId="0" sldId="258"/>
            <ac:spMk id="3" creationId="{00000000-0000-0000-0000-000000000000}"/>
          </ac:spMkLst>
        </pc:spChg>
      </pc:sldChg>
      <pc:sldChg chg="modSp">
        <pc:chgData name="Amit Rana" userId="8f571a18beb78cba" providerId="LiveId" clId="{7BD64FF1-0000-4EBD-8BA5-F2570756C29C}" dt="2019-09-07T05:29:59.799" v="160" actId="114"/>
        <pc:sldMkLst>
          <pc:docMk/>
          <pc:sldMk cId="0" sldId="259"/>
        </pc:sldMkLst>
        <pc:spChg chg="mod">
          <ac:chgData name="Amit Rana" userId="8f571a18beb78cba" providerId="LiveId" clId="{7BD64FF1-0000-4EBD-8BA5-F2570756C29C}" dt="2019-09-07T05:29:59.799" v="160" actId="114"/>
          <ac:spMkLst>
            <pc:docMk/>
            <pc:sldMk cId="0" sldId="259"/>
            <ac:spMk id="3" creationId="{00000000-0000-0000-0000-000000000000}"/>
          </ac:spMkLst>
        </pc:spChg>
      </pc:sldChg>
      <pc:sldChg chg="modSp">
        <pc:chgData name="Amit Rana" userId="8f571a18beb78cba" providerId="LiveId" clId="{7BD64FF1-0000-4EBD-8BA5-F2570756C29C}" dt="2019-09-07T05:26:05.045" v="146" actId="20577"/>
        <pc:sldMkLst>
          <pc:docMk/>
          <pc:sldMk cId="0" sldId="261"/>
        </pc:sldMkLst>
        <pc:spChg chg="mod">
          <ac:chgData name="Amit Rana" userId="8f571a18beb78cba" providerId="LiveId" clId="{7BD64FF1-0000-4EBD-8BA5-F2570756C29C}" dt="2019-09-07T05:26:05.045" v="146" actId="20577"/>
          <ac:spMkLst>
            <pc:docMk/>
            <pc:sldMk cId="0" sldId="261"/>
            <ac:spMk id="3" creationId="{00000000-0000-0000-0000-000000000000}"/>
          </ac:spMkLst>
        </pc:spChg>
      </pc:sldChg>
      <pc:sldChg chg="del">
        <pc:chgData name="Amit Rana" userId="8f571a18beb78cba" providerId="LiveId" clId="{7BD64FF1-0000-4EBD-8BA5-F2570756C29C}" dt="2019-09-07T02:18:51.257" v="0" actId="2696"/>
        <pc:sldMkLst>
          <pc:docMk/>
          <pc:sldMk cId="0" sldId="276"/>
        </pc:sldMkLst>
      </pc:sldChg>
      <pc:sldChg chg="modSp">
        <pc:chgData name="Amit Rana" userId="8f571a18beb78cba" providerId="LiveId" clId="{7BD64FF1-0000-4EBD-8BA5-F2570756C29C}" dt="2019-09-07T02:19:19.513" v="21" actId="20577"/>
        <pc:sldMkLst>
          <pc:docMk/>
          <pc:sldMk cId="0" sldId="284"/>
        </pc:sldMkLst>
        <pc:spChg chg="mod">
          <ac:chgData name="Amit Rana" userId="8f571a18beb78cba" providerId="LiveId" clId="{7BD64FF1-0000-4EBD-8BA5-F2570756C29C}" dt="2019-09-07T02:19:19.513" v="21" actId="20577"/>
          <ac:spMkLst>
            <pc:docMk/>
            <pc:sldMk cId="0" sldId="284"/>
            <ac:spMk id="2" creationId="{00000000-0000-0000-0000-000000000000}"/>
          </ac:spMkLst>
        </pc:spChg>
      </pc:sldChg>
      <pc:sldChg chg="addSp delSp modSp add">
        <pc:chgData name="Amit Rana" userId="8f571a18beb78cba" providerId="LiveId" clId="{7BD64FF1-0000-4EBD-8BA5-F2570756C29C}" dt="2019-09-07T02:26:14.003" v="32"/>
        <pc:sldMkLst>
          <pc:docMk/>
          <pc:sldMk cId="4279757644" sldId="401"/>
        </pc:sldMkLst>
        <pc:spChg chg="mod">
          <ac:chgData name="Amit Rana" userId="8f571a18beb78cba" providerId="LiveId" clId="{7BD64FF1-0000-4EBD-8BA5-F2570756C29C}" dt="2019-09-07T02:25:54.989" v="27" actId="20577"/>
          <ac:spMkLst>
            <pc:docMk/>
            <pc:sldMk cId="4279757644" sldId="401"/>
            <ac:spMk id="2" creationId="{531CCC67-1E63-474A-9EA9-4592A2F3B2F9}"/>
          </ac:spMkLst>
        </pc:spChg>
        <pc:picChg chg="add del mod">
          <ac:chgData name="Amit Rana" userId="8f571a18beb78cba" providerId="LiveId" clId="{7BD64FF1-0000-4EBD-8BA5-F2570756C29C}" dt="2019-09-07T02:26:12.021" v="31" actId="478"/>
          <ac:picMkLst>
            <pc:docMk/>
            <pc:sldMk cId="4279757644" sldId="401"/>
            <ac:picMk id="1026" creationId="{1E855B5A-1837-47AE-B8F1-F4101ABFB5C1}"/>
          </ac:picMkLst>
        </pc:picChg>
        <pc:picChg chg="add">
          <ac:chgData name="Amit Rana" userId="8f571a18beb78cba" providerId="LiveId" clId="{7BD64FF1-0000-4EBD-8BA5-F2570756C29C}" dt="2019-09-07T02:26:14.003" v="32"/>
          <ac:picMkLst>
            <pc:docMk/>
            <pc:sldMk cId="4279757644" sldId="401"/>
            <ac:picMk id="1028" creationId="{5C67C33D-C947-4D94-8C72-ABC76C351FF9}"/>
          </ac:picMkLst>
        </pc:picChg>
      </pc:sldChg>
      <pc:sldChg chg="modSp add">
        <pc:chgData name="Amit Rana" userId="8f571a18beb78cba" providerId="LiveId" clId="{7BD64FF1-0000-4EBD-8BA5-F2570756C29C}" dt="2019-09-07T02:30:19.091" v="84" actId="207"/>
        <pc:sldMkLst>
          <pc:docMk/>
          <pc:sldMk cId="3715341679" sldId="402"/>
        </pc:sldMkLst>
        <pc:spChg chg="mod">
          <ac:chgData name="Amit Rana" userId="8f571a18beb78cba" providerId="LiveId" clId="{7BD64FF1-0000-4EBD-8BA5-F2570756C29C}" dt="2019-09-07T02:30:19.091" v="84" actId="207"/>
          <ac:spMkLst>
            <pc:docMk/>
            <pc:sldMk cId="3715341679" sldId="402"/>
            <ac:spMk id="2" creationId="{8245F9EE-168A-45E1-9DED-EF85A6450257}"/>
          </ac:spMkLst>
        </pc:spChg>
        <pc:spChg chg="mod">
          <ac:chgData name="Amit Rana" userId="8f571a18beb78cba" providerId="LiveId" clId="{7BD64FF1-0000-4EBD-8BA5-F2570756C29C}" dt="2019-09-07T02:27:57.410" v="39" actId="27636"/>
          <ac:spMkLst>
            <pc:docMk/>
            <pc:sldMk cId="3715341679" sldId="402"/>
            <ac:spMk id="3" creationId="{9E24627F-731E-4CFC-910F-9E7F6D20477F}"/>
          </ac:spMkLst>
        </pc:spChg>
      </pc:sldChg>
      <pc:sldChg chg="modSp add">
        <pc:chgData name="Amit Rana" userId="8f571a18beb78cba" providerId="LiveId" clId="{7BD64FF1-0000-4EBD-8BA5-F2570756C29C}" dt="2019-09-07T02:30:11.653" v="64" actId="207"/>
        <pc:sldMkLst>
          <pc:docMk/>
          <pc:sldMk cId="3183510052" sldId="403"/>
        </pc:sldMkLst>
        <pc:spChg chg="mod">
          <ac:chgData name="Amit Rana" userId="8f571a18beb78cba" providerId="LiveId" clId="{7BD64FF1-0000-4EBD-8BA5-F2570756C29C}" dt="2019-09-07T02:30:11.653" v="64" actId="207"/>
          <ac:spMkLst>
            <pc:docMk/>
            <pc:sldMk cId="3183510052" sldId="403"/>
            <ac:spMk id="2" creationId="{FD04581A-EBAB-4279-BD0E-4B47DE9FF323}"/>
          </ac:spMkLst>
        </pc:spChg>
        <pc:spChg chg="mod">
          <ac:chgData name="Amit Rana" userId="8f571a18beb78cba" providerId="LiveId" clId="{7BD64FF1-0000-4EBD-8BA5-F2570756C29C}" dt="2019-09-07T02:29:50.192" v="52" actId="12"/>
          <ac:spMkLst>
            <pc:docMk/>
            <pc:sldMk cId="3183510052" sldId="403"/>
            <ac:spMk id="3" creationId="{6D45B301-F2CD-422A-B5F6-8CCF8F725DFD}"/>
          </ac:spMkLst>
        </pc:spChg>
      </pc:sldChg>
    </pc:docChg>
  </pc:docChgLst>
  <pc:docChgLst>
    <pc:chgData name="Amit Rana" userId="8f571a18beb78cba" providerId="LiveId" clId="{8861D985-05B2-45B6-B7B8-5CD43BA259A2}"/>
    <pc:docChg chg="undo custSel addSld delSld modSld">
      <pc:chgData name="Amit Rana" userId="8f571a18beb78cba" providerId="LiveId" clId="{8861D985-05B2-45B6-B7B8-5CD43BA259A2}" dt="2019-08-30T07:40:37.477" v="74" actId="2696"/>
      <pc:docMkLst>
        <pc:docMk/>
      </pc:docMkLst>
      <pc:sldChg chg="modSp">
        <pc:chgData name="Amit Rana" userId="8f571a18beb78cba" providerId="LiveId" clId="{8861D985-05B2-45B6-B7B8-5CD43BA259A2}" dt="2019-08-30T07:38:53.811" v="48" actId="207"/>
        <pc:sldMkLst>
          <pc:docMk/>
          <pc:sldMk cId="0" sldId="257"/>
        </pc:sldMkLst>
        <pc:spChg chg="mod">
          <ac:chgData name="Amit Rana" userId="8f571a18beb78cba" providerId="LiveId" clId="{8861D985-05B2-45B6-B7B8-5CD43BA259A2}" dt="2019-08-30T07:38:53.811" v="48" actId="207"/>
          <ac:spMkLst>
            <pc:docMk/>
            <pc:sldMk cId="0" sldId="257"/>
            <ac:spMk id="2" creationId="{00000000-0000-0000-0000-000000000000}"/>
          </ac:spMkLst>
        </pc:spChg>
        <pc:picChg chg="mod">
          <ac:chgData name="Amit Rana" userId="8f571a18beb78cba" providerId="LiveId" clId="{8861D985-05B2-45B6-B7B8-5CD43BA259A2}" dt="2019-08-30T07:38:42.963" v="42" actId="1076"/>
          <ac:picMkLst>
            <pc:docMk/>
            <pc:sldMk cId="0" sldId="257"/>
            <ac:picMk id="1026" creationId="{00000000-0000-0000-0000-000000000000}"/>
          </ac:picMkLst>
        </pc:picChg>
      </pc:sldChg>
      <pc:sldChg chg="modSp">
        <pc:chgData name="Amit Rana" userId="8f571a18beb78cba" providerId="LiveId" clId="{8861D985-05B2-45B6-B7B8-5CD43BA259A2}" dt="2019-08-30T07:40:12.963" v="66" actId="1076"/>
        <pc:sldMkLst>
          <pc:docMk/>
          <pc:sldMk cId="0" sldId="260"/>
        </pc:sldMkLst>
        <pc:spChg chg="mod">
          <ac:chgData name="Amit Rana" userId="8f571a18beb78cba" providerId="LiveId" clId="{8861D985-05B2-45B6-B7B8-5CD43BA259A2}" dt="2019-08-30T07:40:12.963" v="66" actId="1076"/>
          <ac:spMkLst>
            <pc:docMk/>
            <pc:sldMk cId="0" sldId="260"/>
            <ac:spMk id="3" creationId="{00000000-0000-0000-0000-000000000000}"/>
          </ac:spMkLst>
        </pc:spChg>
      </pc:sldChg>
      <pc:sldChg chg="modSp">
        <pc:chgData name="Amit Rana" userId="8f571a18beb78cba" providerId="LiveId" clId="{8861D985-05B2-45B6-B7B8-5CD43BA259A2}" dt="2019-08-30T07:40:15.898" v="67" actId="1076"/>
        <pc:sldMkLst>
          <pc:docMk/>
          <pc:sldMk cId="0" sldId="261"/>
        </pc:sldMkLst>
        <pc:spChg chg="mod">
          <ac:chgData name="Amit Rana" userId="8f571a18beb78cba" providerId="LiveId" clId="{8861D985-05B2-45B6-B7B8-5CD43BA259A2}" dt="2019-08-30T07:40:15.898" v="67" actId="1076"/>
          <ac:spMkLst>
            <pc:docMk/>
            <pc:sldMk cId="0" sldId="261"/>
            <ac:spMk id="3" creationId="{00000000-0000-0000-0000-000000000000}"/>
          </ac:spMkLst>
        </pc:spChg>
      </pc:sldChg>
      <pc:sldChg chg="del">
        <pc:chgData name="Amit Rana" userId="8f571a18beb78cba" providerId="LiveId" clId="{8861D985-05B2-45B6-B7B8-5CD43BA259A2}" dt="2019-08-30T07:40:20.269" v="68" actId="2696"/>
        <pc:sldMkLst>
          <pc:docMk/>
          <pc:sldMk cId="0" sldId="262"/>
        </pc:sldMkLst>
      </pc:sldChg>
      <pc:sldChg chg="del">
        <pc:chgData name="Amit Rana" userId="8f571a18beb78cba" providerId="LiveId" clId="{8861D985-05B2-45B6-B7B8-5CD43BA259A2}" dt="2019-08-30T07:39:48.508" v="62" actId="2696"/>
        <pc:sldMkLst>
          <pc:docMk/>
          <pc:sldMk cId="0" sldId="263"/>
        </pc:sldMkLst>
      </pc:sldChg>
      <pc:sldChg chg="del">
        <pc:chgData name="Amit Rana" userId="8f571a18beb78cba" providerId="LiveId" clId="{8861D985-05B2-45B6-B7B8-5CD43BA259A2}" dt="2019-08-30T07:39:48.516" v="63" actId="2696"/>
        <pc:sldMkLst>
          <pc:docMk/>
          <pc:sldMk cId="0" sldId="265"/>
        </pc:sldMkLst>
      </pc:sldChg>
      <pc:sldChg chg="del">
        <pc:chgData name="Amit Rana" userId="8f571a18beb78cba" providerId="LiveId" clId="{8861D985-05B2-45B6-B7B8-5CD43BA259A2}" dt="2019-08-30T07:40:29.489" v="72" actId="2696"/>
        <pc:sldMkLst>
          <pc:docMk/>
          <pc:sldMk cId="0" sldId="267"/>
        </pc:sldMkLst>
      </pc:sldChg>
      <pc:sldChg chg="del">
        <pc:chgData name="Amit Rana" userId="8f571a18beb78cba" providerId="LiveId" clId="{8861D985-05B2-45B6-B7B8-5CD43BA259A2}" dt="2019-08-30T07:40:36.464" v="73" actId="2696"/>
        <pc:sldMkLst>
          <pc:docMk/>
          <pc:sldMk cId="0" sldId="268"/>
        </pc:sldMkLst>
      </pc:sldChg>
      <pc:sldChg chg="del">
        <pc:chgData name="Amit Rana" userId="8f571a18beb78cba" providerId="LiveId" clId="{8861D985-05B2-45B6-B7B8-5CD43BA259A2}" dt="2019-08-30T07:40:24.276" v="71" actId="2696"/>
        <pc:sldMkLst>
          <pc:docMk/>
          <pc:sldMk cId="0" sldId="272"/>
        </pc:sldMkLst>
      </pc:sldChg>
      <pc:sldChg chg="del">
        <pc:chgData name="Amit Rana" userId="8f571a18beb78cba" providerId="LiveId" clId="{8861D985-05B2-45B6-B7B8-5CD43BA259A2}" dt="2019-08-30T07:40:37.477" v="74" actId="2696"/>
        <pc:sldMkLst>
          <pc:docMk/>
          <pc:sldMk cId="0" sldId="273"/>
        </pc:sldMkLst>
      </pc:sldChg>
      <pc:sldChg chg="addSp modSp">
        <pc:chgData name="Amit Rana" userId="8f571a18beb78cba" providerId="LiveId" clId="{8861D985-05B2-45B6-B7B8-5CD43BA259A2}" dt="2019-08-30T07:40:00.311" v="65" actId="571"/>
        <pc:sldMkLst>
          <pc:docMk/>
          <pc:sldMk cId="0" sldId="274"/>
        </pc:sldMkLst>
        <pc:picChg chg="add mod">
          <ac:chgData name="Amit Rana" userId="8f571a18beb78cba" providerId="LiveId" clId="{8861D985-05B2-45B6-B7B8-5CD43BA259A2}" dt="2019-08-30T07:40:00.311" v="65" actId="571"/>
          <ac:picMkLst>
            <pc:docMk/>
            <pc:sldMk cId="0" sldId="274"/>
            <ac:picMk id="4" creationId="{BDD5F382-2F0B-46B4-BC70-8A6E78FA0877}"/>
          </ac:picMkLst>
        </pc:picChg>
      </pc:sldChg>
      <pc:sldChg chg="modSp">
        <pc:chgData name="Amit Rana" userId="8f571a18beb78cba" providerId="LiveId" clId="{8861D985-05B2-45B6-B7B8-5CD43BA259A2}" dt="2019-08-30T07:39:53.908" v="64" actId="1076"/>
        <pc:sldMkLst>
          <pc:docMk/>
          <pc:sldMk cId="0" sldId="275"/>
        </pc:sldMkLst>
        <pc:picChg chg="mod">
          <ac:chgData name="Amit Rana" userId="8f571a18beb78cba" providerId="LiveId" clId="{8861D985-05B2-45B6-B7B8-5CD43BA259A2}" dt="2019-08-30T07:39:53.908" v="64" actId="1076"/>
          <ac:picMkLst>
            <pc:docMk/>
            <pc:sldMk cId="0" sldId="275"/>
            <ac:picMk id="6146" creationId="{00000000-0000-0000-0000-000000000000}"/>
          </ac:picMkLst>
        </pc:picChg>
      </pc:sldChg>
      <pc:sldChg chg="add del">
        <pc:chgData name="Amit Rana" userId="8f571a18beb78cba" providerId="LiveId" clId="{8861D985-05B2-45B6-B7B8-5CD43BA259A2}" dt="2019-08-30T07:40:22.185" v="70" actId="2696"/>
        <pc:sldMkLst>
          <pc:docMk/>
          <pc:sldMk cId="0" sldId="276"/>
        </pc:sldMkLst>
      </pc:sldChg>
      <pc:sldChg chg="add del">
        <pc:chgData name="Amit Rana" userId="8f571a18beb78cba" providerId="LiveId" clId="{8861D985-05B2-45B6-B7B8-5CD43BA259A2}" dt="2019-08-30T07:35:34.387" v="38" actId="2696"/>
        <pc:sldMkLst>
          <pc:docMk/>
          <pc:sldMk cId="3132248744" sldId="285"/>
        </pc:sldMkLst>
      </pc:sldChg>
      <pc:sldChg chg="modSp add">
        <pc:chgData name="Amit Rana" userId="8f571a18beb78cba" providerId="LiveId" clId="{8861D985-05B2-45B6-B7B8-5CD43BA259A2}" dt="2019-08-30T07:33:48.383" v="6" actId="120"/>
        <pc:sldMkLst>
          <pc:docMk/>
          <pc:sldMk cId="0" sldId="375"/>
        </pc:sldMkLst>
        <pc:spChg chg="mod">
          <ac:chgData name="Amit Rana" userId="8f571a18beb78cba" providerId="LiveId" clId="{8861D985-05B2-45B6-B7B8-5CD43BA259A2}" dt="2019-08-30T07:33:48.383" v="6" actId="120"/>
          <ac:spMkLst>
            <pc:docMk/>
            <pc:sldMk cId="0" sldId="375"/>
            <ac:spMk id="2" creationId="{00000000-0000-0000-0000-000000000000}"/>
          </ac:spMkLst>
        </pc:spChg>
      </pc:sldChg>
      <pc:sldChg chg="modSp add">
        <pc:chgData name="Amit Rana" userId="8f571a18beb78cba" providerId="LiveId" clId="{8861D985-05B2-45B6-B7B8-5CD43BA259A2}" dt="2019-08-30T07:33:55.909" v="12" actId="120"/>
        <pc:sldMkLst>
          <pc:docMk/>
          <pc:sldMk cId="0" sldId="376"/>
        </pc:sldMkLst>
        <pc:spChg chg="mod">
          <ac:chgData name="Amit Rana" userId="8f571a18beb78cba" providerId="LiveId" clId="{8861D985-05B2-45B6-B7B8-5CD43BA259A2}" dt="2019-08-30T07:33:55.909" v="12" actId="120"/>
          <ac:spMkLst>
            <pc:docMk/>
            <pc:sldMk cId="0" sldId="376"/>
            <ac:spMk id="2" creationId="{00000000-0000-0000-0000-000000000000}"/>
          </ac:spMkLst>
        </pc:spChg>
      </pc:sldChg>
      <pc:sldChg chg="modSp add">
        <pc:chgData name="Amit Rana" userId="8f571a18beb78cba" providerId="LiveId" clId="{8861D985-05B2-45B6-B7B8-5CD43BA259A2}" dt="2019-08-30T07:34:13.693" v="21" actId="120"/>
        <pc:sldMkLst>
          <pc:docMk/>
          <pc:sldMk cId="0" sldId="377"/>
        </pc:sldMkLst>
        <pc:spChg chg="mod">
          <ac:chgData name="Amit Rana" userId="8f571a18beb78cba" providerId="LiveId" clId="{8861D985-05B2-45B6-B7B8-5CD43BA259A2}" dt="2019-08-30T07:34:13.693" v="21" actId="120"/>
          <ac:spMkLst>
            <pc:docMk/>
            <pc:sldMk cId="0" sldId="377"/>
            <ac:spMk id="2" creationId="{00000000-0000-0000-0000-000000000000}"/>
          </ac:spMkLst>
        </pc:spChg>
      </pc:sldChg>
      <pc:sldChg chg="modSp add">
        <pc:chgData name="Amit Rana" userId="8f571a18beb78cba" providerId="LiveId" clId="{8861D985-05B2-45B6-B7B8-5CD43BA259A2}" dt="2019-08-30T07:34:04.917" v="15" actId="207"/>
        <pc:sldMkLst>
          <pc:docMk/>
          <pc:sldMk cId="2467425872" sldId="387"/>
        </pc:sldMkLst>
        <pc:spChg chg="mod">
          <ac:chgData name="Amit Rana" userId="8f571a18beb78cba" providerId="LiveId" clId="{8861D985-05B2-45B6-B7B8-5CD43BA259A2}" dt="2019-08-30T07:34:04.917" v="15" actId="207"/>
          <ac:spMkLst>
            <pc:docMk/>
            <pc:sldMk cId="2467425872" sldId="387"/>
            <ac:spMk id="2" creationId="{00000000-0000-0000-0000-000000000000}"/>
          </ac:spMkLst>
        </pc:spChg>
      </pc:sldChg>
      <pc:sldChg chg="modSp add">
        <pc:chgData name="Amit Rana" userId="8f571a18beb78cba" providerId="LiveId" clId="{8861D985-05B2-45B6-B7B8-5CD43BA259A2}" dt="2019-08-30T07:34:08.893" v="18" actId="120"/>
        <pc:sldMkLst>
          <pc:docMk/>
          <pc:sldMk cId="3022781557" sldId="388"/>
        </pc:sldMkLst>
        <pc:spChg chg="mod">
          <ac:chgData name="Amit Rana" userId="8f571a18beb78cba" providerId="LiveId" clId="{8861D985-05B2-45B6-B7B8-5CD43BA259A2}" dt="2019-08-30T07:34:08.893" v="18" actId="120"/>
          <ac:spMkLst>
            <pc:docMk/>
            <pc:sldMk cId="3022781557" sldId="388"/>
            <ac:spMk id="2" creationId="{00000000-0000-0000-0000-000000000000}"/>
          </ac:spMkLst>
        </pc:spChg>
      </pc:sldChg>
      <pc:sldChg chg="addSp delSp modSp add">
        <pc:chgData name="Amit Rana" userId="8f571a18beb78cba" providerId="LiveId" clId="{8861D985-05B2-45B6-B7B8-5CD43BA259A2}" dt="2019-08-30T07:34:17.070" v="24" actId="120"/>
        <pc:sldMkLst>
          <pc:docMk/>
          <pc:sldMk cId="3107182999" sldId="391"/>
        </pc:sldMkLst>
        <pc:spChg chg="add del mod">
          <ac:chgData name="Amit Rana" userId="8f571a18beb78cba" providerId="LiveId" clId="{8861D985-05B2-45B6-B7B8-5CD43BA259A2}" dt="2019-08-30T07:33:43.155" v="3"/>
          <ac:spMkLst>
            <pc:docMk/>
            <pc:sldMk cId="3107182999" sldId="391"/>
            <ac:spMk id="2" creationId="{8B17CEBE-C7C1-47AF-8BAD-95ADB456B281}"/>
          </ac:spMkLst>
        </pc:spChg>
        <pc:spChg chg="add mod">
          <ac:chgData name="Amit Rana" userId="8f571a18beb78cba" providerId="LiveId" clId="{8861D985-05B2-45B6-B7B8-5CD43BA259A2}" dt="2019-08-30T07:33:43.155" v="3"/>
          <ac:spMkLst>
            <pc:docMk/>
            <pc:sldMk cId="3107182999" sldId="391"/>
            <ac:spMk id="3" creationId="{0E81BBE9-9D6B-49A5-99A7-A9E6F396429A}"/>
          </ac:spMkLst>
        </pc:spChg>
        <pc:spChg chg="mod">
          <ac:chgData name="Amit Rana" userId="8f571a18beb78cba" providerId="LiveId" clId="{8861D985-05B2-45B6-B7B8-5CD43BA259A2}" dt="2019-08-30T07:34:17.070" v="24" actId="120"/>
          <ac:spMkLst>
            <pc:docMk/>
            <pc:sldMk cId="3107182999" sldId="391"/>
            <ac:spMk id="24578" creationId="{00000000-0000-0000-0000-000000000000}"/>
          </ac:spMkLst>
        </pc:spChg>
      </pc:sldChg>
      <pc:sldChg chg="addSp delSp modSp add">
        <pc:chgData name="Amit Rana" userId="8f571a18beb78cba" providerId="LiveId" clId="{8861D985-05B2-45B6-B7B8-5CD43BA259A2}" dt="2019-08-30T07:34:52.141" v="33" actId="120"/>
        <pc:sldMkLst>
          <pc:docMk/>
          <pc:sldMk cId="3864512588" sldId="392"/>
        </pc:sldMkLst>
        <pc:spChg chg="add del mod">
          <ac:chgData name="Amit Rana" userId="8f571a18beb78cba" providerId="LiveId" clId="{8861D985-05B2-45B6-B7B8-5CD43BA259A2}" dt="2019-08-30T07:33:43.155" v="3"/>
          <ac:spMkLst>
            <pc:docMk/>
            <pc:sldMk cId="3864512588" sldId="392"/>
            <ac:spMk id="2" creationId="{EBCDA6EF-4285-4707-8F9A-D7281CC624B2}"/>
          </ac:spMkLst>
        </pc:spChg>
        <pc:spChg chg="add del mod">
          <ac:chgData name="Amit Rana" userId="8f571a18beb78cba" providerId="LiveId" clId="{8861D985-05B2-45B6-B7B8-5CD43BA259A2}" dt="2019-08-30T07:33:43.155" v="3"/>
          <ac:spMkLst>
            <pc:docMk/>
            <pc:sldMk cId="3864512588" sldId="392"/>
            <ac:spMk id="3" creationId="{78832ACD-176B-4421-A8ED-421DA36D6D0E}"/>
          </ac:spMkLst>
        </pc:spChg>
        <pc:spChg chg="add del mod">
          <ac:chgData name="Amit Rana" userId="8f571a18beb78cba" providerId="LiveId" clId="{8861D985-05B2-45B6-B7B8-5CD43BA259A2}" dt="2019-08-30T07:34:42.176" v="28" actId="478"/>
          <ac:spMkLst>
            <pc:docMk/>
            <pc:sldMk cId="3864512588" sldId="392"/>
            <ac:spMk id="4" creationId="{72CA896A-4BD7-4634-A690-9EE12F071939}"/>
          </ac:spMkLst>
        </pc:spChg>
        <pc:spChg chg="add del mod">
          <ac:chgData name="Amit Rana" userId="8f571a18beb78cba" providerId="LiveId" clId="{8861D985-05B2-45B6-B7B8-5CD43BA259A2}" dt="2019-08-30T07:34:44.101" v="29" actId="478"/>
          <ac:spMkLst>
            <pc:docMk/>
            <pc:sldMk cId="3864512588" sldId="392"/>
            <ac:spMk id="5" creationId="{9D84B720-A26F-4E6F-83ED-7339D04D6F8E}"/>
          </ac:spMkLst>
        </pc:spChg>
        <pc:spChg chg="add del mod">
          <ac:chgData name="Amit Rana" userId="8f571a18beb78cba" providerId="LiveId" clId="{8861D985-05B2-45B6-B7B8-5CD43BA259A2}" dt="2019-08-30T07:34:52.141" v="33" actId="120"/>
          <ac:spMkLst>
            <pc:docMk/>
            <pc:sldMk cId="3864512588" sldId="392"/>
            <ac:spMk id="16" creationId="{00000000-0000-0000-0000-000000000000}"/>
          </ac:spMkLst>
        </pc:spChg>
      </pc:sldChg>
      <pc:sldChg chg="addSp delSp modSp add">
        <pc:chgData name="Amit Rana" userId="8f571a18beb78cba" providerId="LiveId" clId="{8861D985-05B2-45B6-B7B8-5CD43BA259A2}" dt="2019-08-30T07:34:50.013" v="32" actId="120"/>
        <pc:sldMkLst>
          <pc:docMk/>
          <pc:sldMk cId="3103685770" sldId="393"/>
        </pc:sldMkLst>
        <pc:spChg chg="add del mod">
          <ac:chgData name="Amit Rana" userId="8f571a18beb78cba" providerId="LiveId" clId="{8861D985-05B2-45B6-B7B8-5CD43BA259A2}" dt="2019-08-30T07:33:43.155" v="3"/>
          <ac:spMkLst>
            <pc:docMk/>
            <pc:sldMk cId="3103685770" sldId="393"/>
            <ac:spMk id="2" creationId="{6818ABAB-C4BD-4624-8470-B8BF75CE6994}"/>
          </ac:spMkLst>
        </pc:spChg>
        <pc:spChg chg="add mod">
          <ac:chgData name="Amit Rana" userId="8f571a18beb78cba" providerId="LiveId" clId="{8861D985-05B2-45B6-B7B8-5CD43BA259A2}" dt="2019-08-30T07:33:43.155" v="3"/>
          <ac:spMkLst>
            <pc:docMk/>
            <pc:sldMk cId="3103685770" sldId="393"/>
            <ac:spMk id="3" creationId="{2D6DF9A2-80EB-42A4-AA10-E38AD1B04212}"/>
          </ac:spMkLst>
        </pc:spChg>
        <pc:spChg chg="mod">
          <ac:chgData name="Amit Rana" userId="8f571a18beb78cba" providerId="LiveId" clId="{8861D985-05B2-45B6-B7B8-5CD43BA259A2}" dt="2019-08-30T07:34:50.013" v="32" actId="120"/>
          <ac:spMkLst>
            <pc:docMk/>
            <pc:sldMk cId="3103685770" sldId="393"/>
            <ac:spMk id="22" creationId="{00000000-0000-0000-0000-000000000000}"/>
          </ac:spMkLst>
        </pc:spChg>
      </pc:sldChg>
      <pc:sldChg chg="modSp add">
        <pc:chgData name="Amit Rana" userId="8f571a18beb78cba" providerId="LiveId" clId="{8861D985-05B2-45B6-B7B8-5CD43BA259A2}" dt="2019-08-30T07:33:51.774" v="9" actId="120"/>
        <pc:sldMkLst>
          <pc:docMk/>
          <pc:sldMk cId="0" sldId="394"/>
        </pc:sldMkLst>
        <pc:spChg chg="mod">
          <ac:chgData name="Amit Rana" userId="8f571a18beb78cba" providerId="LiveId" clId="{8861D985-05B2-45B6-B7B8-5CD43BA259A2}" dt="2019-08-30T07:33:51.774" v="9" actId="120"/>
          <ac:spMkLst>
            <pc:docMk/>
            <pc:sldMk cId="0" sldId="394"/>
            <ac:spMk id="2" creationId="{00000000-0000-0000-0000-000000000000}"/>
          </ac:spMkLst>
        </pc:spChg>
      </pc:sldChg>
      <pc:sldChg chg="modSp add">
        <pc:chgData name="Amit Rana" userId="8f571a18beb78cba" providerId="LiveId" clId="{8861D985-05B2-45B6-B7B8-5CD43BA259A2}" dt="2019-08-30T07:34:57.357" v="35" actId="207"/>
        <pc:sldMkLst>
          <pc:docMk/>
          <pc:sldMk cId="0" sldId="395"/>
        </pc:sldMkLst>
        <pc:spChg chg="mod">
          <ac:chgData name="Amit Rana" userId="8f571a18beb78cba" providerId="LiveId" clId="{8861D985-05B2-45B6-B7B8-5CD43BA259A2}" dt="2019-08-30T07:34:57.357" v="35" actId="207"/>
          <ac:spMkLst>
            <pc:docMk/>
            <pc:sldMk cId="0" sldId="395"/>
            <ac:spMk id="2" creationId="{00000000-0000-0000-0000-000000000000}"/>
          </ac:spMkLst>
        </pc:spChg>
      </pc:sldChg>
      <pc:sldChg chg="addSp modSp add">
        <pc:chgData name="Amit Rana" userId="8f571a18beb78cba" providerId="LiveId" clId="{8861D985-05B2-45B6-B7B8-5CD43BA259A2}" dt="2019-08-30T07:39:18.028" v="61" actId="207"/>
        <pc:sldMkLst>
          <pc:docMk/>
          <pc:sldMk cId="3188892875" sldId="396"/>
        </pc:sldMkLst>
        <pc:spChg chg="mod">
          <ac:chgData name="Amit Rana" userId="8f571a18beb78cba" providerId="LiveId" clId="{8861D985-05B2-45B6-B7B8-5CD43BA259A2}" dt="2019-08-30T07:39:18.028" v="61" actId="207"/>
          <ac:spMkLst>
            <pc:docMk/>
            <pc:sldMk cId="3188892875" sldId="396"/>
            <ac:spMk id="2" creationId="{CA086FAF-C9AD-4139-BEF6-A5D317092C2B}"/>
          </ac:spMkLst>
        </pc:spChg>
        <pc:picChg chg="add mod">
          <ac:chgData name="Amit Rana" userId="8f571a18beb78cba" providerId="LiveId" clId="{8861D985-05B2-45B6-B7B8-5CD43BA259A2}" dt="2019-08-30T07:39:01.331" v="49" actId="1076"/>
          <ac:picMkLst>
            <pc:docMk/>
            <pc:sldMk cId="3188892875" sldId="396"/>
            <ac:picMk id="4" creationId="{0945A364-1730-460F-B9D3-700B07E2F4ED}"/>
          </ac:picMkLst>
        </pc:picChg>
      </pc:sldChg>
    </pc:docChg>
  </pc:docChgLst>
  <pc:docChgLst>
    <pc:chgData name="Amit Rana" userId="8f571a18beb78cba" providerId="LiveId" clId="{BC5E4986-8BD3-4C46-B2FC-5BCA95784578}"/>
    <pc:docChg chg="custSel addSld modSld sldOrd">
      <pc:chgData name="Amit Rana" userId="8f571a18beb78cba" providerId="LiveId" clId="{BC5E4986-8BD3-4C46-B2FC-5BCA95784578}" dt="2019-09-01T03:25:51.667" v="19" actId="20577"/>
      <pc:docMkLst>
        <pc:docMk/>
      </pc:docMkLst>
      <pc:sldChg chg="addSp delSp modSp">
        <pc:chgData name="Amit Rana" userId="8f571a18beb78cba" providerId="LiveId" clId="{BC5E4986-8BD3-4C46-B2FC-5BCA95784578}" dt="2019-09-01T02:56:51.571" v="9" actId="478"/>
        <pc:sldMkLst>
          <pc:docMk/>
          <pc:sldMk cId="0" sldId="256"/>
        </pc:sldMkLst>
        <pc:spChg chg="del">
          <ac:chgData name="Amit Rana" userId="8f571a18beb78cba" providerId="LiveId" clId="{BC5E4986-8BD3-4C46-B2FC-5BCA95784578}" dt="2019-09-01T02:56:51.571" v="9" actId="478"/>
          <ac:spMkLst>
            <pc:docMk/>
            <pc:sldMk cId="0" sldId="256"/>
            <ac:spMk id="3" creationId="{00000000-0000-0000-0000-000000000000}"/>
          </ac:spMkLst>
        </pc:spChg>
        <pc:spChg chg="add mod">
          <ac:chgData name="Amit Rana" userId="8f571a18beb78cba" providerId="LiveId" clId="{BC5E4986-8BD3-4C46-B2FC-5BCA95784578}" dt="2019-09-01T02:56:51.571" v="9" actId="478"/>
          <ac:spMkLst>
            <pc:docMk/>
            <pc:sldMk cId="0" sldId="256"/>
            <ac:spMk id="5" creationId="{7BFEFA72-ABD1-46BD-8635-306CBE3BA48A}"/>
          </ac:spMkLst>
        </pc:spChg>
      </pc:sldChg>
      <pc:sldChg chg="add">
        <pc:chgData name="Amit Rana" userId="8f571a18beb78cba" providerId="LiveId" clId="{BC5E4986-8BD3-4C46-B2FC-5BCA95784578}" dt="2019-09-01T02:27:43.641" v="5"/>
        <pc:sldMkLst>
          <pc:docMk/>
          <pc:sldMk cId="0" sldId="262"/>
        </pc:sldMkLst>
      </pc:sldChg>
      <pc:sldChg chg="modSp add">
        <pc:chgData name="Amit Rana" userId="8f571a18beb78cba" providerId="LiveId" clId="{BC5E4986-8BD3-4C46-B2FC-5BCA95784578}" dt="2019-09-01T02:28:56.787" v="8" actId="20577"/>
        <pc:sldMkLst>
          <pc:docMk/>
          <pc:sldMk cId="0" sldId="263"/>
        </pc:sldMkLst>
        <pc:spChg chg="mod">
          <ac:chgData name="Amit Rana" userId="8f571a18beb78cba" providerId="LiveId" clId="{BC5E4986-8BD3-4C46-B2FC-5BCA95784578}" dt="2019-09-01T02:28:56.787" v="8" actId="20577"/>
          <ac:spMkLst>
            <pc:docMk/>
            <pc:sldMk cId="0" sldId="263"/>
            <ac:spMk id="3" creationId="{00000000-0000-0000-0000-000000000000}"/>
          </ac:spMkLst>
        </pc:spChg>
      </pc:sldChg>
      <pc:sldChg chg="delSp ord">
        <pc:chgData name="Amit Rana" userId="8f571a18beb78cba" providerId="LiveId" clId="{BC5E4986-8BD3-4C46-B2FC-5BCA95784578}" dt="2019-09-01T03:07:19.498" v="10" actId="478"/>
        <pc:sldMkLst>
          <pc:docMk/>
          <pc:sldMk cId="0" sldId="375"/>
        </pc:sldMkLst>
        <pc:spChg chg="del">
          <ac:chgData name="Amit Rana" userId="8f571a18beb78cba" providerId="LiveId" clId="{BC5E4986-8BD3-4C46-B2FC-5BCA95784578}" dt="2019-09-01T03:07:19.498" v="10" actId="478"/>
          <ac:spMkLst>
            <pc:docMk/>
            <pc:sldMk cId="0" sldId="375"/>
            <ac:spMk id="4" creationId="{00000000-0000-0000-0000-000000000000}"/>
          </ac:spMkLst>
        </pc:spChg>
      </pc:sldChg>
      <pc:sldChg chg="delSp">
        <pc:chgData name="Amit Rana" userId="8f571a18beb78cba" providerId="LiveId" clId="{BC5E4986-8BD3-4C46-B2FC-5BCA95784578}" dt="2019-09-01T03:07:34.005" v="11" actId="478"/>
        <pc:sldMkLst>
          <pc:docMk/>
          <pc:sldMk cId="0" sldId="377"/>
        </pc:sldMkLst>
        <pc:spChg chg="del">
          <ac:chgData name="Amit Rana" userId="8f571a18beb78cba" providerId="LiveId" clId="{BC5E4986-8BD3-4C46-B2FC-5BCA95784578}" dt="2019-09-01T03:07:34.005" v="11" actId="478"/>
          <ac:spMkLst>
            <pc:docMk/>
            <pc:sldMk cId="0" sldId="377"/>
            <ac:spMk id="4" creationId="{00000000-0000-0000-0000-000000000000}"/>
          </ac:spMkLst>
        </pc:spChg>
      </pc:sldChg>
      <pc:sldChg chg="modSp">
        <pc:chgData name="Amit Rana" userId="8f571a18beb78cba" providerId="LiveId" clId="{BC5E4986-8BD3-4C46-B2FC-5BCA95784578}" dt="2019-09-01T03:25:51.667" v="19" actId="20577"/>
        <pc:sldMkLst>
          <pc:docMk/>
          <pc:sldMk cId="3022781557" sldId="388"/>
        </pc:sldMkLst>
        <pc:spChg chg="mod">
          <ac:chgData name="Amit Rana" userId="8f571a18beb78cba" providerId="LiveId" clId="{BC5E4986-8BD3-4C46-B2FC-5BCA95784578}" dt="2019-09-01T03:25:51.667" v="19" actId="20577"/>
          <ac:spMkLst>
            <pc:docMk/>
            <pc:sldMk cId="3022781557" sldId="388"/>
            <ac:spMk id="3" creationId="{00000000-0000-0000-0000-000000000000}"/>
          </ac:spMkLst>
        </pc:spChg>
      </pc:sldChg>
      <pc:sldChg chg="delSp">
        <pc:chgData name="Amit Rana" userId="8f571a18beb78cba" providerId="LiveId" clId="{BC5E4986-8BD3-4C46-B2FC-5BCA95784578}" dt="2019-09-01T03:07:40.180" v="12" actId="478"/>
        <pc:sldMkLst>
          <pc:docMk/>
          <pc:sldMk cId="0" sldId="395"/>
        </pc:sldMkLst>
        <pc:spChg chg="del">
          <ac:chgData name="Amit Rana" userId="8f571a18beb78cba" providerId="LiveId" clId="{BC5E4986-8BD3-4C46-B2FC-5BCA95784578}" dt="2019-09-01T03:07:40.180" v="12" actId="478"/>
          <ac:spMkLst>
            <pc:docMk/>
            <pc:sldMk cId="0" sldId="395"/>
            <ac:spMk id="4" creationId="{00000000-0000-0000-0000-000000000000}"/>
          </ac:spMkLst>
        </pc:spChg>
      </pc:sldChg>
      <pc:sldChg chg="add">
        <pc:chgData name="Amit Rana" userId="8f571a18beb78cba" providerId="LiveId" clId="{BC5E4986-8BD3-4C46-B2FC-5BCA95784578}" dt="2019-09-01T02:27:08.995" v="0"/>
        <pc:sldMkLst>
          <pc:docMk/>
          <pc:sldMk cId="0" sldId="397"/>
        </pc:sldMkLst>
      </pc:sldChg>
      <pc:sldChg chg="add">
        <pc:chgData name="Amit Rana" userId="8f571a18beb78cba" providerId="LiveId" clId="{BC5E4986-8BD3-4C46-B2FC-5BCA95784578}" dt="2019-09-01T02:27:17.838" v="1"/>
        <pc:sldMkLst>
          <pc:docMk/>
          <pc:sldMk cId="0" sldId="398"/>
        </pc:sldMkLst>
      </pc:sldChg>
      <pc:sldChg chg="add">
        <pc:chgData name="Amit Rana" userId="8f571a18beb78cba" providerId="LiveId" clId="{BC5E4986-8BD3-4C46-B2FC-5BCA95784578}" dt="2019-09-01T02:27:30.016" v="3"/>
        <pc:sldMkLst>
          <pc:docMk/>
          <pc:sldMk cId="0" sldId="399"/>
        </pc:sldMkLst>
      </pc:sldChg>
      <pc:sldChg chg="add">
        <pc:chgData name="Amit Rana" userId="8f571a18beb78cba" providerId="LiveId" clId="{BC5E4986-8BD3-4C46-B2FC-5BCA95784578}" dt="2019-09-01T02:27:35.521" v="4"/>
        <pc:sldMkLst>
          <pc:docMk/>
          <pc:sldMk cId="0" sldId="400"/>
        </pc:sldMkLst>
      </pc:sldChg>
    </pc:docChg>
  </pc:docChgLst>
  <pc:docChgLst>
    <pc:chgData name="Amit Rana" userId="8f571a18beb78cba" providerId="LiveId" clId="{577E6A66-FBA4-40EC-B00D-CC34E4A701C4}"/>
    <pc:docChg chg="modSld">
      <pc:chgData name="Amit Rana" userId="8f571a18beb78cba" providerId="LiveId" clId="{577E6A66-FBA4-40EC-B00D-CC34E4A701C4}" dt="2019-11-09T05:14:23.533" v="22" actId="20577"/>
      <pc:docMkLst>
        <pc:docMk/>
      </pc:docMkLst>
      <pc:sldChg chg="modSp">
        <pc:chgData name="Amit Rana" userId="8f571a18beb78cba" providerId="LiveId" clId="{577E6A66-FBA4-40EC-B00D-CC34E4A701C4}" dt="2019-11-09T05:04:27.755" v="14" actId="20577"/>
        <pc:sldMkLst>
          <pc:docMk/>
          <pc:sldMk cId="0" sldId="259"/>
        </pc:sldMkLst>
        <pc:spChg chg="mod">
          <ac:chgData name="Amit Rana" userId="8f571a18beb78cba" providerId="LiveId" clId="{577E6A66-FBA4-40EC-B00D-CC34E4A701C4}" dt="2019-11-09T05:04:27.755" v="14" actId="20577"/>
          <ac:spMkLst>
            <pc:docMk/>
            <pc:sldMk cId="0" sldId="259"/>
            <ac:spMk id="3" creationId="{00000000-0000-0000-0000-000000000000}"/>
          </ac:spMkLst>
        </pc:spChg>
      </pc:sldChg>
      <pc:sldChg chg="modSp">
        <pc:chgData name="Amit Rana" userId="8f571a18beb78cba" providerId="LiveId" clId="{577E6A66-FBA4-40EC-B00D-CC34E4A701C4}" dt="2019-11-09T05:14:23.533" v="22" actId="20577"/>
        <pc:sldMkLst>
          <pc:docMk/>
          <pc:sldMk cId="0" sldId="260"/>
        </pc:sldMkLst>
        <pc:spChg chg="mod">
          <ac:chgData name="Amit Rana" userId="8f571a18beb78cba" providerId="LiveId" clId="{577E6A66-FBA4-40EC-B00D-CC34E4A701C4}" dt="2019-11-09T05:14:23.533" v="22" actId="20577"/>
          <ac:spMkLst>
            <pc:docMk/>
            <pc:sldMk cId="0" sldId="260"/>
            <ac:spMk id="3" creationId="{00000000-0000-0000-0000-000000000000}"/>
          </ac:spMkLst>
        </pc:spChg>
      </pc:sldChg>
    </pc:docChg>
  </pc:docChgLst>
  <pc:docChgLst>
    <pc:chgData name="Amit Rana" userId="8f571a18beb78cba" providerId="LiveId" clId="{56DF2D2C-338E-4944-A85B-F64C58BE3724}"/>
    <pc:docChg chg="custSel modSld">
      <pc:chgData name="Amit Rana" userId="8f571a18beb78cba" providerId="LiveId" clId="{56DF2D2C-338E-4944-A85B-F64C58BE3724}" dt="2019-10-06T08:39:37.389" v="23" actId="20577"/>
      <pc:docMkLst>
        <pc:docMk/>
      </pc:docMkLst>
      <pc:sldChg chg="addSp delSp modSp">
        <pc:chgData name="Amit Rana" userId="8f571a18beb78cba" providerId="LiveId" clId="{56DF2D2C-338E-4944-A85B-F64C58BE3724}" dt="2019-10-06T08:39:37.389" v="23" actId="20577"/>
        <pc:sldMkLst>
          <pc:docMk/>
          <pc:sldMk cId="3715341679" sldId="402"/>
        </pc:sldMkLst>
        <pc:spChg chg="mod">
          <ac:chgData name="Amit Rana" userId="8f571a18beb78cba" providerId="LiveId" clId="{56DF2D2C-338E-4944-A85B-F64C58BE3724}" dt="2019-10-06T08:39:37.389" v="23" actId="20577"/>
          <ac:spMkLst>
            <pc:docMk/>
            <pc:sldMk cId="3715341679" sldId="402"/>
            <ac:spMk id="3" creationId="{9E24627F-731E-4CFC-910F-9E7F6D20477F}"/>
          </ac:spMkLst>
        </pc:spChg>
        <pc:spChg chg="add">
          <ac:chgData name="Amit Rana" userId="8f571a18beb78cba" providerId="LiveId" clId="{56DF2D2C-338E-4944-A85B-F64C58BE3724}" dt="2019-10-06T08:38:15.342" v="0"/>
          <ac:spMkLst>
            <pc:docMk/>
            <pc:sldMk cId="3715341679" sldId="402"/>
            <ac:spMk id="4" creationId="{5D83963F-373F-4AC8-BF03-41360F8F1876}"/>
          </ac:spMkLst>
        </pc:spChg>
        <pc:spChg chg="add del">
          <ac:chgData name="Amit Rana" userId="8f571a18beb78cba" providerId="LiveId" clId="{56DF2D2C-338E-4944-A85B-F64C58BE3724}" dt="2019-10-06T08:38:22.898" v="2"/>
          <ac:spMkLst>
            <pc:docMk/>
            <pc:sldMk cId="3715341679" sldId="402"/>
            <ac:spMk id="5" creationId="{2E7187DB-2439-4D56-B903-06FD880B5E42}"/>
          </ac:spMkLst>
        </pc:spChg>
      </pc:sldChg>
    </pc:docChg>
  </pc:docChgLst>
  <pc:docChgLst>
    <pc:chgData name="Amit Rana" userId="8f571a18beb78cba" providerId="LiveId" clId="{5BBD87AD-62B7-4683-B199-61654B328E0C}"/>
    <pc:docChg chg="custSel modSld">
      <pc:chgData name="Amit Rana" userId="8f571a18beb78cba" providerId="LiveId" clId="{5BBD87AD-62B7-4683-B199-61654B328E0C}" dt="2019-10-05T10:20:19.666" v="45" actId="20577"/>
      <pc:docMkLst>
        <pc:docMk/>
      </pc:docMkLst>
      <pc:sldChg chg="modSp">
        <pc:chgData name="Amit Rana" userId="8f571a18beb78cba" providerId="LiveId" clId="{5BBD87AD-62B7-4683-B199-61654B328E0C}" dt="2019-10-05T09:35:18.790" v="28" actId="20577"/>
        <pc:sldMkLst>
          <pc:docMk/>
          <pc:sldMk cId="0" sldId="258"/>
        </pc:sldMkLst>
        <pc:spChg chg="mod">
          <ac:chgData name="Amit Rana" userId="8f571a18beb78cba" providerId="LiveId" clId="{5BBD87AD-62B7-4683-B199-61654B328E0C}" dt="2019-10-05T09:35:18.790" v="28" actId="20577"/>
          <ac:spMkLst>
            <pc:docMk/>
            <pc:sldMk cId="0" sldId="258"/>
            <ac:spMk id="3" creationId="{00000000-0000-0000-0000-000000000000}"/>
          </ac:spMkLst>
        </pc:spChg>
      </pc:sldChg>
      <pc:sldChg chg="modSp">
        <pc:chgData name="Amit Rana" userId="8f571a18beb78cba" providerId="LiveId" clId="{5BBD87AD-62B7-4683-B199-61654B328E0C}" dt="2019-10-05T10:06:28.388" v="29" actId="20577"/>
        <pc:sldMkLst>
          <pc:docMk/>
          <pc:sldMk cId="0" sldId="259"/>
        </pc:sldMkLst>
        <pc:spChg chg="mod">
          <ac:chgData name="Amit Rana" userId="8f571a18beb78cba" providerId="LiveId" clId="{5BBD87AD-62B7-4683-B199-61654B328E0C}" dt="2019-10-05T10:06:28.388" v="29" actId="20577"/>
          <ac:spMkLst>
            <pc:docMk/>
            <pc:sldMk cId="0" sldId="259"/>
            <ac:spMk id="3" creationId="{00000000-0000-0000-0000-000000000000}"/>
          </ac:spMkLst>
        </pc:spChg>
      </pc:sldChg>
      <pc:sldChg chg="modSp">
        <pc:chgData name="Amit Rana" userId="8f571a18beb78cba" providerId="LiveId" clId="{5BBD87AD-62B7-4683-B199-61654B328E0C}" dt="2019-10-05T10:20:19.666" v="45" actId="20577"/>
        <pc:sldMkLst>
          <pc:docMk/>
          <pc:sldMk cId="0" sldId="260"/>
        </pc:sldMkLst>
        <pc:spChg chg="mod">
          <ac:chgData name="Amit Rana" userId="8f571a18beb78cba" providerId="LiveId" clId="{5BBD87AD-62B7-4683-B199-61654B328E0C}" dt="2019-10-05T10:20:19.666" v="45" actId="20577"/>
          <ac:spMkLst>
            <pc:docMk/>
            <pc:sldMk cId="0" sldId="260"/>
            <ac:spMk id="3" creationId="{00000000-0000-0000-0000-000000000000}"/>
          </ac:spMkLst>
        </pc:spChg>
      </pc:sldChg>
      <pc:sldChg chg="modSp">
        <pc:chgData name="Amit Rana" userId="8f571a18beb78cba" providerId="LiveId" clId="{5BBD87AD-62B7-4683-B199-61654B328E0C}" dt="2019-10-05T10:06:37.079" v="38" actId="20577"/>
        <pc:sldMkLst>
          <pc:docMk/>
          <pc:sldMk cId="0" sldId="261"/>
        </pc:sldMkLst>
        <pc:spChg chg="mod">
          <ac:chgData name="Amit Rana" userId="8f571a18beb78cba" providerId="LiveId" clId="{5BBD87AD-62B7-4683-B199-61654B328E0C}" dt="2019-10-05T10:06:37.079" v="38" actId="20577"/>
          <ac:spMkLst>
            <pc:docMk/>
            <pc:sldMk cId="0" sldId="26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46AD1-F049-45F6-8ADA-5F512AE9035B}" type="datetimeFigureOut">
              <a:rPr lang="en-US" smtClean="0"/>
              <a:pPr/>
              <a:t>11/9/2019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9DAF5-1CA6-411C-8549-1145376242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websequencediagrams.co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6" name="Notes Placeholder 2"/>
          <p:cNvSpPr>
            <a:spLocks noGrp="1"/>
          </p:cNvSpPr>
          <p:nvPr>
            <p:ph type="body" idx="1"/>
          </p:nvPr>
        </p:nvSpPr>
        <p:spPr bwMode="auto">
          <a:noFill/>
        </p:spPr>
        <p:txBody>
          <a:bodyPr wrap="square" numCol="1" anchor="t" anchorCtr="0" compatLnSpc="1">
            <a:prstTxWarp prst="textNoShape">
              <a:avLst/>
            </a:prstTxWarp>
          </a:bodyPr>
          <a:lstStyle/>
          <a:p>
            <a:r>
              <a:rPr lang="de-CH">
                <a:hlinkClick r:id="rId3"/>
              </a:rPr>
              <a:t>http://www.websequencediagrams.com/</a:t>
            </a:r>
            <a:endParaRPr lang="en-US"/>
          </a:p>
          <a:p>
            <a:endParaRPr lang="en-US"/>
          </a:p>
          <a:p>
            <a:r>
              <a:rPr lang="en-US"/>
              <a:t>HTTP</a:t>
            </a:r>
          </a:p>
          <a:p>
            <a:endParaRPr lang="en-US"/>
          </a:p>
          <a:p>
            <a:r>
              <a:rPr lang="en-US"/>
              <a:t>Browser\n(Client)-&gt;Google\n(Server): GET /search?q=IoT\nHost: www.google.com</a:t>
            </a:r>
          </a:p>
          <a:p>
            <a:r>
              <a:rPr lang="en-US"/>
              <a:t>Google\n(Server)--&gt;Browser\n(Client): \nHTTP/ 1.1 200 OK\nContent-Length: ...\nHTML Content...</a:t>
            </a:r>
          </a:p>
          <a:p>
            <a:r>
              <a:rPr lang="en-US"/>
              <a:t>Google\n(Server)--&gt;Browser\n(Client): \n\n</a:t>
            </a:r>
            <a:endParaRPr lang="de-CH"/>
          </a:p>
        </p:txBody>
      </p:sp>
      <p:sp>
        <p:nvSpPr>
          <p:cNvPr id="113667" name="Slide Number Placeholder 3"/>
          <p:cNvSpPr>
            <a:spLocks noGrp="1"/>
          </p:cNvSpPr>
          <p:nvPr>
            <p:ph type="sldNum" sz="quarter" idx="5"/>
          </p:nvPr>
        </p:nvSpPr>
        <p:spPr bwMode="auto">
          <a:noFill/>
          <a:ln>
            <a:miter lim="800000"/>
            <a:headEnd/>
            <a:tailEnd/>
          </a:ln>
        </p:spPr>
        <p:txBody>
          <a:bodyPr/>
          <a:lstStyle/>
          <a:p>
            <a:fld id="{6F1D1139-A6F3-4F74-BB8A-5A45920A4256}" type="slidenum">
              <a:rPr lang="de-CH"/>
              <a:pPr/>
              <a:t>38</a:t>
            </a:fld>
            <a:endParaRPr lang="de-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(UTF-8!)</a:t>
            </a:r>
          </a:p>
          <a:p>
            <a:endParaRPr lang="de-CH"/>
          </a:p>
        </p:txBody>
      </p:sp>
      <p:sp>
        <p:nvSpPr>
          <p:cNvPr id="115715" name="Slide Number Placeholder 3"/>
          <p:cNvSpPr>
            <a:spLocks noGrp="1"/>
          </p:cNvSpPr>
          <p:nvPr>
            <p:ph type="sldNum" sz="quarter" idx="5"/>
          </p:nvPr>
        </p:nvSpPr>
        <p:spPr bwMode="auto">
          <a:noFill/>
          <a:ln>
            <a:miter lim="800000"/>
            <a:headEnd/>
            <a:tailEnd/>
          </a:ln>
        </p:spPr>
        <p:txBody>
          <a:bodyPr/>
          <a:lstStyle/>
          <a:p>
            <a:fld id="{52443653-D767-4338-B64F-3ABAD999D52B}" type="slidenum">
              <a:rPr lang="de-CH"/>
              <a:pPr/>
              <a:t>39</a:t>
            </a:fld>
            <a:endParaRPr lang="de-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195"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0E0F7949-8AE9-4E5C-A2B1-913685B47E3F}" type="slidenum">
              <a:rPr lang="en-US" smtClean="0">
                <a:solidFill>
                  <a:prstClr val="black"/>
                </a:solidFill>
              </a:rPr>
              <a:pPr>
                <a:defRPr/>
              </a:pPr>
              <a:t>42</a:t>
            </a:fld>
            <a:endParaRPr lang="en-US">
              <a:solidFill>
                <a:prstClr val="black"/>
              </a:solidFill>
            </a:endParaRPr>
          </a:p>
        </p:txBody>
      </p:sp>
    </p:spTree>
    <p:extLst>
      <p:ext uri="{BB962C8B-B14F-4D97-AF65-F5344CB8AC3E}">
        <p14:creationId xmlns:p14="http://schemas.microsoft.com/office/powerpoint/2010/main" val="12104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11/9/2019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429312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487835" y="1635896"/>
            <a:ext cx="6454237" cy="4931036"/>
          </a:xfrm>
        </p:spPr>
        <p:txBody>
          <a:bodyPr wrap="square">
            <a:noAutofit/>
          </a:bodyPr>
          <a:lstStyle>
            <a:lvl3pPr>
              <a:defRPr sz="1765"/>
            </a:lvl3pPr>
            <a:lvl4pPr>
              <a:defRPr sz="1471"/>
            </a:lvl4pPr>
            <a:lvl5pPr>
              <a:defRPr sz="147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08186" y="1635896"/>
            <a:ext cx="2016956" cy="4931036"/>
          </a:xfrm>
        </p:spPr>
        <p:txBody>
          <a:bodyPr>
            <a:noAutofit/>
          </a:bodyPr>
          <a:lstStyle>
            <a:lvl1pPr marL="0" indent="0">
              <a:buNone/>
              <a:defRPr kumimoji="0" lang="en-US" sz="1765"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67218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4289891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572501" y="6477875"/>
            <a:ext cx="571499" cy="380126"/>
          </a:xfrm>
          <a:prstGeom prst="rect">
            <a:avLst/>
          </a:prstGeom>
        </p:spPr>
        <p:txBody>
          <a:bodyPr/>
          <a:lstStyle/>
          <a:p>
            <a:fld id="{4CED8391-71CF-4FD3-A093-40D26DE2D47C}" type="slidenum">
              <a:rPr lang="en-US" smtClean="0">
                <a:solidFill>
                  <a:srgbClr val="00188F"/>
                </a:solidFill>
              </a:rPr>
              <a:pPr/>
              <a:t>‹#›</a:t>
            </a:fld>
            <a:endParaRPr lang="en-US">
              <a:solidFill>
                <a:srgbClr val="00188F"/>
              </a:solidFill>
            </a:endParaRP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95885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emf"/><Relationship Id="rId18" Type="http://schemas.openxmlformats.org/officeDocument/2006/relationships/image" Target="../media/image31.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3.xml"/><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emf"/><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emf"/><Relationship Id="rId14" Type="http://schemas.openxmlformats.org/officeDocument/2006/relationships/image" Target="../media/image27.emf"/><Relationship Id="rId22" Type="http://schemas.openxmlformats.org/officeDocument/2006/relationships/image" Target="../media/image3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Raspberry Pi</a:t>
            </a:r>
          </a:p>
        </p:txBody>
      </p:sp>
      <p:sp>
        <p:nvSpPr>
          <p:cNvPr id="5" name="Subtitle 4">
            <a:extLst>
              <a:ext uri="{FF2B5EF4-FFF2-40B4-BE49-F238E27FC236}">
                <a16:creationId xmlns:a16="http://schemas.microsoft.com/office/drawing/2014/main" id="{7BFEFA72-ABD1-46BD-8635-306CBE3BA48A}"/>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solidFill>
                  <a:srgbClr val="C00000"/>
                </a:solidFill>
              </a:rPr>
              <a:t>RPi</a:t>
            </a:r>
            <a:endParaRPr lang="en-US" b="1" dirty="0">
              <a:solidFill>
                <a:srgbClr val="C00000"/>
              </a:solidFill>
            </a:endParaRPr>
          </a:p>
        </p:txBody>
      </p:sp>
      <p:pic>
        <p:nvPicPr>
          <p:cNvPr id="1026" name="Picture 2" descr="https://www.raspberrypi.org/wp-content/uploads/2014/07/rsz_b-.jpg"/>
          <p:cNvPicPr>
            <a:picLocks noGrp="1" noChangeAspect="1" noChangeArrowheads="1"/>
          </p:cNvPicPr>
          <p:nvPr>
            <p:ph idx="1"/>
          </p:nvPr>
        </p:nvPicPr>
        <p:blipFill>
          <a:blip r:embed="rId2" cstate="print"/>
          <a:stretch>
            <a:fillRect/>
          </a:stretch>
        </p:blipFill>
        <p:spPr bwMode="auto">
          <a:xfrm>
            <a:off x="1217075" y="1600200"/>
            <a:ext cx="6709850" cy="452596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C00000"/>
                </a:solidFill>
              </a:rPr>
              <a:t>Kit Components</a:t>
            </a:r>
          </a:p>
        </p:txBody>
      </p:sp>
      <p:sp>
        <p:nvSpPr>
          <p:cNvPr id="3" name="Content Placeholder 2"/>
          <p:cNvSpPr>
            <a:spLocks noGrp="1"/>
          </p:cNvSpPr>
          <p:nvPr>
            <p:ph idx="1"/>
          </p:nvPr>
        </p:nvSpPr>
        <p:spPr/>
        <p:txBody>
          <a:bodyPr>
            <a:noAutofit/>
          </a:bodyPr>
          <a:lstStyle/>
          <a:p>
            <a:r>
              <a:rPr lang="en-US" sz="2800" dirty="0"/>
              <a:t>Essential</a:t>
            </a:r>
            <a:r>
              <a:rPr lang="en-US" sz="2400" dirty="0"/>
              <a:t>:</a:t>
            </a:r>
          </a:p>
          <a:p>
            <a:pPr lvl="1"/>
            <a:r>
              <a:rPr lang="en-US" sz="2400" dirty="0"/>
              <a:t>Raspberry Pi board</a:t>
            </a:r>
          </a:p>
          <a:p>
            <a:pPr lvl="1"/>
            <a:r>
              <a:rPr lang="en-US" sz="2400" dirty="0"/>
              <a:t>Prepared Operating System SD Card</a:t>
            </a:r>
          </a:p>
          <a:p>
            <a:pPr lvl="1"/>
            <a:r>
              <a:rPr lang="en-US" sz="2400" dirty="0"/>
              <a:t>USB keyboard</a:t>
            </a:r>
          </a:p>
          <a:p>
            <a:pPr lvl="1"/>
            <a:r>
              <a:rPr lang="en-US" sz="2400" dirty="0"/>
              <a:t>Display (with HDMI, DVI, or Composite input)</a:t>
            </a:r>
          </a:p>
          <a:p>
            <a:pPr lvl="1"/>
            <a:r>
              <a:rPr lang="en-US" sz="2400" dirty="0"/>
              <a:t>Power Supply</a:t>
            </a:r>
          </a:p>
          <a:p>
            <a:r>
              <a:rPr lang="en-US" sz="2800" dirty="0"/>
              <a:t>Highly suggested extras include:</a:t>
            </a:r>
          </a:p>
          <a:p>
            <a:pPr lvl="1"/>
            <a:r>
              <a:rPr lang="en-US" sz="2400" dirty="0"/>
              <a:t>USB mouse</a:t>
            </a:r>
          </a:p>
          <a:p>
            <a:pPr lvl="1"/>
            <a:r>
              <a:rPr lang="en-US" sz="2400" dirty="0"/>
              <a:t>Internet connectivity - LAN cable</a:t>
            </a:r>
          </a:p>
          <a:p>
            <a:pPr lvl="1"/>
            <a:r>
              <a:rPr lang="en-US" sz="2400" dirty="0"/>
              <a:t>Powered USB Hub</a:t>
            </a:r>
          </a:p>
          <a:p>
            <a:pPr lvl="1"/>
            <a:r>
              <a:rPr lang="en-US" sz="2400" dirty="0"/>
              <a:t>Case</a:t>
            </a:r>
          </a:p>
          <a:p>
            <a:endParaRPr lang="en-US" sz="2400" dirty="0"/>
          </a:p>
        </p:txBody>
      </p:sp>
    </p:spTree>
    <p:extLst>
      <p:ext uri="{BB962C8B-B14F-4D97-AF65-F5344CB8AC3E}">
        <p14:creationId xmlns:p14="http://schemas.microsoft.com/office/powerpoint/2010/main" val="2467425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C00000"/>
                </a:solidFill>
              </a:rPr>
              <a:t>Programming Languages</a:t>
            </a:r>
          </a:p>
        </p:txBody>
      </p:sp>
      <p:sp>
        <p:nvSpPr>
          <p:cNvPr id="3" name="Content Placeholder 2"/>
          <p:cNvSpPr>
            <a:spLocks noGrp="1"/>
          </p:cNvSpPr>
          <p:nvPr>
            <p:ph idx="1"/>
          </p:nvPr>
        </p:nvSpPr>
        <p:spPr/>
        <p:txBody>
          <a:bodyPr>
            <a:noAutofit/>
          </a:bodyPr>
          <a:lstStyle/>
          <a:p>
            <a:r>
              <a:rPr lang="en-US" sz="2800" dirty="0"/>
              <a:t>The Raspberry Pi Foundation recommends Python</a:t>
            </a:r>
          </a:p>
          <a:p>
            <a:r>
              <a:rPr lang="en-US" sz="2800" dirty="0"/>
              <a:t>Any language which will compile for ARMv6 can be used</a:t>
            </a:r>
          </a:p>
          <a:p>
            <a:r>
              <a:rPr lang="en-US" sz="2800" dirty="0"/>
              <a:t>Installed by default on the Raspberry Pi:</a:t>
            </a:r>
          </a:p>
          <a:p>
            <a:pPr lvl="1"/>
            <a:r>
              <a:rPr lang="en-US" sz="2400" dirty="0"/>
              <a:t>C</a:t>
            </a:r>
          </a:p>
          <a:p>
            <a:pPr lvl="1"/>
            <a:r>
              <a:rPr lang="en-US" sz="2400" dirty="0"/>
              <a:t>C++</a:t>
            </a:r>
          </a:p>
          <a:p>
            <a:pPr lvl="1"/>
            <a:r>
              <a:rPr lang="en-US" sz="2400" dirty="0"/>
              <a:t>Java</a:t>
            </a:r>
          </a:p>
          <a:p>
            <a:pPr lvl="1"/>
            <a:r>
              <a:rPr lang="en-US" sz="2400" dirty="0"/>
              <a:t>Scratch</a:t>
            </a:r>
          </a:p>
          <a:p>
            <a:pPr lvl="1"/>
            <a:r>
              <a:rPr lang="en-US" sz="2400" dirty="0"/>
              <a:t>Ruby</a:t>
            </a:r>
          </a:p>
          <a:p>
            <a:pPr lvl="1"/>
            <a:r>
              <a:rPr lang="en-US" sz="2400" dirty="0"/>
              <a:t>Python</a:t>
            </a:r>
          </a:p>
        </p:txBody>
      </p:sp>
    </p:spTree>
    <p:extLst>
      <p:ext uri="{BB962C8B-B14F-4D97-AF65-F5344CB8AC3E}">
        <p14:creationId xmlns:p14="http://schemas.microsoft.com/office/powerpoint/2010/main" val="3022781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C00000"/>
                </a:solidFill>
              </a:rPr>
              <a:t>Using </a:t>
            </a:r>
            <a:r>
              <a:rPr lang="en-US" b="1" dirty="0" err="1">
                <a:solidFill>
                  <a:srgbClr val="C00000"/>
                </a:solidFill>
              </a:rPr>
              <a:t>RPi</a:t>
            </a:r>
            <a:endParaRPr lang="en-US" b="1" dirty="0">
              <a:solidFill>
                <a:srgbClr val="C00000"/>
              </a:solidFill>
            </a:endParaRPr>
          </a:p>
        </p:txBody>
      </p:sp>
      <p:sp>
        <p:nvSpPr>
          <p:cNvPr id="3" name="Content Placeholder 2"/>
          <p:cNvSpPr>
            <a:spLocks noGrp="1"/>
          </p:cNvSpPr>
          <p:nvPr>
            <p:ph idx="1"/>
          </p:nvPr>
        </p:nvSpPr>
        <p:spPr/>
        <p:txBody>
          <a:bodyPr/>
          <a:lstStyle/>
          <a:p>
            <a:r>
              <a:rPr lang="en-US" dirty="0"/>
              <a:t>Install Operating System on SD Card</a:t>
            </a:r>
          </a:p>
          <a:p>
            <a:r>
              <a:rPr lang="en-US" dirty="0"/>
              <a:t>Connect Display, KBD and Mouse</a:t>
            </a:r>
          </a:p>
          <a:p>
            <a:r>
              <a:rPr lang="en-US" dirty="0"/>
              <a:t>Use as Computer</a:t>
            </a:r>
          </a:p>
          <a:p>
            <a:r>
              <a:rPr lang="en-US" dirty="0"/>
              <a:t>Program in Python or C</a:t>
            </a:r>
          </a:p>
          <a:p>
            <a:r>
              <a:rPr lang="en-US" dirty="0"/>
              <a:t>Python is official Programming Language</a:t>
            </a:r>
          </a:p>
          <a:p>
            <a:r>
              <a:rPr lang="en-US" dirty="0"/>
              <a:t>Interface with devices and sensors through GPIO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s://www.raspberrypi.org/wp-content/uploads/2014/07/rsz_b-.jpg"/>
          <p:cNvPicPr>
            <a:picLocks noChangeAspect="1" noChangeArrowheads="1"/>
          </p:cNvPicPr>
          <p:nvPr/>
        </p:nvPicPr>
        <p:blipFill>
          <a:blip r:embed="rId2" cstate="print"/>
          <a:srcRect/>
          <a:stretch>
            <a:fillRect/>
          </a:stretch>
        </p:blipFill>
        <p:spPr bwMode="auto">
          <a:xfrm>
            <a:off x="1447800" y="1066800"/>
            <a:ext cx="6212692" cy="4191000"/>
          </a:xfrm>
          <a:prstGeom prst="rect">
            <a:avLst/>
          </a:prstGeom>
          <a:noFill/>
        </p:spPr>
      </p:pic>
      <p:sp>
        <p:nvSpPr>
          <p:cNvPr id="24578" name="Rectangle 2"/>
          <p:cNvSpPr>
            <a:spLocks noGrp="1" noChangeArrowheads="1"/>
          </p:cNvSpPr>
          <p:nvPr>
            <p:ph type="title"/>
          </p:nvPr>
        </p:nvSpPr>
        <p:spPr>
          <a:ln/>
        </p:spPr>
        <p:txBody>
          <a:bodyPr anchor="ctr"/>
          <a:lstStyle/>
          <a:p>
            <a:pPr algn="l"/>
            <a:r>
              <a:rPr lang="en-US" altLang="en-US" b="1" dirty="0">
                <a:solidFill>
                  <a:srgbClr val="C00000"/>
                </a:solidFill>
              </a:rPr>
              <a:t>Power</a:t>
            </a:r>
          </a:p>
        </p:txBody>
      </p:sp>
      <p:sp>
        <p:nvSpPr>
          <p:cNvPr id="3" name="Content Placeholder 2">
            <a:extLst>
              <a:ext uri="{FF2B5EF4-FFF2-40B4-BE49-F238E27FC236}">
                <a16:creationId xmlns:a16="http://schemas.microsoft.com/office/drawing/2014/main" id="{0E81BBE9-9D6B-49A5-99A7-A9E6F396429A}"/>
              </a:ext>
            </a:extLst>
          </p:cNvPr>
          <p:cNvSpPr>
            <a:spLocks noGrp="1"/>
          </p:cNvSpPr>
          <p:nvPr>
            <p:ph idx="1"/>
          </p:nvPr>
        </p:nvSpPr>
        <p:spPr/>
        <p:txBody>
          <a:bodyPr/>
          <a:lstStyle/>
          <a:p>
            <a:endParaRPr lang="en-IN"/>
          </a:p>
        </p:txBody>
      </p:sp>
      <p:sp>
        <p:nvSpPr>
          <p:cNvPr id="24579" name="Line 3"/>
          <p:cNvSpPr>
            <a:spLocks noChangeShapeType="1"/>
          </p:cNvSpPr>
          <p:nvPr/>
        </p:nvSpPr>
        <p:spPr bwMode="auto">
          <a:xfrm rot="10800000">
            <a:off x="1232297" y="3068464"/>
            <a:ext cx="857250" cy="1208856"/>
          </a:xfrm>
          <a:prstGeom prst="line">
            <a:avLst/>
          </a:prstGeom>
          <a:noFill/>
          <a:ln w="63500" cap="flat">
            <a:solidFill>
              <a:srgbClr val="D90B00"/>
            </a:solidFill>
            <a:prstDash val="solid"/>
            <a:miter lim="800000"/>
            <a:headEnd type="stealth" w="med" len="med"/>
            <a:tailEnd type="none" w="med" len="me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580" name="Rectangle 4"/>
          <p:cNvSpPr>
            <a:spLocks/>
          </p:cNvSpPr>
          <p:nvPr/>
        </p:nvSpPr>
        <p:spPr bwMode="auto">
          <a:xfrm>
            <a:off x="2160985" y="4375547"/>
            <a:ext cx="446484" cy="500063"/>
          </a:xfrm>
          <a:prstGeom prst="rect">
            <a:avLst/>
          </a:prstGeom>
          <a:noFill/>
          <a:ln w="50800" cap="flat">
            <a:solidFill>
              <a:srgbClr val="D90B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581" name="Rectangle 5"/>
          <p:cNvSpPr>
            <a:spLocks/>
          </p:cNvSpPr>
          <p:nvPr/>
        </p:nvSpPr>
        <p:spPr bwMode="auto">
          <a:xfrm>
            <a:off x="-228600" y="1676400"/>
            <a:ext cx="213360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lvl1pPr algn="l">
              <a:defRPr sz="1200">
                <a:solidFill>
                  <a:schemeClr val="tx1"/>
                </a:solidFill>
                <a:latin typeface="Gill Sans Light" charset="0"/>
              </a:defRPr>
            </a:lvl1pPr>
            <a:lvl2pPr algn="l">
              <a:defRPr sz="1200">
                <a:solidFill>
                  <a:schemeClr val="tx1"/>
                </a:solidFill>
                <a:latin typeface="Gill Sans Light" charset="0"/>
              </a:defRPr>
            </a:lvl2pPr>
            <a:lvl3pPr algn="l">
              <a:defRPr sz="1200">
                <a:solidFill>
                  <a:schemeClr val="tx1"/>
                </a:solidFill>
                <a:latin typeface="Gill Sans Light" charset="0"/>
              </a:defRPr>
            </a:lvl3pPr>
            <a:lvl4pPr algn="l">
              <a:defRPr sz="1200">
                <a:solidFill>
                  <a:schemeClr val="tx1"/>
                </a:solidFill>
                <a:latin typeface="Gill Sans Light" charset="0"/>
              </a:defRPr>
            </a:lvl4pPr>
            <a:lvl5pPr algn="l">
              <a:defRPr sz="1200">
                <a:solidFill>
                  <a:schemeClr val="tx1"/>
                </a:solidFill>
                <a:latin typeface="Gill Sans Light" charset="0"/>
              </a:defRPr>
            </a:lvl5pPr>
            <a:lvl6pPr fontAlgn="base">
              <a:spcBef>
                <a:spcPct val="0"/>
              </a:spcBef>
              <a:spcAft>
                <a:spcPct val="0"/>
              </a:spcAft>
              <a:defRPr sz="1200">
                <a:solidFill>
                  <a:schemeClr val="tx1"/>
                </a:solidFill>
                <a:latin typeface="Gill Sans Light" charset="0"/>
              </a:defRPr>
            </a:lvl6pPr>
            <a:lvl7pPr fontAlgn="base">
              <a:spcBef>
                <a:spcPct val="0"/>
              </a:spcBef>
              <a:spcAft>
                <a:spcPct val="0"/>
              </a:spcAft>
              <a:defRPr sz="1200">
                <a:solidFill>
                  <a:schemeClr val="tx1"/>
                </a:solidFill>
                <a:latin typeface="Gill Sans Light" charset="0"/>
              </a:defRPr>
            </a:lvl7pPr>
            <a:lvl8pPr fontAlgn="base">
              <a:spcBef>
                <a:spcPct val="0"/>
              </a:spcBef>
              <a:spcAft>
                <a:spcPct val="0"/>
              </a:spcAft>
              <a:defRPr sz="1200">
                <a:solidFill>
                  <a:schemeClr val="tx1"/>
                </a:solidFill>
                <a:latin typeface="Gill Sans Light" charset="0"/>
              </a:defRPr>
            </a:lvl8pPr>
            <a:lvl9pPr fontAlgn="base">
              <a:spcBef>
                <a:spcPct val="0"/>
              </a:spcBef>
              <a:spcAft>
                <a:spcPct val="0"/>
              </a:spcAft>
              <a:defRPr sz="1200">
                <a:solidFill>
                  <a:schemeClr val="tx1"/>
                </a:solidFill>
                <a:latin typeface="Gill Sans Light" charset="0"/>
              </a:defRPr>
            </a:lvl9pPr>
          </a:lstStyle>
          <a:p>
            <a:pPr algn="ctr"/>
            <a:r>
              <a:rPr lang="en-US" altLang="en-US" sz="3000" dirty="0">
                <a:latin typeface="+mj-lt"/>
                <a:ea typeface="Gill Sans Light" charset="0"/>
                <a:cs typeface="Gill Sans Light" charset="0"/>
              </a:rPr>
              <a:t>5v micro</a:t>
            </a:r>
          </a:p>
          <a:p>
            <a:pPr algn="ctr"/>
            <a:r>
              <a:rPr lang="en-US" altLang="en-US" sz="3000" dirty="0">
                <a:latin typeface="+mj-lt"/>
                <a:ea typeface="Gill Sans Light" charset="0"/>
                <a:cs typeface="Gill Sans Light" charset="0"/>
              </a:rPr>
              <a:t>USB connector</a:t>
            </a:r>
          </a:p>
        </p:txBody>
      </p:sp>
      <p:sp>
        <p:nvSpPr>
          <p:cNvPr id="24582" name="Rectangle 6"/>
          <p:cNvSpPr>
            <a:spLocks/>
          </p:cNvSpPr>
          <p:nvPr/>
        </p:nvSpPr>
        <p:spPr bwMode="auto">
          <a:xfrm>
            <a:off x="609599" y="5423000"/>
            <a:ext cx="655320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square" lIns="0" tIns="0" rIns="0" bIns="0" anchor="ctr">
            <a:spAutoFit/>
          </a:bodyPr>
          <a:lstStyle>
            <a:lvl1pPr algn="l">
              <a:defRPr sz="1200">
                <a:solidFill>
                  <a:schemeClr val="tx1"/>
                </a:solidFill>
                <a:latin typeface="Gill Sans Light" charset="0"/>
              </a:defRPr>
            </a:lvl1pPr>
            <a:lvl2pPr algn="l">
              <a:defRPr sz="1200">
                <a:solidFill>
                  <a:schemeClr val="tx1"/>
                </a:solidFill>
                <a:latin typeface="Gill Sans Light" charset="0"/>
              </a:defRPr>
            </a:lvl2pPr>
            <a:lvl3pPr algn="l">
              <a:defRPr sz="1200">
                <a:solidFill>
                  <a:schemeClr val="tx1"/>
                </a:solidFill>
                <a:latin typeface="Gill Sans Light" charset="0"/>
              </a:defRPr>
            </a:lvl3pPr>
            <a:lvl4pPr algn="l">
              <a:defRPr sz="1200">
                <a:solidFill>
                  <a:schemeClr val="tx1"/>
                </a:solidFill>
                <a:latin typeface="Gill Sans Light" charset="0"/>
              </a:defRPr>
            </a:lvl4pPr>
            <a:lvl5pPr algn="l">
              <a:defRPr sz="1200">
                <a:solidFill>
                  <a:schemeClr val="tx1"/>
                </a:solidFill>
                <a:latin typeface="Gill Sans Light" charset="0"/>
              </a:defRPr>
            </a:lvl5pPr>
            <a:lvl6pPr fontAlgn="base">
              <a:spcBef>
                <a:spcPct val="0"/>
              </a:spcBef>
              <a:spcAft>
                <a:spcPct val="0"/>
              </a:spcAft>
              <a:defRPr sz="1200">
                <a:solidFill>
                  <a:schemeClr val="tx1"/>
                </a:solidFill>
                <a:latin typeface="Gill Sans Light" charset="0"/>
              </a:defRPr>
            </a:lvl6pPr>
            <a:lvl7pPr fontAlgn="base">
              <a:spcBef>
                <a:spcPct val="0"/>
              </a:spcBef>
              <a:spcAft>
                <a:spcPct val="0"/>
              </a:spcAft>
              <a:defRPr sz="1200">
                <a:solidFill>
                  <a:schemeClr val="tx1"/>
                </a:solidFill>
                <a:latin typeface="Gill Sans Light" charset="0"/>
              </a:defRPr>
            </a:lvl7pPr>
            <a:lvl8pPr fontAlgn="base">
              <a:spcBef>
                <a:spcPct val="0"/>
              </a:spcBef>
              <a:spcAft>
                <a:spcPct val="0"/>
              </a:spcAft>
              <a:defRPr sz="1200">
                <a:solidFill>
                  <a:schemeClr val="tx1"/>
                </a:solidFill>
                <a:latin typeface="Gill Sans Light" charset="0"/>
              </a:defRPr>
            </a:lvl8pPr>
            <a:lvl9pPr fontAlgn="base">
              <a:spcBef>
                <a:spcPct val="0"/>
              </a:spcBef>
              <a:spcAft>
                <a:spcPct val="0"/>
              </a:spcAft>
              <a:defRPr sz="1200">
                <a:solidFill>
                  <a:schemeClr val="tx1"/>
                </a:solidFill>
                <a:latin typeface="Gill Sans Light" charset="0"/>
              </a:defRPr>
            </a:lvl9pPr>
          </a:lstStyle>
          <a:p>
            <a:pPr algn="ctr"/>
            <a:r>
              <a:rPr lang="en-US" altLang="en-US" sz="3000" dirty="0">
                <a:latin typeface="+mj-lt"/>
                <a:ea typeface="Gill Sans Light" charset="0"/>
                <a:cs typeface="Gill Sans Light" charset="0"/>
              </a:rPr>
              <a:t>(Similar to the one on a lot of mobile phones!)</a:t>
            </a:r>
          </a:p>
        </p:txBody>
      </p:sp>
    </p:spTree>
    <p:extLst>
      <p:ext uri="{BB962C8B-B14F-4D97-AF65-F5344CB8AC3E}">
        <p14:creationId xmlns:p14="http://schemas.microsoft.com/office/powerpoint/2010/main" val="3107182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https://www.raspberrypi.org/wp-content/uploads/2014/07/rsz_b-.jpg"/>
          <p:cNvPicPr>
            <a:picLocks noChangeAspect="1" noChangeArrowheads="1"/>
          </p:cNvPicPr>
          <p:nvPr/>
        </p:nvPicPr>
        <p:blipFill>
          <a:blip r:embed="rId2" cstate="print"/>
          <a:srcRect/>
          <a:stretch>
            <a:fillRect/>
          </a:stretch>
        </p:blipFill>
        <p:spPr bwMode="auto">
          <a:xfrm>
            <a:off x="2245508" y="1295400"/>
            <a:ext cx="6212692" cy="4191000"/>
          </a:xfrm>
          <a:prstGeom prst="rect">
            <a:avLst/>
          </a:prstGeom>
          <a:noFill/>
        </p:spPr>
      </p:pic>
      <p:sp>
        <p:nvSpPr>
          <p:cNvPr id="27651" name="Line 3"/>
          <p:cNvSpPr>
            <a:spLocks noChangeShapeType="1"/>
          </p:cNvSpPr>
          <p:nvPr/>
        </p:nvSpPr>
        <p:spPr bwMode="auto">
          <a:xfrm flipH="1">
            <a:off x="4627811" y="5227216"/>
            <a:ext cx="11162" cy="545827"/>
          </a:xfrm>
          <a:prstGeom prst="line">
            <a:avLst/>
          </a:prstGeom>
          <a:noFill/>
          <a:ln w="63500" cap="flat">
            <a:solidFill>
              <a:srgbClr val="D90B00"/>
            </a:solidFill>
            <a:prstDash val="solid"/>
            <a:miter lim="800000"/>
            <a:headEnd type="stealth" w="med" len="med"/>
            <a:tailEnd type="none" w="med" len="me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7652" name="Rectangle 4"/>
          <p:cNvSpPr>
            <a:spLocks/>
          </p:cNvSpPr>
          <p:nvPr/>
        </p:nvSpPr>
        <p:spPr bwMode="auto">
          <a:xfrm>
            <a:off x="4152304" y="4357688"/>
            <a:ext cx="955477" cy="794742"/>
          </a:xfrm>
          <a:prstGeom prst="rect">
            <a:avLst/>
          </a:prstGeom>
          <a:noFill/>
          <a:ln w="50800" cap="flat">
            <a:solidFill>
              <a:srgbClr val="D90B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4" name="Rectangle 5"/>
          <p:cNvSpPr>
            <a:spLocks/>
          </p:cNvSpPr>
          <p:nvPr/>
        </p:nvSpPr>
        <p:spPr bwMode="auto">
          <a:xfrm>
            <a:off x="1107281" y="5638800"/>
            <a:ext cx="7054453" cy="112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lvl1pPr algn="l">
              <a:defRPr sz="1200">
                <a:solidFill>
                  <a:schemeClr val="tx1"/>
                </a:solidFill>
                <a:latin typeface="Gill Sans Light" charset="0"/>
              </a:defRPr>
            </a:lvl1pPr>
            <a:lvl2pPr algn="l">
              <a:defRPr sz="1200">
                <a:solidFill>
                  <a:schemeClr val="tx1"/>
                </a:solidFill>
                <a:latin typeface="Gill Sans Light" charset="0"/>
              </a:defRPr>
            </a:lvl2pPr>
            <a:lvl3pPr algn="l">
              <a:defRPr sz="1200">
                <a:solidFill>
                  <a:schemeClr val="tx1"/>
                </a:solidFill>
                <a:latin typeface="Gill Sans Light" charset="0"/>
              </a:defRPr>
            </a:lvl3pPr>
            <a:lvl4pPr algn="l">
              <a:defRPr sz="1200">
                <a:solidFill>
                  <a:schemeClr val="tx1"/>
                </a:solidFill>
                <a:latin typeface="Gill Sans Light" charset="0"/>
              </a:defRPr>
            </a:lvl4pPr>
            <a:lvl5pPr algn="l">
              <a:defRPr sz="1200">
                <a:solidFill>
                  <a:schemeClr val="tx1"/>
                </a:solidFill>
                <a:latin typeface="Gill Sans Light" charset="0"/>
              </a:defRPr>
            </a:lvl5pPr>
            <a:lvl6pPr fontAlgn="base">
              <a:spcBef>
                <a:spcPct val="0"/>
              </a:spcBef>
              <a:spcAft>
                <a:spcPct val="0"/>
              </a:spcAft>
              <a:defRPr sz="1200">
                <a:solidFill>
                  <a:schemeClr val="tx1"/>
                </a:solidFill>
                <a:latin typeface="Gill Sans Light" charset="0"/>
              </a:defRPr>
            </a:lvl6pPr>
            <a:lvl7pPr fontAlgn="base">
              <a:spcBef>
                <a:spcPct val="0"/>
              </a:spcBef>
              <a:spcAft>
                <a:spcPct val="0"/>
              </a:spcAft>
              <a:defRPr sz="1200">
                <a:solidFill>
                  <a:schemeClr val="tx1"/>
                </a:solidFill>
                <a:latin typeface="Gill Sans Light" charset="0"/>
              </a:defRPr>
            </a:lvl7pPr>
            <a:lvl8pPr fontAlgn="base">
              <a:spcBef>
                <a:spcPct val="0"/>
              </a:spcBef>
              <a:spcAft>
                <a:spcPct val="0"/>
              </a:spcAft>
              <a:defRPr sz="1200">
                <a:solidFill>
                  <a:schemeClr val="tx1"/>
                </a:solidFill>
                <a:latin typeface="Gill Sans Light" charset="0"/>
              </a:defRPr>
            </a:lvl8pPr>
            <a:lvl9pPr fontAlgn="base">
              <a:spcBef>
                <a:spcPct val="0"/>
              </a:spcBef>
              <a:spcAft>
                <a:spcPct val="0"/>
              </a:spcAft>
              <a:defRPr sz="1200">
                <a:solidFill>
                  <a:schemeClr val="tx1"/>
                </a:solidFill>
                <a:latin typeface="Gill Sans Light" charset="0"/>
              </a:defRPr>
            </a:lvl9pPr>
          </a:lstStyle>
          <a:p>
            <a:pPr algn="ctr"/>
            <a:r>
              <a:rPr lang="en-US" altLang="en-US" sz="2800" dirty="0">
                <a:latin typeface="+mj-lt"/>
                <a:ea typeface="Gill Sans Light" charset="0"/>
                <a:cs typeface="Gill Sans Light" charset="0"/>
              </a:rPr>
              <a:t>HDMI Audio &amp; Video</a:t>
            </a:r>
          </a:p>
          <a:p>
            <a:pPr algn="ctr"/>
            <a:r>
              <a:rPr lang="en-US" altLang="en-US" sz="2800" dirty="0">
                <a:latin typeface="+mj-lt"/>
                <a:ea typeface="Gill Sans Light" charset="0"/>
                <a:cs typeface="Gill Sans Light" charset="0"/>
              </a:rPr>
              <a:t>(works with modern TVs and DVI monitors)</a:t>
            </a:r>
          </a:p>
        </p:txBody>
      </p:sp>
      <p:sp>
        <p:nvSpPr>
          <p:cNvPr id="16" name="Rectangle 2"/>
          <p:cNvSpPr txBox="1">
            <a:spLocks noChangeArrowheads="1"/>
          </p:cNvSpPr>
          <p:nvPr/>
        </p:nvSpPr>
        <p:spPr>
          <a:xfrm>
            <a:off x="250031" y="76201"/>
            <a:ext cx="7911703" cy="1600199"/>
          </a:xfrm>
          <a:prstGeom prst="rect">
            <a:avLst/>
          </a:prstGeom>
          <a:ln/>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altLang="en-US" b="1" dirty="0">
                <a:solidFill>
                  <a:srgbClr val="C00000"/>
                </a:solidFill>
              </a:rPr>
              <a:t>HDMI</a:t>
            </a:r>
          </a:p>
        </p:txBody>
      </p:sp>
    </p:spTree>
    <p:extLst>
      <p:ext uri="{BB962C8B-B14F-4D97-AF65-F5344CB8AC3E}">
        <p14:creationId xmlns:p14="http://schemas.microsoft.com/office/powerpoint/2010/main" val="3864512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https://www.raspberrypi.org/wp-content/uploads/2014/07/rsz_b-.jpg"/>
          <p:cNvPicPr>
            <a:picLocks noChangeAspect="1" noChangeArrowheads="1"/>
          </p:cNvPicPr>
          <p:nvPr/>
        </p:nvPicPr>
        <p:blipFill>
          <a:blip r:embed="rId2" cstate="print"/>
          <a:srcRect/>
          <a:stretch>
            <a:fillRect/>
          </a:stretch>
        </p:blipFill>
        <p:spPr bwMode="auto">
          <a:xfrm>
            <a:off x="1066800" y="1371600"/>
            <a:ext cx="6212692" cy="4191000"/>
          </a:xfrm>
          <a:prstGeom prst="rect">
            <a:avLst/>
          </a:prstGeom>
          <a:noFill/>
        </p:spPr>
      </p:pic>
      <p:sp>
        <p:nvSpPr>
          <p:cNvPr id="30729" name="Line 9"/>
          <p:cNvSpPr>
            <a:spLocks noChangeShapeType="1"/>
          </p:cNvSpPr>
          <p:nvPr/>
        </p:nvSpPr>
        <p:spPr bwMode="auto">
          <a:xfrm flipH="1">
            <a:off x="1524000" y="2233816"/>
            <a:ext cx="784286" cy="966584"/>
          </a:xfrm>
          <a:prstGeom prst="line">
            <a:avLst/>
          </a:prstGeom>
          <a:noFill/>
          <a:ln w="63500" cap="flat">
            <a:solidFill>
              <a:srgbClr val="D90B00"/>
            </a:solidFill>
            <a:prstDash val="solid"/>
            <a:miter lim="800000"/>
            <a:headEnd type="stealth" w="med" len="med"/>
            <a:tailEnd type="none" w="med" len="me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0730" name="Rectangle 10"/>
          <p:cNvSpPr>
            <a:spLocks/>
          </p:cNvSpPr>
          <p:nvPr/>
        </p:nvSpPr>
        <p:spPr bwMode="auto">
          <a:xfrm>
            <a:off x="1905000" y="1600200"/>
            <a:ext cx="3200400" cy="424458"/>
          </a:xfrm>
          <a:prstGeom prst="rect">
            <a:avLst/>
          </a:prstGeom>
          <a:noFill/>
          <a:ln w="50800" cap="flat">
            <a:solidFill>
              <a:srgbClr val="D90B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0731" name="Rectangle 11"/>
          <p:cNvSpPr>
            <a:spLocks/>
          </p:cNvSpPr>
          <p:nvPr/>
        </p:nvSpPr>
        <p:spPr bwMode="auto">
          <a:xfrm>
            <a:off x="0" y="2438400"/>
            <a:ext cx="1523999"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lvl1pPr algn="l">
              <a:defRPr sz="1200">
                <a:solidFill>
                  <a:schemeClr val="tx1"/>
                </a:solidFill>
                <a:latin typeface="Gill Sans Light" charset="0"/>
              </a:defRPr>
            </a:lvl1pPr>
            <a:lvl2pPr algn="l">
              <a:defRPr sz="1200">
                <a:solidFill>
                  <a:schemeClr val="tx1"/>
                </a:solidFill>
                <a:latin typeface="Gill Sans Light" charset="0"/>
              </a:defRPr>
            </a:lvl2pPr>
            <a:lvl3pPr algn="l">
              <a:defRPr sz="1200">
                <a:solidFill>
                  <a:schemeClr val="tx1"/>
                </a:solidFill>
                <a:latin typeface="Gill Sans Light" charset="0"/>
              </a:defRPr>
            </a:lvl3pPr>
            <a:lvl4pPr algn="l">
              <a:defRPr sz="1200">
                <a:solidFill>
                  <a:schemeClr val="tx1"/>
                </a:solidFill>
                <a:latin typeface="Gill Sans Light" charset="0"/>
              </a:defRPr>
            </a:lvl4pPr>
            <a:lvl5pPr algn="l">
              <a:defRPr sz="1200">
                <a:solidFill>
                  <a:schemeClr val="tx1"/>
                </a:solidFill>
                <a:latin typeface="Gill Sans Light" charset="0"/>
              </a:defRPr>
            </a:lvl5pPr>
            <a:lvl6pPr fontAlgn="base">
              <a:spcBef>
                <a:spcPct val="0"/>
              </a:spcBef>
              <a:spcAft>
                <a:spcPct val="0"/>
              </a:spcAft>
              <a:defRPr sz="1200">
                <a:solidFill>
                  <a:schemeClr val="tx1"/>
                </a:solidFill>
                <a:latin typeface="Gill Sans Light" charset="0"/>
              </a:defRPr>
            </a:lvl6pPr>
            <a:lvl7pPr fontAlgn="base">
              <a:spcBef>
                <a:spcPct val="0"/>
              </a:spcBef>
              <a:spcAft>
                <a:spcPct val="0"/>
              </a:spcAft>
              <a:defRPr sz="1200">
                <a:solidFill>
                  <a:schemeClr val="tx1"/>
                </a:solidFill>
                <a:latin typeface="Gill Sans Light" charset="0"/>
              </a:defRPr>
            </a:lvl7pPr>
            <a:lvl8pPr fontAlgn="base">
              <a:spcBef>
                <a:spcPct val="0"/>
              </a:spcBef>
              <a:spcAft>
                <a:spcPct val="0"/>
              </a:spcAft>
              <a:defRPr sz="1200">
                <a:solidFill>
                  <a:schemeClr val="tx1"/>
                </a:solidFill>
                <a:latin typeface="Gill Sans Light" charset="0"/>
              </a:defRPr>
            </a:lvl8pPr>
            <a:lvl9pPr fontAlgn="base">
              <a:spcBef>
                <a:spcPct val="0"/>
              </a:spcBef>
              <a:spcAft>
                <a:spcPct val="0"/>
              </a:spcAft>
              <a:defRPr sz="1200">
                <a:solidFill>
                  <a:schemeClr val="tx1"/>
                </a:solidFill>
                <a:latin typeface="Gill Sans Light" charset="0"/>
              </a:defRPr>
            </a:lvl9pPr>
          </a:lstStyle>
          <a:p>
            <a:pPr algn="ctr"/>
            <a:r>
              <a:rPr lang="en-US" altLang="en-US" sz="3000" dirty="0">
                <a:latin typeface="+mj-lt"/>
                <a:ea typeface="Gill Sans Light" charset="0"/>
                <a:cs typeface="Gill Sans Light" charset="0"/>
              </a:rPr>
              <a:t>GPIO</a:t>
            </a:r>
          </a:p>
          <a:p>
            <a:pPr algn="ctr"/>
            <a:r>
              <a:rPr lang="en-US" altLang="en-US" sz="3000" dirty="0">
                <a:latin typeface="+mj-lt"/>
                <a:ea typeface="Gill Sans Light" charset="0"/>
                <a:cs typeface="Gill Sans Light" charset="0"/>
              </a:rPr>
              <a:t>(General</a:t>
            </a:r>
          </a:p>
          <a:p>
            <a:pPr algn="ctr"/>
            <a:r>
              <a:rPr lang="en-US" altLang="en-US" sz="3000" dirty="0">
                <a:latin typeface="+mj-lt"/>
                <a:ea typeface="Gill Sans Light" charset="0"/>
                <a:cs typeface="Gill Sans Light" charset="0"/>
              </a:rPr>
              <a:t>Purpose</a:t>
            </a:r>
          </a:p>
          <a:p>
            <a:pPr algn="ctr"/>
            <a:r>
              <a:rPr lang="en-US" altLang="en-US" sz="3000" dirty="0">
                <a:latin typeface="+mj-lt"/>
                <a:ea typeface="Gill Sans Light" charset="0"/>
                <a:cs typeface="Gill Sans Light" charset="0"/>
              </a:rPr>
              <a:t>Input &amp;</a:t>
            </a:r>
          </a:p>
          <a:p>
            <a:pPr algn="ctr"/>
            <a:r>
              <a:rPr lang="en-US" altLang="en-US" sz="3000" dirty="0">
                <a:latin typeface="+mj-lt"/>
                <a:ea typeface="Gill Sans Light" charset="0"/>
                <a:cs typeface="Gill Sans Light" charset="0"/>
              </a:rPr>
              <a:t>Output)</a:t>
            </a:r>
          </a:p>
        </p:txBody>
      </p:sp>
      <p:sp>
        <p:nvSpPr>
          <p:cNvPr id="14" name="Line 6"/>
          <p:cNvSpPr>
            <a:spLocks noChangeShapeType="1"/>
          </p:cNvSpPr>
          <p:nvPr/>
        </p:nvSpPr>
        <p:spPr bwMode="auto">
          <a:xfrm>
            <a:off x="6324600" y="4982766"/>
            <a:ext cx="0" cy="808434"/>
          </a:xfrm>
          <a:prstGeom prst="line">
            <a:avLst/>
          </a:prstGeom>
          <a:noFill/>
          <a:ln w="63500" cap="flat">
            <a:solidFill>
              <a:srgbClr val="D90B00"/>
            </a:solidFill>
            <a:prstDash val="solid"/>
            <a:miter lim="800000"/>
            <a:headEnd type="stealth" w="med" len="med"/>
            <a:tailEnd type="none" w="med" len="me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5" name="Rectangle 7"/>
          <p:cNvSpPr>
            <a:spLocks/>
          </p:cNvSpPr>
          <p:nvPr/>
        </p:nvSpPr>
        <p:spPr bwMode="auto">
          <a:xfrm>
            <a:off x="5562600" y="3886201"/>
            <a:ext cx="1600200" cy="1096566"/>
          </a:xfrm>
          <a:prstGeom prst="rect">
            <a:avLst/>
          </a:prstGeom>
          <a:noFill/>
          <a:ln w="50800" cap="flat">
            <a:solidFill>
              <a:srgbClr val="D90B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 name="Rectangle 8"/>
          <p:cNvSpPr>
            <a:spLocks/>
          </p:cNvSpPr>
          <p:nvPr/>
        </p:nvSpPr>
        <p:spPr bwMode="auto">
          <a:xfrm>
            <a:off x="5181600" y="5700712"/>
            <a:ext cx="227707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lvl1pPr algn="l">
              <a:defRPr sz="1200">
                <a:solidFill>
                  <a:schemeClr val="tx1"/>
                </a:solidFill>
                <a:latin typeface="Gill Sans Light" charset="0"/>
              </a:defRPr>
            </a:lvl1pPr>
            <a:lvl2pPr algn="l">
              <a:defRPr sz="1200">
                <a:solidFill>
                  <a:schemeClr val="tx1"/>
                </a:solidFill>
                <a:latin typeface="Gill Sans Light" charset="0"/>
              </a:defRPr>
            </a:lvl2pPr>
            <a:lvl3pPr algn="l">
              <a:defRPr sz="1200">
                <a:solidFill>
                  <a:schemeClr val="tx1"/>
                </a:solidFill>
                <a:latin typeface="Gill Sans Light" charset="0"/>
              </a:defRPr>
            </a:lvl3pPr>
            <a:lvl4pPr algn="l">
              <a:defRPr sz="1200">
                <a:solidFill>
                  <a:schemeClr val="tx1"/>
                </a:solidFill>
                <a:latin typeface="Gill Sans Light" charset="0"/>
              </a:defRPr>
            </a:lvl4pPr>
            <a:lvl5pPr algn="l">
              <a:defRPr sz="1200">
                <a:solidFill>
                  <a:schemeClr val="tx1"/>
                </a:solidFill>
                <a:latin typeface="Gill Sans Light" charset="0"/>
              </a:defRPr>
            </a:lvl5pPr>
            <a:lvl6pPr fontAlgn="base">
              <a:spcBef>
                <a:spcPct val="0"/>
              </a:spcBef>
              <a:spcAft>
                <a:spcPct val="0"/>
              </a:spcAft>
              <a:defRPr sz="1200">
                <a:solidFill>
                  <a:schemeClr val="tx1"/>
                </a:solidFill>
                <a:latin typeface="Gill Sans Light" charset="0"/>
              </a:defRPr>
            </a:lvl6pPr>
            <a:lvl7pPr fontAlgn="base">
              <a:spcBef>
                <a:spcPct val="0"/>
              </a:spcBef>
              <a:spcAft>
                <a:spcPct val="0"/>
              </a:spcAft>
              <a:defRPr sz="1200">
                <a:solidFill>
                  <a:schemeClr val="tx1"/>
                </a:solidFill>
                <a:latin typeface="Gill Sans Light" charset="0"/>
              </a:defRPr>
            </a:lvl7pPr>
            <a:lvl8pPr fontAlgn="base">
              <a:spcBef>
                <a:spcPct val="0"/>
              </a:spcBef>
              <a:spcAft>
                <a:spcPct val="0"/>
              </a:spcAft>
              <a:defRPr sz="1200">
                <a:solidFill>
                  <a:schemeClr val="tx1"/>
                </a:solidFill>
                <a:latin typeface="Gill Sans Light" charset="0"/>
              </a:defRPr>
            </a:lvl8pPr>
            <a:lvl9pPr fontAlgn="base">
              <a:spcBef>
                <a:spcPct val="0"/>
              </a:spcBef>
              <a:spcAft>
                <a:spcPct val="0"/>
              </a:spcAft>
              <a:defRPr sz="1200">
                <a:solidFill>
                  <a:schemeClr val="tx1"/>
                </a:solidFill>
                <a:latin typeface="Gill Sans Light" charset="0"/>
              </a:defRPr>
            </a:lvl9pPr>
          </a:lstStyle>
          <a:p>
            <a:pPr algn="ctr"/>
            <a:r>
              <a:rPr lang="en-US" altLang="en-US" sz="3000" dirty="0">
                <a:latin typeface="+mj-lt"/>
                <a:ea typeface="Gill Sans Light" charset="0"/>
                <a:cs typeface="Gill Sans Light" charset="0"/>
              </a:rPr>
              <a:t>10/100Mb</a:t>
            </a:r>
          </a:p>
          <a:p>
            <a:pPr algn="ctr"/>
            <a:r>
              <a:rPr lang="en-US" altLang="en-US" sz="3000" dirty="0">
                <a:latin typeface="+mj-lt"/>
                <a:ea typeface="Gill Sans Light" charset="0"/>
                <a:cs typeface="Gill Sans Light" charset="0"/>
              </a:rPr>
              <a:t>Ethernet</a:t>
            </a:r>
          </a:p>
        </p:txBody>
      </p:sp>
      <p:sp>
        <p:nvSpPr>
          <p:cNvPr id="17" name="Rectangle 4"/>
          <p:cNvSpPr>
            <a:spLocks/>
          </p:cNvSpPr>
          <p:nvPr/>
        </p:nvSpPr>
        <p:spPr bwMode="auto">
          <a:xfrm>
            <a:off x="5638800" y="1524000"/>
            <a:ext cx="1416844" cy="2199680"/>
          </a:xfrm>
          <a:prstGeom prst="rect">
            <a:avLst/>
          </a:prstGeom>
          <a:noFill/>
          <a:ln w="50800" cap="flat">
            <a:solidFill>
              <a:srgbClr val="D90B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8" name="Rectangle 5"/>
          <p:cNvSpPr>
            <a:spLocks/>
          </p:cNvSpPr>
          <p:nvPr/>
        </p:nvSpPr>
        <p:spPr bwMode="auto">
          <a:xfrm>
            <a:off x="6943130" y="1371600"/>
            <a:ext cx="227707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lvl1pPr algn="l">
              <a:defRPr sz="1200">
                <a:solidFill>
                  <a:schemeClr val="tx1"/>
                </a:solidFill>
                <a:latin typeface="Gill Sans Light" charset="0"/>
              </a:defRPr>
            </a:lvl1pPr>
            <a:lvl2pPr algn="l">
              <a:defRPr sz="1200">
                <a:solidFill>
                  <a:schemeClr val="tx1"/>
                </a:solidFill>
                <a:latin typeface="Gill Sans Light" charset="0"/>
              </a:defRPr>
            </a:lvl2pPr>
            <a:lvl3pPr algn="l">
              <a:defRPr sz="1200">
                <a:solidFill>
                  <a:schemeClr val="tx1"/>
                </a:solidFill>
                <a:latin typeface="Gill Sans Light" charset="0"/>
              </a:defRPr>
            </a:lvl3pPr>
            <a:lvl4pPr algn="l">
              <a:defRPr sz="1200">
                <a:solidFill>
                  <a:schemeClr val="tx1"/>
                </a:solidFill>
                <a:latin typeface="Gill Sans Light" charset="0"/>
              </a:defRPr>
            </a:lvl4pPr>
            <a:lvl5pPr algn="l">
              <a:defRPr sz="1200">
                <a:solidFill>
                  <a:schemeClr val="tx1"/>
                </a:solidFill>
                <a:latin typeface="Gill Sans Light" charset="0"/>
              </a:defRPr>
            </a:lvl5pPr>
            <a:lvl6pPr fontAlgn="base">
              <a:spcBef>
                <a:spcPct val="0"/>
              </a:spcBef>
              <a:spcAft>
                <a:spcPct val="0"/>
              </a:spcAft>
              <a:defRPr sz="1200">
                <a:solidFill>
                  <a:schemeClr val="tx1"/>
                </a:solidFill>
                <a:latin typeface="Gill Sans Light" charset="0"/>
              </a:defRPr>
            </a:lvl6pPr>
            <a:lvl7pPr fontAlgn="base">
              <a:spcBef>
                <a:spcPct val="0"/>
              </a:spcBef>
              <a:spcAft>
                <a:spcPct val="0"/>
              </a:spcAft>
              <a:defRPr sz="1200">
                <a:solidFill>
                  <a:schemeClr val="tx1"/>
                </a:solidFill>
                <a:latin typeface="Gill Sans Light" charset="0"/>
              </a:defRPr>
            </a:lvl7pPr>
            <a:lvl8pPr fontAlgn="base">
              <a:spcBef>
                <a:spcPct val="0"/>
              </a:spcBef>
              <a:spcAft>
                <a:spcPct val="0"/>
              </a:spcAft>
              <a:defRPr sz="1200">
                <a:solidFill>
                  <a:schemeClr val="tx1"/>
                </a:solidFill>
                <a:latin typeface="Gill Sans Light" charset="0"/>
              </a:defRPr>
            </a:lvl8pPr>
            <a:lvl9pPr fontAlgn="base">
              <a:spcBef>
                <a:spcPct val="0"/>
              </a:spcBef>
              <a:spcAft>
                <a:spcPct val="0"/>
              </a:spcAft>
              <a:defRPr sz="1200">
                <a:solidFill>
                  <a:schemeClr val="tx1"/>
                </a:solidFill>
                <a:latin typeface="Gill Sans Light" charset="0"/>
              </a:defRPr>
            </a:lvl9pPr>
          </a:lstStyle>
          <a:p>
            <a:pPr algn="ctr"/>
            <a:r>
              <a:rPr lang="en-US" altLang="en-US" sz="3000" dirty="0">
                <a:latin typeface="+mj-lt"/>
                <a:ea typeface="Gill Sans Light" charset="0"/>
                <a:cs typeface="Gill Sans Light" charset="0"/>
              </a:rPr>
              <a:t>4 x USB 2.0</a:t>
            </a:r>
          </a:p>
          <a:p>
            <a:pPr algn="ctr"/>
            <a:r>
              <a:rPr lang="en-US" altLang="en-US" sz="3000" dirty="0">
                <a:latin typeface="+mj-lt"/>
                <a:ea typeface="Gill Sans Light" charset="0"/>
                <a:cs typeface="Gill Sans Light" charset="0"/>
              </a:rPr>
              <a:t>ports</a:t>
            </a:r>
          </a:p>
        </p:txBody>
      </p:sp>
      <p:sp>
        <p:nvSpPr>
          <p:cNvPr id="19" name="Line 3"/>
          <p:cNvSpPr>
            <a:spLocks noChangeShapeType="1"/>
          </p:cNvSpPr>
          <p:nvPr/>
        </p:nvSpPr>
        <p:spPr bwMode="auto">
          <a:xfrm rot="10800000" flipH="1">
            <a:off x="7408501" y="2389808"/>
            <a:ext cx="722188" cy="927571"/>
          </a:xfrm>
          <a:prstGeom prst="line">
            <a:avLst/>
          </a:prstGeom>
          <a:noFill/>
          <a:ln w="63500" cap="flat">
            <a:solidFill>
              <a:srgbClr val="D90B00"/>
            </a:solidFill>
            <a:prstDash val="solid"/>
            <a:miter lim="800000"/>
            <a:headEnd type="stealth" w="med" len="med"/>
            <a:tailEnd type="none" w="med" len="me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 name="Rectangle 2"/>
          <p:cNvSpPr>
            <a:spLocks noGrp="1" noChangeArrowheads="1"/>
          </p:cNvSpPr>
          <p:nvPr>
            <p:ph type="title"/>
          </p:nvPr>
        </p:nvSpPr>
        <p:spPr>
          <a:ln/>
        </p:spPr>
        <p:txBody>
          <a:bodyPr anchor="ctr"/>
          <a:lstStyle/>
          <a:p>
            <a:pPr algn="l"/>
            <a:r>
              <a:rPr lang="en-US" altLang="en-US" b="1" dirty="0">
                <a:solidFill>
                  <a:srgbClr val="C00000"/>
                </a:solidFill>
              </a:rPr>
              <a:t>Connectivity</a:t>
            </a:r>
          </a:p>
        </p:txBody>
      </p:sp>
      <p:sp>
        <p:nvSpPr>
          <p:cNvPr id="3" name="Content Placeholder 2">
            <a:extLst>
              <a:ext uri="{FF2B5EF4-FFF2-40B4-BE49-F238E27FC236}">
                <a16:creationId xmlns:a16="http://schemas.microsoft.com/office/drawing/2014/main" id="{2D6DF9A2-80EB-42A4-AA10-E38AD1B0421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0368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9" grpId="0" animBg="1"/>
      <p:bldP spid="30730" grpId="0" animBg="1"/>
      <p:bldP spid="30731" grpId="0"/>
      <p:bldP spid="14" grpId="0" animBg="1"/>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Pi </a:t>
            </a:r>
            <a:r>
              <a:rPr lang="en-US" b="1" dirty="0" err="1">
                <a:solidFill>
                  <a:srgbClr val="C00000"/>
                </a:solidFill>
              </a:rPr>
              <a:t>Instalation</a:t>
            </a:r>
            <a:endParaRPr lang="en-US" b="1" dirty="0">
              <a:solidFill>
                <a:srgbClr val="C00000"/>
              </a:solidFill>
            </a:endParaRPr>
          </a:p>
        </p:txBody>
      </p:sp>
      <p:sp>
        <p:nvSpPr>
          <p:cNvPr id="3" name="Content Placeholder 2"/>
          <p:cNvSpPr>
            <a:spLocks noGrp="1"/>
          </p:cNvSpPr>
          <p:nvPr>
            <p:ph idx="1"/>
          </p:nvPr>
        </p:nvSpPr>
        <p:spPr/>
        <p:txBody>
          <a:bodyPr/>
          <a:lstStyle/>
          <a:p>
            <a:r>
              <a:rPr lang="en-US" dirty="0"/>
              <a:t>Format SD Card using </a:t>
            </a:r>
            <a:r>
              <a:rPr lang="en-US" dirty="0" err="1"/>
              <a:t>SDFormatter</a:t>
            </a:r>
            <a:endParaRPr lang="en-US" dirty="0"/>
          </a:p>
          <a:p>
            <a:r>
              <a:rPr lang="en-US" dirty="0"/>
              <a:t>Keep the Expand File System Option ON</a:t>
            </a:r>
          </a:p>
          <a:p>
            <a:r>
              <a:rPr lang="en-US" dirty="0"/>
              <a:t>Copy NOOBS</a:t>
            </a:r>
          </a:p>
          <a:p>
            <a:r>
              <a:rPr lang="en-US" dirty="0"/>
              <a:t>Insert SD Card into Raspberry Pi</a:t>
            </a:r>
          </a:p>
          <a:p>
            <a:r>
              <a:rPr lang="en-US" dirty="0"/>
              <a:t>Connect Keyboard mouse and display</a:t>
            </a:r>
          </a:p>
          <a:p>
            <a:r>
              <a:rPr lang="en-US" dirty="0"/>
              <a:t>Power On the Raspberry Pi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6FAF-C9AD-4139-BEF6-A5D317092C2B}"/>
              </a:ext>
            </a:extLst>
          </p:cNvPr>
          <p:cNvSpPr>
            <a:spLocks noGrp="1"/>
          </p:cNvSpPr>
          <p:nvPr>
            <p:ph type="title"/>
          </p:nvPr>
        </p:nvSpPr>
        <p:spPr/>
        <p:txBody>
          <a:bodyPr/>
          <a:lstStyle/>
          <a:p>
            <a:r>
              <a:rPr lang="en-IN" b="1" dirty="0">
                <a:solidFill>
                  <a:srgbClr val="C00000"/>
                </a:solidFill>
              </a:rPr>
              <a:t>Raspbian</a:t>
            </a:r>
          </a:p>
        </p:txBody>
      </p:sp>
      <p:sp>
        <p:nvSpPr>
          <p:cNvPr id="3" name="Content Placeholder 2">
            <a:extLst>
              <a:ext uri="{FF2B5EF4-FFF2-40B4-BE49-F238E27FC236}">
                <a16:creationId xmlns:a16="http://schemas.microsoft.com/office/drawing/2014/main" id="{8010FDD5-EFC4-4747-B568-043960A521E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945A364-1730-460F-B9D3-700B07E2F4ED}"/>
              </a:ext>
            </a:extLst>
          </p:cNvPr>
          <p:cNvPicPr>
            <a:picLocks noChangeAspect="1"/>
          </p:cNvPicPr>
          <p:nvPr/>
        </p:nvPicPr>
        <p:blipFill>
          <a:blip r:embed="rId2"/>
          <a:stretch>
            <a:fillRect/>
          </a:stretch>
        </p:blipFill>
        <p:spPr>
          <a:xfrm>
            <a:off x="0" y="1352533"/>
            <a:ext cx="9144000" cy="5505467"/>
          </a:xfrm>
          <a:prstGeom prst="rect">
            <a:avLst/>
          </a:prstGeom>
        </p:spPr>
      </p:pic>
    </p:spTree>
    <p:extLst>
      <p:ext uri="{BB962C8B-B14F-4D97-AF65-F5344CB8AC3E}">
        <p14:creationId xmlns:p14="http://schemas.microsoft.com/office/powerpoint/2010/main" val="3188892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C00000"/>
                </a:solidFill>
              </a:rPr>
              <a:t>RPi</a:t>
            </a:r>
            <a:endParaRPr lang="en-US" b="1" dirty="0">
              <a:solidFill>
                <a:srgbClr val="C00000"/>
              </a:solidFill>
            </a:endParaRPr>
          </a:p>
        </p:txBody>
      </p:sp>
      <p:sp>
        <p:nvSpPr>
          <p:cNvPr id="3" name="Content Placeholder 2"/>
          <p:cNvSpPr>
            <a:spLocks noGrp="1"/>
          </p:cNvSpPr>
          <p:nvPr>
            <p:ph idx="1"/>
          </p:nvPr>
        </p:nvSpPr>
        <p:spPr/>
        <p:txBody>
          <a:bodyPr/>
          <a:lstStyle/>
          <a:p>
            <a:endParaRPr lang="en-US"/>
          </a:p>
        </p:txBody>
      </p:sp>
      <p:pic>
        <p:nvPicPr>
          <p:cNvPr id="1026" name="Picture 2" descr="F:\Vidya Technology Solutions\Study\Raspi\GPIO b+.jpg"/>
          <p:cNvPicPr>
            <a:picLocks noChangeAspect="1" noChangeArrowheads="1"/>
          </p:cNvPicPr>
          <p:nvPr/>
        </p:nvPicPr>
        <p:blipFill>
          <a:blip r:embed="rId2" cstate="print"/>
          <a:srcRect/>
          <a:stretch>
            <a:fillRect/>
          </a:stretch>
        </p:blipFill>
        <p:spPr bwMode="auto">
          <a:xfrm>
            <a:off x="1028700" y="1454960"/>
            <a:ext cx="7086600" cy="516523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What is Raspberry Pi</a:t>
            </a:r>
          </a:p>
        </p:txBody>
      </p:sp>
      <p:sp>
        <p:nvSpPr>
          <p:cNvPr id="3" name="Content Placeholder 2"/>
          <p:cNvSpPr>
            <a:spLocks noGrp="1"/>
          </p:cNvSpPr>
          <p:nvPr>
            <p:ph idx="1"/>
          </p:nvPr>
        </p:nvSpPr>
        <p:spPr/>
        <p:txBody>
          <a:bodyPr>
            <a:normAutofit fontScale="92500" lnSpcReduction="20000"/>
          </a:bodyPr>
          <a:lstStyle/>
          <a:p>
            <a:r>
              <a:rPr lang="en-US" dirty="0"/>
              <a:t>Raspberry Pi is a credit card sized Computer</a:t>
            </a:r>
          </a:p>
          <a:p>
            <a:r>
              <a:rPr lang="en-US" dirty="0"/>
              <a:t>Raspberry Pi can run many operating systems using Linux</a:t>
            </a:r>
          </a:p>
          <a:p>
            <a:r>
              <a:rPr lang="en-US" dirty="0"/>
              <a:t>Raspberry Pi has Following Interfaces</a:t>
            </a:r>
          </a:p>
          <a:p>
            <a:pPr lvl="1"/>
            <a:r>
              <a:rPr lang="en-US" dirty="0"/>
              <a:t>USB</a:t>
            </a:r>
          </a:p>
          <a:p>
            <a:pPr lvl="1"/>
            <a:r>
              <a:rPr lang="en-US" dirty="0"/>
              <a:t>HDMI</a:t>
            </a:r>
          </a:p>
          <a:p>
            <a:pPr lvl="1"/>
            <a:r>
              <a:rPr lang="en-US" dirty="0"/>
              <a:t>Stereo Audio out</a:t>
            </a:r>
          </a:p>
          <a:p>
            <a:pPr lvl="1"/>
            <a:r>
              <a:rPr lang="en-US" dirty="0"/>
              <a:t>GPIO</a:t>
            </a:r>
          </a:p>
          <a:p>
            <a:pPr lvl="1"/>
            <a:r>
              <a:rPr lang="en-US" dirty="0"/>
              <a:t>LAN</a:t>
            </a:r>
          </a:p>
          <a:p>
            <a:pPr lvl="1"/>
            <a:r>
              <a:rPr lang="en-US" dirty="0"/>
              <a:t>Serial Camera</a:t>
            </a:r>
          </a:p>
          <a:p>
            <a:pPr lvl="1"/>
            <a:r>
              <a:rPr lang="en-US" dirty="0"/>
              <a:t>Serial Touch Screen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s://cdn.sparkfun.com/assets/learn_tutorials/4/2/4/highlight.jpg"/>
          <p:cNvPicPr>
            <a:picLocks noChangeAspect="1" noChangeArrowheads="1"/>
          </p:cNvPicPr>
          <p:nvPr/>
        </p:nvPicPr>
        <p:blipFill>
          <a:blip r:embed="rId2" cstate="print"/>
          <a:srcRect/>
          <a:stretch>
            <a:fillRect/>
          </a:stretch>
        </p:blipFill>
        <p:spPr bwMode="auto">
          <a:xfrm>
            <a:off x="-2895600" y="533400"/>
            <a:ext cx="8094496" cy="59436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Packages Install</a:t>
            </a:r>
          </a:p>
        </p:txBody>
      </p:sp>
      <p:sp>
        <p:nvSpPr>
          <p:cNvPr id="3" name="Content Placeholder 2"/>
          <p:cNvSpPr>
            <a:spLocks noGrp="1"/>
          </p:cNvSpPr>
          <p:nvPr>
            <p:ph idx="1"/>
          </p:nvPr>
        </p:nvSpPr>
        <p:spPr/>
        <p:txBody>
          <a:bodyPr>
            <a:normAutofit fontScale="92500" lnSpcReduction="10000"/>
          </a:bodyPr>
          <a:lstStyle/>
          <a:p>
            <a:r>
              <a:rPr lang="en-US" dirty="0" err="1">
                <a:latin typeface="Courier New" pitchFamily="49" charset="0"/>
                <a:cs typeface="Courier New" pitchFamily="49" charset="0"/>
              </a:rPr>
              <a:t>sudo</a:t>
            </a:r>
            <a:r>
              <a:rPr lang="en-US" dirty="0">
                <a:latin typeface="Courier New" pitchFamily="49" charset="0"/>
                <a:cs typeface="Courier New" pitchFamily="49" charset="0"/>
              </a:rPr>
              <a:t> apt-get update</a:t>
            </a:r>
          </a:p>
          <a:p>
            <a:r>
              <a:rPr lang="en-US" dirty="0" err="1">
                <a:latin typeface="Courier New" pitchFamily="49" charset="0"/>
                <a:cs typeface="Courier New" pitchFamily="49" charset="0"/>
              </a:rPr>
              <a:t>sudo</a:t>
            </a:r>
            <a:r>
              <a:rPr lang="en-US" dirty="0">
                <a:latin typeface="Courier New" pitchFamily="49" charset="0"/>
                <a:cs typeface="Courier New" pitchFamily="49" charset="0"/>
              </a:rPr>
              <a:t> apt-get upgrade</a:t>
            </a:r>
          </a:p>
          <a:p>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r>
              <a:rPr lang="en-US" dirty="0" err="1">
                <a:latin typeface="Courier New" pitchFamily="49" charset="0"/>
                <a:cs typeface="Courier New" pitchFamily="49" charset="0"/>
              </a:rPr>
              <a:t>sudo</a:t>
            </a:r>
            <a:r>
              <a:rPr lang="en-US" dirty="0">
                <a:latin typeface="Courier New" pitchFamily="49" charset="0"/>
                <a:cs typeface="Courier New" pitchFamily="49" charset="0"/>
              </a:rPr>
              <a:t> apt-get install python-dev</a:t>
            </a:r>
          </a:p>
          <a:p>
            <a:r>
              <a:rPr lang="en-US" dirty="0" err="1">
                <a:latin typeface="Courier New" pitchFamily="49" charset="0"/>
                <a:cs typeface="Courier New" pitchFamily="49" charset="0"/>
              </a:rPr>
              <a:t>sudo</a:t>
            </a:r>
            <a:r>
              <a:rPr lang="en-US" dirty="0">
                <a:latin typeface="Courier New" pitchFamily="49" charset="0"/>
                <a:cs typeface="Courier New" pitchFamily="49" charset="0"/>
              </a:rPr>
              <a:t> apt-get install python-pip</a:t>
            </a:r>
          </a:p>
          <a:p>
            <a:r>
              <a:rPr lang="en-US" dirty="0" err="1">
                <a:latin typeface="Courier New" pitchFamily="49" charset="0"/>
                <a:cs typeface="Courier New" pitchFamily="49" charset="0"/>
              </a:rPr>
              <a:t>sudo</a:t>
            </a:r>
            <a:r>
              <a:rPr lang="en-US" dirty="0">
                <a:latin typeface="Courier New" pitchFamily="49" charset="0"/>
                <a:cs typeface="Courier New" pitchFamily="49" charset="0"/>
              </a:rPr>
              <a:t> apt-get install python-</a:t>
            </a:r>
            <a:r>
              <a:rPr lang="en-US" dirty="0" err="1">
                <a:latin typeface="Courier New" pitchFamily="49" charset="0"/>
                <a:cs typeface="Courier New" pitchFamily="49" charset="0"/>
              </a:rPr>
              <a:t>rpi.gpio</a:t>
            </a:r>
            <a:endParaRPr lang="en-US" dirty="0">
              <a:latin typeface="Courier New" pitchFamily="49" charset="0"/>
              <a:cs typeface="Courier New" pitchFamily="49" charset="0"/>
            </a:endParaRPr>
          </a:p>
          <a:p>
            <a:r>
              <a:rPr lang="en-US" dirty="0" err="1">
                <a:latin typeface="Courier New" pitchFamily="49" charset="0"/>
                <a:cs typeface="Courier New" pitchFamily="49" charset="0"/>
              </a:rPr>
              <a:t>sudo</a:t>
            </a:r>
            <a:r>
              <a:rPr lang="en-US" dirty="0">
                <a:latin typeface="Courier New" pitchFamily="49" charset="0"/>
                <a:cs typeface="Courier New" pitchFamily="49" charset="0"/>
              </a:rPr>
              <a:t> apt-get install idle3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Using GPIO Output</a:t>
            </a:r>
          </a:p>
        </p:txBody>
      </p:sp>
      <p:sp>
        <p:nvSpPr>
          <p:cNvPr id="3" name="Content Placeholder 2"/>
          <p:cNvSpPr>
            <a:spLocks noGrp="1"/>
          </p:cNvSpPr>
          <p:nvPr>
            <p:ph idx="1"/>
          </p:nvPr>
        </p:nvSpPr>
        <p:spPr>
          <a:xfrm>
            <a:off x="457200" y="1600200"/>
            <a:ext cx="8229600" cy="4983162"/>
          </a:xfrm>
        </p:spPr>
        <p:txBody>
          <a:bodyPr>
            <a:normAutofit fontScale="70000" lnSpcReduction="20000"/>
          </a:bodyPr>
          <a:lstStyle/>
          <a:p>
            <a:pPr>
              <a:buNone/>
            </a:pPr>
            <a:r>
              <a:rPr lang="en-US" dirty="0">
                <a:latin typeface="Courier New" pitchFamily="49" charset="0"/>
                <a:cs typeface="Courier New" pitchFamily="49" charset="0"/>
              </a:rPr>
              <a:t>led1 = 21</a:t>
            </a:r>
          </a:p>
          <a:p>
            <a:pPr>
              <a:buNone/>
            </a:pPr>
            <a:r>
              <a:rPr lang="en-US" dirty="0">
                <a:latin typeface="Courier New" pitchFamily="49" charset="0"/>
                <a:cs typeface="Courier New" pitchFamily="49" charset="0"/>
              </a:rPr>
              <a:t>import </a:t>
            </a:r>
            <a:r>
              <a:rPr lang="en-US" dirty="0" err="1">
                <a:latin typeface="Courier New" pitchFamily="49" charset="0"/>
                <a:cs typeface="Courier New" pitchFamily="49" charset="0"/>
              </a:rPr>
              <a:t>RPi.GPIO</a:t>
            </a:r>
            <a:r>
              <a:rPr lang="en-US" dirty="0">
                <a:latin typeface="Courier New" pitchFamily="49" charset="0"/>
                <a:cs typeface="Courier New" pitchFamily="49" charset="0"/>
              </a:rPr>
              <a:t> as GPIO</a:t>
            </a:r>
          </a:p>
          <a:p>
            <a:pPr>
              <a:buNone/>
            </a:pPr>
            <a:r>
              <a:rPr lang="en-US" dirty="0">
                <a:latin typeface="Courier New" pitchFamily="49" charset="0"/>
                <a:cs typeface="Courier New" pitchFamily="49" charset="0"/>
              </a:rPr>
              <a:t>import time</a:t>
            </a:r>
          </a:p>
          <a:p>
            <a:pPr>
              <a:buNone/>
            </a:pPr>
            <a:r>
              <a:rPr lang="en-US" dirty="0" err="1">
                <a:latin typeface="Courier New" pitchFamily="49" charset="0"/>
                <a:cs typeface="Courier New" pitchFamily="49" charset="0"/>
              </a:rPr>
              <a:t>GPIO.setmode</a:t>
            </a:r>
            <a:r>
              <a:rPr lang="en-US" dirty="0">
                <a:latin typeface="Courier New" pitchFamily="49" charset="0"/>
                <a:cs typeface="Courier New" pitchFamily="49" charset="0"/>
              </a:rPr>
              <a:t>(GPIO.BCM)</a:t>
            </a:r>
            <a:endParaRPr lang="en-US" dirty="0">
              <a:solidFill>
                <a:srgbClr val="FF0000"/>
              </a:solidFill>
              <a:latin typeface="Courier New" pitchFamily="49" charset="0"/>
              <a:cs typeface="Courier New" pitchFamily="49" charset="0"/>
            </a:endParaRPr>
          </a:p>
          <a:p>
            <a:pPr>
              <a:buNone/>
            </a:pPr>
            <a:r>
              <a:rPr lang="en-US" i="1" dirty="0" err="1">
                <a:solidFill>
                  <a:srgbClr val="FF0000"/>
                </a:solidFill>
                <a:latin typeface="Courier New" pitchFamily="49" charset="0"/>
                <a:cs typeface="Courier New" pitchFamily="49" charset="0"/>
              </a:rPr>
              <a:t>GPIO.setmode</a:t>
            </a:r>
            <a:r>
              <a:rPr lang="en-US" i="1" dirty="0">
                <a:solidFill>
                  <a:srgbClr val="FF0000"/>
                </a:solidFill>
                <a:latin typeface="Courier New" pitchFamily="49" charset="0"/>
                <a:cs typeface="Courier New" pitchFamily="49" charset="0"/>
              </a:rPr>
              <a:t>(GPIO.BOARD)</a:t>
            </a:r>
          </a:p>
          <a:p>
            <a:pPr>
              <a:buNone/>
            </a:pPr>
            <a:r>
              <a:rPr lang="en-US" dirty="0" err="1">
                <a:latin typeface="Courier New" pitchFamily="49" charset="0"/>
                <a:cs typeface="Courier New" pitchFamily="49" charset="0"/>
              </a:rPr>
              <a:t>GPIO.setup</a:t>
            </a:r>
            <a:r>
              <a:rPr lang="en-US" dirty="0">
                <a:latin typeface="Courier New" pitchFamily="49" charset="0"/>
                <a:cs typeface="Courier New" pitchFamily="49" charset="0"/>
              </a:rPr>
              <a:t>(led1, GPIO.OUT)</a:t>
            </a:r>
          </a:p>
          <a:p>
            <a:pPr>
              <a:buNone/>
            </a:pPr>
            <a:r>
              <a:rPr lang="en-US" dirty="0">
                <a:latin typeface="Courier New" pitchFamily="49" charset="0"/>
                <a:cs typeface="Courier New" pitchFamily="49" charset="0"/>
              </a:rPr>
              <a:t>while True:</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GPIO.output</a:t>
            </a:r>
            <a:r>
              <a:rPr lang="en-US" dirty="0">
                <a:latin typeface="Courier New" pitchFamily="49" charset="0"/>
                <a:cs typeface="Courier New" pitchFamily="49" charset="0"/>
              </a:rPr>
              <a:t>(led1, True) </a:t>
            </a:r>
            <a:r>
              <a:rPr lang="en-US" b="1" i="1" dirty="0">
                <a:solidFill>
                  <a:srgbClr val="FF0000"/>
                </a:solidFill>
                <a:latin typeface="Courier New" pitchFamily="49" charset="0"/>
                <a:cs typeface="Courier New" pitchFamily="49" charset="0"/>
              </a:rPr>
              <a:t>OR</a:t>
            </a:r>
          </a:p>
          <a:p>
            <a:pPr>
              <a:buNone/>
            </a:pP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GPIO.output</a:t>
            </a:r>
            <a:r>
              <a:rPr lang="en-US" dirty="0">
                <a:solidFill>
                  <a:srgbClr val="FF0000"/>
                </a:solidFill>
                <a:latin typeface="Courier New" pitchFamily="49" charset="0"/>
                <a:cs typeface="Courier New" pitchFamily="49" charset="0"/>
              </a:rPr>
              <a:t>(led1, GPIO.HIGH)</a:t>
            </a:r>
            <a:r>
              <a:rPr lang="en-US" dirty="0">
                <a:latin typeface="Courier New" pitchFamily="49" charset="0"/>
                <a:cs typeface="Courier New" pitchFamily="49" charset="0"/>
              </a:rPr>
              <a:t> 	</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time.sleep</a:t>
            </a:r>
            <a:r>
              <a:rPr lang="en-US" dirty="0">
                <a:latin typeface="Courier New" pitchFamily="49" charset="0"/>
                <a:cs typeface="Courier New" pitchFamily="49" charset="0"/>
              </a:rPr>
              <a:t>(0.3)</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GPIO.output</a:t>
            </a:r>
            <a:r>
              <a:rPr lang="en-US" dirty="0">
                <a:latin typeface="Courier New" pitchFamily="49" charset="0"/>
                <a:cs typeface="Courier New" pitchFamily="49" charset="0"/>
              </a:rPr>
              <a:t>(led1, False) </a:t>
            </a:r>
            <a:r>
              <a:rPr lang="en-US" b="1" i="1" dirty="0">
                <a:solidFill>
                  <a:srgbClr val="FF0000"/>
                </a:solidFill>
                <a:latin typeface="Courier New" pitchFamily="49" charset="0"/>
                <a:cs typeface="Courier New" pitchFamily="49" charset="0"/>
              </a:rPr>
              <a:t>OR</a:t>
            </a:r>
          </a:p>
          <a:p>
            <a:pPr>
              <a:buNone/>
            </a:pP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GPIO.output</a:t>
            </a:r>
            <a:r>
              <a:rPr lang="en-US" dirty="0">
                <a:solidFill>
                  <a:srgbClr val="FF0000"/>
                </a:solidFill>
                <a:latin typeface="Courier New" pitchFamily="49" charset="0"/>
                <a:cs typeface="Courier New" pitchFamily="49" charset="0"/>
              </a:rPr>
              <a:t>(led1, GPIO.LOW)</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time.sleep</a:t>
            </a:r>
            <a:r>
              <a:rPr lang="en-US" dirty="0">
                <a:latin typeface="Courier New" pitchFamily="49" charset="0"/>
                <a:cs typeface="Courier New" pitchFamily="49" charset="0"/>
              </a:rPr>
              <a:t>(0.3)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Pull Down</a:t>
            </a:r>
          </a:p>
        </p:txBody>
      </p:sp>
      <p:pic>
        <p:nvPicPr>
          <p:cNvPr id="6146" name="Picture 2"/>
          <p:cNvPicPr>
            <a:picLocks noChangeAspect="1" noChangeArrowheads="1"/>
          </p:cNvPicPr>
          <p:nvPr/>
        </p:nvPicPr>
        <p:blipFill>
          <a:blip r:embed="rId2" cstate="print"/>
          <a:srcRect/>
          <a:stretch>
            <a:fillRect/>
          </a:stretch>
        </p:blipFill>
        <p:spPr bwMode="auto">
          <a:xfrm>
            <a:off x="214312" y="2209800"/>
            <a:ext cx="8715375" cy="37147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Pull Up</a:t>
            </a:r>
          </a:p>
        </p:txBody>
      </p:sp>
      <p:pic>
        <p:nvPicPr>
          <p:cNvPr id="5122" name="Picture 2"/>
          <p:cNvPicPr>
            <a:picLocks noChangeAspect="1" noChangeArrowheads="1"/>
          </p:cNvPicPr>
          <p:nvPr/>
        </p:nvPicPr>
        <p:blipFill>
          <a:blip r:embed="rId2" cstate="print"/>
          <a:srcRect/>
          <a:stretch>
            <a:fillRect/>
          </a:stretch>
        </p:blipFill>
        <p:spPr bwMode="auto">
          <a:xfrm>
            <a:off x="-3829050" y="2286000"/>
            <a:ext cx="8572500" cy="4000500"/>
          </a:xfrm>
          <a:prstGeom prst="rect">
            <a:avLst/>
          </a:prstGeom>
          <a:noFill/>
          <a:ln w="9525">
            <a:noFill/>
            <a:miter lim="800000"/>
            <a:headEnd/>
            <a:tailEnd/>
          </a:ln>
          <a:effectLst/>
        </p:spPr>
      </p:pic>
      <p:pic>
        <p:nvPicPr>
          <p:cNvPr id="4" name="Picture 2">
            <a:extLst>
              <a:ext uri="{FF2B5EF4-FFF2-40B4-BE49-F238E27FC236}">
                <a16:creationId xmlns:a16="http://schemas.microsoft.com/office/drawing/2014/main" id="{BDD5F382-2F0B-46B4-BC70-8A6E78FA0877}"/>
              </a:ext>
            </a:extLst>
          </p:cNvPr>
          <p:cNvPicPr>
            <a:picLocks noChangeAspect="1" noChangeArrowheads="1"/>
          </p:cNvPicPr>
          <p:nvPr/>
        </p:nvPicPr>
        <p:blipFill>
          <a:blip r:embed="rId2" cstate="print"/>
          <a:srcRect/>
          <a:stretch>
            <a:fillRect/>
          </a:stretch>
        </p:blipFill>
        <p:spPr bwMode="auto">
          <a:xfrm>
            <a:off x="114300" y="2209800"/>
            <a:ext cx="8572500" cy="40005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Input Pull up and Pull Down</a:t>
            </a:r>
          </a:p>
        </p:txBody>
      </p:sp>
      <p:sp>
        <p:nvSpPr>
          <p:cNvPr id="3" name="Content Placeholder 2"/>
          <p:cNvSpPr>
            <a:spLocks noGrp="1"/>
          </p:cNvSpPr>
          <p:nvPr>
            <p:ph idx="1"/>
          </p:nvPr>
        </p:nvSpPr>
        <p:spPr>
          <a:xfrm>
            <a:off x="609600" y="1417638"/>
            <a:ext cx="8229600" cy="4525963"/>
          </a:xfrm>
        </p:spPr>
        <p:txBody>
          <a:bodyPr/>
          <a:lstStyle/>
          <a:p>
            <a:pPr>
              <a:buNone/>
            </a:pPr>
            <a:endParaRPr lang="en-US" dirty="0">
              <a:latin typeface="Courier New" pitchFamily="49" charset="0"/>
              <a:cs typeface="Courier New" pitchFamily="49" charset="0"/>
            </a:endParaRPr>
          </a:p>
          <a:p>
            <a:pPr>
              <a:buNone/>
            </a:pPr>
            <a:r>
              <a:rPr lang="en-US" dirty="0" err="1">
                <a:latin typeface="Courier New" pitchFamily="49" charset="0"/>
                <a:cs typeface="Courier New" pitchFamily="49" charset="0"/>
              </a:rPr>
              <a:t>GPIO.setup</a:t>
            </a:r>
            <a:r>
              <a:rPr lang="en-US" dirty="0">
                <a:latin typeface="Courier New" pitchFamily="49" charset="0"/>
                <a:cs typeface="Courier New" pitchFamily="49" charset="0"/>
              </a:rPr>
              <a:t>(3, GPIO.IN)</a:t>
            </a:r>
          </a:p>
          <a:p>
            <a:pPr>
              <a:buNone/>
            </a:pPr>
            <a:endParaRPr lang="en-US" dirty="0">
              <a:latin typeface="Courier New" pitchFamily="49" charset="0"/>
              <a:cs typeface="Courier New" pitchFamily="49" charset="0"/>
            </a:endParaRPr>
          </a:p>
          <a:p>
            <a:pPr>
              <a:buNone/>
            </a:pPr>
            <a:r>
              <a:rPr lang="en-US" dirty="0" err="1">
                <a:latin typeface="Courier New" pitchFamily="49" charset="0"/>
                <a:cs typeface="Courier New" pitchFamily="49" charset="0"/>
              </a:rPr>
              <a:t>GPIO.setup</a:t>
            </a:r>
            <a:r>
              <a:rPr lang="en-US" dirty="0">
                <a:latin typeface="Courier New" pitchFamily="49" charset="0"/>
                <a:cs typeface="Courier New" pitchFamily="49" charset="0"/>
              </a:rPr>
              <a:t>(3, GPIO.IN, </a:t>
            </a:r>
            <a:r>
              <a:rPr lang="en-US" dirty="0" err="1">
                <a:latin typeface="Courier New" pitchFamily="49" charset="0"/>
                <a:cs typeface="Courier New" pitchFamily="49" charset="0"/>
              </a:rPr>
              <a:t>pull_up_down</a:t>
            </a:r>
            <a:r>
              <a:rPr lang="en-US" dirty="0">
                <a:latin typeface="Courier New" pitchFamily="49" charset="0"/>
                <a:cs typeface="Courier New" pitchFamily="49" charset="0"/>
              </a:rPr>
              <a:t>=GPIO.PUD_UP)</a:t>
            </a:r>
          </a:p>
          <a:p>
            <a:pPr>
              <a:buNone/>
            </a:pPr>
            <a:endParaRPr lang="en-US" dirty="0">
              <a:latin typeface="Courier New" pitchFamily="49" charset="0"/>
              <a:cs typeface="Courier New" pitchFamily="49" charset="0"/>
            </a:endParaRPr>
          </a:p>
          <a:p>
            <a:pPr>
              <a:buNone/>
            </a:pPr>
            <a:r>
              <a:rPr lang="en-US" dirty="0" err="1">
                <a:latin typeface="Courier New" pitchFamily="49" charset="0"/>
                <a:cs typeface="Courier New" pitchFamily="49" charset="0"/>
              </a:rPr>
              <a:t>GPIO.setup</a:t>
            </a:r>
            <a:r>
              <a:rPr lang="en-US" dirty="0">
                <a:latin typeface="Courier New" pitchFamily="49" charset="0"/>
                <a:cs typeface="Courier New" pitchFamily="49" charset="0"/>
              </a:rPr>
              <a:t>(3, GPIO.IN, </a:t>
            </a:r>
            <a:r>
              <a:rPr lang="en-US" dirty="0" err="1">
                <a:latin typeface="Courier New" pitchFamily="49" charset="0"/>
                <a:cs typeface="Courier New" pitchFamily="49" charset="0"/>
              </a:rPr>
              <a:t>pull_up_down</a:t>
            </a:r>
            <a:r>
              <a:rPr lang="en-US" dirty="0">
                <a:latin typeface="Courier New" pitchFamily="49" charset="0"/>
                <a:cs typeface="Courier New" pitchFamily="49" charset="0"/>
              </a:rPr>
              <a:t>=GPIO.PUD_DOWN)</a:t>
            </a:r>
          </a:p>
          <a:p>
            <a:pPr>
              <a:buNone/>
            </a:pP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Using GPIO inputs</a:t>
            </a:r>
          </a:p>
        </p:txBody>
      </p:sp>
      <p:sp>
        <p:nvSpPr>
          <p:cNvPr id="3" name="Content Placeholder 2"/>
          <p:cNvSpPr>
            <a:spLocks noGrp="1"/>
          </p:cNvSpPr>
          <p:nvPr>
            <p:ph idx="1"/>
          </p:nvPr>
        </p:nvSpPr>
        <p:spPr>
          <a:xfrm>
            <a:off x="533400" y="1752600"/>
            <a:ext cx="8229600" cy="4525963"/>
          </a:xfrm>
        </p:spPr>
        <p:txBody>
          <a:bodyPr>
            <a:normAutofit fontScale="70000" lnSpcReduction="20000"/>
          </a:bodyPr>
          <a:lstStyle/>
          <a:p>
            <a:pPr>
              <a:buNone/>
            </a:pPr>
            <a:r>
              <a:rPr lang="en-US" dirty="0">
                <a:latin typeface="Courier New" pitchFamily="49" charset="0"/>
                <a:cs typeface="Courier New" pitchFamily="49" charset="0"/>
              </a:rPr>
              <a:t>import </a:t>
            </a:r>
            <a:r>
              <a:rPr lang="en-US" dirty="0" err="1">
                <a:latin typeface="Courier New" pitchFamily="49" charset="0"/>
                <a:cs typeface="Courier New" pitchFamily="49" charset="0"/>
              </a:rPr>
              <a:t>RPi.GPIO</a:t>
            </a:r>
            <a:r>
              <a:rPr lang="en-US" dirty="0">
                <a:latin typeface="Courier New" pitchFamily="49" charset="0"/>
                <a:cs typeface="Courier New" pitchFamily="49" charset="0"/>
              </a:rPr>
              <a:t> as GPIO</a:t>
            </a:r>
          </a:p>
          <a:p>
            <a:pPr>
              <a:buNone/>
            </a:pPr>
            <a:r>
              <a:rPr lang="en-US" dirty="0">
                <a:latin typeface="Courier New" pitchFamily="49" charset="0"/>
                <a:cs typeface="Courier New" pitchFamily="49" charset="0"/>
              </a:rPr>
              <a:t>import time</a:t>
            </a:r>
          </a:p>
          <a:p>
            <a:pPr>
              <a:buNone/>
            </a:pPr>
            <a:r>
              <a:rPr lang="en-US" dirty="0" err="1">
                <a:latin typeface="Courier New" pitchFamily="49" charset="0"/>
                <a:cs typeface="Courier New" pitchFamily="49" charset="0"/>
              </a:rPr>
              <a:t>GPIO.setmode</a:t>
            </a:r>
            <a:r>
              <a:rPr lang="en-US" dirty="0">
                <a:latin typeface="Courier New" pitchFamily="49" charset="0"/>
                <a:cs typeface="Courier New" pitchFamily="49" charset="0"/>
              </a:rPr>
              <a:t>(GPIO.BCM)</a:t>
            </a:r>
          </a:p>
          <a:p>
            <a:pPr>
              <a:buNone/>
            </a:pPr>
            <a:r>
              <a:rPr lang="en-US" dirty="0" err="1">
                <a:latin typeface="Courier New" pitchFamily="49" charset="0"/>
                <a:cs typeface="Courier New" pitchFamily="49" charset="0"/>
              </a:rPr>
              <a:t>GPIO.setup</a:t>
            </a:r>
            <a:r>
              <a:rPr lang="en-US" dirty="0">
                <a:latin typeface="Courier New" pitchFamily="49" charset="0"/>
                <a:cs typeface="Courier New" pitchFamily="49" charset="0"/>
              </a:rPr>
              <a:t>(21, GPIO.IN, </a:t>
            </a:r>
            <a:r>
              <a:rPr lang="en-US" dirty="0" err="1">
                <a:latin typeface="Courier New" pitchFamily="49" charset="0"/>
                <a:cs typeface="Courier New" pitchFamily="49" charset="0"/>
              </a:rPr>
              <a:t>pull_up_down</a:t>
            </a:r>
            <a:r>
              <a:rPr lang="en-US" dirty="0">
                <a:latin typeface="Courier New" pitchFamily="49" charset="0"/>
                <a:cs typeface="Courier New" pitchFamily="49" charset="0"/>
              </a:rPr>
              <a:t>=GPIO.PUD_DOWN)</a:t>
            </a:r>
          </a:p>
          <a:p>
            <a:pPr>
              <a:buNone/>
            </a:pPr>
            <a:endParaRPr lang="en-US" dirty="0">
              <a:latin typeface="Courier New" pitchFamily="49" charset="0"/>
              <a:cs typeface="Courier New" pitchFamily="49" charset="0"/>
            </a:endParaRPr>
          </a:p>
          <a:p>
            <a:pPr>
              <a:buNone/>
            </a:pPr>
            <a:r>
              <a:rPr lang="en-US" dirty="0">
                <a:latin typeface="Courier New" pitchFamily="49" charset="0"/>
                <a:cs typeface="Courier New" pitchFamily="49" charset="0"/>
              </a:rPr>
              <a:t>while True:</a:t>
            </a:r>
          </a:p>
          <a:p>
            <a:pPr lvl="1">
              <a:buNone/>
            </a:pPr>
            <a:r>
              <a:rPr lang="en-US" dirty="0">
                <a:latin typeface="Courier New" pitchFamily="49" charset="0"/>
                <a:cs typeface="Courier New" pitchFamily="49" charset="0"/>
              </a:rPr>
              <a:t>if </a:t>
            </a:r>
            <a:r>
              <a:rPr lang="en-US" dirty="0" err="1">
                <a:latin typeface="Courier New" pitchFamily="49" charset="0"/>
                <a:cs typeface="Courier New" pitchFamily="49" charset="0"/>
              </a:rPr>
              <a:t>GPIO.input</a:t>
            </a:r>
            <a:r>
              <a:rPr lang="en-US" dirty="0">
                <a:latin typeface="Courier New" pitchFamily="49" charset="0"/>
                <a:cs typeface="Courier New" pitchFamily="49" charset="0"/>
              </a:rPr>
              <a:t>(21) == True:</a:t>
            </a:r>
          </a:p>
          <a:p>
            <a:pPr lvl="1">
              <a:buNone/>
            </a:pPr>
            <a:r>
              <a:rPr lang="en-US" dirty="0">
                <a:latin typeface="Courier New" pitchFamily="49" charset="0"/>
                <a:cs typeface="Courier New" pitchFamily="49" charset="0"/>
              </a:rPr>
              <a:t> print("Pin 21 is HIGH") </a:t>
            </a:r>
          </a:p>
          <a:p>
            <a:pPr lvl="1">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time.sleep</a:t>
            </a:r>
            <a:r>
              <a:rPr lang="en-US" dirty="0">
                <a:latin typeface="Courier New" pitchFamily="49" charset="0"/>
                <a:cs typeface="Courier New" pitchFamily="49" charset="0"/>
              </a:rPr>
              <a:t>(1)</a:t>
            </a:r>
          </a:p>
          <a:p>
            <a:pPr lvl="1">
              <a:buNone/>
            </a:pPr>
            <a:r>
              <a:rPr lang="en-US" dirty="0">
                <a:latin typeface="Courier New" pitchFamily="49" charset="0"/>
                <a:cs typeface="Courier New" pitchFamily="49" charset="0"/>
              </a:rPr>
              <a:t>else: </a:t>
            </a:r>
          </a:p>
          <a:p>
            <a:pPr lvl="1">
              <a:buNone/>
            </a:pPr>
            <a:r>
              <a:rPr lang="en-US" dirty="0">
                <a:latin typeface="Courier New" pitchFamily="49" charset="0"/>
                <a:cs typeface="Courier New" pitchFamily="49" charset="0"/>
              </a:rPr>
              <a:t>	print("Pin 21 is LOW")</a:t>
            </a:r>
          </a:p>
          <a:p>
            <a:pPr lvl="1">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time.sleep</a:t>
            </a:r>
            <a:r>
              <a:rPr lang="en-US" dirty="0">
                <a:latin typeface="Courier New" pitchFamily="49" charset="0"/>
                <a:cs typeface="Courier New" pitchFamily="49" charset="0"/>
              </a:rPr>
              <a:t>(1)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Ultrasonic Sensor</a:t>
            </a:r>
          </a:p>
        </p:txBody>
      </p:sp>
      <p:pic>
        <p:nvPicPr>
          <p:cNvPr id="1026" name="Picture 2"/>
          <p:cNvPicPr>
            <a:picLocks noChangeAspect="1" noChangeArrowheads="1"/>
          </p:cNvPicPr>
          <p:nvPr/>
        </p:nvPicPr>
        <p:blipFill>
          <a:blip r:embed="rId2" cstate="print"/>
          <a:srcRect/>
          <a:stretch>
            <a:fillRect/>
          </a:stretch>
        </p:blipFill>
        <p:spPr bwMode="auto">
          <a:xfrm>
            <a:off x="5486400" y="1219200"/>
            <a:ext cx="3248025" cy="48863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7200" y="1371600"/>
            <a:ext cx="3676650" cy="2374917"/>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219200" y="3581400"/>
            <a:ext cx="1485900" cy="22955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Ultrasonic Connection</a:t>
            </a:r>
          </a:p>
        </p:txBody>
      </p:sp>
      <p:sp>
        <p:nvSpPr>
          <p:cNvPr id="5" name="TextBox 4"/>
          <p:cNvSpPr txBox="1"/>
          <p:nvPr/>
        </p:nvSpPr>
        <p:spPr>
          <a:xfrm>
            <a:off x="5181600" y="2057400"/>
            <a:ext cx="3505200" cy="2153218"/>
          </a:xfrm>
          <a:prstGeom prst="rect">
            <a:avLst/>
          </a:prstGeom>
          <a:noFill/>
        </p:spPr>
        <p:txBody>
          <a:bodyPr wrap="square" rtlCol="0">
            <a:spAutoFit/>
          </a:bodyPr>
          <a:lstStyle/>
          <a:p>
            <a:pPr>
              <a:lnSpc>
                <a:spcPct val="200000"/>
              </a:lnSpc>
            </a:pPr>
            <a:r>
              <a:rPr lang="en-US" sz="3600" dirty="0"/>
              <a:t>TRIG = GPIO14</a:t>
            </a:r>
          </a:p>
          <a:p>
            <a:pPr>
              <a:lnSpc>
                <a:spcPct val="200000"/>
              </a:lnSpc>
            </a:pPr>
            <a:r>
              <a:rPr lang="en-US" sz="3600" dirty="0"/>
              <a:t>ECHO = GPIO15</a:t>
            </a:r>
          </a:p>
        </p:txBody>
      </p:sp>
      <p:sp>
        <p:nvSpPr>
          <p:cNvPr id="6" name="Content Placeholder 5"/>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cstate="print"/>
          <a:srcRect/>
          <a:stretch>
            <a:fillRect/>
          </a:stretch>
        </p:blipFill>
        <p:spPr bwMode="auto">
          <a:xfrm>
            <a:off x="457200" y="1524000"/>
            <a:ext cx="4343400" cy="473731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Ultrasonic Sensor</a:t>
            </a:r>
          </a:p>
        </p:txBody>
      </p:sp>
      <p:sp>
        <p:nvSpPr>
          <p:cNvPr id="3" name="Content Placeholder 2"/>
          <p:cNvSpPr>
            <a:spLocks noGrp="1"/>
          </p:cNvSpPr>
          <p:nvPr>
            <p:ph idx="1"/>
          </p:nvPr>
        </p:nvSpPr>
        <p:spPr/>
        <p:txBody>
          <a:bodyPr>
            <a:normAutofit fontScale="92500" lnSpcReduction="20000"/>
          </a:bodyPr>
          <a:lstStyle/>
          <a:p>
            <a:pPr>
              <a:buNone/>
            </a:pPr>
            <a:r>
              <a:rPr lang="en-US" dirty="0"/>
              <a:t>By reading echo pin, we get a duration required</a:t>
            </a:r>
          </a:p>
          <a:p>
            <a:pPr>
              <a:buNone/>
            </a:pPr>
            <a:r>
              <a:rPr lang="en-US" dirty="0"/>
              <a:t>for sound to travel from sensor, collide on a</a:t>
            </a:r>
          </a:p>
          <a:p>
            <a:pPr>
              <a:buNone/>
            </a:pPr>
            <a:r>
              <a:rPr lang="en-US" dirty="0"/>
              <a:t>surface and return back</a:t>
            </a:r>
          </a:p>
          <a:p>
            <a:pPr>
              <a:buNone/>
            </a:pPr>
            <a:endParaRPr lang="en-US" dirty="0"/>
          </a:p>
          <a:p>
            <a:pPr>
              <a:buNone/>
            </a:pPr>
            <a:r>
              <a:rPr lang="en-US" dirty="0"/>
              <a:t>Speed = distance / time</a:t>
            </a:r>
          </a:p>
          <a:p>
            <a:pPr>
              <a:buNone/>
            </a:pPr>
            <a:r>
              <a:rPr lang="en-US" dirty="0"/>
              <a:t>Distance = speed * time</a:t>
            </a:r>
          </a:p>
          <a:p>
            <a:pPr>
              <a:buNone/>
            </a:pPr>
            <a:endParaRPr lang="en-US" dirty="0"/>
          </a:p>
          <a:p>
            <a:pPr>
              <a:buNone/>
            </a:pPr>
            <a:r>
              <a:rPr lang="en-US" dirty="0"/>
              <a:t>Here, it’ll be (speed/2) * time</a:t>
            </a:r>
          </a:p>
          <a:p>
            <a:pPr>
              <a:buNone/>
            </a:pPr>
            <a:r>
              <a:rPr lang="en-US" dirty="0"/>
              <a:t>So distance = 34300 /2 = 17150 cm/sec X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C00000"/>
                </a:solidFill>
              </a:rPr>
              <a:t>Raspberry Pi</a:t>
            </a:r>
          </a:p>
        </p:txBody>
      </p:sp>
      <p:sp>
        <p:nvSpPr>
          <p:cNvPr id="3" name="Content Placeholder 2"/>
          <p:cNvSpPr>
            <a:spLocks noGrp="1"/>
          </p:cNvSpPr>
          <p:nvPr>
            <p:ph idx="1"/>
          </p:nvPr>
        </p:nvSpPr>
        <p:spPr/>
        <p:txBody>
          <a:bodyPr/>
          <a:lstStyle/>
          <a:p>
            <a:r>
              <a:rPr lang="en-US" dirty="0"/>
              <a:t>Developed in UK by Raspberry Pi Foundation</a:t>
            </a:r>
          </a:p>
          <a:p>
            <a:r>
              <a:rPr lang="en-US" dirty="0"/>
              <a:t>Promote Programming Education</a:t>
            </a:r>
          </a:p>
          <a:p>
            <a:r>
              <a:rPr lang="en-US" dirty="0"/>
              <a:t>ARM based Complete Computer</a:t>
            </a:r>
          </a:p>
          <a:p>
            <a:r>
              <a:rPr lang="en-US" dirty="0"/>
              <a:t>USB, LAN, HDMI, Audio, GPIO</a:t>
            </a:r>
          </a:p>
          <a:p>
            <a:r>
              <a:rPr lang="en-US" dirty="0"/>
              <a:t>Micro USB Power</a:t>
            </a:r>
          </a:p>
          <a:p>
            <a:r>
              <a:rPr lang="en-US" dirty="0"/>
              <a:t>SD Card as storage</a:t>
            </a:r>
          </a:p>
          <a:p>
            <a:r>
              <a:rPr lang="en-US" dirty="0"/>
              <a:t>Very Small Form Factor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CC67-1E63-474A-9EA9-4592A2F3B2F9}"/>
              </a:ext>
            </a:extLst>
          </p:cNvPr>
          <p:cNvSpPr>
            <a:spLocks noGrp="1"/>
          </p:cNvSpPr>
          <p:nvPr>
            <p:ph type="title"/>
          </p:nvPr>
        </p:nvSpPr>
        <p:spPr/>
        <p:txBody>
          <a:bodyPr/>
          <a:lstStyle/>
          <a:p>
            <a:r>
              <a:rPr lang="en-IN" dirty="0"/>
              <a:t>DHT11</a:t>
            </a:r>
          </a:p>
        </p:txBody>
      </p:sp>
      <p:sp>
        <p:nvSpPr>
          <p:cNvPr id="3" name="Content Placeholder 2">
            <a:extLst>
              <a:ext uri="{FF2B5EF4-FFF2-40B4-BE49-F238E27FC236}">
                <a16:creationId xmlns:a16="http://schemas.microsoft.com/office/drawing/2014/main" id="{A5F60C28-9CF4-4757-A091-046837ADB2CA}"/>
              </a:ext>
            </a:extLst>
          </p:cNvPr>
          <p:cNvSpPr>
            <a:spLocks noGrp="1"/>
          </p:cNvSpPr>
          <p:nvPr>
            <p:ph idx="1"/>
          </p:nvPr>
        </p:nvSpPr>
        <p:spPr/>
        <p:txBody>
          <a:bodyPr/>
          <a:lstStyle/>
          <a:p>
            <a:endParaRPr lang="en-IN"/>
          </a:p>
        </p:txBody>
      </p:sp>
      <p:pic>
        <p:nvPicPr>
          <p:cNvPr id="1028" name="Picture 4">
            <a:extLst>
              <a:ext uri="{FF2B5EF4-FFF2-40B4-BE49-F238E27FC236}">
                <a16:creationId xmlns:a16="http://schemas.microsoft.com/office/drawing/2014/main" id="{5C67C33D-C947-4D94-8C72-ABC76C351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9050"/>
            <a:ext cx="9144000" cy="427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757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F9EE-168A-45E1-9DED-EF85A6450257}"/>
              </a:ext>
            </a:extLst>
          </p:cNvPr>
          <p:cNvSpPr>
            <a:spLocks noGrp="1"/>
          </p:cNvSpPr>
          <p:nvPr>
            <p:ph type="title"/>
          </p:nvPr>
        </p:nvSpPr>
        <p:spPr/>
        <p:txBody>
          <a:bodyPr/>
          <a:lstStyle/>
          <a:p>
            <a:r>
              <a:rPr lang="en-IN" b="1" dirty="0">
                <a:solidFill>
                  <a:srgbClr val="C00000"/>
                </a:solidFill>
              </a:rPr>
              <a:t>DHT11 </a:t>
            </a:r>
            <a:r>
              <a:rPr lang="en-IN" b="1" dirty="0" err="1">
                <a:solidFill>
                  <a:srgbClr val="C00000"/>
                </a:solidFill>
              </a:rPr>
              <a:t>Dependancies</a:t>
            </a:r>
            <a:endParaRPr lang="en-IN" b="1" dirty="0">
              <a:solidFill>
                <a:srgbClr val="C00000"/>
              </a:solidFill>
            </a:endParaRPr>
          </a:p>
        </p:txBody>
      </p:sp>
      <p:sp>
        <p:nvSpPr>
          <p:cNvPr id="3" name="Content Placeholder 2">
            <a:extLst>
              <a:ext uri="{FF2B5EF4-FFF2-40B4-BE49-F238E27FC236}">
                <a16:creationId xmlns:a16="http://schemas.microsoft.com/office/drawing/2014/main" id="{9E24627F-731E-4CFC-910F-9E7F6D20477F}"/>
              </a:ext>
            </a:extLst>
          </p:cNvPr>
          <p:cNvSpPr>
            <a:spLocks noGrp="1"/>
          </p:cNvSpPr>
          <p:nvPr>
            <p:ph idx="1"/>
          </p:nvPr>
        </p:nvSpPr>
        <p:spPr/>
        <p:txBody>
          <a:bodyPr>
            <a:normAutofit/>
          </a:bodyPr>
          <a:lstStyle/>
          <a:p>
            <a:r>
              <a:rPr lang="en-US" dirty="0" err="1"/>
              <a:t>sudo</a:t>
            </a:r>
            <a:r>
              <a:rPr lang="en-US" dirty="0"/>
              <a:t> apt-get install build-essential python-dev python-</a:t>
            </a:r>
            <a:r>
              <a:rPr lang="en-US" dirty="0" err="1"/>
              <a:t>openssl</a:t>
            </a:r>
            <a:r>
              <a:rPr lang="en-US" dirty="0"/>
              <a:t> </a:t>
            </a:r>
          </a:p>
          <a:p>
            <a:endParaRPr lang="en-IN" dirty="0"/>
          </a:p>
          <a:p>
            <a:r>
              <a:rPr lang="en-US" dirty="0" err="1"/>
              <a:t>sudo</a:t>
            </a:r>
            <a:r>
              <a:rPr lang="en-US" dirty="0"/>
              <a:t> python -m pip install --upgrade pip </a:t>
            </a:r>
            <a:r>
              <a:rPr lang="en-US" dirty="0" err="1"/>
              <a:t>setuptools</a:t>
            </a:r>
            <a:r>
              <a:rPr lang="en-US" dirty="0"/>
              <a:t> wheel</a:t>
            </a:r>
          </a:p>
          <a:p>
            <a:endParaRPr lang="en-US" dirty="0"/>
          </a:p>
          <a:p>
            <a:r>
              <a:rPr lang="en-US" dirty="0" err="1"/>
              <a:t>sudo</a:t>
            </a:r>
            <a:r>
              <a:rPr lang="en-US" dirty="0"/>
              <a:t> pip3 install </a:t>
            </a:r>
            <a:r>
              <a:rPr lang="en-US" dirty="0" err="1"/>
              <a:t>Adafruit_DHT</a:t>
            </a:r>
            <a:endParaRPr lang="en-US" dirty="0"/>
          </a:p>
          <a:p>
            <a:pPr marL="0" indent="0">
              <a:buNone/>
            </a:pPr>
            <a:endParaRPr lang="en-US" dirty="0"/>
          </a:p>
        </p:txBody>
      </p:sp>
      <p:sp>
        <p:nvSpPr>
          <p:cNvPr id="4" name="Rectangle 1">
            <a:extLst>
              <a:ext uri="{FF2B5EF4-FFF2-40B4-BE49-F238E27FC236}">
                <a16:creationId xmlns:a16="http://schemas.microsoft.com/office/drawing/2014/main" id="{5D83963F-373F-4AC8-BF03-41360F8F1876}"/>
              </a:ext>
            </a:extLst>
          </p:cNvPr>
          <p:cNvSpPr>
            <a:spLocks noChangeArrowheads="1"/>
          </p:cNvSpPr>
          <p:nvPr/>
        </p:nvSpPr>
        <p:spPr bwMode="auto">
          <a:xfrm>
            <a:off x="0" y="0"/>
            <a:ext cx="9144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4292E"/>
                </a:solidFill>
                <a:effectLst/>
                <a:latin typeface="SFMono-Regular"/>
              </a:rPr>
              <a:t>sudo pip install Adafruit_DHT</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534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581A-EBAB-4279-BD0E-4B47DE9FF323}"/>
              </a:ext>
            </a:extLst>
          </p:cNvPr>
          <p:cNvSpPr>
            <a:spLocks noGrp="1"/>
          </p:cNvSpPr>
          <p:nvPr>
            <p:ph type="title"/>
          </p:nvPr>
        </p:nvSpPr>
        <p:spPr/>
        <p:txBody>
          <a:bodyPr/>
          <a:lstStyle/>
          <a:p>
            <a:r>
              <a:rPr lang="en-IN" b="1" dirty="0">
                <a:solidFill>
                  <a:srgbClr val="C00000"/>
                </a:solidFill>
              </a:rPr>
              <a:t>DHT11 Code</a:t>
            </a:r>
          </a:p>
        </p:txBody>
      </p:sp>
      <p:sp>
        <p:nvSpPr>
          <p:cNvPr id="3" name="Content Placeholder 2">
            <a:extLst>
              <a:ext uri="{FF2B5EF4-FFF2-40B4-BE49-F238E27FC236}">
                <a16:creationId xmlns:a16="http://schemas.microsoft.com/office/drawing/2014/main" id="{6D45B301-F2CD-422A-B5F6-8CCF8F725DFD}"/>
              </a:ext>
            </a:extLst>
          </p:cNvPr>
          <p:cNvSpPr>
            <a:spLocks noGrp="1"/>
          </p:cNvSpPr>
          <p:nvPr>
            <p:ph idx="1"/>
          </p:nvPr>
        </p:nvSpPr>
        <p:spPr/>
        <p:txBody>
          <a:bodyPr>
            <a:normAutofit fontScale="70000" lnSpcReduction="20000"/>
          </a:bodyPr>
          <a:lstStyle/>
          <a:p>
            <a:pPr marL="0" indent="0">
              <a:buNone/>
            </a:pPr>
            <a:r>
              <a:rPr lang="en-IN" dirty="0"/>
              <a:t>import </a:t>
            </a:r>
            <a:r>
              <a:rPr lang="en-IN" dirty="0" err="1"/>
              <a:t>Adafruit_DHT</a:t>
            </a:r>
            <a:r>
              <a:rPr lang="en-IN" dirty="0"/>
              <a:t> </a:t>
            </a:r>
          </a:p>
          <a:p>
            <a:pPr marL="0" indent="0">
              <a:buNone/>
            </a:pPr>
            <a:r>
              <a:rPr lang="en-IN" dirty="0"/>
              <a:t>sensor = Adafruit_DHT.DHT11 </a:t>
            </a:r>
          </a:p>
          <a:p>
            <a:pPr marL="0" indent="0">
              <a:buNone/>
            </a:pPr>
            <a:r>
              <a:rPr lang="en-IN" dirty="0"/>
              <a:t>pin = 23 </a:t>
            </a:r>
          </a:p>
          <a:p>
            <a:pPr marL="0" indent="0">
              <a:buNone/>
            </a:pPr>
            <a:r>
              <a:rPr lang="en-IN" dirty="0"/>
              <a:t>humidity, temperature = </a:t>
            </a:r>
            <a:r>
              <a:rPr lang="en-IN" dirty="0" err="1"/>
              <a:t>Adafruit_DHT.read_retry</a:t>
            </a:r>
            <a:r>
              <a:rPr lang="en-IN" dirty="0"/>
              <a:t>(sensor, pin) </a:t>
            </a:r>
          </a:p>
          <a:p>
            <a:pPr marL="0" indent="0">
              <a:buNone/>
            </a:pPr>
            <a:r>
              <a:rPr lang="en-IN" dirty="0"/>
              <a:t># Note that sometimes you won't get a reading and </a:t>
            </a:r>
          </a:p>
          <a:p>
            <a:pPr marL="0" indent="0">
              <a:buNone/>
            </a:pPr>
            <a:r>
              <a:rPr lang="en-IN" dirty="0"/>
              <a:t># the results will be null (because Linux can't </a:t>
            </a:r>
          </a:p>
          <a:p>
            <a:pPr marL="0" indent="0">
              <a:buNone/>
            </a:pPr>
            <a:r>
              <a:rPr lang="en-IN" dirty="0"/>
              <a:t># guarantee the timing of calls to read the sensor). </a:t>
            </a:r>
          </a:p>
          <a:p>
            <a:pPr marL="0" indent="0">
              <a:buNone/>
            </a:pPr>
            <a:r>
              <a:rPr lang="en-IN" dirty="0"/>
              <a:t># If this happens try again! </a:t>
            </a:r>
          </a:p>
          <a:p>
            <a:pPr marL="0" indent="0">
              <a:buNone/>
            </a:pPr>
            <a:r>
              <a:rPr lang="en-IN" dirty="0"/>
              <a:t>if humidity is not None and temperature is not None: </a:t>
            </a:r>
          </a:p>
          <a:p>
            <a:pPr marL="0" indent="0">
              <a:buNone/>
            </a:pPr>
            <a:r>
              <a:rPr lang="en-IN" dirty="0"/>
              <a:t>print 'Temp={0}*C Humidity={1}%'.format(temperature, humidity) </a:t>
            </a:r>
          </a:p>
          <a:p>
            <a:pPr marL="0" indent="0">
              <a:buNone/>
            </a:pPr>
            <a:r>
              <a:rPr lang="en-IN" dirty="0"/>
              <a:t>else: </a:t>
            </a:r>
          </a:p>
          <a:p>
            <a:pPr marL="0" indent="0">
              <a:buNone/>
            </a:pPr>
            <a:r>
              <a:rPr lang="en-IN" dirty="0"/>
              <a:t>print 'Failed to get reading. Try again!'</a:t>
            </a:r>
          </a:p>
        </p:txBody>
      </p:sp>
    </p:spTree>
    <p:extLst>
      <p:ext uri="{BB962C8B-B14F-4D97-AF65-F5344CB8AC3E}">
        <p14:creationId xmlns:p14="http://schemas.microsoft.com/office/powerpoint/2010/main" val="3183510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Internet of Things</a:t>
            </a:r>
          </a:p>
        </p:txBody>
      </p:sp>
      <p:sp>
        <p:nvSpPr>
          <p:cNvPr id="3" name="Content Placeholder 2"/>
          <p:cNvSpPr>
            <a:spLocks noGrp="1"/>
          </p:cNvSpPr>
          <p:nvPr>
            <p:ph idx="1"/>
          </p:nvPr>
        </p:nvSpPr>
        <p:spPr/>
        <p:txBody>
          <a:bodyPr/>
          <a:lstStyle/>
          <a:p>
            <a:r>
              <a:rPr lang="en-US" dirty="0"/>
              <a:t>Sending data to Internet servers</a:t>
            </a:r>
          </a:p>
          <a:p>
            <a:r>
              <a:rPr lang="en-US" dirty="0"/>
              <a:t>Receiving data from internet servers</a:t>
            </a:r>
          </a:p>
          <a:p>
            <a:r>
              <a:rPr lang="en-US" dirty="0"/>
              <a:t>Take Action and perform processing </a:t>
            </a:r>
            <a:r>
              <a:rPr lang="en-US" dirty="0" err="1"/>
              <a:t>requied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Protocols Used</a:t>
            </a:r>
          </a:p>
        </p:txBody>
      </p:sp>
      <p:sp>
        <p:nvSpPr>
          <p:cNvPr id="3" name="Content Placeholder 2"/>
          <p:cNvSpPr>
            <a:spLocks noGrp="1"/>
          </p:cNvSpPr>
          <p:nvPr>
            <p:ph idx="1"/>
          </p:nvPr>
        </p:nvSpPr>
        <p:spPr/>
        <p:txBody>
          <a:bodyPr>
            <a:normAutofit fontScale="92500"/>
          </a:bodyPr>
          <a:lstStyle/>
          <a:p>
            <a:r>
              <a:rPr lang="en-US" dirty="0"/>
              <a:t>HTTP Requests</a:t>
            </a:r>
          </a:p>
          <a:p>
            <a:r>
              <a:rPr lang="en-US" dirty="0"/>
              <a:t>REST</a:t>
            </a:r>
          </a:p>
          <a:p>
            <a:r>
              <a:rPr lang="en-US" b="1" dirty="0"/>
              <a:t>MQTT (</a:t>
            </a:r>
            <a:r>
              <a:rPr lang="en-IN" dirty="0"/>
              <a:t>Message Queuing Telemetry Transport)</a:t>
            </a:r>
            <a:endParaRPr lang="en-US" b="1" dirty="0"/>
          </a:p>
          <a:p>
            <a:r>
              <a:rPr lang="en-US" dirty="0"/>
              <a:t>DDS (</a:t>
            </a:r>
            <a:r>
              <a:rPr lang="en-IN" dirty="0"/>
              <a:t>Data Distribution Service)</a:t>
            </a:r>
            <a:endParaRPr lang="en-US" dirty="0"/>
          </a:p>
          <a:p>
            <a:r>
              <a:rPr lang="en-US" b="1" dirty="0"/>
              <a:t>AMQP (Advanced message queuing protocol)</a:t>
            </a:r>
          </a:p>
          <a:p>
            <a:r>
              <a:rPr lang="en-US" dirty="0"/>
              <a:t>JMS (</a:t>
            </a:r>
            <a:r>
              <a:rPr lang="en-IN" dirty="0"/>
              <a:t>Java Message Service)</a:t>
            </a:r>
            <a:endParaRPr lang="en-US" dirty="0"/>
          </a:p>
          <a:p>
            <a:r>
              <a:rPr lang="en-US" dirty="0" err="1"/>
              <a:t>CoAP</a:t>
            </a:r>
            <a:r>
              <a:rPr lang="en-US" dirty="0"/>
              <a:t> (</a:t>
            </a:r>
            <a:r>
              <a:rPr lang="en-IN" dirty="0"/>
              <a:t>Constrained Application </a:t>
            </a:r>
            <a:r>
              <a:rPr lang="en-IN" b="1" dirty="0"/>
              <a:t>Protocol)</a:t>
            </a:r>
            <a:endParaRPr lang="en-US" dirty="0"/>
          </a:p>
          <a:p>
            <a:r>
              <a:rPr lang="en-US" dirty="0"/>
              <a:t>Many more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a:t>
            </a:r>
          </a:p>
        </p:txBody>
      </p:sp>
      <p:pic>
        <p:nvPicPr>
          <p:cNvPr id="3074" name="Picture 2" descr="Broker based MQTT protocol"/>
          <p:cNvPicPr>
            <a:picLocks noChangeAspect="1" noChangeArrowheads="1"/>
          </p:cNvPicPr>
          <p:nvPr/>
        </p:nvPicPr>
        <p:blipFill>
          <a:blip r:embed="rId2" cstate="print"/>
          <a:srcRect/>
          <a:stretch>
            <a:fillRect/>
          </a:stretch>
        </p:blipFill>
        <p:spPr bwMode="auto">
          <a:xfrm>
            <a:off x="1143000" y="1592824"/>
            <a:ext cx="6477000" cy="5265176"/>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p>
        </p:txBody>
      </p:sp>
      <p:sp>
        <p:nvSpPr>
          <p:cNvPr id="3" name="Content Placeholder 2"/>
          <p:cNvSpPr>
            <a:spLocks noGrp="1"/>
          </p:cNvSpPr>
          <p:nvPr>
            <p:ph idx="1"/>
          </p:nvPr>
        </p:nvSpPr>
        <p:spPr/>
        <p:txBody>
          <a:bodyPr/>
          <a:lstStyle/>
          <a:p>
            <a:endParaRPr lang="en-US"/>
          </a:p>
        </p:txBody>
      </p:sp>
      <p:pic>
        <p:nvPicPr>
          <p:cNvPr id="74754" name="Picture 2" descr="REST protocol"/>
          <p:cNvPicPr>
            <a:picLocks noChangeAspect="1" noChangeArrowheads="1"/>
          </p:cNvPicPr>
          <p:nvPr/>
        </p:nvPicPr>
        <p:blipFill>
          <a:blip r:embed="rId2" cstate="print"/>
          <a:srcRect/>
          <a:stretch>
            <a:fillRect/>
          </a:stretch>
        </p:blipFill>
        <p:spPr bwMode="auto">
          <a:xfrm>
            <a:off x="2133600" y="1371600"/>
            <a:ext cx="4876800" cy="5268148"/>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Connecting to Internet</a:t>
            </a:r>
          </a:p>
        </p:txBody>
      </p:sp>
      <p:sp>
        <p:nvSpPr>
          <p:cNvPr id="3" name="Content Placeholder 2"/>
          <p:cNvSpPr>
            <a:spLocks noGrp="1"/>
          </p:cNvSpPr>
          <p:nvPr>
            <p:ph idx="1"/>
          </p:nvPr>
        </p:nvSpPr>
        <p:spPr/>
        <p:txBody>
          <a:bodyPr/>
          <a:lstStyle/>
          <a:p>
            <a:r>
              <a:rPr lang="en-US" dirty="0"/>
              <a:t>HTTP Requests using urllib2 library</a:t>
            </a:r>
          </a:p>
          <a:p>
            <a:r>
              <a:rPr lang="en-US" dirty="0"/>
              <a:t>REST API</a:t>
            </a:r>
          </a:p>
          <a:p>
            <a:r>
              <a:rPr lang="en-US" dirty="0"/>
              <a:t>MQTT API</a:t>
            </a:r>
          </a:p>
          <a:p>
            <a:pPr marL="0" indent="0">
              <a:buNone/>
            </a:pPr>
            <a:r>
              <a:rPr lang="en-US" b="1" dirty="0"/>
              <a:t>Ethernet</a:t>
            </a:r>
            <a:r>
              <a:rPr lang="en-US" dirty="0"/>
              <a:t> (built-in), plug it in anywhere</a:t>
            </a:r>
          </a:p>
          <a:p>
            <a:pPr marL="0" indent="0">
              <a:buNone/>
            </a:pPr>
            <a:r>
              <a:rPr lang="en-US" b="1" dirty="0"/>
              <a:t>Wi-Fi</a:t>
            </a:r>
            <a:r>
              <a:rPr lang="en-US" dirty="0"/>
              <a:t> (</a:t>
            </a:r>
            <a:r>
              <a:rPr lang="en-US" dirty="0" err="1"/>
              <a:t>built_in</a:t>
            </a:r>
            <a:r>
              <a:rPr lang="en-US" dirty="0"/>
              <a:t>), configured once per location</a:t>
            </a:r>
          </a:p>
          <a:p>
            <a:pPr marL="0" indent="0">
              <a:buNone/>
            </a:pPr>
            <a:r>
              <a:rPr lang="en-US" b="1" dirty="0"/>
              <a:t>3G</a:t>
            </a:r>
            <a:r>
              <a:rPr lang="en-US" dirty="0"/>
              <a:t> (dongle), configured once, easy to use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10"/>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6327775" y="2632075"/>
            <a:ext cx="2781300" cy="2381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12642" name="Content Placeholder 2"/>
          <p:cNvSpPr>
            <a:spLocks noGrp="1"/>
          </p:cNvSpPr>
          <p:nvPr>
            <p:ph idx="1"/>
          </p:nvPr>
        </p:nvSpPr>
        <p:spPr>
          <a:xfrm>
            <a:off x="457200" y="1587500"/>
            <a:ext cx="8501063" cy="4525963"/>
          </a:xfrm>
        </p:spPr>
        <p:txBody>
          <a:bodyPr/>
          <a:lstStyle/>
          <a:p>
            <a:pPr marL="0" indent="0">
              <a:buFont typeface="Arial" pitchFamily="34" charset="0"/>
              <a:buNone/>
            </a:pPr>
            <a:r>
              <a:rPr lang="en-US" b="1" dirty="0"/>
              <a:t>HTTP</a:t>
            </a:r>
            <a:r>
              <a:rPr lang="en-US" dirty="0"/>
              <a:t> (</a:t>
            </a:r>
            <a:r>
              <a:rPr lang="en-US" b="1" dirty="0"/>
              <a:t>H</a:t>
            </a:r>
            <a:r>
              <a:rPr lang="en-US" dirty="0"/>
              <a:t>yper</a:t>
            </a:r>
            <a:r>
              <a:rPr lang="en-US" b="1" dirty="0"/>
              <a:t>t</a:t>
            </a:r>
            <a:r>
              <a:rPr lang="en-US" dirty="0"/>
              <a:t>ext </a:t>
            </a:r>
            <a:r>
              <a:rPr lang="en-US" b="1" dirty="0"/>
              <a:t>T</a:t>
            </a:r>
            <a:r>
              <a:rPr lang="en-US" dirty="0"/>
              <a:t>ransfer </a:t>
            </a:r>
            <a:r>
              <a:rPr lang="en-US" b="1" dirty="0"/>
              <a:t>P</a:t>
            </a:r>
            <a:r>
              <a:rPr lang="en-US" dirty="0"/>
              <a:t>rotocol) enables the distributed, collaborative system we call the </a:t>
            </a:r>
            <a:r>
              <a:rPr lang="en-US" b="1" dirty="0"/>
              <a:t>Web</a:t>
            </a:r>
          </a:p>
          <a:p>
            <a:pPr marL="0" indent="0">
              <a:buFont typeface="Arial" pitchFamily="34" charset="0"/>
              <a:buNone/>
            </a:pPr>
            <a:endParaRPr lang="en-US" sz="2000" dirty="0"/>
          </a:p>
          <a:p>
            <a:pPr marL="0" indent="0">
              <a:buFont typeface="Arial" pitchFamily="34" charset="0"/>
              <a:buNone/>
            </a:pPr>
            <a:r>
              <a:rPr lang="en-US" dirty="0"/>
              <a:t>The </a:t>
            </a:r>
            <a:r>
              <a:rPr lang="en-US" b="1" dirty="0"/>
              <a:t>client </a:t>
            </a:r>
            <a:r>
              <a:rPr lang="en-US" dirty="0"/>
              <a:t>sends an HTTP </a:t>
            </a:r>
            <a:r>
              <a:rPr lang="en-US" b="1" dirty="0"/>
              <a:t>request</a:t>
            </a:r>
            <a:r>
              <a:rPr lang="en-US" dirty="0"/>
              <a:t>,</a:t>
            </a:r>
            <a:br>
              <a:rPr lang="en-US" dirty="0"/>
            </a:br>
            <a:r>
              <a:rPr lang="en-US" dirty="0"/>
              <a:t>the </a:t>
            </a:r>
            <a:r>
              <a:rPr lang="en-US" b="1" dirty="0"/>
              <a:t>server</a:t>
            </a:r>
            <a:r>
              <a:rPr lang="en-US" dirty="0"/>
              <a:t> replies with a </a:t>
            </a:r>
            <a:r>
              <a:rPr lang="en-US" b="1" dirty="0"/>
              <a:t>response</a:t>
            </a:r>
            <a:endParaRPr lang="en-US" dirty="0"/>
          </a:p>
          <a:p>
            <a:pPr marL="0" indent="0">
              <a:buFont typeface="Arial" pitchFamily="34" charset="0"/>
              <a:buNone/>
            </a:pPr>
            <a:r>
              <a:rPr lang="en-US" sz="2000" b="1" dirty="0">
                <a:solidFill>
                  <a:srgbClr val="7F7F7F"/>
                </a:solidFill>
              </a:rPr>
              <a:t>HTTP Message</a:t>
            </a:r>
            <a:r>
              <a:rPr lang="en-US" sz="2000" dirty="0">
                <a:solidFill>
                  <a:srgbClr val="7F7F7F"/>
                </a:solidFill>
              </a:rPr>
              <a:t> = </a:t>
            </a:r>
            <a:r>
              <a:rPr lang="en-US" sz="2000" dirty="0" err="1">
                <a:solidFill>
                  <a:srgbClr val="7F7F7F"/>
                </a:solidFill>
              </a:rPr>
              <a:t>Request|Response</a:t>
            </a:r>
            <a:endParaRPr lang="en-US" sz="2000" dirty="0">
              <a:solidFill>
                <a:srgbClr val="7F7F7F"/>
              </a:solidFill>
            </a:endParaRPr>
          </a:p>
          <a:p>
            <a:pPr marL="0" indent="0">
              <a:buFont typeface="Arial" pitchFamily="34" charset="0"/>
              <a:buNone/>
            </a:pPr>
            <a:r>
              <a:rPr lang="en-US" sz="2000" b="1" dirty="0">
                <a:solidFill>
                  <a:srgbClr val="7F7F7F"/>
                </a:solidFill>
              </a:rPr>
              <a:t>Request</a:t>
            </a:r>
            <a:r>
              <a:rPr lang="en-US" sz="2000" dirty="0">
                <a:solidFill>
                  <a:srgbClr val="7F7F7F"/>
                </a:solidFill>
              </a:rPr>
              <a:t> = (GET|POST|…) Path CRLF *(Header CRLF) CRLF Body</a:t>
            </a:r>
          </a:p>
          <a:p>
            <a:pPr marL="0" indent="0">
              <a:buFont typeface="Arial" pitchFamily="34" charset="0"/>
              <a:buNone/>
            </a:pPr>
            <a:r>
              <a:rPr lang="en-US" sz="2000" b="1" dirty="0">
                <a:solidFill>
                  <a:srgbClr val="7F7F7F"/>
                </a:solidFill>
              </a:rPr>
              <a:t>Response</a:t>
            </a:r>
            <a:r>
              <a:rPr lang="en-US" sz="2000" dirty="0">
                <a:solidFill>
                  <a:srgbClr val="7F7F7F"/>
                </a:solidFill>
              </a:rPr>
              <a:t> = "HTTP/1.1" (200|404|…) CRLF *(Header CRLF) CRLF Body</a:t>
            </a:r>
          </a:p>
          <a:p>
            <a:pPr marL="0" indent="0">
              <a:buFont typeface="Arial" pitchFamily="34" charset="0"/>
              <a:buNone/>
            </a:pPr>
            <a:r>
              <a:rPr lang="en-US" sz="2000" b="1" dirty="0">
                <a:solidFill>
                  <a:srgbClr val="7F7F7F"/>
                </a:solidFill>
              </a:rPr>
              <a:t>CRLF</a:t>
            </a:r>
            <a:r>
              <a:rPr lang="en-US" sz="2000" dirty="0">
                <a:solidFill>
                  <a:srgbClr val="7F7F7F"/>
                </a:solidFill>
              </a:rPr>
              <a:t> = "\r\n"</a:t>
            </a:r>
          </a:p>
        </p:txBody>
      </p:sp>
      <p:sp>
        <p:nvSpPr>
          <p:cNvPr id="112643" name="Title 1"/>
          <p:cNvSpPr>
            <a:spLocks noGrp="1"/>
          </p:cNvSpPr>
          <p:nvPr>
            <p:ph type="title"/>
          </p:nvPr>
        </p:nvSpPr>
        <p:spPr/>
        <p:txBody>
          <a:bodyPr/>
          <a:lstStyle/>
          <a:p>
            <a:r>
              <a:rPr lang="en-US" b="1" dirty="0">
                <a:solidFill>
                  <a:srgbClr val="C00000"/>
                </a:solidFill>
              </a:rPr>
              <a:t>HTTP</a:t>
            </a:r>
            <a:endParaRPr lang="de-CH" b="1" dirty="0">
              <a:solidFill>
                <a:srgbClr val="C00000"/>
              </a:solidFill>
            </a:endParaRPr>
          </a:p>
        </p:txBody>
      </p:sp>
      <p:sp>
        <p:nvSpPr>
          <p:cNvPr id="6" name="Rectangle 5"/>
          <p:cNvSpPr/>
          <p:nvPr/>
        </p:nvSpPr>
        <p:spPr>
          <a:xfrm>
            <a:off x="539750" y="6165850"/>
            <a:ext cx="7920038" cy="576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800" b="1">
                <a:solidFill>
                  <a:srgbClr val="595959"/>
                </a:solidFill>
                <a:ea typeface="MS PGothic" pitchFamily="34" charset="-128"/>
                <a:cs typeface="Arial" pitchFamily="34" charset="0"/>
              </a:rPr>
              <a:t>Note</a:t>
            </a:r>
            <a:r>
              <a:rPr lang="en-US" sz="2800">
                <a:solidFill>
                  <a:srgbClr val="595959"/>
                </a:solidFill>
                <a:ea typeface="MS PGothic" pitchFamily="34" charset="-128"/>
                <a:cs typeface="Arial" pitchFamily="34" charset="0"/>
              </a:rPr>
              <a:t>: HTTP is human readable, i.e. it</a:t>
            </a:r>
            <a:r>
              <a:rPr lang="en-US" altLang="en-US" sz="2800">
                <a:solidFill>
                  <a:srgbClr val="595959"/>
                </a:solidFill>
                <a:ea typeface="MS PGothic" pitchFamily="34" charset="-128"/>
                <a:cs typeface="Arial" pitchFamily="34" charset="0"/>
              </a:rPr>
              <a:t>’</a:t>
            </a:r>
            <a:r>
              <a:rPr lang="en-US" sz="2800">
                <a:solidFill>
                  <a:srgbClr val="595959"/>
                </a:solidFill>
                <a:ea typeface="MS PGothic" pitchFamily="34" charset="-128"/>
                <a:cs typeface="Arial" pitchFamily="34" charset="0"/>
              </a:rPr>
              <a:t>s easy to debug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p:cNvSpPr>
            <a:spLocks noGrp="1"/>
          </p:cNvSpPr>
          <p:nvPr>
            <p:ph idx="1"/>
          </p:nvPr>
        </p:nvSpPr>
        <p:spPr>
          <a:xfrm>
            <a:off x="457200" y="1600200"/>
            <a:ext cx="8435975" cy="4525963"/>
          </a:xfrm>
        </p:spPr>
        <p:txBody>
          <a:bodyPr/>
          <a:lstStyle/>
          <a:p>
            <a:pPr marL="0" indent="0">
              <a:buFont typeface="Arial" charset="0"/>
              <a:buNone/>
              <a:defRPr/>
            </a:pPr>
            <a:r>
              <a:rPr lang="en-US" dirty="0">
                <a:ea typeface="+mn-ea"/>
                <a:cs typeface="+mn-cs"/>
              </a:rPr>
              <a:t>The </a:t>
            </a:r>
            <a:r>
              <a:rPr lang="en-US" b="1" dirty="0">
                <a:ea typeface="+mn-ea"/>
                <a:cs typeface="+mn-cs"/>
              </a:rPr>
              <a:t>URL</a:t>
            </a:r>
            <a:r>
              <a:rPr lang="en-US" dirty="0">
                <a:ea typeface="+mn-ea"/>
                <a:cs typeface="+mn-cs"/>
              </a:rPr>
              <a:t> (</a:t>
            </a:r>
            <a:r>
              <a:rPr lang="en-US" b="1" dirty="0">
                <a:ea typeface="+mn-ea"/>
                <a:cs typeface="+mn-cs"/>
              </a:rPr>
              <a:t>U</a:t>
            </a:r>
            <a:r>
              <a:rPr lang="en-US" dirty="0">
                <a:ea typeface="+mn-ea"/>
                <a:cs typeface="+mn-cs"/>
              </a:rPr>
              <a:t>niform </a:t>
            </a:r>
            <a:r>
              <a:rPr lang="en-US" b="1" dirty="0">
                <a:ea typeface="+mn-ea"/>
                <a:cs typeface="+mn-cs"/>
              </a:rPr>
              <a:t>R</a:t>
            </a:r>
            <a:r>
              <a:rPr lang="en-US" dirty="0">
                <a:ea typeface="+mn-ea"/>
                <a:cs typeface="+mn-cs"/>
              </a:rPr>
              <a:t>esource </a:t>
            </a:r>
            <a:r>
              <a:rPr lang="en-US" b="1" dirty="0">
                <a:ea typeface="+mn-ea"/>
                <a:cs typeface="+mn-cs"/>
              </a:rPr>
              <a:t>Locator</a:t>
            </a:r>
            <a:r>
              <a:rPr lang="en-US" dirty="0">
                <a:ea typeface="+mn-ea"/>
                <a:cs typeface="+mn-cs"/>
              </a:rPr>
              <a:t>) is a string of characters used to identify a resource</a:t>
            </a:r>
            <a:endParaRPr lang="en-US" sz="1600" dirty="0">
              <a:ea typeface="+mn-ea"/>
              <a:cs typeface="+mn-cs"/>
            </a:endParaRPr>
          </a:p>
          <a:p>
            <a:pPr marL="0" indent="0">
              <a:buFont typeface="Arial" charset="0"/>
              <a:buNone/>
              <a:defRPr/>
            </a:pPr>
            <a:r>
              <a:rPr lang="en-US" sz="2800" dirty="0">
                <a:ea typeface="+mn-ea"/>
                <a:cs typeface="+mn-cs"/>
              </a:rPr>
              <a:t>http://blog.tamberg.org/2011-10-17/side-projects.html</a:t>
            </a:r>
          </a:p>
          <a:p>
            <a:pPr marL="0" indent="0">
              <a:buFont typeface="Arial" charset="0"/>
              <a:buNone/>
              <a:defRPr/>
            </a:pPr>
            <a:endParaRPr lang="en-US" sz="2800" dirty="0">
              <a:ea typeface="+mn-ea"/>
              <a:cs typeface="+mn-cs"/>
            </a:endParaRPr>
          </a:p>
          <a:p>
            <a:pPr marL="0" indent="0">
              <a:buFont typeface="Arial" charset="0"/>
              <a:buNone/>
              <a:defRPr/>
            </a:pPr>
            <a:r>
              <a:rPr lang="en-US" sz="2800" b="1" i="1" dirty="0">
                <a:solidFill>
                  <a:schemeClr val="tx1">
                    <a:lumMod val="50000"/>
                    <a:lumOff val="50000"/>
                  </a:schemeClr>
                </a:solidFill>
                <a:ea typeface="+mn-ea"/>
                <a:cs typeface="+mn-cs"/>
              </a:rPr>
              <a:t>QR codes</a:t>
            </a:r>
            <a:r>
              <a:rPr lang="en-US" sz="2800" dirty="0">
                <a:solidFill>
                  <a:schemeClr val="tx1">
                    <a:lumMod val="50000"/>
                    <a:lumOff val="50000"/>
                  </a:schemeClr>
                </a:solidFill>
                <a:ea typeface="+mn-ea"/>
                <a:cs typeface="+mn-cs"/>
              </a:rPr>
              <a:t>, </a:t>
            </a:r>
            <a:r>
              <a:rPr lang="en-US" sz="2800" b="1" i="1" dirty="0">
                <a:solidFill>
                  <a:schemeClr val="tx1">
                    <a:lumMod val="50000"/>
                    <a:lumOff val="50000"/>
                  </a:schemeClr>
                </a:solidFill>
                <a:ea typeface="+mn-ea"/>
                <a:cs typeface="+mn-cs"/>
              </a:rPr>
              <a:t>NFC tags</a:t>
            </a:r>
            <a:r>
              <a:rPr lang="en-US" sz="2800" dirty="0">
                <a:solidFill>
                  <a:schemeClr val="tx1">
                    <a:lumMod val="50000"/>
                    <a:lumOff val="50000"/>
                  </a:schemeClr>
                </a:solidFill>
                <a:ea typeface="+mn-ea"/>
                <a:cs typeface="+mn-cs"/>
              </a:rPr>
              <a:t> can contain a machine readable URI</a:t>
            </a:r>
          </a:p>
          <a:p>
            <a:pPr marL="0" indent="0">
              <a:buFont typeface="Arial" charset="0"/>
              <a:buNone/>
              <a:defRPr/>
            </a:pPr>
            <a:r>
              <a:rPr lang="en-US" sz="2800" b="1" dirty="0">
                <a:solidFill>
                  <a:schemeClr val="tx1">
                    <a:lumMod val="50000"/>
                    <a:lumOff val="50000"/>
                  </a:schemeClr>
                </a:solidFill>
                <a:ea typeface="+mn-ea"/>
                <a:cs typeface="+mn-cs"/>
              </a:rPr>
              <a:t>IoT</a:t>
            </a:r>
            <a:r>
              <a:rPr lang="en-US" sz="2800" dirty="0">
                <a:solidFill>
                  <a:schemeClr val="tx1">
                    <a:lumMod val="50000"/>
                    <a:lumOff val="50000"/>
                  </a:schemeClr>
                </a:solidFill>
                <a:ea typeface="+mn-ea"/>
                <a:cs typeface="+mn-cs"/>
              </a:rPr>
              <a:t>: URLs can refer to things or their physical properties</a:t>
            </a:r>
          </a:p>
        </p:txBody>
      </p:sp>
      <p:sp>
        <p:nvSpPr>
          <p:cNvPr id="2" name="Rectangle 1"/>
          <p:cNvSpPr/>
          <p:nvPr/>
        </p:nvSpPr>
        <p:spPr>
          <a:xfrm>
            <a:off x="539750" y="2733675"/>
            <a:ext cx="617538" cy="381000"/>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endParaRPr lang="de-CH" sz="1050" dirty="0">
              <a:solidFill>
                <a:schemeClr val="tx2"/>
              </a:solidFill>
            </a:endParaRPr>
          </a:p>
        </p:txBody>
      </p:sp>
      <p:sp>
        <p:nvSpPr>
          <p:cNvPr id="114691" name="Title 1"/>
          <p:cNvSpPr>
            <a:spLocks noGrp="1"/>
          </p:cNvSpPr>
          <p:nvPr>
            <p:ph type="title"/>
          </p:nvPr>
        </p:nvSpPr>
        <p:spPr/>
        <p:txBody>
          <a:bodyPr/>
          <a:lstStyle/>
          <a:p>
            <a:r>
              <a:rPr lang="en-US" b="1" dirty="0">
                <a:solidFill>
                  <a:srgbClr val="C00000"/>
                </a:solidFill>
              </a:rPr>
              <a:t>URL</a:t>
            </a:r>
            <a:r>
              <a:rPr lang="en-US" dirty="0">
                <a:solidFill>
                  <a:srgbClr val="C00000"/>
                </a:solidFill>
              </a:rPr>
              <a:t>s</a:t>
            </a:r>
            <a:endParaRPr lang="de-CH" dirty="0">
              <a:solidFill>
                <a:srgbClr val="C00000"/>
              </a:solidFill>
            </a:endParaRPr>
          </a:p>
        </p:txBody>
      </p:sp>
      <p:sp>
        <p:nvSpPr>
          <p:cNvPr id="6" name="Rectangle 5"/>
          <p:cNvSpPr/>
          <p:nvPr/>
        </p:nvSpPr>
        <p:spPr>
          <a:xfrm>
            <a:off x="539750" y="5732463"/>
            <a:ext cx="8070850" cy="9810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sz="2800" b="1" dirty="0">
                <a:solidFill>
                  <a:schemeClr val="tx1">
                    <a:lumMod val="65000"/>
                    <a:lumOff val="35000"/>
                  </a:schemeClr>
                </a:solidFill>
              </a:rPr>
              <a:t>Note</a:t>
            </a:r>
            <a:r>
              <a:rPr lang="en-US" sz="2800" dirty="0">
                <a:solidFill>
                  <a:schemeClr val="tx1">
                    <a:lumMod val="65000"/>
                    <a:lumOff val="35000"/>
                  </a:schemeClr>
                </a:solidFill>
              </a:rPr>
              <a:t>: good URLs can be hand-written on a napkin and re-typed elsewhere, without any ambiguity</a:t>
            </a:r>
          </a:p>
        </p:txBody>
      </p:sp>
      <p:sp>
        <p:nvSpPr>
          <p:cNvPr id="7" name="Rectangle 6"/>
          <p:cNvSpPr/>
          <p:nvPr/>
        </p:nvSpPr>
        <p:spPr>
          <a:xfrm>
            <a:off x="1535113" y="2728913"/>
            <a:ext cx="2493962" cy="77152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r>
              <a:rPr lang="en-US">
                <a:solidFill>
                  <a:schemeClr val="tx2"/>
                </a:solidFill>
                <a:ea typeface="MS PGothic" pitchFamily="34" charset="-128"/>
                <a:cs typeface="Arial" pitchFamily="34" charset="0"/>
              </a:rPr>
              <a:t>authority = host [</a:t>
            </a:r>
            <a:r>
              <a:rPr lang="en-US" altLang="en-US">
                <a:solidFill>
                  <a:schemeClr val="tx2"/>
                </a:solidFill>
                <a:ea typeface="MS PGothic" pitchFamily="34" charset="-128"/>
                <a:cs typeface="Arial" pitchFamily="34" charset="0"/>
              </a:rPr>
              <a:t>‘</a:t>
            </a:r>
            <a:r>
              <a:rPr lang="en-US">
                <a:solidFill>
                  <a:schemeClr val="tx2"/>
                </a:solidFill>
                <a:ea typeface="MS PGothic" pitchFamily="34" charset="-128"/>
                <a:cs typeface="Arial" pitchFamily="34" charset="0"/>
              </a:rPr>
              <a:t>:</a:t>
            </a:r>
            <a:r>
              <a:rPr lang="en-US" altLang="en-US">
                <a:solidFill>
                  <a:schemeClr val="tx2"/>
                </a:solidFill>
                <a:ea typeface="MS PGothic" pitchFamily="34" charset="-128"/>
                <a:cs typeface="Arial" pitchFamily="34" charset="0"/>
              </a:rPr>
              <a:t>’</a:t>
            </a:r>
            <a:r>
              <a:rPr lang="en-US">
                <a:solidFill>
                  <a:schemeClr val="tx2"/>
                </a:solidFill>
                <a:ea typeface="MS PGothic" pitchFamily="34" charset="-128"/>
                <a:cs typeface="Arial" pitchFamily="34" charset="0"/>
              </a:rPr>
              <a:t> port]</a:t>
            </a:r>
            <a:endParaRPr lang="de-CH">
              <a:solidFill>
                <a:schemeClr val="tx2"/>
              </a:solidFill>
              <a:ea typeface="MS PGothic" pitchFamily="34" charset="-128"/>
              <a:cs typeface="Arial" pitchFamily="34" charset="0"/>
            </a:endParaRPr>
          </a:p>
        </p:txBody>
      </p:sp>
      <p:sp>
        <p:nvSpPr>
          <p:cNvPr id="8" name="Rectangle 7"/>
          <p:cNvSpPr/>
          <p:nvPr/>
        </p:nvSpPr>
        <p:spPr>
          <a:xfrm>
            <a:off x="4057650" y="2728913"/>
            <a:ext cx="4667250" cy="77152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r>
              <a:rPr lang="en-US" dirty="0">
                <a:solidFill>
                  <a:schemeClr val="tx2"/>
                </a:solidFill>
              </a:rPr>
              <a:t>path</a:t>
            </a:r>
            <a:endParaRPr lang="de-CH" dirty="0">
              <a:solidFill>
                <a:schemeClr val="tx2"/>
              </a:solidFill>
            </a:endParaRPr>
          </a:p>
        </p:txBody>
      </p:sp>
      <p:sp>
        <p:nvSpPr>
          <p:cNvPr id="9" name="Rectangle 8"/>
          <p:cNvSpPr/>
          <p:nvPr/>
        </p:nvSpPr>
        <p:spPr>
          <a:xfrm>
            <a:off x="539750" y="3114675"/>
            <a:ext cx="966788" cy="385763"/>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r>
              <a:rPr lang="en-US" dirty="0">
                <a:solidFill>
                  <a:schemeClr val="tx2"/>
                </a:solidFill>
              </a:rPr>
              <a:t>scheme</a:t>
            </a:r>
            <a:endParaRPr lang="de-CH"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What Raspberry pi is NOT</a:t>
            </a:r>
          </a:p>
        </p:txBody>
      </p:sp>
      <p:sp>
        <p:nvSpPr>
          <p:cNvPr id="3" name="Content Placeholder 2"/>
          <p:cNvSpPr>
            <a:spLocks noGrp="1"/>
          </p:cNvSpPr>
          <p:nvPr>
            <p:ph idx="1"/>
          </p:nvPr>
        </p:nvSpPr>
        <p:spPr/>
        <p:txBody>
          <a:bodyPr/>
          <a:lstStyle/>
          <a:p>
            <a:r>
              <a:rPr lang="en-US" dirty="0"/>
              <a:t>Raspberry Pi is not a microcontroller or microprocessor, it’s a complete computer</a:t>
            </a:r>
          </a:p>
          <a:p>
            <a:r>
              <a:rPr lang="en-US" dirty="0"/>
              <a:t>Raspberry pi is not name of any IC</a:t>
            </a:r>
          </a:p>
          <a:p>
            <a:r>
              <a:rPr lang="en-US" dirty="0"/>
              <a:t>Raspberry pi is not the name of any Software</a:t>
            </a:r>
          </a:p>
          <a:p>
            <a:r>
              <a:rPr lang="en-US" dirty="0"/>
              <a:t>Raspberry pi is not programming language</a:t>
            </a:r>
          </a:p>
          <a:p>
            <a:r>
              <a:rPr lang="en-US" dirty="0"/>
              <a:t>Raspberry pi is simply a COMPUTER in a very small size</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jdelijke aanduiding voor dianummer 3"/>
          <p:cNvSpPr>
            <a:spLocks noGrp="1"/>
          </p:cNvSpPr>
          <p:nvPr>
            <p:ph type="sldNum" sz="quarter" idx="11"/>
          </p:nvPr>
        </p:nvSpPr>
        <p:spPr>
          <a:xfrm>
            <a:off x="179388" y="6453188"/>
            <a:ext cx="4032250" cy="312737"/>
          </a:xfrm>
        </p:spPr>
        <p:txBody>
          <a:bodyPr/>
          <a:lstStyle/>
          <a:p>
            <a:pPr algn="l"/>
            <a:fld id="{3DAF4D39-2943-496F-89F4-1B6A6E25533F}" type="slidenum">
              <a:rPr lang="en-US">
                <a:latin typeface="Univers" pitchFamily="34" charset="0"/>
              </a:rPr>
              <a:pPr algn="l"/>
              <a:t>40</a:t>
            </a:fld>
            <a:endParaRPr lang="en-US">
              <a:latin typeface="Univers" pitchFamily="34" charset="0"/>
            </a:endParaRPr>
          </a:p>
        </p:txBody>
      </p:sp>
      <p:sp>
        <p:nvSpPr>
          <p:cNvPr id="47106" name="Rectangle 3"/>
          <p:cNvSpPr>
            <a:spLocks noGrp="1" noChangeArrowheads="1"/>
          </p:cNvSpPr>
          <p:nvPr>
            <p:ph type="title"/>
          </p:nvPr>
        </p:nvSpPr>
        <p:spPr/>
        <p:txBody>
          <a:bodyPr rIns="132080"/>
          <a:lstStyle/>
          <a:p>
            <a:r>
              <a:rPr lang="en-US" dirty="0">
                <a:solidFill>
                  <a:srgbClr val="C00000"/>
                </a:solidFill>
              </a:rPr>
              <a:t>Cloud Servers</a:t>
            </a:r>
          </a:p>
        </p:txBody>
      </p:sp>
      <p:sp>
        <p:nvSpPr>
          <p:cNvPr id="47107" name="AutoShape 4"/>
          <p:cNvSpPr>
            <a:spLocks/>
          </p:cNvSpPr>
          <p:nvPr/>
        </p:nvSpPr>
        <p:spPr bwMode="auto">
          <a:xfrm>
            <a:off x="6045200" y="3200400"/>
            <a:ext cx="1803400" cy="1066800"/>
          </a:xfrm>
          <a:prstGeom prst="roundRect">
            <a:avLst>
              <a:gd name="adj" fmla="val 17856"/>
            </a:avLst>
          </a:prstGeom>
          <a:solidFill>
            <a:srgbClr val="CE3B00"/>
          </a:solidFill>
          <a:ln w="12700">
            <a:noFill/>
            <a:miter lim="800000"/>
            <a:headEnd/>
            <a:tailEnd/>
          </a:ln>
        </p:spPr>
        <p:txBody>
          <a:bodyPr lIns="0" tIns="0" rIns="0" bIns="0" anchor="ctr"/>
          <a:lstStyle/>
          <a:p>
            <a:pPr algn="ctr"/>
            <a:r>
              <a:rPr lang="en-US" sz="2200">
                <a:solidFill>
                  <a:srgbClr val="FFFFFF"/>
                </a:solidFill>
                <a:latin typeface="Gill Sans Light" charset="0"/>
                <a:sym typeface="Gill Sans Light" charset="0"/>
              </a:rPr>
              <a:t>ThingSpeak</a:t>
            </a:r>
          </a:p>
        </p:txBody>
      </p:sp>
      <p:sp>
        <p:nvSpPr>
          <p:cNvPr id="47108" name="AutoShape 5"/>
          <p:cNvSpPr>
            <a:spLocks/>
          </p:cNvSpPr>
          <p:nvPr/>
        </p:nvSpPr>
        <p:spPr bwMode="auto">
          <a:xfrm>
            <a:off x="2273300" y="1397000"/>
            <a:ext cx="1803400" cy="1066800"/>
          </a:xfrm>
          <a:prstGeom prst="roundRect">
            <a:avLst>
              <a:gd name="adj" fmla="val 17856"/>
            </a:avLst>
          </a:prstGeom>
          <a:solidFill>
            <a:srgbClr val="956900"/>
          </a:solidFill>
          <a:ln w="12700">
            <a:noFill/>
            <a:miter lim="800000"/>
            <a:headEnd/>
            <a:tailEnd/>
          </a:ln>
        </p:spPr>
        <p:txBody>
          <a:bodyPr lIns="0" tIns="0" rIns="0" bIns="0" anchor="ctr"/>
          <a:lstStyle/>
          <a:p>
            <a:pPr algn="ctr"/>
            <a:r>
              <a:rPr lang="en-US" sz="2200" dirty="0" err="1">
                <a:solidFill>
                  <a:srgbClr val="FFFFFF"/>
                </a:solidFill>
                <a:latin typeface="Gill Sans Light" charset="0"/>
                <a:sym typeface="Gill Sans Light" charset="0"/>
              </a:rPr>
              <a:t>ThingWorx</a:t>
            </a:r>
            <a:endParaRPr lang="en-US" sz="2200" dirty="0">
              <a:solidFill>
                <a:srgbClr val="FFFFFF"/>
              </a:solidFill>
              <a:latin typeface="Gill Sans Light" charset="0"/>
              <a:sym typeface="Gill Sans Light" charset="0"/>
            </a:endParaRPr>
          </a:p>
        </p:txBody>
      </p:sp>
      <p:sp>
        <p:nvSpPr>
          <p:cNvPr id="47109" name="AutoShape 6"/>
          <p:cNvSpPr>
            <a:spLocks/>
          </p:cNvSpPr>
          <p:nvPr/>
        </p:nvSpPr>
        <p:spPr bwMode="auto">
          <a:xfrm>
            <a:off x="711200" y="3022600"/>
            <a:ext cx="1803400" cy="1066800"/>
          </a:xfrm>
          <a:prstGeom prst="roundRect">
            <a:avLst>
              <a:gd name="adj" fmla="val 17856"/>
            </a:avLst>
          </a:prstGeom>
          <a:solidFill>
            <a:srgbClr val="005A7C"/>
          </a:solidFill>
          <a:ln w="12700">
            <a:noFill/>
            <a:miter lim="800000"/>
            <a:headEnd/>
            <a:tailEnd/>
          </a:ln>
        </p:spPr>
        <p:txBody>
          <a:bodyPr lIns="0" tIns="0" rIns="0" bIns="0" anchor="ctr"/>
          <a:lstStyle/>
          <a:p>
            <a:pPr algn="ctr"/>
            <a:r>
              <a:rPr lang="en-US" sz="2200">
                <a:solidFill>
                  <a:srgbClr val="FFFFFF"/>
                </a:solidFill>
                <a:latin typeface="Gill Sans Light" charset="0"/>
                <a:sym typeface="Gill Sans Light" charset="0"/>
              </a:rPr>
              <a:t>SensorCloud</a:t>
            </a:r>
          </a:p>
        </p:txBody>
      </p:sp>
      <p:sp>
        <p:nvSpPr>
          <p:cNvPr id="47110" name="AutoShape 7"/>
          <p:cNvSpPr>
            <a:spLocks/>
          </p:cNvSpPr>
          <p:nvPr/>
        </p:nvSpPr>
        <p:spPr bwMode="auto">
          <a:xfrm>
            <a:off x="2184400" y="4648200"/>
            <a:ext cx="1803400" cy="1066800"/>
          </a:xfrm>
          <a:prstGeom prst="roundRect">
            <a:avLst>
              <a:gd name="adj" fmla="val 17856"/>
            </a:avLst>
          </a:prstGeom>
          <a:solidFill>
            <a:srgbClr val="4D0069"/>
          </a:solidFill>
          <a:ln w="12700">
            <a:noFill/>
            <a:miter lim="800000"/>
            <a:headEnd/>
            <a:tailEnd/>
          </a:ln>
        </p:spPr>
        <p:txBody>
          <a:bodyPr lIns="0" tIns="0" rIns="0" bIns="0" anchor="ctr"/>
          <a:lstStyle/>
          <a:p>
            <a:pPr algn="ctr"/>
            <a:r>
              <a:rPr lang="en-US" sz="2200">
                <a:solidFill>
                  <a:srgbClr val="FFFFFF"/>
                </a:solidFill>
                <a:latin typeface="Gill Sans Light" charset="0"/>
                <a:sym typeface="Gill Sans Light" charset="0"/>
              </a:rPr>
              <a:t>Others...</a:t>
            </a:r>
          </a:p>
        </p:txBody>
      </p:sp>
      <p:sp>
        <p:nvSpPr>
          <p:cNvPr id="47111" name="AutoShape 8"/>
          <p:cNvSpPr>
            <a:spLocks/>
          </p:cNvSpPr>
          <p:nvPr/>
        </p:nvSpPr>
        <p:spPr bwMode="auto">
          <a:xfrm>
            <a:off x="4711700" y="4648200"/>
            <a:ext cx="1803400" cy="1066800"/>
          </a:xfrm>
          <a:prstGeom prst="roundRect">
            <a:avLst>
              <a:gd name="adj" fmla="val 17856"/>
            </a:avLst>
          </a:prstGeom>
          <a:solidFill>
            <a:srgbClr val="B7CA14"/>
          </a:solidFill>
          <a:ln w="12700">
            <a:noFill/>
            <a:miter lim="800000"/>
            <a:headEnd/>
            <a:tailEnd/>
          </a:ln>
        </p:spPr>
        <p:txBody>
          <a:bodyPr lIns="0" tIns="0" rIns="0" bIns="0" anchor="ctr"/>
          <a:lstStyle/>
          <a:p>
            <a:pPr algn="ctr"/>
            <a:r>
              <a:rPr lang="en-US" sz="2200">
                <a:solidFill>
                  <a:srgbClr val="FFFFFF"/>
                </a:solidFill>
                <a:latin typeface="Gill Sans Light" charset="0"/>
                <a:sym typeface="Gill Sans Light" charset="0"/>
              </a:rPr>
              <a:t>Numerex</a:t>
            </a:r>
          </a:p>
        </p:txBody>
      </p:sp>
      <p:sp>
        <p:nvSpPr>
          <p:cNvPr id="47112" name="Line 9"/>
          <p:cNvSpPr>
            <a:spLocks noChangeShapeType="1"/>
          </p:cNvSpPr>
          <p:nvPr/>
        </p:nvSpPr>
        <p:spPr bwMode="auto">
          <a:xfrm rot="10800000" flipH="1">
            <a:off x="784225" y="3990975"/>
            <a:ext cx="3570288" cy="904875"/>
          </a:xfrm>
          <a:prstGeom prst="line">
            <a:avLst/>
          </a:prstGeom>
          <a:noFill/>
          <a:ln w="50800">
            <a:solidFill>
              <a:srgbClr val="FF8000"/>
            </a:solidFill>
            <a:prstDash val="dash"/>
            <a:miter lim="800000"/>
            <a:headEnd/>
            <a:tailEnd/>
          </a:ln>
        </p:spPr>
        <p:txBody>
          <a:bodyPr lIns="0" tIns="0" rIns="0" bIns="0"/>
          <a:lstStyle/>
          <a:p>
            <a:endParaRPr lang="en-US"/>
          </a:p>
        </p:txBody>
      </p:sp>
      <p:sp>
        <p:nvSpPr>
          <p:cNvPr id="47113" name="Line 10"/>
          <p:cNvSpPr>
            <a:spLocks noChangeShapeType="1"/>
          </p:cNvSpPr>
          <p:nvPr/>
        </p:nvSpPr>
        <p:spPr bwMode="auto">
          <a:xfrm>
            <a:off x="1425575" y="2206625"/>
            <a:ext cx="2921000" cy="1701800"/>
          </a:xfrm>
          <a:prstGeom prst="line">
            <a:avLst/>
          </a:prstGeom>
          <a:noFill/>
          <a:ln w="50800">
            <a:solidFill>
              <a:srgbClr val="FF8000"/>
            </a:solidFill>
            <a:prstDash val="dash"/>
            <a:miter lim="800000"/>
            <a:headEnd/>
            <a:tailEnd/>
          </a:ln>
        </p:spPr>
        <p:txBody>
          <a:bodyPr lIns="0" tIns="0" rIns="0" bIns="0"/>
          <a:lstStyle/>
          <a:p>
            <a:endParaRPr lang="en-US"/>
          </a:p>
        </p:txBody>
      </p:sp>
      <p:sp>
        <p:nvSpPr>
          <p:cNvPr id="47114" name="Line 11"/>
          <p:cNvSpPr>
            <a:spLocks noChangeShapeType="1"/>
          </p:cNvSpPr>
          <p:nvPr/>
        </p:nvSpPr>
        <p:spPr bwMode="auto">
          <a:xfrm rot="10800000">
            <a:off x="4383088" y="3908425"/>
            <a:ext cx="34925" cy="2136775"/>
          </a:xfrm>
          <a:prstGeom prst="line">
            <a:avLst/>
          </a:prstGeom>
          <a:noFill/>
          <a:ln w="50800">
            <a:solidFill>
              <a:srgbClr val="FF8000"/>
            </a:solidFill>
            <a:prstDash val="dash"/>
            <a:miter lim="800000"/>
            <a:headEnd/>
            <a:tailEnd/>
          </a:ln>
        </p:spPr>
        <p:txBody>
          <a:bodyPr lIns="0" tIns="0" rIns="0" bIns="0"/>
          <a:lstStyle/>
          <a:p>
            <a:endParaRPr lang="en-US"/>
          </a:p>
        </p:txBody>
      </p:sp>
      <p:sp>
        <p:nvSpPr>
          <p:cNvPr id="47115" name="Line 12"/>
          <p:cNvSpPr>
            <a:spLocks noChangeShapeType="1"/>
          </p:cNvSpPr>
          <p:nvPr/>
        </p:nvSpPr>
        <p:spPr bwMode="auto">
          <a:xfrm flipH="1">
            <a:off x="4397375" y="2360613"/>
            <a:ext cx="2386013" cy="1576387"/>
          </a:xfrm>
          <a:prstGeom prst="line">
            <a:avLst/>
          </a:prstGeom>
          <a:noFill/>
          <a:ln w="50800">
            <a:solidFill>
              <a:srgbClr val="FF8000"/>
            </a:solidFill>
            <a:prstDash val="dash"/>
            <a:miter lim="800000"/>
            <a:headEnd/>
            <a:tailEnd/>
          </a:ln>
        </p:spPr>
        <p:txBody>
          <a:bodyPr lIns="0" tIns="0" rIns="0" bIns="0"/>
          <a:lstStyle/>
          <a:p>
            <a:endParaRPr lang="en-US"/>
          </a:p>
        </p:txBody>
      </p:sp>
      <p:sp>
        <p:nvSpPr>
          <p:cNvPr id="47116" name="Line 13"/>
          <p:cNvSpPr>
            <a:spLocks noChangeShapeType="1"/>
          </p:cNvSpPr>
          <p:nvPr/>
        </p:nvSpPr>
        <p:spPr bwMode="auto">
          <a:xfrm rot="10800000">
            <a:off x="4419600" y="3990975"/>
            <a:ext cx="3937000" cy="1069975"/>
          </a:xfrm>
          <a:prstGeom prst="line">
            <a:avLst/>
          </a:prstGeom>
          <a:noFill/>
          <a:ln w="50800">
            <a:solidFill>
              <a:srgbClr val="FF8000"/>
            </a:solidFill>
            <a:prstDash val="dash"/>
            <a:miter lim="800000"/>
            <a:headEnd/>
            <a:tailEnd/>
          </a:ln>
        </p:spPr>
        <p:txBody>
          <a:bodyPr lIns="0" tIns="0" rIns="0" bIns="0"/>
          <a:lstStyle/>
          <a:p>
            <a:endParaRPr lang="en-US"/>
          </a:p>
        </p:txBody>
      </p:sp>
      <p:sp>
        <p:nvSpPr>
          <p:cNvPr id="47117" name="AutoShape 14"/>
          <p:cNvSpPr>
            <a:spLocks/>
          </p:cNvSpPr>
          <p:nvPr/>
        </p:nvSpPr>
        <p:spPr bwMode="auto">
          <a:xfrm>
            <a:off x="2273300" y="4737100"/>
            <a:ext cx="1803400" cy="1066800"/>
          </a:xfrm>
          <a:prstGeom prst="roundRect">
            <a:avLst>
              <a:gd name="adj" fmla="val 17856"/>
            </a:avLst>
          </a:prstGeom>
          <a:solidFill>
            <a:srgbClr val="FFFA83"/>
          </a:solidFill>
          <a:ln w="12700">
            <a:noFill/>
            <a:miter lim="800000"/>
            <a:headEnd/>
            <a:tailEnd/>
          </a:ln>
        </p:spPr>
        <p:txBody>
          <a:bodyPr lIns="0" tIns="0" rIns="0" bIns="0" anchor="ctr"/>
          <a:lstStyle/>
          <a:p>
            <a:pPr algn="ctr"/>
            <a:r>
              <a:rPr lang="en-US" sz="2200">
                <a:solidFill>
                  <a:srgbClr val="FFFFFF"/>
                </a:solidFill>
                <a:latin typeface="Gill Sans Light" charset="0"/>
                <a:sym typeface="Gill Sans Light" charset="0"/>
              </a:rPr>
              <a:t>Others...</a:t>
            </a:r>
          </a:p>
        </p:txBody>
      </p:sp>
      <p:sp>
        <p:nvSpPr>
          <p:cNvPr id="47118" name="AutoShape 15"/>
          <p:cNvSpPr>
            <a:spLocks/>
          </p:cNvSpPr>
          <p:nvPr/>
        </p:nvSpPr>
        <p:spPr bwMode="auto">
          <a:xfrm>
            <a:off x="2362200" y="4826000"/>
            <a:ext cx="1803400" cy="1066800"/>
          </a:xfrm>
          <a:prstGeom prst="roundRect">
            <a:avLst>
              <a:gd name="adj" fmla="val 17856"/>
            </a:avLst>
          </a:prstGeom>
          <a:solidFill>
            <a:srgbClr val="3F691E"/>
          </a:solidFill>
          <a:ln w="12700">
            <a:noFill/>
            <a:miter lim="800000"/>
            <a:headEnd/>
            <a:tailEnd/>
          </a:ln>
        </p:spPr>
        <p:txBody>
          <a:bodyPr lIns="0" tIns="0" rIns="0" bIns="0" anchor="ctr"/>
          <a:lstStyle/>
          <a:p>
            <a:pPr algn="ctr"/>
            <a:r>
              <a:rPr lang="en-US" sz="2200">
                <a:solidFill>
                  <a:srgbClr val="FFFFFF"/>
                </a:solidFill>
                <a:latin typeface="Gill Sans Light" charset="0"/>
                <a:sym typeface="Gill Sans Light" charset="0"/>
              </a:rPr>
              <a:t>Device Cloud</a:t>
            </a:r>
          </a:p>
        </p:txBody>
      </p:sp>
      <p:sp>
        <p:nvSpPr>
          <p:cNvPr id="47119" name="AutoShape 16"/>
          <p:cNvSpPr>
            <a:spLocks/>
          </p:cNvSpPr>
          <p:nvPr/>
        </p:nvSpPr>
        <p:spPr bwMode="auto">
          <a:xfrm>
            <a:off x="4546600" y="1397000"/>
            <a:ext cx="1803400" cy="1066800"/>
          </a:xfrm>
          <a:prstGeom prst="roundRect">
            <a:avLst>
              <a:gd name="adj" fmla="val 17856"/>
            </a:avLst>
          </a:prstGeom>
          <a:solidFill>
            <a:srgbClr val="290082"/>
          </a:solidFill>
          <a:ln w="12700">
            <a:noFill/>
            <a:miter lim="800000"/>
            <a:headEnd/>
            <a:tailEnd/>
          </a:ln>
        </p:spPr>
        <p:txBody>
          <a:bodyPr lIns="0" tIns="0" rIns="0" bIns="0" anchor="ctr"/>
          <a:lstStyle/>
          <a:p>
            <a:pPr algn="ctr"/>
            <a:r>
              <a:rPr lang="en-US" sz="2200">
                <a:solidFill>
                  <a:srgbClr val="FFFFFF"/>
                </a:solidFill>
                <a:latin typeface="Gill Sans Light" charset="0"/>
                <a:sym typeface="Gill Sans Light" charset="0"/>
              </a:rPr>
              <a:t>Evrythng</a:t>
            </a:r>
          </a:p>
        </p:txBody>
      </p:sp>
      <p:sp>
        <p:nvSpPr>
          <p:cNvPr id="47120" name="Line 17"/>
          <p:cNvSpPr>
            <a:spLocks noChangeShapeType="1"/>
          </p:cNvSpPr>
          <p:nvPr/>
        </p:nvSpPr>
        <p:spPr bwMode="auto">
          <a:xfrm>
            <a:off x="4264025" y="1174750"/>
            <a:ext cx="101600" cy="2778125"/>
          </a:xfrm>
          <a:prstGeom prst="line">
            <a:avLst/>
          </a:prstGeom>
          <a:noFill/>
          <a:ln w="50800">
            <a:solidFill>
              <a:srgbClr val="FF8000"/>
            </a:solidFill>
            <a:prstDash val="dash"/>
            <a:miter lim="800000"/>
            <a:headEnd/>
            <a:tailEnd/>
          </a:ln>
        </p:spPr>
        <p:txBody>
          <a:bodyPr lIns="0" tIns="0" rIns="0" bIns="0"/>
          <a:lstStyle/>
          <a:p>
            <a:endParaRPr lang="en-US"/>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jdelijke aanduiding voor dianummer 3"/>
          <p:cNvSpPr>
            <a:spLocks noGrp="1"/>
          </p:cNvSpPr>
          <p:nvPr>
            <p:ph type="sldNum" sz="quarter" idx="11"/>
          </p:nvPr>
        </p:nvSpPr>
        <p:spPr>
          <a:xfrm>
            <a:off x="179388" y="6453188"/>
            <a:ext cx="4032250" cy="312737"/>
          </a:xfrm>
        </p:spPr>
        <p:txBody>
          <a:bodyPr/>
          <a:lstStyle/>
          <a:p>
            <a:pPr algn="l"/>
            <a:fld id="{3DAF4D39-2943-496F-89F4-1B6A6E25533F}" type="slidenum">
              <a:rPr lang="en-US">
                <a:latin typeface="Univers" pitchFamily="34" charset="0"/>
              </a:rPr>
              <a:pPr algn="l"/>
              <a:t>41</a:t>
            </a:fld>
            <a:endParaRPr lang="en-US">
              <a:latin typeface="Univers" pitchFamily="34" charset="0"/>
            </a:endParaRPr>
          </a:p>
        </p:txBody>
      </p:sp>
      <p:sp>
        <p:nvSpPr>
          <p:cNvPr id="47106" name="Rectangle 3"/>
          <p:cNvSpPr>
            <a:spLocks noGrp="1" noChangeArrowheads="1"/>
          </p:cNvSpPr>
          <p:nvPr>
            <p:ph type="title"/>
          </p:nvPr>
        </p:nvSpPr>
        <p:spPr/>
        <p:txBody>
          <a:bodyPr rIns="132080"/>
          <a:lstStyle/>
          <a:p>
            <a:r>
              <a:rPr lang="en-US" dirty="0">
                <a:solidFill>
                  <a:srgbClr val="C00000"/>
                </a:solidFill>
              </a:rPr>
              <a:t>Cloud Servers</a:t>
            </a:r>
          </a:p>
        </p:txBody>
      </p:sp>
      <p:sp>
        <p:nvSpPr>
          <p:cNvPr id="47107" name="AutoShape 4"/>
          <p:cNvSpPr>
            <a:spLocks/>
          </p:cNvSpPr>
          <p:nvPr/>
        </p:nvSpPr>
        <p:spPr bwMode="auto">
          <a:xfrm>
            <a:off x="6045200" y="3200400"/>
            <a:ext cx="1803400" cy="1066800"/>
          </a:xfrm>
          <a:prstGeom prst="roundRect">
            <a:avLst>
              <a:gd name="adj" fmla="val 17856"/>
            </a:avLst>
          </a:prstGeom>
          <a:solidFill>
            <a:srgbClr val="CE3B00"/>
          </a:solidFill>
          <a:ln w="12700">
            <a:noFill/>
            <a:miter lim="800000"/>
            <a:headEnd/>
            <a:tailEnd/>
          </a:ln>
        </p:spPr>
        <p:txBody>
          <a:bodyPr lIns="0" tIns="0" rIns="0" bIns="0" anchor="ctr"/>
          <a:lstStyle/>
          <a:p>
            <a:pPr algn="ctr"/>
            <a:r>
              <a:rPr lang="en-US" sz="2200" dirty="0" err="1">
                <a:solidFill>
                  <a:srgbClr val="FFFFFF"/>
                </a:solidFill>
                <a:latin typeface="Gill Sans Light" charset="0"/>
                <a:sym typeface="Gill Sans Light" charset="0"/>
              </a:rPr>
              <a:t>thinger</a:t>
            </a:r>
            <a:endParaRPr lang="en-US" sz="2200" dirty="0">
              <a:solidFill>
                <a:srgbClr val="FFFFFF"/>
              </a:solidFill>
              <a:latin typeface="Gill Sans Light" charset="0"/>
              <a:sym typeface="Gill Sans Light" charset="0"/>
            </a:endParaRPr>
          </a:p>
        </p:txBody>
      </p:sp>
      <p:sp>
        <p:nvSpPr>
          <p:cNvPr id="47108" name="AutoShape 5"/>
          <p:cNvSpPr>
            <a:spLocks/>
          </p:cNvSpPr>
          <p:nvPr/>
        </p:nvSpPr>
        <p:spPr bwMode="auto">
          <a:xfrm>
            <a:off x="2273300" y="1397000"/>
            <a:ext cx="1803400" cy="1066800"/>
          </a:xfrm>
          <a:prstGeom prst="roundRect">
            <a:avLst>
              <a:gd name="adj" fmla="val 17856"/>
            </a:avLst>
          </a:prstGeom>
          <a:solidFill>
            <a:srgbClr val="956900"/>
          </a:solidFill>
          <a:ln w="12700">
            <a:noFill/>
            <a:miter lim="800000"/>
            <a:headEnd/>
            <a:tailEnd/>
          </a:ln>
        </p:spPr>
        <p:txBody>
          <a:bodyPr lIns="0" tIns="0" rIns="0" bIns="0" anchor="ctr"/>
          <a:lstStyle/>
          <a:p>
            <a:pPr algn="ctr"/>
            <a:r>
              <a:rPr lang="en-US" sz="2200" dirty="0">
                <a:solidFill>
                  <a:srgbClr val="FFFFFF"/>
                </a:solidFill>
                <a:latin typeface="Gill Sans Light" charset="0"/>
                <a:sym typeface="Gill Sans Light" charset="0"/>
              </a:rPr>
              <a:t>Cayenne</a:t>
            </a:r>
          </a:p>
        </p:txBody>
      </p:sp>
      <p:sp>
        <p:nvSpPr>
          <p:cNvPr id="47109" name="AutoShape 6"/>
          <p:cNvSpPr>
            <a:spLocks/>
          </p:cNvSpPr>
          <p:nvPr/>
        </p:nvSpPr>
        <p:spPr bwMode="auto">
          <a:xfrm>
            <a:off x="711200" y="3022600"/>
            <a:ext cx="1803400" cy="1066800"/>
          </a:xfrm>
          <a:prstGeom prst="roundRect">
            <a:avLst>
              <a:gd name="adj" fmla="val 17856"/>
            </a:avLst>
          </a:prstGeom>
          <a:solidFill>
            <a:srgbClr val="005A7C"/>
          </a:solidFill>
          <a:ln w="12700">
            <a:noFill/>
            <a:miter lim="800000"/>
            <a:headEnd/>
            <a:tailEnd/>
          </a:ln>
        </p:spPr>
        <p:txBody>
          <a:bodyPr lIns="0" tIns="0" rIns="0" bIns="0" anchor="ctr"/>
          <a:lstStyle/>
          <a:p>
            <a:pPr algn="ctr"/>
            <a:r>
              <a:rPr lang="en-US" sz="2200" dirty="0">
                <a:solidFill>
                  <a:srgbClr val="FFFFFF"/>
                </a:solidFill>
                <a:latin typeface="Gill Sans Light" charset="0"/>
                <a:sym typeface="Gill Sans Light" charset="0"/>
              </a:rPr>
              <a:t>Particle.io</a:t>
            </a:r>
          </a:p>
        </p:txBody>
      </p:sp>
      <p:sp>
        <p:nvSpPr>
          <p:cNvPr id="47110" name="AutoShape 7"/>
          <p:cNvSpPr>
            <a:spLocks/>
          </p:cNvSpPr>
          <p:nvPr/>
        </p:nvSpPr>
        <p:spPr bwMode="auto">
          <a:xfrm>
            <a:off x="2184400" y="4648200"/>
            <a:ext cx="1803400" cy="1066800"/>
          </a:xfrm>
          <a:prstGeom prst="roundRect">
            <a:avLst>
              <a:gd name="adj" fmla="val 17856"/>
            </a:avLst>
          </a:prstGeom>
          <a:solidFill>
            <a:srgbClr val="4D0069"/>
          </a:solidFill>
          <a:ln w="12700">
            <a:noFill/>
            <a:miter lim="800000"/>
            <a:headEnd/>
            <a:tailEnd/>
          </a:ln>
        </p:spPr>
        <p:txBody>
          <a:bodyPr lIns="0" tIns="0" rIns="0" bIns="0" anchor="ctr"/>
          <a:lstStyle/>
          <a:p>
            <a:pPr algn="ctr"/>
            <a:r>
              <a:rPr lang="en-US" sz="2200">
                <a:solidFill>
                  <a:srgbClr val="FFFFFF"/>
                </a:solidFill>
                <a:latin typeface="Gill Sans Light" charset="0"/>
                <a:sym typeface="Gill Sans Light" charset="0"/>
              </a:rPr>
              <a:t>Others...</a:t>
            </a:r>
          </a:p>
        </p:txBody>
      </p:sp>
      <p:sp>
        <p:nvSpPr>
          <p:cNvPr id="47111" name="AutoShape 8"/>
          <p:cNvSpPr>
            <a:spLocks/>
          </p:cNvSpPr>
          <p:nvPr/>
        </p:nvSpPr>
        <p:spPr bwMode="auto">
          <a:xfrm>
            <a:off x="4711700" y="4648200"/>
            <a:ext cx="1803400" cy="1066800"/>
          </a:xfrm>
          <a:prstGeom prst="roundRect">
            <a:avLst>
              <a:gd name="adj" fmla="val 17856"/>
            </a:avLst>
          </a:prstGeom>
          <a:solidFill>
            <a:srgbClr val="B7CA14"/>
          </a:solidFill>
          <a:ln w="12700">
            <a:noFill/>
            <a:miter lim="800000"/>
            <a:headEnd/>
            <a:tailEnd/>
          </a:ln>
        </p:spPr>
        <p:txBody>
          <a:bodyPr lIns="0" tIns="0" rIns="0" bIns="0" anchor="ctr"/>
          <a:lstStyle/>
          <a:p>
            <a:pPr algn="ctr"/>
            <a:r>
              <a:rPr lang="en-US" sz="2200" dirty="0" err="1">
                <a:solidFill>
                  <a:srgbClr val="FFFFFF"/>
                </a:solidFill>
                <a:latin typeface="Gill Sans Light" charset="0"/>
                <a:sym typeface="Gill Sans Light" charset="0"/>
              </a:rPr>
              <a:t>Dataplicity</a:t>
            </a:r>
            <a:endParaRPr lang="en-US" sz="2200" dirty="0">
              <a:solidFill>
                <a:srgbClr val="FFFFFF"/>
              </a:solidFill>
              <a:latin typeface="Gill Sans Light" charset="0"/>
              <a:sym typeface="Gill Sans Light" charset="0"/>
            </a:endParaRPr>
          </a:p>
        </p:txBody>
      </p:sp>
      <p:sp>
        <p:nvSpPr>
          <p:cNvPr id="47112" name="Line 9"/>
          <p:cNvSpPr>
            <a:spLocks noChangeShapeType="1"/>
          </p:cNvSpPr>
          <p:nvPr/>
        </p:nvSpPr>
        <p:spPr bwMode="auto">
          <a:xfrm rot="10800000" flipH="1">
            <a:off x="784225" y="3990975"/>
            <a:ext cx="3570288" cy="904875"/>
          </a:xfrm>
          <a:prstGeom prst="line">
            <a:avLst/>
          </a:prstGeom>
          <a:noFill/>
          <a:ln w="50800">
            <a:solidFill>
              <a:srgbClr val="FF8000"/>
            </a:solidFill>
            <a:prstDash val="dash"/>
            <a:miter lim="800000"/>
            <a:headEnd/>
            <a:tailEnd/>
          </a:ln>
        </p:spPr>
        <p:txBody>
          <a:bodyPr lIns="0" tIns="0" rIns="0" bIns="0"/>
          <a:lstStyle/>
          <a:p>
            <a:endParaRPr lang="en-US"/>
          </a:p>
        </p:txBody>
      </p:sp>
      <p:sp>
        <p:nvSpPr>
          <p:cNvPr id="47113" name="Line 10"/>
          <p:cNvSpPr>
            <a:spLocks noChangeShapeType="1"/>
          </p:cNvSpPr>
          <p:nvPr/>
        </p:nvSpPr>
        <p:spPr bwMode="auto">
          <a:xfrm>
            <a:off x="1425575" y="2206625"/>
            <a:ext cx="2921000" cy="1701800"/>
          </a:xfrm>
          <a:prstGeom prst="line">
            <a:avLst/>
          </a:prstGeom>
          <a:noFill/>
          <a:ln w="50800">
            <a:solidFill>
              <a:srgbClr val="FF8000"/>
            </a:solidFill>
            <a:prstDash val="dash"/>
            <a:miter lim="800000"/>
            <a:headEnd/>
            <a:tailEnd/>
          </a:ln>
        </p:spPr>
        <p:txBody>
          <a:bodyPr lIns="0" tIns="0" rIns="0" bIns="0"/>
          <a:lstStyle/>
          <a:p>
            <a:endParaRPr lang="en-US"/>
          </a:p>
        </p:txBody>
      </p:sp>
      <p:sp>
        <p:nvSpPr>
          <p:cNvPr id="47114" name="Line 11"/>
          <p:cNvSpPr>
            <a:spLocks noChangeShapeType="1"/>
          </p:cNvSpPr>
          <p:nvPr/>
        </p:nvSpPr>
        <p:spPr bwMode="auto">
          <a:xfrm rot="10800000">
            <a:off x="4383088" y="3908425"/>
            <a:ext cx="34925" cy="2136775"/>
          </a:xfrm>
          <a:prstGeom prst="line">
            <a:avLst/>
          </a:prstGeom>
          <a:noFill/>
          <a:ln w="50800">
            <a:solidFill>
              <a:srgbClr val="FF8000"/>
            </a:solidFill>
            <a:prstDash val="dash"/>
            <a:miter lim="800000"/>
            <a:headEnd/>
            <a:tailEnd/>
          </a:ln>
        </p:spPr>
        <p:txBody>
          <a:bodyPr lIns="0" tIns="0" rIns="0" bIns="0"/>
          <a:lstStyle/>
          <a:p>
            <a:endParaRPr lang="en-US"/>
          </a:p>
        </p:txBody>
      </p:sp>
      <p:sp>
        <p:nvSpPr>
          <p:cNvPr id="47115" name="Line 12"/>
          <p:cNvSpPr>
            <a:spLocks noChangeShapeType="1"/>
          </p:cNvSpPr>
          <p:nvPr/>
        </p:nvSpPr>
        <p:spPr bwMode="auto">
          <a:xfrm flipH="1">
            <a:off x="4397375" y="2360613"/>
            <a:ext cx="2386013" cy="1576387"/>
          </a:xfrm>
          <a:prstGeom prst="line">
            <a:avLst/>
          </a:prstGeom>
          <a:noFill/>
          <a:ln w="50800">
            <a:solidFill>
              <a:srgbClr val="FF8000"/>
            </a:solidFill>
            <a:prstDash val="dash"/>
            <a:miter lim="800000"/>
            <a:headEnd/>
            <a:tailEnd/>
          </a:ln>
        </p:spPr>
        <p:txBody>
          <a:bodyPr lIns="0" tIns="0" rIns="0" bIns="0"/>
          <a:lstStyle/>
          <a:p>
            <a:endParaRPr lang="en-US"/>
          </a:p>
        </p:txBody>
      </p:sp>
      <p:sp>
        <p:nvSpPr>
          <p:cNvPr id="47116" name="Line 13"/>
          <p:cNvSpPr>
            <a:spLocks noChangeShapeType="1"/>
          </p:cNvSpPr>
          <p:nvPr/>
        </p:nvSpPr>
        <p:spPr bwMode="auto">
          <a:xfrm rot="10800000">
            <a:off x="4419600" y="3990975"/>
            <a:ext cx="3937000" cy="1069975"/>
          </a:xfrm>
          <a:prstGeom prst="line">
            <a:avLst/>
          </a:prstGeom>
          <a:noFill/>
          <a:ln w="50800">
            <a:solidFill>
              <a:srgbClr val="FF8000"/>
            </a:solidFill>
            <a:prstDash val="dash"/>
            <a:miter lim="800000"/>
            <a:headEnd/>
            <a:tailEnd/>
          </a:ln>
        </p:spPr>
        <p:txBody>
          <a:bodyPr lIns="0" tIns="0" rIns="0" bIns="0"/>
          <a:lstStyle/>
          <a:p>
            <a:endParaRPr lang="en-US"/>
          </a:p>
        </p:txBody>
      </p:sp>
      <p:sp>
        <p:nvSpPr>
          <p:cNvPr id="47117" name="AutoShape 14"/>
          <p:cNvSpPr>
            <a:spLocks/>
          </p:cNvSpPr>
          <p:nvPr/>
        </p:nvSpPr>
        <p:spPr bwMode="auto">
          <a:xfrm>
            <a:off x="2273300" y="4737100"/>
            <a:ext cx="1803400" cy="1066800"/>
          </a:xfrm>
          <a:prstGeom prst="roundRect">
            <a:avLst>
              <a:gd name="adj" fmla="val 17856"/>
            </a:avLst>
          </a:prstGeom>
          <a:solidFill>
            <a:srgbClr val="FFFA83"/>
          </a:solidFill>
          <a:ln w="12700">
            <a:noFill/>
            <a:miter lim="800000"/>
            <a:headEnd/>
            <a:tailEnd/>
          </a:ln>
        </p:spPr>
        <p:txBody>
          <a:bodyPr lIns="0" tIns="0" rIns="0" bIns="0" anchor="ctr"/>
          <a:lstStyle/>
          <a:p>
            <a:pPr algn="ctr"/>
            <a:r>
              <a:rPr lang="en-US" sz="2200">
                <a:solidFill>
                  <a:srgbClr val="FFFFFF"/>
                </a:solidFill>
                <a:latin typeface="Gill Sans Light" charset="0"/>
                <a:sym typeface="Gill Sans Light" charset="0"/>
              </a:rPr>
              <a:t>Others...</a:t>
            </a:r>
          </a:p>
        </p:txBody>
      </p:sp>
      <p:sp>
        <p:nvSpPr>
          <p:cNvPr id="47118" name="AutoShape 15"/>
          <p:cNvSpPr>
            <a:spLocks/>
          </p:cNvSpPr>
          <p:nvPr/>
        </p:nvSpPr>
        <p:spPr bwMode="auto">
          <a:xfrm>
            <a:off x="2362200" y="4826000"/>
            <a:ext cx="1803400" cy="1066800"/>
          </a:xfrm>
          <a:prstGeom prst="roundRect">
            <a:avLst>
              <a:gd name="adj" fmla="val 17856"/>
            </a:avLst>
          </a:prstGeom>
          <a:solidFill>
            <a:srgbClr val="3F691E"/>
          </a:solidFill>
          <a:ln w="12700">
            <a:noFill/>
            <a:miter lim="800000"/>
            <a:headEnd/>
            <a:tailEnd/>
          </a:ln>
        </p:spPr>
        <p:txBody>
          <a:bodyPr lIns="0" tIns="0" rIns="0" bIns="0" anchor="ctr"/>
          <a:lstStyle/>
          <a:p>
            <a:pPr algn="ctr"/>
            <a:r>
              <a:rPr lang="en-US" sz="2200" dirty="0" err="1">
                <a:solidFill>
                  <a:srgbClr val="FFFFFF"/>
                </a:solidFill>
                <a:latin typeface="Gill Sans Light" charset="0"/>
                <a:sym typeface="Gill Sans Light" charset="0"/>
              </a:rPr>
              <a:t>Xively</a:t>
            </a:r>
            <a:r>
              <a:rPr lang="en-US" sz="2200" dirty="0">
                <a:solidFill>
                  <a:srgbClr val="FFFFFF"/>
                </a:solidFill>
                <a:latin typeface="Gill Sans Light" charset="0"/>
                <a:sym typeface="Gill Sans Light" charset="0"/>
              </a:rPr>
              <a:t> (</a:t>
            </a:r>
            <a:r>
              <a:rPr lang="en-US" sz="2200" dirty="0" err="1">
                <a:solidFill>
                  <a:srgbClr val="FFFFFF"/>
                </a:solidFill>
                <a:latin typeface="Gill Sans Light" charset="0"/>
                <a:sym typeface="Gill Sans Light" charset="0"/>
              </a:rPr>
              <a:t>pachube</a:t>
            </a:r>
            <a:r>
              <a:rPr lang="en-US" sz="2200" dirty="0">
                <a:solidFill>
                  <a:srgbClr val="FFFFFF"/>
                </a:solidFill>
                <a:latin typeface="Gill Sans Light" charset="0"/>
                <a:sym typeface="Gill Sans Light" charset="0"/>
              </a:rPr>
              <a:t>)</a:t>
            </a:r>
          </a:p>
        </p:txBody>
      </p:sp>
      <p:sp>
        <p:nvSpPr>
          <p:cNvPr id="47119" name="AutoShape 16"/>
          <p:cNvSpPr>
            <a:spLocks/>
          </p:cNvSpPr>
          <p:nvPr/>
        </p:nvSpPr>
        <p:spPr bwMode="auto">
          <a:xfrm>
            <a:off x="4546600" y="1397000"/>
            <a:ext cx="1803400" cy="1066800"/>
          </a:xfrm>
          <a:prstGeom prst="roundRect">
            <a:avLst>
              <a:gd name="adj" fmla="val 17856"/>
            </a:avLst>
          </a:prstGeom>
          <a:solidFill>
            <a:srgbClr val="290082"/>
          </a:solidFill>
          <a:ln w="12700">
            <a:noFill/>
            <a:miter lim="800000"/>
            <a:headEnd/>
            <a:tailEnd/>
          </a:ln>
        </p:spPr>
        <p:txBody>
          <a:bodyPr lIns="0" tIns="0" rIns="0" bIns="0" anchor="ctr"/>
          <a:lstStyle/>
          <a:p>
            <a:pPr algn="ctr"/>
            <a:r>
              <a:rPr lang="en-US" sz="2200" dirty="0" err="1">
                <a:solidFill>
                  <a:srgbClr val="FFFFFF"/>
                </a:solidFill>
                <a:latin typeface="Gill Sans Light" charset="0"/>
                <a:sym typeface="Gill Sans Light" charset="0"/>
              </a:rPr>
              <a:t>Adafruit</a:t>
            </a:r>
            <a:endParaRPr lang="en-US" sz="2200" dirty="0">
              <a:solidFill>
                <a:srgbClr val="FFFFFF"/>
              </a:solidFill>
              <a:latin typeface="Gill Sans Light" charset="0"/>
              <a:sym typeface="Gill Sans Light" charset="0"/>
            </a:endParaRPr>
          </a:p>
        </p:txBody>
      </p:sp>
      <p:sp>
        <p:nvSpPr>
          <p:cNvPr id="47120" name="Line 17"/>
          <p:cNvSpPr>
            <a:spLocks noChangeShapeType="1"/>
          </p:cNvSpPr>
          <p:nvPr/>
        </p:nvSpPr>
        <p:spPr bwMode="auto">
          <a:xfrm>
            <a:off x="4264025" y="1174750"/>
            <a:ext cx="101600" cy="2778125"/>
          </a:xfrm>
          <a:prstGeom prst="line">
            <a:avLst/>
          </a:prstGeom>
          <a:noFill/>
          <a:ln w="50800">
            <a:solidFill>
              <a:srgbClr val="FF8000"/>
            </a:solidFill>
            <a:prstDash val="dash"/>
            <a:miter lim="800000"/>
            <a:headEnd/>
            <a:tailEnd/>
          </a:ln>
        </p:spPr>
        <p:txBody>
          <a:bodyPr lIns="0" tIns="0" rIns="0" bIns="0"/>
          <a:lstStyle/>
          <a:p>
            <a:endParaRPr lang="en-US"/>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a:spLocks noGrp="1"/>
          </p:cNvSpPr>
          <p:nvPr>
            <p:ph type="title"/>
          </p:nvPr>
        </p:nvSpPr>
        <p:spPr/>
        <p:txBody>
          <a:bodyPr/>
          <a:lstStyle/>
          <a:p>
            <a:r>
              <a:rPr lang="en-US" dirty="0"/>
              <a:t>Microsoft Azure IoT services</a:t>
            </a:r>
          </a:p>
        </p:txBody>
      </p:sp>
      <p:graphicFrame>
        <p:nvGraphicFramePr>
          <p:cNvPr id="42" name="Table 41"/>
          <p:cNvGraphicFramePr>
            <a:graphicFrameLocks noGrp="1"/>
          </p:cNvGraphicFramePr>
          <p:nvPr>
            <p:extLst>
              <p:ext uri="{D42A27DB-BD31-4B8C-83A1-F6EECF244321}">
                <p14:modId xmlns:p14="http://schemas.microsoft.com/office/powerpoint/2010/main" val="2572592947"/>
              </p:ext>
            </p:extLst>
          </p:nvPr>
        </p:nvGraphicFramePr>
        <p:xfrm>
          <a:off x="228600" y="2196416"/>
          <a:ext cx="8385285" cy="3975783"/>
        </p:xfrm>
        <a:graphic>
          <a:graphicData uri="http://schemas.openxmlformats.org/drawingml/2006/table">
            <a:tbl>
              <a:tblPr firstRow="1" bandRow="1">
                <a:tableStyleId>{5C22544A-7EE6-4342-B048-85BDC9FD1C3A}</a:tableStyleId>
              </a:tblPr>
              <a:tblGrid>
                <a:gridCol w="1172617">
                  <a:extLst>
                    <a:ext uri="{9D8B030D-6E8A-4147-A177-3AD203B41FA5}">
                      <a16:colId xmlns:a16="http://schemas.microsoft.com/office/drawing/2014/main" val="20000"/>
                    </a:ext>
                  </a:extLst>
                </a:gridCol>
                <a:gridCol w="1803167">
                  <a:extLst>
                    <a:ext uri="{9D8B030D-6E8A-4147-A177-3AD203B41FA5}">
                      <a16:colId xmlns:a16="http://schemas.microsoft.com/office/drawing/2014/main" val="20001"/>
                    </a:ext>
                  </a:extLst>
                </a:gridCol>
                <a:gridCol w="1803167">
                  <a:extLst>
                    <a:ext uri="{9D8B030D-6E8A-4147-A177-3AD203B41FA5}">
                      <a16:colId xmlns:a16="http://schemas.microsoft.com/office/drawing/2014/main" val="20002"/>
                    </a:ext>
                  </a:extLst>
                </a:gridCol>
                <a:gridCol w="1803167">
                  <a:extLst>
                    <a:ext uri="{9D8B030D-6E8A-4147-A177-3AD203B41FA5}">
                      <a16:colId xmlns:a16="http://schemas.microsoft.com/office/drawing/2014/main" val="20003"/>
                    </a:ext>
                  </a:extLst>
                </a:gridCol>
                <a:gridCol w="1803167">
                  <a:extLst>
                    <a:ext uri="{9D8B030D-6E8A-4147-A177-3AD203B41FA5}">
                      <a16:colId xmlns:a16="http://schemas.microsoft.com/office/drawing/2014/main" val="20004"/>
                    </a:ext>
                  </a:extLst>
                </a:gridCol>
              </a:tblGrid>
              <a:tr h="396850">
                <a:tc>
                  <a:txBody>
                    <a:bodyPr/>
                    <a:lstStyle/>
                    <a:p>
                      <a:r>
                        <a:rPr lang="en-GB" sz="1200" b="0" dirty="0">
                          <a:solidFill>
                            <a:schemeClr val="tx1"/>
                          </a:solidFill>
                          <a:latin typeface="Segoe UI Semibold" panose="020B0702040204020203" pitchFamily="34" charset="0"/>
                        </a:rPr>
                        <a:t>Devices</a:t>
                      </a:r>
                      <a:endParaRPr lang="en-US" sz="1200" b="0" dirty="0">
                        <a:solidFill>
                          <a:schemeClr val="tx1"/>
                        </a:solidFill>
                        <a:latin typeface="Segoe UI Semibold" panose="020B0702040204020203" pitchFamily="34" charset="0"/>
                      </a:endParaRPr>
                    </a:p>
                  </a:txBody>
                  <a:tcPr marL="63353" marR="63353" marT="31677" marB="31677" anchor="ctr">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GB" sz="1200" b="0" baseline="0" dirty="0">
                          <a:solidFill>
                            <a:schemeClr val="tx1"/>
                          </a:solidFill>
                          <a:latin typeface="Segoe UI Semibold" panose="020B0702040204020203" pitchFamily="34" charset="0"/>
                        </a:rPr>
                        <a:t>Device Connectivity</a:t>
                      </a:r>
                      <a:endParaRPr lang="en-GB" sz="1200" b="0" dirty="0">
                        <a:solidFill>
                          <a:schemeClr val="tx1"/>
                        </a:solidFill>
                        <a:latin typeface="Segoe UI Semibold" panose="020B0702040204020203" pitchFamily="34" charset="0"/>
                      </a:endParaRPr>
                    </a:p>
                  </a:txBody>
                  <a:tcPr marL="63353" marR="63353"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GB" sz="1200" b="0" dirty="0">
                          <a:solidFill>
                            <a:schemeClr val="tx1"/>
                          </a:solidFill>
                          <a:latin typeface="Segoe UI Semibold" panose="020B0702040204020203" pitchFamily="34" charset="0"/>
                        </a:rPr>
                        <a:t>Storage</a:t>
                      </a:r>
                      <a:endParaRPr lang="en-US" sz="1200" b="0" dirty="0">
                        <a:solidFill>
                          <a:schemeClr val="tx1"/>
                        </a:solidFill>
                        <a:latin typeface="Segoe UI Semibold" panose="020B0702040204020203" pitchFamily="34" charset="0"/>
                      </a:endParaRPr>
                    </a:p>
                  </a:txBody>
                  <a:tcPr marL="63353" marR="63353"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GB" sz="1200" b="0" dirty="0">
                          <a:solidFill>
                            <a:schemeClr val="tx1"/>
                          </a:solidFill>
                          <a:latin typeface="Segoe UI Semibold" panose="020B0702040204020203" pitchFamily="34" charset="0"/>
                        </a:rPr>
                        <a:t>Analytics</a:t>
                      </a:r>
                      <a:endParaRPr lang="en-US" sz="1200" b="0" dirty="0">
                        <a:solidFill>
                          <a:schemeClr val="tx1"/>
                        </a:solidFill>
                        <a:latin typeface="Segoe UI Semibold" panose="020B0702040204020203" pitchFamily="34" charset="0"/>
                      </a:endParaRPr>
                    </a:p>
                  </a:txBody>
                  <a:tcPr marL="63353" marR="63353"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latin typeface="Segoe UI Semibold" panose="020B0702040204020203" pitchFamily="34" charset="0"/>
                          <a:ea typeface="+mn-ea"/>
                          <a:cs typeface="+mn-cs"/>
                        </a:rPr>
                        <a:t>Presentation &amp; Action</a:t>
                      </a:r>
                    </a:p>
                  </a:txBody>
                  <a:tcPr marL="63353" marR="63353" marT="31677" marB="31677"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696580">
                <a:tc>
                  <a:txBody>
                    <a:bodyPr/>
                    <a:lstStyle/>
                    <a:p>
                      <a:endParaRPr lang="en-US" sz="900" dirty="0"/>
                    </a:p>
                  </a:txBody>
                  <a:tcPr marL="380124" marR="63353" marT="31677" marB="31677">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Event Hubs </a:t>
                      </a:r>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SQL Database</a:t>
                      </a:r>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Machine Learning</a:t>
                      </a:r>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App</a:t>
                      </a:r>
                      <a:r>
                        <a:rPr lang="en-US" sz="1200" kern="0" baseline="0" dirty="0">
                          <a:solidFill>
                            <a:srgbClr val="FFFFFF"/>
                          </a:solidFill>
                        </a:rPr>
                        <a:t> Service</a:t>
                      </a:r>
                      <a:endParaRPr lang="en-US" sz="1200" kern="0" dirty="0">
                        <a:solidFill>
                          <a:srgbClr val="FFFFFF"/>
                        </a:solidFill>
                      </a:endParaRPr>
                    </a:p>
                  </a:txBody>
                  <a:tcPr marL="633540" marR="31677" marT="31677" marB="31677"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1"/>
                  </a:ext>
                </a:extLst>
              </a:tr>
              <a:tr h="696580">
                <a:tc>
                  <a:txBody>
                    <a:bodyPr/>
                    <a:lstStyle/>
                    <a:p>
                      <a:endParaRPr lang="en-US" sz="900" dirty="0"/>
                    </a:p>
                  </a:txBody>
                  <a:tcPr marL="380124" marR="63353" marT="31677" marB="31677">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Service Bus</a:t>
                      </a:r>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Table/Blob Storage</a:t>
                      </a:r>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Stream Analytics</a:t>
                      </a:r>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Power BI</a:t>
                      </a:r>
                    </a:p>
                  </a:txBody>
                  <a:tcPr marL="633540" marR="31677" marT="31677" marB="31677"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2"/>
                  </a:ext>
                </a:extLst>
              </a:tr>
              <a:tr h="696580">
                <a:tc>
                  <a:txBody>
                    <a:bodyPr/>
                    <a:lstStyle/>
                    <a:p>
                      <a:endParaRPr lang="en-US" sz="900" dirty="0"/>
                    </a:p>
                  </a:txBody>
                  <a:tcPr marL="380124" marR="63353" marT="31677" marB="31677">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External Data Sources</a:t>
                      </a:r>
                      <a:endParaRPr lang="en-US" sz="1200" dirty="0">
                        <a:solidFill>
                          <a:schemeClr val="bg1"/>
                        </a:solidFill>
                      </a:endParaRPr>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DocumentDB</a:t>
                      </a:r>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err="1">
                          <a:solidFill>
                            <a:srgbClr val="FFFFFF"/>
                          </a:solidFill>
                        </a:rPr>
                        <a:t>HDInsight</a:t>
                      </a:r>
                      <a:endParaRPr lang="en-US" sz="1200" kern="0" dirty="0">
                        <a:solidFill>
                          <a:srgbClr val="FFFFFF"/>
                        </a:solidFill>
                      </a:endParaRPr>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Notification Hubs</a:t>
                      </a:r>
                    </a:p>
                  </a:txBody>
                  <a:tcPr marL="633540" marR="31677" marT="31677" marB="31677"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3"/>
                  </a:ext>
                </a:extLst>
              </a:tr>
              <a:tr h="792613">
                <a:tc>
                  <a:txBody>
                    <a:bodyPr/>
                    <a:lstStyle/>
                    <a:p>
                      <a:endParaRPr lang="en-US" sz="900" dirty="0"/>
                    </a:p>
                  </a:txBody>
                  <a:tcPr marL="380124" marR="63353" marT="31677" marB="31677">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External Data Sources</a:t>
                      </a:r>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Data Factory</a:t>
                      </a:r>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Mobile Services</a:t>
                      </a:r>
                    </a:p>
                  </a:txBody>
                  <a:tcPr marL="633540" marR="31677" marT="31677" marB="31677"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4"/>
                  </a:ext>
                </a:extLst>
              </a:tr>
              <a:tr h="696580">
                <a:tc>
                  <a:txBody>
                    <a:bodyPr/>
                    <a:lstStyle/>
                    <a:p>
                      <a:endParaRPr lang="en-US" sz="900" dirty="0"/>
                    </a:p>
                  </a:txBody>
                  <a:tcPr marL="380124" marR="63353" marT="31677" marB="31677">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marL="633540" marR="31677" marT="31677" marB="31677"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rPr>
                        <a:t>BizTalk Services</a:t>
                      </a:r>
                    </a:p>
                  </a:txBody>
                  <a:tcPr marL="633540" marR="31677" marT="31677" marB="31677"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5"/>
                  </a:ext>
                </a:extLst>
              </a:tr>
            </a:tbl>
          </a:graphicData>
        </a:graphic>
      </p:graphicFrame>
      <p:grpSp>
        <p:nvGrpSpPr>
          <p:cNvPr id="43" name="Group 42"/>
          <p:cNvGrpSpPr>
            <a:grpSpLocks noChangeAspect="1"/>
          </p:cNvGrpSpPr>
          <p:nvPr/>
        </p:nvGrpSpPr>
        <p:grpSpPr>
          <a:xfrm>
            <a:off x="568522" y="2766579"/>
            <a:ext cx="630318" cy="388138"/>
            <a:chOff x="5893817" y="-2363993"/>
            <a:chExt cx="1589176" cy="978587"/>
          </a:xfrm>
        </p:grpSpPr>
        <p:pic>
          <p:nvPicPr>
            <p:cNvPr id="44" name="Picture 4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1521" y="-2363993"/>
              <a:ext cx="190326" cy="365760"/>
            </a:xfrm>
            <a:prstGeom prst="rect">
              <a:avLst/>
            </a:prstGeom>
          </p:spPr>
        </p:pic>
        <p:grpSp>
          <p:nvGrpSpPr>
            <p:cNvPr id="45" name="Group 44"/>
            <p:cNvGrpSpPr>
              <a:grpSpLocks noChangeAspect="1"/>
            </p:cNvGrpSpPr>
            <p:nvPr/>
          </p:nvGrpSpPr>
          <p:grpSpPr>
            <a:xfrm>
              <a:off x="6051365" y="-2363989"/>
              <a:ext cx="1149652" cy="978583"/>
              <a:chOff x="2475317" y="-6877877"/>
              <a:chExt cx="1493848" cy="1271229"/>
            </a:xfrm>
          </p:grpSpPr>
          <p:sp>
            <p:nvSpPr>
              <p:cNvPr id="51" name="Round Same Side Corner Rectangle 11"/>
              <p:cNvSpPr/>
              <p:nvPr/>
            </p:nvSpPr>
            <p:spPr>
              <a:xfrm>
                <a:off x="2475317" y="-6877877"/>
                <a:ext cx="564521" cy="361777"/>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513857">
                  <a:defRPr/>
                </a:pPr>
                <a:endParaRPr lang="en-US" sz="662" kern="0">
                  <a:solidFill>
                    <a:srgbClr val="000000"/>
                  </a:solidFill>
                  <a:sym typeface="Segoe UI" panose="020B0502040204020203" pitchFamily="34" charset="0"/>
                </a:endParaRPr>
              </a:p>
            </p:txBody>
          </p:sp>
          <p:sp>
            <p:nvSpPr>
              <p:cNvPr id="52" name="Trapezoid 12"/>
              <p:cNvSpPr/>
              <p:nvPr/>
            </p:nvSpPr>
            <p:spPr>
              <a:xfrm>
                <a:off x="3302775" y="-5690773"/>
                <a:ext cx="666390" cy="84125"/>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513857">
                  <a:defRPr/>
                </a:pPr>
                <a:endParaRPr lang="en-US" sz="662" kern="0">
                  <a:solidFill>
                    <a:srgbClr val="000000"/>
                  </a:solidFill>
                  <a:sym typeface="Segoe UI" panose="020B0502040204020203" pitchFamily="34" charset="0"/>
                </a:endParaRPr>
              </a:p>
            </p:txBody>
          </p:sp>
        </p:grpSp>
        <p:sp>
          <p:nvSpPr>
            <p:cNvPr id="46" name="Rounded Rectangle 6"/>
            <p:cNvSpPr>
              <a:spLocks noChangeAspect="1"/>
            </p:cNvSpPr>
            <p:nvPr/>
          </p:nvSpPr>
          <p:spPr bwMode="auto">
            <a:xfrm rot="16200000">
              <a:off x="6950542" y="-2438448"/>
              <a:ext cx="349866" cy="50943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50400" tIns="25199" rIns="50400" bIns="25199" numCol="1" rtlCol="0" anchor="ctr" anchorCtr="0" compatLnSpc="1">
              <a:prstTxWarp prst="textNoShape">
                <a:avLst/>
              </a:prstTxWarp>
            </a:bodyPr>
            <a:lstStyle/>
            <a:p>
              <a:pPr algn="ctr" defTabSz="453357">
                <a:defRPr/>
              </a:pPr>
              <a:endParaRPr lang="en-US" sz="993" kern="0" dirty="0">
                <a:solidFill>
                  <a:srgbClr val="000000"/>
                </a:solidFill>
                <a:latin typeface="Segoe UI Light" panose="020B0502040204020203" pitchFamily="34" charset="0"/>
                <a:sym typeface="Segoe UI Light" panose="020B0502040204020203" pitchFamily="34" charset="0"/>
              </a:endParaRPr>
            </a:p>
          </p:txBody>
        </p:sp>
        <p:pic>
          <p:nvPicPr>
            <p:cNvPr id="47" name="Picture 2" descr="\\MAGNUM\Projects\Microsoft\Cloud Power FY12\Design\ICONS_PNG\Next_Gen_Application.png"/>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5893817" y="-2050668"/>
              <a:ext cx="640080" cy="640079"/>
            </a:xfrm>
            <a:prstGeom prst="rect">
              <a:avLst/>
            </a:prstGeom>
            <a:noFill/>
          </p:spPr>
        </p:pic>
        <p:pic>
          <p:nvPicPr>
            <p:cNvPr id="48" name="Picture 24" descr="E:\Eric Suchiang FD\Icons\Metro Icon\Metro icons ALL WHITE\cctv.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751473" y="-1979040"/>
              <a:ext cx="731520" cy="403482"/>
            </a:xfrm>
            <a:prstGeom prst="rect">
              <a:avLst/>
            </a:prstGeom>
            <a:noFill/>
            <a:extLst>
              <a:ext uri="{909E8E84-426E-40DD-AFC4-6F175D3DCCD1}">
                <a14:hiddenFill xmlns:a14="http://schemas.microsoft.com/office/drawing/2010/main">
                  <a:solidFill>
                    <a:srgbClr val="FFFFFF"/>
                  </a:solidFill>
                </a14:hiddenFill>
              </a:ext>
            </a:extLst>
          </p:spPr>
        </p:pic>
        <p:sp>
          <p:nvSpPr>
            <p:cNvPr id="49" name="Freeform 48"/>
            <p:cNvSpPr>
              <a:spLocks noChangeAspect="1"/>
            </p:cNvSpPr>
            <p:nvPr/>
          </p:nvSpPr>
          <p:spPr bwMode="auto">
            <a:xfrm flipH="1">
              <a:off x="6520288" y="-1953486"/>
              <a:ext cx="304147" cy="445714"/>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rgbClr val="FFFFFF"/>
            </a:solidFill>
            <a:ln w="12700" cap="flat" cmpd="sng" algn="ctr">
              <a:noFill/>
              <a:prstDash val="solid"/>
              <a:headEnd type="none" w="med" len="med"/>
              <a:tailEnd type="none" w="med" len="med"/>
            </a:ln>
            <a:effectLst/>
          </p:spPr>
          <p:txBody>
            <a:bodyPr vert="horz" wrap="none" lIns="49410" tIns="24705" rIns="49410" bIns="24705" numCol="1" rtlCol="0" anchor="ctr" anchorCtr="0" compatLnSpc="1">
              <a:prstTxWarp prst="textNoShape">
                <a:avLst/>
              </a:prstTxWarp>
            </a:bodyPr>
            <a:lstStyle/>
            <a:p>
              <a:pPr algn="ctr" defTabSz="493647" fontAlgn="base">
                <a:spcBef>
                  <a:spcPct val="0"/>
                </a:spcBef>
                <a:spcAft>
                  <a:spcPct val="0"/>
                </a:spcAft>
                <a:defRPr/>
              </a:pPr>
              <a:endParaRPr lang="en-US" sz="938" kern="0" dirty="0">
                <a:solidFill>
                  <a:srgbClr val="000000"/>
                </a:solidFill>
              </a:endParaRPr>
            </a:p>
          </p:txBody>
        </p:sp>
      </p:grpSp>
      <p:grpSp>
        <p:nvGrpSpPr>
          <p:cNvPr id="54" name="Group 53"/>
          <p:cNvGrpSpPr>
            <a:grpSpLocks noChangeAspect="1"/>
          </p:cNvGrpSpPr>
          <p:nvPr/>
        </p:nvGrpSpPr>
        <p:grpSpPr>
          <a:xfrm>
            <a:off x="602114" y="3422648"/>
            <a:ext cx="511297" cy="379828"/>
            <a:chOff x="5630249" y="-855090"/>
            <a:chExt cx="1258953" cy="935238"/>
          </a:xfrm>
          <a:solidFill>
            <a:schemeClr val="bg1"/>
          </a:solidFill>
        </p:grpSpPr>
        <p:sp>
          <p:nvSpPr>
            <p:cNvPr id="55" name="Freeform 239"/>
            <p:cNvSpPr>
              <a:spLocks/>
            </p:cNvSpPr>
            <p:nvPr/>
          </p:nvSpPr>
          <p:spPr bwMode="auto">
            <a:xfrm>
              <a:off x="6536381" y="-810289"/>
              <a:ext cx="352821" cy="439918"/>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solidFill>
              <a:schemeClr val="tx1"/>
            </a:solidFill>
            <a:ln>
              <a:noFill/>
            </a:ln>
          </p:spPr>
          <p:txBody>
            <a:bodyPr vert="horz" wrap="square" lIns="50403" tIns="25201" rIns="50403" bIns="25201" numCol="1" anchor="t" anchorCtr="0" compatLnSpc="1">
              <a:prstTxWarp prst="textNoShape">
                <a:avLst/>
              </a:prstTxWarp>
            </a:bodyPr>
            <a:lstStyle/>
            <a:p>
              <a:pPr algn="ctr" defTabSz="513857">
                <a:defRPr/>
              </a:pPr>
              <a:endParaRPr lang="en-US" sz="993" kern="0" dirty="0">
                <a:solidFill>
                  <a:srgbClr val="000000"/>
                </a:solidFill>
              </a:endParaRPr>
            </a:p>
          </p:txBody>
        </p:sp>
        <p:sp>
          <p:nvSpPr>
            <p:cNvPr id="56" name="Round Same Side Corner Rectangle 26"/>
            <p:cNvSpPr>
              <a:spLocks noChangeAspect="1"/>
            </p:cNvSpPr>
            <p:nvPr/>
          </p:nvSpPr>
          <p:spPr bwMode="auto">
            <a:xfrm>
              <a:off x="6169585" y="-360487"/>
              <a:ext cx="240729" cy="403680"/>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50403" tIns="25201" rIns="25201" bIns="50403" numCol="1" spcCol="0" rtlCol="0" fromWordArt="0" anchor="b" anchorCtr="0" forceAA="0" compatLnSpc="1">
              <a:prstTxWarp prst="textNoShape">
                <a:avLst/>
              </a:prstTxWarp>
              <a:noAutofit/>
            </a:bodyPr>
            <a:lstStyle/>
            <a:p>
              <a:pPr algn="ctr" defTabSz="503567" fontAlgn="base">
                <a:spcBef>
                  <a:spcPct val="0"/>
                </a:spcBef>
                <a:spcAft>
                  <a:spcPct val="0"/>
                </a:spcAft>
                <a:defRPr/>
              </a:pPr>
              <a:endParaRPr lang="en-US" sz="551" kern="0" dirty="0" err="1">
                <a:solidFill>
                  <a:srgbClr val="000000"/>
                </a:solidFill>
                <a:ea typeface="Segoe UI" pitchFamily="34" charset="0"/>
                <a:cs typeface="Segoe UI" pitchFamily="34" charset="0"/>
              </a:endParaRPr>
            </a:p>
          </p:txBody>
        </p:sp>
        <p:pic>
          <p:nvPicPr>
            <p:cNvPr id="57" name="Picture 3" descr="C:\Users\chrisw\Desktop\Kinect Hand.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black">
            <a:xfrm>
              <a:off x="5630249" y="-354098"/>
              <a:ext cx="495792" cy="397290"/>
            </a:xfrm>
            <a:prstGeom prst="rect">
              <a:avLst/>
            </a:prstGeom>
            <a:noFill/>
          </p:spPr>
        </p:pic>
        <p:sp>
          <p:nvSpPr>
            <p:cNvPr id="58" name="Freeform 362"/>
            <p:cNvSpPr>
              <a:spLocks noChangeAspect="1"/>
            </p:cNvSpPr>
            <p:nvPr/>
          </p:nvSpPr>
          <p:spPr bwMode="auto">
            <a:xfrm rot="19207886">
              <a:off x="5709957" y="-855090"/>
              <a:ext cx="265470" cy="461887"/>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solidFill>
              <a:schemeClr val="tx1"/>
            </a:solidFill>
            <a:ln w="0">
              <a:noFill/>
              <a:prstDash val="solid"/>
              <a:round/>
              <a:headEnd/>
              <a:tailEnd/>
            </a:ln>
          </p:spPr>
          <p:txBody>
            <a:bodyPr vert="horz" wrap="square" lIns="49411" tIns="24706" rIns="49411" bIns="24706" numCol="1" anchor="t" anchorCtr="0" compatLnSpc="1">
              <a:prstTxWarp prst="textNoShape">
                <a:avLst/>
              </a:prstTxWarp>
            </a:bodyPr>
            <a:lstStyle/>
            <a:p>
              <a:pPr algn="ctr" defTabSz="493810">
                <a:defRPr/>
              </a:pPr>
              <a:endParaRPr lang="en-US" sz="938" kern="0">
                <a:solidFill>
                  <a:srgbClr val="000000"/>
                </a:solidFill>
              </a:endParaRPr>
            </a:p>
          </p:txBody>
        </p:sp>
        <p:sp>
          <p:nvSpPr>
            <p:cNvPr id="59" name="handheld"/>
            <p:cNvSpPr>
              <a:spLocks noChangeAspect="1"/>
            </p:cNvSpPr>
            <p:nvPr/>
          </p:nvSpPr>
          <p:spPr bwMode="auto">
            <a:xfrm>
              <a:off x="6068808" y="-810289"/>
              <a:ext cx="396090" cy="274321"/>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50403" tIns="25201" rIns="604829" bIns="25201" numCol="1" spcCol="0" rtlCol="0" fromWordArt="0" anchor="b" anchorCtr="0" forceAA="0" compatLnSpc="1">
              <a:prstTxWarp prst="textNoShape">
                <a:avLst/>
              </a:prstTxWarp>
              <a:noAutofit/>
            </a:bodyPr>
            <a:lstStyle/>
            <a:p>
              <a:pPr defTabSz="503567" fontAlgn="base">
                <a:spcBef>
                  <a:spcPct val="0"/>
                </a:spcBef>
                <a:spcAft>
                  <a:spcPct val="0"/>
                </a:spcAft>
                <a:defRPr/>
              </a:pPr>
              <a:endParaRPr lang="en-US" sz="1213" kern="0" spc="-28" dirty="0" err="1">
                <a:solidFill>
                  <a:srgbClr val="000000"/>
                </a:solidFill>
                <a:latin typeface="Segoe UI Light"/>
                <a:ea typeface="Segoe UI" pitchFamily="34" charset="0"/>
                <a:cs typeface="Segoe UI" pitchFamily="34" charset="0"/>
              </a:endParaRPr>
            </a:p>
          </p:txBody>
        </p:sp>
        <p:sp>
          <p:nvSpPr>
            <p:cNvPr id="60" name="Freeform 86"/>
            <p:cNvSpPr>
              <a:spLocks noEditPoints="1"/>
            </p:cNvSpPr>
            <p:nvPr/>
          </p:nvSpPr>
          <p:spPr bwMode="black">
            <a:xfrm>
              <a:off x="6488062" y="-249940"/>
              <a:ext cx="328185" cy="33008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0403" tIns="25201" rIns="50403" bIns="25201" numCol="1" anchor="t" anchorCtr="0" compatLnSpc="1">
              <a:prstTxWarp prst="textNoShape">
                <a:avLst/>
              </a:prstTxWarp>
            </a:bodyPr>
            <a:lstStyle/>
            <a:p>
              <a:pPr defTabSz="513837"/>
              <a:endParaRPr lang="en-US" sz="1158">
                <a:solidFill>
                  <a:srgbClr val="000000"/>
                </a:solidFill>
              </a:endParaRPr>
            </a:p>
          </p:txBody>
        </p:sp>
      </p:grpSp>
      <p:grpSp>
        <p:nvGrpSpPr>
          <p:cNvPr id="61" name="Group 60"/>
          <p:cNvGrpSpPr/>
          <p:nvPr/>
        </p:nvGrpSpPr>
        <p:grpSpPr>
          <a:xfrm>
            <a:off x="857763" y="4077887"/>
            <a:ext cx="406069" cy="246811"/>
            <a:chOff x="2012636" y="-279971"/>
            <a:chExt cx="734842" cy="447764"/>
          </a:xfrm>
          <a:solidFill>
            <a:schemeClr val="bg1"/>
          </a:solidFill>
        </p:grpSpPr>
        <p:sp>
          <p:nvSpPr>
            <p:cNvPr id="62" name="Donut 100"/>
            <p:cNvSpPr>
              <a:spLocks noChangeAspect="1"/>
            </p:cNvSpPr>
            <p:nvPr/>
          </p:nvSpPr>
          <p:spPr bwMode="auto">
            <a:xfrm>
              <a:off x="2012636" y="-139831"/>
              <a:ext cx="643825" cy="307624"/>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50403" tIns="25201" rIns="25201" bIns="50403" numCol="1" spcCol="0" rtlCol="0" fromWordArt="0" anchor="b" anchorCtr="0" forceAA="0" compatLnSpc="1">
              <a:prstTxWarp prst="textNoShape">
                <a:avLst/>
              </a:prstTxWarp>
              <a:noAutofit/>
            </a:bodyPr>
            <a:lstStyle/>
            <a:p>
              <a:pPr algn="ctr" defTabSz="503567" fontAlgn="base">
                <a:spcBef>
                  <a:spcPct val="0"/>
                </a:spcBef>
                <a:spcAft>
                  <a:spcPct val="0"/>
                </a:spcAft>
                <a:defRPr/>
              </a:pPr>
              <a:endParaRPr lang="en-US" sz="993" kern="0" spc="-28" dirty="0" err="1">
                <a:solidFill>
                  <a:srgbClr val="000000"/>
                </a:solidFill>
                <a:ea typeface="Segoe UI" pitchFamily="34" charset="0"/>
                <a:cs typeface="Segoe UI" pitchFamily="34" charset="0"/>
              </a:endParaRPr>
            </a:p>
          </p:txBody>
        </p:sp>
        <p:sp>
          <p:nvSpPr>
            <p:cNvPr id="65" name="Frame 5"/>
            <p:cNvSpPr>
              <a:spLocks noChangeAspect="1"/>
            </p:cNvSpPr>
            <p:nvPr/>
          </p:nvSpPr>
          <p:spPr bwMode="auto">
            <a:xfrm>
              <a:off x="2427352" y="-279971"/>
              <a:ext cx="320126" cy="32004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60483" tIns="30242" rIns="30242" bIns="60483" numCol="1" spcCol="0" rtlCol="0" fromWordArt="0" anchor="b" anchorCtr="0" forceAA="0" compatLnSpc="1">
              <a:prstTxWarp prst="textNoShape">
                <a:avLst/>
              </a:prstTxWarp>
              <a:noAutofit/>
            </a:bodyPr>
            <a:lstStyle/>
            <a:p>
              <a:pPr algn="ctr" defTabSz="604281" fontAlgn="base">
                <a:spcBef>
                  <a:spcPct val="0"/>
                </a:spcBef>
                <a:spcAft>
                  <a:spcPct val="0"/>
                </a:spcAft>
                <a:defRPr/>
              </a:pPr>
              <a:endParaRPr lang="en-US" sz="1324" kern="0" spc="-33" dirty="0" err="1">
                <a:solidFill>
                  <a:srgbClr val="000000"/>
                </a:solidFill>
                <a:ea typeface="Segoe UI" pitchFamily="34" charset="0"/>
                <a:cs typeface="Segoe UI" pitchFamily="34" charset="0"/>
              </a:endParaRPr>
            </a:p>
          </p:txBody>
        </p:sp>
      </p:grpSp>
      <p:pic>
        <p:nvPicPr>
          <p:cNvPr id="66" name="Picture 6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84015" y="4024835"/>
            <a:ext cx="352917" cy="352917"/>
          </a:xfrm>
          <a:prstGeom prst="rect">
            <a:avLst/>
          </a:prstGeom>
        </p:spPr>
      </p:pic>
      <p:pic>
        <p:nvPicPr>
          <p:cNvPr id="67" name="Picture 2" descr="C:\Users\mitchellg\AppData\Local\Microsoft\Windows\Temporary Internet Files\Content.Outlook\DRES7FCJ\Storage_white (2).png"/>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1631630" y="4079530"/>
            <a:ext cx="347359" cy="347359"/>
          </a:xfrm>
          <a:prstGeom prst="rect">
            <a:avLst/>
          </a:prstGeom>
          <a:noFill/>
        </p:spPr>
      </p:pic>
      <p:pic>
        <p:nvPicPr>
          <p:cNvPr id="68" name="Picture 3"/>
          <p:cNvPicPr>
            <a:picLocks noChangeAspect="1"/>
          </p:cNvPicPr>
          <p:nvPr/>
        </p:nvPicPr>
        <p:blipFill>
          <a:blip r:embed="rId9">
            <a:biLevel thresh="25000"/>
            <a:extLst>
              <a:ext uri="{28A0092B-C50C-407E-A947-70E740481C1C}">
                <a14:useLocalDpi xmlns:a14="http://schemas.microsoft.com/office/drawing/2010/main"/>
              </a:ext>
            </a:extLst>
          </a:blip>
          <a:srcRect/>
          <a:stretch>
            <a:fillRect/>
          </a:stretch>
        </p:blipFill>
        <p:spPr bwMode="auto">
          <a:xfrm>
            <a:off x="3495797" y="2737262"/>
            <a:ext cx="311557" cy="32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6"/>
          <p:cNvPicPr>
            <a:picLocks noChangeAspect="1"/>
          </p:cNvPicPr>
          <p:nvPr/>
        </p:nvPicPr>
        <p:blipFill>
          <a:blip r:embed="rId10">
            <a:biLevel thresh="25000"/>
            <a:extLst>
              <a:ext uri="{28A0092B-C50C-407E-A947-70E740481C1C}">
                <a14:useLocalDpi xmlns:a14="http://schemas.microsoft.com/office/drawing/2010/main"/>
              </a:ext>
            </a:extLst>
          </a:blip>
          <a:srcRect/>
          <a:stretch>
            <a:fillRect/>
          </a:stretch>
        </p:blipFill>
        <p:spPr bwMode="auto">
          <a:xfrm>
            <a:off x="3485532" y="3405593"/>
            <a:ext cx="332090" cy="288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6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360295" y="3866055"/>
            <a:ext cx="582562" cy="582562"/>
          </a:xfrm>
          <a:prstGeom prst="rect">
            <a:avLst/>
          </a:prstGeom>
        </p:spPr>
      </p:pic>
      <p:sp>
        <p:nvSpPr>
          <p:cNvPr id="71" name="TextBox 70"/>
          <p:cNvSpPr txBox="1"/>
          <p:nvPr/>
        </p:nvSpPr>
        <p:spPr>
          <a:xfrm>
            <a:off x="3526091" y="4114732"/>
            <a:ext cx="268257" cy="173124"/>
          </a:xfrm>
          <a:prstGeom prst="rect">
            <a:avLst/>
          </a:prstGeom>
          <a:noFill/>
          <a:ln>
            <a:noFill/>
            <a:headEnd type="none" w="med" len="med"/>
            <a:tailEnd type="none" w="med" len="med"/>
          </a:ln>
        </p:spPr>
        <p:txBody>
          <a:bodyPr wrap="square" lIns="0" tIns="0" rIns="0" bIns="0" rtlCol="0">
            <a:spAutoFit/>
          </a:bodyPr>
          <a:lstStyle/>
          <a:p>
            <a:pPr algn="ctr" defTabSz="514258"/>
            <a:r>
              <a:rPr lang="en-US" sz="1125" spc="-22" dirty="0">
                <a:solidFill>
                  <a:srgbClr val="4668C5"/>
                </a:solidFill>
                <a:ea typeface="Segoe UI" pitchFamily="34" charset="0"/>
                <a:cs typeface="Segoe UI" pitchFamily="34" charset="0"/>
              </a:rPr>
              <a:t>{  }</a:t>
            </a:r>
          </a:p>
        </p:txBody>
      </p:sp>
      <p:pic>
        <p:nvPicPr>
          <p:cNvPr id="72" name="Picture 2" descr="C:\Users\mitchellg\AppData\Local\Microsoft\Windows\Temporary Internet Files\Content.Outlook\DRES7FCJ\Storage_white (2).png"/>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3477898" y="4670482"/>
            <a:ext cx="347359" cy="347359"/>
          </a:xfrm>
          <a:prstGeom prst="rect">
            <a:avLst/>
          </a:prstGeom>
          <a:noFill/>
        </p:spPr>
      </p:pic>
      <p:pic>
        <p:nvPicPr>
          <p:cNvPr id="75" name="Picture 7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5138258" y="2616071"/>
            <a:ext cx="554273" cy="554273"/>
          </a:xfrm>
          <a:prstGeom prst="rect">
            <a:avLst/>
          </a:prstGeom>
        </p:spPr>
      </p:pic>
      <p:pic>
        <p:nvPicPr>
          <p:cNvPr id="76" name="Picture 11"/>
          <p:cNvPicPr>
            <a:picLocks noChangeAspect="1"/>
          </p:cNvPicPr>
          <p:nvPr/>
        </p:nvPicPr>
        <p:blipFill>
          <a:blip r:embed="rId13">
            <a:biLevel thresh="25000"/>
            <a:extLst>
              <a:ext uri="{28A0092B-C50C-407E-A947-70E740481C1C}">
                <a14:useLocalDpi xmlns:a14="http://schemas.microsoft.com/office/drawing/2010/main"/>
              </a:ext>
            </a:extLst>
          </a:blip>
          <a:srcRect/>
          <a:stretch>
            <a:fillRect/>
          </a:stretch>
        </p:blipFill>
        <p:spPr bwMode="auto">
          <a:xfrm>
            <a:off x="7011002" y="2744850"/>
            <a:ext cx="316021" cy="313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73"/>
          <p:cNvPicPr>
            <a:picLocks noChangeAspect="1"/>
          </p:cNvPicPr>
          <p:nvPr/>
        </p:nvPicPr>
        <p:blipFill>
          <a:blip r:embed="rId14">
            <a:biLevel thresh="25000"/>
            <a:extLst>
              <a:ext uri="{28A0092B-C50C-407E-A947-70E740481C1C}">
                <a14:useLocalDpi xmlns:a14="http://schemas.microsoft.com/office/drawing/2010/main"/>
              </a:ext>
            </a:extLst>
          </a:blip>
          <a:srcRect/>
          <a:stretch>
            <a:fillRect/>
          </a:stretch>
        </p:blipFill>
        <p:spPr bwMode="auto">
          <a:xfrm>
            <a:off x="7066796" y="4679036"/>
            <a:ext cx="204431" cy="33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77"/>
          <p:cNvPicPr>
            <a:picLocks noChangeAspect="1"/>
          </p:cNvPicPr>
          <p:nvPr/>
        </p:nvPicPr>
        <p:blipFill>
          <a:blip r:embed="rId15" cstate="screen">
            <a:biLevel thresh="25000"/>
            <a:extLst>
              <a:ext uri="{28A0092B-C50C-407E-A947-70E740481C1C}">
                <a14:useLocalDpi xmlns:a14="http://schemas.microsoft.com/office/drawing/2010/main"/>
              </a:ext>
            </a:extLst>
          </a:blip>
          <a:stretch>
            <a:fillRect/>
          </a:stretch>
        </p:blipFill>
        <p:spPr>
          <a:xfrm>
            <a:off x="7040206" y="4055333"/>
            <a:ext cx="274895" cy="274895"/>
          </a:xfrm>
          <a:prstGeom prst="rect">
            <a:avLst/>
          </a:prstGeom>
        </p:spPr>
      </p:pic>
      <p:pic>
        <p:nvPicPr>
          <p:cNvPr id="84" name="Picture 83"/>
          <p:cNvPicPr>
            <a:picLocks noChangeAspect="1"/>
          </p:cNvPicPr>
          <p:nvPr/>
        </p:nvPicPr>
        <p:blipFill rotWithShape="1">
          <a:blip r:embed="rId16" cstate="screen">
            <a:extLst>
              <a:ext uri="{28A0092B-C50C-407E-A947-70E740481C1C}">
                <a14:useLocalDpi xmlns:a14="http://schemas.microsoft.com/office/drawing/2010/main"/>
              </a:ext>
            </a:extLst>
          </a:blip>
          <a:srcRect t="-1" r="-9452" b="-4026"/>
          <a:stretch/>
        </p:blipFill>
        <p:spPr>
          <a:xfrm>
            <a:off x="7026258" y="3401113"/>
            <a:ext cx="288845" cy="280309"/>
          </a:xfrm>
          <a:prstGeom prst="rect">
            <a:avLst/>
          </a:prstGeom>
        </p:spPr>
      </p:pic>
      <p:pic>
        <p:nvPicPr>
          <p:cNvPr id="85" name="Picture 84"/>
          <p:cNvPicPr>
            <a:picLocks noChangeAspect="1"/>
          </p:cNvPicPr>
          <p:nvPr/>
        </p:nvPicPr>
        <p:blipFill>
          <a:blip r:embed="rId17" cstate="screen">
            <a:biLevel thresh="25000"/>
            <a:extLst>
              <a:ext uri="{28A0092B-C50C-407E-A947-70E740481C1C}">
                <a14:useLocalDpi xmlns:a14="http://schemas.microsoft.com/office/drawing/2010/main"/>
              </a:ext>
            </a:extLst>
          </a:blip>
          <a:stretch>
            <a:fillRect/>
          </a:stretch>
        </p:blipFill>
        <p:spPr>
          <a:xfrm>
            <a:off x="5239110" y="4636492"/>
            <a:ext cx="352571" cy="352571"/>
          </a:xfrm>
          <a:prstGeom prst="rect">
            <a:avLst/>
          </a:prstGeom>
        </p:spPr>
      </p:pic>
      <p:pic>
        <p:nvPicPr>
          <p:cNvPr id="86" name="Picture 85"/>
          <p:cNvPicPr>
            <a:picLocks noChangeAspect="1"/>
          </p:cNvPicPr>
          <p:nvPr/>
        </p:nvPicPr>
        <p:blipFill>
          <a:blip r:embed="rId18" cstate="screen">
            <a:biLevel thresh="25000"/>
            <a:extLst>
              <a:ext uri="{28A0092B-C50C-407E-A947-70E740481C1C}">
                <a14:useLocalDpi xmlns:a14="http://schemas.microsoft.com/office/drawing/2010/main"/>
              </a:ext>
            </a:extLst>
          </a:blip>
          <a:stretch>
            <a:fillRect/>
          </a:stretch>
        </p:blipFill>
        <p:spPr>
          <a:xfrm>
            <a:off x="1684420" y="3455123"/>
            <a:ext cx="299086" cy="299086"/>
          </a:xfrm>
          <a:prstGeom prst="rect">
            <a:avLst/>
          </a:prstGeom>
        </p:spPr>
      </p:pic>
      <p:pic>
        <p:nvPicPr>
          <p:cNvPr id="87" name="Picture 86"/>
          <p:cNvPicPr>
            <a:picLocks noChangeAspect="1"/>
          </p:cNvPicPr>
          <p:nvPr/>
        </p:nvPicPr>
        <p:blipFill>
          <a:blip r:embed="rId19" cstate="screen">
            <a:biLevel thresh="25000"/>
            <a:extLst>
              <a:ext uri="{28A0092B-C50C-407E-A947-70E740481C1C}">
                <a14:useLocalDpi xmlns:a14="http://schemas.microsoft.com/office/drawing/2010/main"/>
              </a:ext>
            </a:extLst>
          </a:blip>
          <a:stretch>
            <a:fillRect/>
          </a:stretch>
        </p:blipFill>
        <p:spPr>
          <a:xfrm>
            <a:off x="7011001" y="5311229"/>
            <a:ext cx="358833" cy="358833"/>
          </a:xfrm>
          <a:prstGeom prst="rect">
            <a:avLst/>
          </a:prstGeom>
        </p:spPr>
      </p:pic>
      <p:pic>
        <p:nvPicPr>
          <p:cNvPr id="88" name="Picture 87"/>
          <p:cNvPicPr>
            <a:picLocks noChangeAspect="1"/>
          </p:cNvPicPr>
          <p:nvPr/>
        </p:nvPicPr>
        <p:blipFill>
          <a:blip r:embed="rId20"/>
          <a:stretch>
            <a:fillRect/>
          </a:stretch>
        </p:blipFill>
        <p:spPr>
          <a:xfrm>
            <a:off x="5220619" y="3321966"/>
            <a:ext cx="389553" cy="389553"/>
          </a:xfrm>
          <a:prstGeom prst="rect">
            <a:avLst/>
          </a:prstGeom>
        </p:spPr>
      </p:pic>
      <p:pic>
        <p:nvPicPr>
          <p:cNvPr id="89" name="Picture 88"/>
          <p:cNvPicPr>
            <a:picLocks noChangeAspect="1"/>
          </p:cNvPicPr>
          <p:nvPr/>
        </p:nvPicPr>
        <p:blipFill>
          <a:blip r:embed="rId21"/>
          <a:stretch>
            <a:fillRect/>
          </a:stretch>
        </p:blipFill>
        <p:spPr>
          <a:xfrm>
            <a:off x="1600443" y="2737262"/>
            <a:ext cx="409734" cy="409734"/>
          </a:xfrm>
          <a:prstGeom prst="rect">
            <a:avLst/>
          </a:prstGeom>
        </p:spPr>
      </p:pic>
      <p:pic>
        <p:nvPicPr>
          <p:cNvPr id="90" name="Picture 89"/>
          <p:cNvPicPr>
            <a:picLocks noChangeAspect="1"/>
          </p:cNvPicPr>
          <p:nvPr/>
        </p:nvPicPr>
        <p:blipFill>
          <a:blip r:embed="rId22"/>
          <a:stretch>
            <a:fillRect/>
          </a:stretch>
        </p:blipFill>
        <p:spPr>
          <a:xfrm>
            <a:off x="5190917" y="3895678"/>
            <a:ext cx="448955" cy="448955"/>
          </a:xfrm>
          <a:prstGeom prst="rect">
            <a:avLst/>
          </a:prstGeom>
        </p:spPr>
      </p:pic>
    </p:spTree>
    <p:extLst>
      <p:ext uri="{BB962C8B-B14F-4D97-AF65-F5344CB8AC3E}">
        <p14:creationId xmlns:p14="http://schemas.microsoft.com/office/powerpoint/2010/main" val="3284135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1+#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1+#ppt_w/2"/>
                                          </p:val>
                                        </p:tav>
                                        <p:tav tm="100000">
                                          <p:val>
                                            <p:strVal val="#ppt_x"/>
                                          </p:val>
                                        </p:tav>
                                      </p:tavLst>
                                    </p:anim>
                                    <p:anim calcmode="lin" valueType="num">
                                      <p:cBhvr additive="base">
                                        <p:cTn id="16" dur="500" fill="hold"/>
                                        <p:tgtEl>
                                          <p:spTgt spid="67"/>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1+#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1+#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fill="hold"/>
                                        <p:tgtEl>
                                          <p:spTgt spid="71"/>
                                        </p:tgtEl>
                                        <p:attrNameLst>
                                          <p:attrName>ppt_x</p:attrName>
                                        </p:attrNameLst>
                                      </p:cBhvr>
                                      <p:tavLst>
                                        <p:tav tm="0">
                                          <p:val>
                                            <p:strVal val="1+#ppt_w/2"/>
                                          </p:val>
                                        </p:tav>
                                        <p:tav tm="100000">
                                          <p:val>
                                            <p:strVal val="#ppt_x"/>
                                          </p:val>
                                        </p:tav>
                                      </p:tavLst>
                                    </p:anim>
                                    <p:anim calcmode="lin" valueType="num">
                                      <p:cBhvr additive="base">
                                        <p:cTn id="28" dur="500" fill="hold"/>
                                        <p:tgtEl>
                                          <p:spTgt spid="71"/>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500" fill="hold"/>
                                        <p:tgtEl>
                                          <p:spTgt spid="75"/>
                                        </p:tgtEl>
                                        <p:attrNameLst>
                                          <p:attrName>ppt_x</p:attrName>
                                        </p:attrNameLst>
                                      </p:cBhvr>
                                      <p:tavLst>
                                        <p:tav tm="0">
                                          <p:val>
                                            <p:strVal val="1+#ppt_w/2"/>
                                          </p:val>
                                        </p:tav>
                                        <p:tav tm="100000">
                                          <p:val>
                                            <p:strVal val="#ppt_x"/>
                                          </p:val>
                                        </p:tav>
                                      </p:tavLst>
                                    </p:anim>
                                    <p:anim calcmode="lin" valueType="num">
                                      <p:cBhvr additive="base">
                                        <p:cTn id="32" dur="500" fill="hold"/>
                                        <p:tgtEl>
                                          <p:spTgt spid="75"/>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anim calcmode="lin" valueType="num">
                                      <p:cBhvr additive="base">
                                        <p:cTn id="35" dur="500" fill="hold"/>
                                        <p:tgtEl>
                                          <p:spTgt spid="76"/>
                                        </p:tgtEl>
                                        <p:attrNameLst>
                                          <p:attrName>ppt_x</p:attrName>
                                        </p:attrNameLst>
                                      </p:cBhvr>
                                      <p:tavLst>
                                        <p:tav tm="0">
                                          <p:val>
                                            <p:strVal val="1+#ppt_w/2"/>
                                          </p:val>
                                        </p:tav>
                                        <p:tav tm="100000">
                                          <p:val>
                                            <p:strVal val="#ppt_x"/>
                                          </p:val>
                                        </p:tav>
                                      </p:tavLst>
                                    </p:anim>
                                    <p:anim calcmode="lin" valueType="num">
                                      <p:cBhvr additive="base">
                                        <p:cTn id="36" dur="500" fill="hold"/>
                                        <p:tgtEl>
                                          <p:spTgt spid="76"/>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anim calcmode="lin" valueType="num">
                                      <p:cBhvr additive="base">
                                        <p:cTn id="39" dur="500" fill="hold"/>
                                        <p:tgtEl>
                                          <p:spTgt spid="77"/>
                                        </p:tgtEl>
                                        <p:attrNameLst>
                                          <p:attrName>ppt_x</p:attrName>
                                        </p:attrNameLst>
                                      </p:cBhvr>
                                      <p:tavLst>
                                        <p:tav tm="0">
                                          <p:val>
                                            <p:strVal val="1+#ppt_w/2"/>
                                          </p:val>
                                        </p:tav>
                                        <p:tav tm="100000">
                                          <p:val>
                                            <p:strVal val="#ppt_x"/>
                                          </p:val>
                                        </p:tav>
                                      </p:tavLst>
                                    </p:anim>
                                    <p:anim calcmode="lin" valueType="num">
                                      <p:cBhvr additive="base">
                                        <p:cTn id="40" dur="500" fill="hold"/>
                                        <p:tgtEl>
                                          <p:spTgt spid="77"/>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additive="base">
                                        <p:cTn id="43" dur="500" fill="hold"/>
                                        <p:tgtEl>
                                          <p:spTgt spid="78"/>
                                        </p:tgtEl>
                                        <p:attrNameLst>
                                          <p:attrName>ppt_x</p:attrName>
                                        </p:attrNameLst>
                                      </p:cBhvr>
                                      <p:tavLst>
                                        <p:tav tm="0">
                                          <p:val>
                                            <p:strVal val="1+#ppt_w/2"/>
                                          </p:val>
                                        </p:tav>
                                        <p:tav tm="100000">
                                          <p:val>
                                            <p:strVal val="#ppt_x"/>
                                          </p:val>
                                        </p:tav>
                                      </p:tavLst>
                                    </p:anim>
                                    <p:anim calcmode="lin" valueType="num">
                                      <p:cBhvr additive="base">
                                        <p:cTn id="44" dur="500" fill="hold"/>
                                        <p:tgtEl>
                                          <p:spTgt spid="78"/>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84"/>
                                        </p:tgtEl>
                                        <p:attrNameLst>
                                          <p:attrName>style.visibility</p:attrName>
                                        </p:attrNameLst>
                                      </p:cBhvr>
                                      <p:to>
                                        <p:strVal val="visible"/>
                                      </p:to>
                                    </p:set>
                                    <p:anim calcmode="lin" valueType="num">
                                      <p:cBhvr additive="base">
                                        <p:cTn id="47" dur="500" fill="hold"/>
                                        <p:tgtEl>
                                          <p:spTgt spid="84"/>
                                        </p:tgtEl>
                                        <p:attrNameLst>
                                          <p:attrName>ppt_x</p:attrName>
                                        </p:attrNameLst>
                                      </p:cBhvr>
                                      <p:tavLst>
                                        <p:tav tm="0">
                                          <p:val>
                                            <p:strVal val="1+#ppt_w/2"/>
                                          </p:val>
                                        </p:tav>
                                        <p:tav tm="100000">
                                          <p:val>
                                            <p:strVal val="#ppt_x"/>
                                          </p:val>
                                        </p:tav>
                                      </p:tavLst>
                                    </p:anim>
                                    <p:anim calcmode="lin" valueType="num">
                                      <p:cBhvr additive="base">
                                        <p:cTn id="48" dur="500" fill="hold"/>
                                        <p:tgtEl>
                                          <p:spTgt spid="84"/>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anim calcmode="lin" valueType="num">
                                      <p:cBhvr additive="base">
                                        <p:cTn id="51" dur="500" fill="hold"/>
                                        <p:tgtEl>
                                          <p:spTgt spid="61"/>
                                        </p:tgtEl>
                                        <p:attrNameLst>
                                          <p:attrName>ppt_x</p:attrName>
                                        </p:attrNameLst>
                                      </p:cBhvr>
                                      <p:tavLst>
                                        <p:tav tm="0">
                                          <p:val>
                                            <p:strVal val="1+#ppt_w/2"/>
                                          </p:val>
                                        </p:tav>
                                        <p:tav tm="100000">
                                          <p:val>
                                            <p:strVal val="#ppt_x"/>
                                          </p:val>
                                        </p:tav>
                                      </p:tavLst>
                                    </p:anim>
                                    <p:anim calcmode="lin" valueType="num">
                                      <p:cBhvr additive="base">
                                        <p:cTn id="52" dur="500" fill="hold"/>
                                        <p:tgtEl>
                                          <p:spTgt spid="61"/>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additive="base">
                                        <p:cTn id="55" dur="500" fill="hold"/>
                                        <p:tgtEl>
                                          <p:spTgt spid="54"/>
                                        </p:tgtEl>
                                        <p:attrNameLst>
                                          <p:attrName>ppt_x</p:attrName>
                                        </p:attrNameLst>
                                      </p:cBhvr>
                                      <p:tavLst>
                                        <p:tav tm="0">
                                          <p:val>
                                            <p:strVal val="1+#ppt_w/2"/>
                                          </p:val>
                                        </p:tav>
                                        <p:tav tm="100000">
                                          <p:val>
                                            <p:strVal val="#ppt_x"/>
                                          </p:val>
                                        </p:tav>
                                      </p:tavLst>
                                    </p:anim>
                                    <p:anim calcmode="lin" valueType="num">
                                      <p:cBhvr additive="base">
                                        <p:cTn id="56" dur="500" fill="hold"/>
                                        <p:tgtEl>
                                          <p:spTgt spid="54"/>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1+#ppt_w/2"/>
                                          </p:val>
                                        </p:tav>
                                        <p:tav tm="100000">
                                          <p:val>
                                            <p:strVal val="#ppt_x"/>
                                          </p:val>
                                        </p:tav>
                                      </p:tavLst>
                                    </p:anim>
                                    <p:anim calcmode="lin" valueType="num">
                                      <p:cBhvr additive="base">
                                        <p:cTn id="60" dur="500" fill="hold"/>
                                        <p:tgtEl>
                                          <p:spTgt spid="43"/>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1+#ppt_w/2"/>
                                          </p:val>
                                        </p:tav>
                                        <p:tav tm="100000">
                                          <p:val>
                                            <p:strVal val="#ppt_x"/>
                                          </p:val>
                                        </p:tav>
                                      </p:tavLst>
                                    </p:anim>
                                    <p:anim calcmode="lin" valueType="num">
                                      <p:cBhvr additive="base">
                                        <p:cTn id="64" dur="500" fill="hold"/>
                                        <p:tgtEl>
                                          <p:spTgt spid="72"/>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anim calcmode="lin" valueType="num">
                                      <p:cBhvr additive="base">
                                        <p:cTn id="67" dur="500" fill="hold"/>
                                        <p:tgtEl>
                                          <p:spTgt spid="70"/>
                                        </p:tgtEl>
                                        <p:attrNameLst>
                                          <p:attrName>ppt_x</p:attrName>
                                        </p:attrNameLst>
                                      </p:cBhvr>
                                      <p:tavLst>
                                        <p:tav tm="0">
                                          <p:val>
                                            <p:strVal val="1+#ppt_w/2"/>
                                          </p:val>
                                        </p:tav>
                                        <p:tav tm="100000">
                                          <p:val>
                                            <p:strVal val="#ppt_x"/>
                                          </p:val>
                                        </p:tav>
                                      </p:tavLst>
                                    </p:anim>
                                    <p:anim calcmode="lin" valueType="num">
                                      <p:cBhvr additive="base">
                                        <p:cTn id="68" dur="500" fill="hold"/>
                                        <p:tgtEl>
                                          <p:spTgt spid="70"/>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85"/>
                                        </p:tgtEl>
                                        <p:attrNameLst>
                                          <p:attrName>style.visibility</p:attrName>
                                        </p:attrNameLst>
                                      </p:cBhvr>
                                      <p:to>
                                        <p:strVal val="visible"/>
                                      </p:to>
                                    </p:set>
                                    <p:anim calcmode="lin" valueType="num">
                                      <p:cBhvr additive="base">
                                        <p:cTn id="71" dur="500" fill="hold"/>
                                        <p:tgtEl>
                                          <p:spTgt spid="85"/>
                                        </p:tgtEl>
                                        <p:attrNameLst>
                                          <p:attrName>ppt_x</p:attrName>
                                        </p:attrNameLst>
                                      </p:cBhvr>
                                      <p:tavLst>
                                        <p:tav tm="0">
                                          <p:val>
                                            <p:strVal val="1+#ppt_w/2"/>
                                          </p:val>
                                        </p:tav>
                                        <p:tav tm="100000">
                                          <p:val>
                                            <p:strVal val="#ppt_x"/>
                                          </p:val>
                                        </p:tav>
                                      </p:tavLst>
                                    </p:anim>
                                    <p:anim calcmode="lin" valueType="num">
                                      <p:cBhvr additive="base">
                                        <p:cTn id="72" dur="500" fill="hold"/>
                                        <p:tgtEl>
                                          <p:spTgt spid="85"/>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86"/>
                                        </p:tgtEl>
                                        <p:attrNameLst>
                                          <p:attrName>style.visibility</p:attrName>
                                        </p:attrNameLst>
                                      </p:cBhvr>
                                      <p:to>
                                        <p:strVal val="visible"/>
                                      </p:to>
                                    </p:set>
                                    <p:anim calcmode="lin" valueType="num">
                                      <p:cBhvr additive="base">
                                        <p:cTn id="75" dur="500" fill="hold"/>
                                        <p:tgtEl>
                                          <p:spTgt spid="86"/>
                                        </p:tgtEl>
                                        <p:attrNameLst>
                                          <p:attrName>ppt_x</p:attrName>
                                        </p:attrNameLst>
                                      </p:cBhvr>
                                      <p:tavLst>
                                        <p:tav tm="0">
                                          <p:val>
                                            <p:strVal val="1+#ppt_w/2"/>
                                          </p:val>
                                        </p:tav>
                                        <p:tav tm="100000">
                                          <p:val>
                                            <p:strVal val="#ppt_x"/>
                                          </p:val>
                                        </p:tav>
                                      </p:tavLst>
                                    </p:anim>
                                    <p:anim calcmode="lin" valueType="num">
                                      <p:cBhvr additive="base">
                                        <p:cTn id="76" dur="500" fill="hold"/>
                                        <p:tgtEl>
                                          <p:spTgt spid="86"/>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87"/>
                                        </p:tgtEl>
                                        <p:attrNameLst>
                                          <p:attrName>style.visibility</p:attrName>
                                        </p:attrNameLst>
                                      </p:cBhvr>
                                      <p:to>
                                        <p:strVal val="visible"/>
                                      </p:to>
                                    </p:set>
                                    <p:anim calcmode="lin" valueType="num">
                                      <p:cBhvr additive="base">
                                        <p:cTn id="79" dur="500" fill="hold"/>
                                        <p:tgtEl>
                                          <p:spTgt spid="87"/>
                                        </p:tgtEl>
                                        <p:attrNameLst>
                                          <p:attrName>ppt_x</p:attrName>
                                        </p:attrNameLst>
                                      </p:cBhvr>
                                      <p:tavLst>
                                        <p:tav tm="0">
                                          <p:val>
                                            <p:strVal val="1+#ppt_w/2"/>
                                          </p:val>
                                        </p:tav>
                                        <p:tav tm="100000">
                                          <p:val>
                                            <p:strVal val="#ppt_x"/>
                                          </p:val>
                                        </p:tav>
                                      </p:tavLst>
                                    </p:anim>
                                    <p:anim calcmode="lin" valueType="num">
                                      <p:cBhvr additive="base">
                                        <p:cTn id="80" dur="500" fill="hold"/>
                                        <p:tgtEl>
                                          <p:spTgt spid="87"/>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89"/>
                                        </p:tgtEl>
                                        <p:attrNameLst>
                                          <p:attrName>style.visibility</p:attrName>
                                        </p:attrNameLst>
                                      </p:cBhvr>
                                      <p:to>
                                        <p:strVal val="visible"/>
                                      </p:to>
                                    </p:set>
                                    <p:anim calcmode="lin" valueType="num">
                                      <p:cBhvr additive="base">
                                        <p:cTn id="83" dur="500" fill="hold"/>
                                        <p:tgtEl>
                                          <p:spTgt spid="89"/>
                                        </p:tgtEl>
                                        <p:attrNameLst>
                                          <p:attrName>ppt_x</p:attrName>
                                        </p:attrNameLst>
                                      </p:cBhvr>
                                      <p:tavLst>
                                        <p:tav tm="0">
                                          <p:val>
                                            <p:strVal val="1+#ppt_w/2"/>
                                          </p:val>
                                        </p:tav>
                                        <p:tav tm="100000">
                                          <p:val>
                                            <p:strVal val="#ppt_x"/>
                                          </p:val>
                                        </p:tav>
                                      </p:tavLst>
                                    </p:anim>
                                    <p:anim calcmode="lin" valueType="num">
                                      <p:cBhvr additive="base">
                                        <p:cTn id="84" dur="500" fill="hold"/>
                                        <p:tgtEl>
                                          <p:spTgt spid="89"/>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88"/>
                                        </p:tgtEl>
                                        <p:attrNameLst>
                                          <p:attrName>style.visibility</p:attrName>
                                        </p:attrNameLst>
                                      </p:cBhvr>
                                      <p:to>
                                        <p:strVal val="visible"/>
                                      </p:to>
                                    </p:set>
                                    <p:anim calcmode="lin" valueType="num">
                                      <p:cBhvr additive="base">
                                        <p:cTn id="87" dur="500" fill="hold"/>
                                        <p:tgtEl>
                                          <p:spTgt spid="88"/>
                                        </p:tgtEl>
                                        <p:attrNameLst>
                                          <p:attrName>ppt_x</p:attrName>
                                        </p:attrNameLst>
                                      </p:cBhvr>
                                      <p:tavLst>
                                        <p:tav tm="0">
                                          <p:val>
                                            <p:strVal val="1+#ppt_w/2"/>
                                          </p:val>
                                        </p:tav>
                                        <p:tav tm="100000">
                                          <p:val>
                                            <p:strVal val="#ppt_x"/>
                                          </p:val>
                                        </p:tav>
                                      </p:tavLst>
                                    </p:anim>
                                    <p:anim calcmode="lin" valueType="num">
                                      <p:cBhvr additive="base">
                                        <p:cTn id="88" dur="500" fill="hold"/>
                                        <p:tgtEl>
                                          <p:spTgt spid="88"/>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90"/>
                                        </p:tgtEl>
                                        <p:attrNameLst>
                                          <p:attrName>style.visibility</p:attrName>
                                        </p:attrNameLst>
                                      </p:cBhvr>
                                      <p:to>
                                        <p:strVal val="visible"/>
                                      </p:to>
                                    </p:set>
                                    <p:anim calcmode="lin" valueType="num">
                                      <p:cBhvr additive="base">
                                        <p:cTn id="91" dur="500" fill="hold"/>
                                        <p:tgtEl>
                                          <p:spTgt spid="90"/>
                                        </p:tgtEl>
                                        <p:attrNameLst>
                                          <p:attrName>ppt_x</p:attrName>
                                        </p:attrNameLst>
                                      </p:cBhvr>
                                      <p:tavLst>
                                        <p:tav tm="0">
                                          <p:val>
                                            <p:strVal val="1+#ppt_w/2"/>
                                          </p:val>
                                        </p:tav>
                                        <p:tav tm="100000">
                                          <p:val>
                                            <p:strVal val="#ppt_x"/>
                                          </p:val>
                                        </p:tav>
                                      </p:tavLst>
                                    </p:anim>
                                    <p:anim calcmode="lin" valueType="num">
                                      <p:cBhvr additive="base">
                                        <p:cTn id="92"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71336" y="2084364"/>
            <a:ext cx="5882788" cy="3697752"/>
          </a:xfrm>
        </p:spPr>
        <p:txBody>
          <a:bodyPr/>
          <a:lstStyle/>
          <a:p>
            <a:r>
              <a:rPr lang="en-US" sz="2353" dirty="0"/>
              <a:t>It is very hard to predict in advance what data will be useful.</a:t>
            </a:r>
          </a:p>
          <a:p>
            <a:r>
              <a:rPr lang="en-US" sz="2353" dirty="0"/>
              <a:t>It is tempting, but likely inefficient to try for business transformation in the first step.</a:t>
            </a:r>
          </a:p>
          <a:p>
            <a:r>
              <a:rPr lang="en-US" sz="2353" dirty="0"/>
              <a:t>Think about not only device telemetry but also diagnostic telemetry.</a:t>
            </a:r>
          </a:p>
          <a:p>
            <a:r>
              <a:rPr lang="en-US" sz="2353" dirty="0"/>
              <a:t>Privacy and security implications of telemetry are generally lesser than for command and control.</a:t>
            </a:r>
          </a:p>
        </p:txBody>
      </p:sp>
      <p:sp>
        <p:nvSpPr>
          <p:cNvPr id="3" name="Title 2"/>
          <p:cNvSpPr>
            <a:spLocks noGrp="1"/>
          </p:cNvSpPr>
          <p:nvPr>
            <p:ph type="title"/>
          </p:nvPr>
        </p:nvSpPr>
        <p:spPr/>
        <p:txBody>
          <a:bodyPr/>
          <a:lstStyle/>
          <a:p>
            <a:r>
              <a:rPr lang="en-US" dirty="0"/>
              <a:t>Pattern: Telemetry first</a:t>
            </a:r>
          </a:p>
        </p:txBody>
      </p:sp>
      <p:sp>
        <p:nvSpPr>
          <p:cNvPr id="4" name="Content Placeholder 3"/>
          <p:cNvSpPr>
            <a:spLocks noGrp="1"/>
          </p:cNvSpPr>
          <p:nvPr>
            <p:ph type="body" sz="quarter" idx="11"/>
          </p:nvPr>
        </p:nvSpPr>
        <p:spPr>
          <a:xfrm>
            <a:off x="208186" y="2084364"/>
            <a:ext cx="2907124" cy="3697752"/>
          </a:xfrm>
        </p:spPr>
        <p:txBody>
          <a:bodyPr/>
          <a:lstStyle/>
          <a:p>
            <a:r>
              <a:rPr lang="en-US" sz="2353" dirty="0">
                <a:gradFill>
                  <a:gsLst>
                    <a:gs pos="20354">
                      <a:schemeClr val="tx2"/>
                    </a:gs>
                    <a:gs pos="40000">
                      <a:schemeClr val="tx2"/>
                    </a:gs>
                  </a:gsLst>
                  <a:lin ang="5400000" scaled="0"/>
                </a:gradFill>
                <a:latin typeface="+mj-lt"/>
                <a:ea typeface="+mn-ea"/>
                <a:cs typeface="+mn-cs"/>
              </a:rPr>
              <a:t>Start with telemetry.</a:t>
            </a:r>
          </a:p>
          <a:p>
            <a:endParaRPr lang="en-US" sz="2353" dirty="0">
              <a:gradFill>
                <a:gsLst>
                  <a:gs pos="20354">
                    <a:schemeClr val="tx2"/>
                  </a:gs>
                  <a:gs pos="40000">
                    <a:schemeClr val="tx2"/>
                  </a:gs>
                </a:gsLst>
                <a:lin ang="5400000" scaled="0"/>
              </a:gradFill>
              <a:latin typeface="+mj-lt"/>
              <a:ea typeface="+mn-ea"/>
              <a:cs typeface="+mn-cs"/>
            </a:endParaRPr>
          </a:p>
          <a:p>
            <a:r>
              <a:rPr lang="en-US" sz="2353" dirty="0">
                <a:gradFill>
                  <a:gsLst>
                    <a:gs pos="20354">
                      <a:schemeClr val="tx2"/>
                    </a:gs>
                    <a:gs pos="40000">
                      <a:schemeClr val="tx2"/>
                    </a:gs>
                  </a:gsLst>
                  <a:lin ang="5400000" scaled="0"/>
                </a:gradFill>
                <a:latin typeface="+mj-lt"/>
                <a:ea typeface="+mn-ea"/>
                <a:cs typeface="+mn-cs"/>
              </a:rPr>
              <a:t>The important data may not be what you expected.</a:t>
            </a:r>
          </a:p>
          <a:p>
            <a:endParaRPr lang="en-US" sz="2353" dirty="0">
              <a:gradFill>
                <a:gsLst>
                  <a:gs pos="20354">
                    <a:schemeClr val="tx2"/>
                  </a:gs>
                  <a:gs pos="40000">
                    <a:schemeClr val="tx2"/>
                  </a:gs>
                </a:gsLst>
                <a:lin ang="5400000" scaled="0"/>
              </a:gradFill>
              <a:latin typeface="+mj-lt"/>
              <a:ea typeface="+mn-ea"/>
              <a:cs typeface="+mn-cs"/>
            </a:endParaRPr>
          </a:p>
          <a:p>
            <a:r>
              <a:rPr lang="en-US" sz="2353" dirty="0">
                <a:gradFill>
                  <a:gsLst>
                    <a:gs pos="20354">
                      <a:schemeClr val="tx2"/>
                    </a:gs>
                    <a:gs pos="40000">
                      <a:schemeClr val="tx2"/>
                    </a:gs>
                  </a:gsLst>
                  <a:lin ang="5400000" scaled="0"/>
                </a:gradFill>
                <a:latin typeface="+mj-lt"/>
                <a:ea typeface="+mn-ea"/>
                <a:cs typeface="+mn-cs"/>
              </a:rPr>
              <a:t>Address privacy, management and security before command &amp; control.</a:t>
            </a:r>
          </a:p>
        </p:txBody>
      </p:sp>
    </p:spTree>
    <p:extLst>
      <p:ext uri="{BB962C8B-B14F-4D97-AF65-F5344CB8AC3E}">
        <p14:creationId xmlns:p14="http://schemas.microsoft.com/office/powerpoint/2010/main" val="10863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Microsoft Azure IoT</a:t>
            </a:r>
          </a:p>
        </p:txBody>
      </p:sp>
      <p:sp>
        <p:nvSpPr>
          <p:cNvPr id="3" name="Content Placeholder 2"/>
          <p:cNvSpPr>
            <a:spLocks noGrp="1"/>
          </p:cNvSpPr>
          <p:nvPr>
            <p:ph idx="1"/>
          </p:nvPr>
        </p:nvSpPr>
        <p:spPr/>
        <p:txBody>
          <a:bodyPr/>
          <a:lstStyle/>
          <a:p>
            <a:r>
              <a:rPr lang="en-IN" b="1" dirty="0"/>
              <a:t>Use Azure Cloud Shell</a:t>
            </a:r>
          </a:p>
          <a:p>
            <a:r>
              <a:rPr lang="en-IN" b="1" dirty="0"/>
              <a:t>Create an IoT hub</a:t>
            </a:r>
          </a:p>
          <a:p>
            <a:r>
              <a:rPr lang="en-IN" b="1" dirty="0"/>
              <a:t>Register a device</a:t>
            </a:r>
          </a:p>
          <a:p>
            <a:r>
              <a:rPr lang="en-IN" b="1" dirty="0"/>
              <a:t>Send simulated telemetry</a:t>
            </a:r>
          </a:p>
          <a:p>
            <a:r>
              <a:rPr lang="en-US" b="1" dirty="0"/>
              <a:t>Read the telemetry from your hub</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Why?</a:t>
            </a:r>
          </a:p>
        </p:txBody>
      </p:sp>
      <p:sp>
        <p:nvSpPr>
          <p:cNvPr id="3" name="Content Placeholder 2"/>
          <p:cNvSpPr>
            <a:spLocks noGrp="1"/>
          </p:cNvSpPr>
          <p:nvPr>
            <p:ph idx="1"/>
          </p:nvPr>
        </p:nvSpPr>
        <p:spPr/>
        <p:txBody>
          <a:bodyPr>
            <a:normAutofit lnSpcReduction="10000"/>
          </a:bodyPr>
          <a:lstStyle/>
          <a:p>
            <a:r>
              <a:rPr lang="en-US" dirty="0"/>
              <a:t>Embedded Systems are getting very demanding these days</a:t>
            </a:r>
          </a:p>
          <a:p>
            <a:r>
              <a:rPr lang="en-US" dirty="0"/>
              <a:t>High processing requires a descent operating systems like Linux</a:t>
            </a:r>
          </a:p>
          <a:p>
            <a:r>
              <a:rPr lang="en-US" dirty="0"/>
              <a:t>Boards running </a:t>
            </a:r>
            <a:r>
              <a:rPr lang="en-US" dirty="0" err="1"/>
              <a:t>linux</a:t>
            </a:r>
            <a:r>
              <a:rPr lang="en-US" dirty="0"/>
              <a:t> are very costly</a:t>
            </a:r>
          </a:p>
          <a:p>
            <a:r>
              <a:rPr lang="en-US" dirty="0"/>
              <a:t>Learning Computer in very cost effective way is need of time</a:t>
            </a:r>
          </a:p>
          <a:p>
            <a:r>
              <a:rPr lang="en-US" dirty="0"/>
              <a:t>Development of a very cost effective learning and application platform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Primary Objective</a:t>
            </a:r>
          </a:p>
        </p:txBody>
      </p:sp>
      <p:sp>
        <p:nvSpPr>
          <p:cNvPr id="3" name="Content Placeholder 2"/>
          <p:cNvSpPr>
            <a:spLocks noGrp="1"/>
          </p:cNvSpPr>
          <p:nvPr>
            <p:ph idx="1"/>
          </p:nvPr>
        </p:nvSpPr>
        <p:spPr/>
        <p:txBody>
          <a:bodyPr/>
          <a:lstStyle/>
          <a:p>
            <a:r>
              <a:rPr lang="en-US" dirty="0"/>
              <a:t>Main purpose of building raspberry pi was to enable kids across the globe to learn computer</a:t>
            </a:r>
          </a:p>
          <a:p>
            <a:r>
              <a:rPr lang="en-US" dirty="0"/>
              <a:t>By providing a Computer to as low as USD 35, </a:t>
            </a:r>
            <a:r>
              <a:rPr lang="en-US" dirty="0" err="1"/>
              <a:t>raspi</a:t>
            </a:r>
            <a:r>
              <a:rPr lang="en-US" dirty="0"/>
              <a:t> is the cheapest computer in world</a:t>
            </a:r>
          </a:p>
          <a:p>
            <a:r>
              <a:rPr lang="en-US" dirty="0"/>
              <a:t>To teach programming language to kids</a:t>
            </a:r>
          </a:p>
          <a:p>
            <a:r>
              <a:rPr lang="en-US" dirty="0"/>
              <a:t>To enable hackers and developers develop interesting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Applications</a:t>
            </a:r>
          </a:p>
        </p:txBody>
      </p:sp>
      <p:sp>
        <p:nvSpPr>
          <p:cNvPr id="3" name="Content Placeholder 2"/>
          <p:cNvSpPr>
            <a:spLocks noGrp="1"/>
          </p:cNvSpPr>
          <p:nvPr>
            <p:ph idx="1"/>
          </p:nvPr>
        </p:nvSpPr>
        <p:spPr/>
        <p:txBody>
          <a:bodyPr/>
          <a:lstStyle/>
          <a:p>
            <a:r>
              <a:rPr lang="en-US" dirty="0"/>
              <a:t>School, colleges to teach programming</a:t>
            </a:r>
          </a:p>
          <a:p>
            <a:r>
              <a:rPr lang="en-US" dirty="0"/>
              <a:t>Embedded Systems Application</a:t>
            </a:r>
          </a:p>
          <a:p>
            <a:r>
              <a:rPr lang="en-US" dirty="0"/>
              <a:t>Computer Vision Applications</a:t>
            </a:r>
          </a:p>
          <a:p>
            <a:r>
              <a:rPr lang="en-US" dirty="0"/>
              <a:t>POS</a:t>
            </a:r>
          </a:p>
          <a:p>
            <a:r>
              <a:rPr lang="en-US" dirty="0"/>
              <a:t>Defense products</a:t>
            </a:r>
          </a:p>
          <a:p>
            <a:r>
              <a:rPr lang="en-US" dirty="0"/>
              <a:t>Many real systems are being built on raspberry pi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Raspberry Pi 3</a:t>
            </a:r>
          </a:p>
        </p:txBody>
      </p:sp>
      <p:sp>
        <p:nvSpPr>
          <p:cNvPr id="3" name="Content Placeholder 2"/>
          <p:cNvSpPr>
            <a:spLocks noGrp="1"/>
          </p:cNvSpPr>
          <p:nvPr>
            <p:ph idx="1"/>
          </p:nvPr>
        </p:nvSpPr>
        <p:spPr/>
        <p:txBody>
          <a:bodyPr>
            <a:normAutofit fontScale="85000" lnSpcReduction="20000"/>
          </a:bodyPr>
          <a:lstStyle/>
          <a:p>
            <a:r>
              <a:rPr lang="en-US" dirty="0"/>
              <a:t>CPU: Quad-core 64-bit ARM Cortex A53 </a:t>
            </a:r>
            <a:r>
              <a:rPr lang="en-IN" dirty="0"/>
              <a:t>BCM2837 </a:t>
            </a:r>
            <a:r>
              <a:rPr lang="en-US" dirty="0"/>
              <a:t>clocked at 1.2 GHz.</a:t>
            </a:r>
          </a:p>
          <a:p>
            <a:r>
              <a:rPr lang="pt-BR" dirty="0"/>
              <a:t>GPU: 400MHz VideoCore IV multimedia.</a:t>
            </a:r>
            <a:endParaRPr lang="en-US" dirty="0"/>
          </a:p>
          <a:p>
            <a:r>
              <a:rPr lang="en-US" dirty="0"/>
              <a:t>1 GB RAM</a:t>
            </a:r>
          </a:p>
          <a:p>
            <a:r>
              <a:rPr lang="en-US" dirty="0"/>
              <a:t>4 x USB Ports</a:t>
            </a:r>
          </a:p>
          <a:p>
            <a:r>
              <a:rPr lang="en-US" dirty="0"/>
              <a:t>On-Board </a:t>
            </a:r>
            <a:r>
              <a:rPr lang="en-US" dirty="0" err="1"/>
              <a:t>Wifi</a:t>
            </a:r>
            <a:r>
              <a:rPr lang="en-US" dirty="0"/>
              <a:t> and Bluetooth</a:t>
            </a:r>
          </a:p>
          <a:p>
            <a:r>
              <a:rPr lang="en-US" dirty="0"/>
              <a:t>Video outputs: HDMI, composite video (PAL and NTSC) via 3.5 mm jack.</a:t>
            </a:r>
          </a:p>
          <a:p>
            <a:r>
              <a:rPr lang="en-US" dirty="0"/>
              <a:t>Network: 10/100Mbps Ethernet and 802.11n Wireless LAN.</a:t>
            </a:r>
          </a:p>
          <a:p>
            <a:r>
              <a:rPr lang="en-US" dirty="0"/>
              <a:t>Bluetooth: 4.1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C00000"/>
                </a:solidFill>
              </a:rPr>
              <a:t>Pi Versions</a:t>
            </a:r>
          </a:p>
        </p:txBody>
      </p:sp>
      <p:sp>
        <p:nvSpPr>
          <p:cNvPr id="3" name="Content Placeholder 2"/>
          <p:cNvSpPr>
            <a:spLocks noGrp="1"/>
          </p:cNvSpPr>
          <p:nvPr>
            <p:ph idx="1"/>
          </p:nvPr>
        </p:nvSpPr>
        <p:spPr/>
        <p:txBody>
          <a:bodyPr/>
          <a:lstStyle/>
          <a:p>
            <a:r>
              <a:rPr lang="en-US" dirty="0"/>
              <a:t>Model A</a:t>
            </a:r>
          </a:p>
          <a:p>
            <a:r>
              <a:rPr lang="en-US" dirty="0"/>
              <a:t>Model B</a:t>
            </a:r>
          </a:p>
          <a:p>
            <a:r>
              <a:rPr lang="en-US" dirty="0"/>
              <a:t>Model B+</a:t>
            </a:r>
          </a:p>
          <a:p>
            <a:r>
              <a:rPr lang="en-US" dirty="0"/>
              <a:t>Model 2 B+</a:t>
            </a:r>
          </a:p>
          <a:p>
            <a:r>
              <a:rPr lang="en-US" dirty="0"/>
              <a:t>Model 3 B+</a:t>
            </a:r>
          </a:p>
          <a:p>
            <a:r>
              <a:rPr lang="en-US" dirty="0"/>
              <a:t>Pi Zero</a:t>
            </a:r>
          </a:p>
          <a:p>
            <a:r>
              <a:rPr lang="en-US" dirty="0"/>
              <a:t>Pi Zero W</a:t>
            </a:r>
          </a:p>
        </p:txBody>
      </p:sp>
      <p:sp>
        <p:nvSpPr>
          <p:cNvPr id="4" name="Footer Placeholder 3"/>
          <p:cNvSpPr>
            <a:spLocks noGrp="1"/>
          </p:cNvSpPr>
          <p:nvPr>
            <p:ph type="ftr" sz="quarter" idx="11"/>
          </p:nvPr>
        </p:nvSpPr>
        <p:spPr/>
        <p:txBody>
          <a:bodyPr/>
          <a:lstStyle/>
          <a:p>
            <a:r>
              <a:rPr lang="en-US"/>
              <a:t>www.vidyatechnology.com</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1975</TotalTime>
  <Words>1686</Words>
  <Application>Microsoft Office PowerPoint</Application>
  <PresentationFormat>On-screen Show (4:3)</PresentationFormat>
  <Paragraphs>314</Paragraphs>
  <Slides>44</Slides>
  <Notes>4</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Courier New</vt:lpstr>
      <vt:lpstr>Gill Sans Light</vt:lpstr>
      <vt:lpstr>Segoe UI</vt:lpstr>
      <vt:lpstr>Segoe UI Light</vt:lpstr>
      <vt:lpstr>Segoe UI Semibold</vt:lpstr>
      <vt:lpstr>SFMono-Regular</vt:lpstr>
      <vt:lpstr>Univers</vt:lpstr>
      <vt:lpstr>Office Theme</vt:lpstr>
      <vt:lpstr>Raspberry Pi</vt:lpstr>
      <vt:lpstr>What is Raspberry Pi</vt:lpstr>
      <vt:lpstr>Raspberry Pi</vt:lpstr>
      <vt:lpstr>What Raspberry pi is NOT</vt:lpstr>
      <vt:lpstr>Why?</vt:lpstr>
      <vt:lpstr>Primary Objective</vt:lpstr>
      <vt:lpstr>Applications</vt:lpstr>
      <vt:lpstr>Raspberry Pi 3</vt:lpstr>
      <vt:lpstr>Pi Versions</vt:lpstr>
      <vt:lpstr>RPi</vt:lpstr>
      <vt:lpstr>Kit Components</vt:lpstr>
      <vt:lpstr>Programming Languages</vt:lpstr>
      <vt:lpstr>Using RPi</vt:lpstr>
      <vt:lpstr>Power</vt:lpstr>
      <vt:lpstr>PowerPoint Presentation</vt:lpstr>
      <vt:lpstr>Connectivity</vt:lpstr>
      <vt:lpstr>Pi Instalation</vt:lpstr>
      <vt:lpstr>Raspbian</vt:lpstr>
      <vt:lpstr>RPi</vt:lpstr>
      <vt:lpstr>PowerPoint Presentation</vt:lpstr>
      <vt:lpstr>Packages Install</vt:lpstr>
      <vt:lpstr>Using GPIO Output</vt:lpstr>
      <vt:lpstr>Pull Down</vt:lpstr>
      <vt:lpstr>Pull Up</vt:lpstr>
      <vt:lpstr>Input Pull up and Pull Down</vt:lpstr>
      <vt:lpstr>Using GPIO inputs</vt:lpstr>
      <vt:lpstr>Ultrasonic Sensor</vt:lpstr>
      <vt:lpstr>Ultrasonic Connection</vt:lpstr>
      <vt:lpstr>Ultrasonic Sensor</vt:lpstr>
      <vt:lpstr>DHT11</vt:lpstr>
      <vt:lpstr>DHT11 Dependancies</vt:lpstr>
      <vt:lpstr>DHT11 Code</vt:lpstr>
      <vt:lpstr>Internet of Things</vt:lpstr>
      <vt:lpstr>Protocols Used</vt:lpstr>
      <vt:lpstr>MQTT</vt:lpstr>
      <vt:lpstr>REST</vt:lpstr>
      <vt:lpstr>Connecting to Internet</vt:lpstr>
      <vt:lpstr>HTTP</vt:lpstr>
      <vt:lpstr>URLs</vt:lpstr>
      <vt:lpstr>Cloud Servers</vt:lpstr>
      <vt:lpstr>Cloud Servers</vt:lpstr>
      <vt:lpstr>Microsoft Azure IoT services</vt:lpstr>
      <vt:lpstr>Pattern: Telemetry first</vt:lpstr>
      <vt:lpstr>Microsoft Azure IoT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dc:title>
  <dc:creator>Amit</dc:creator>
  <cp:lastModifiedBy>Amit Rana</cp:lastModifiedBy>
  <cp:revision>135</cp:revision>
  <dcterms:created xsi:type="dcterms:W3CDTF">2006-08-16T00:00:00Z</dcterms:created>
  <dcterms:modified xsi:type="dcterms:W3CDTF">2019-11-09T05:32:38Z</dcterms:modified>
</cp:coreProperties>
</file>