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278D9-ED78-4B87-AD0F-1C086A321BDE}" v="3" dt="2023-05-01T08:22:4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Robotics" userId="ee3dab6f313d2e44" providerId="LiveId" clId="{3D6278D9-ED78-4B87-AD0F-1C086A321BDE}"/>
    <pc:docChg chg="undo custSel addSld modSld">
      <pc:chgData name="Vidya Robotics" userId="ee3dab6f313d2e44" providerId="LiveId" clId="{3D6278D9-ED78-4B87-AD0F-1C086A321BDE}" dt="2023-05-01T08:22:40.187" v="121"/>
      <pc:docMkLst>
        <pc:docMk/>
      </pc:docMkLst>
      <pc:sldChg chg="addSp modSp mod setBg">
        <pc:chgData name="Vidya Robotics" userId="ee3dab6f313d2e44" providerId="LiveId" clId="{3D6278D9-ED78-4B87-AD0F-1C086A321BDE}" dt="2023-05-01T08:22:40.187" v="121"/>
        <pc:sldMkLst>
          <pc:docMk/>
          <pc:sldMk cId="2646292204" sldId="257"/>
        </pc:sldMkLst>
        <pc:spChg chg="mod">
          <ac:chgData name="Vidya Robotics" userId="ee3dab6f313d2e44" providerId="LiveId" clId="{3D6278D9-ED78-4B87-AD0F-1C086A321BDE}" dt="2023-05-01T08:15:17.021" v="0" actId="26606"/>
          <ac:spMkLst>
            <pc:docMk/>
            <pc:sldMk cId="2646292204" sldId="257"/>
            <ac:spMk id="2" creationId="{C5ECAF7C-11A6-0C1B-9352-97309AEECDA2}"/>
          </ac:spMkLst>
        </pc:spChg>
        <pc:spChg chg="mod">
          <ac:chgData name="Vidya Robotics" userId="ee3dab6f313d2e44" providerId="LiveId" clId="{3D6278D9-ED78-4B87-AD0F-1C086A321BDE}" dt="2023-05-01T08:15:17.021" v="0" actId="26606"/>
          <ac:spMkLst>
            <pc:docMk/>
            <pc:sldMk cId="2646292204" sldId="257"/>
            <ac:spMk id="3" creationId="{564E4F71-48F5-577D-B439-033AD6BD0608}"/>
          </ac:spMkLst>
        </pc:spChg>
        <pc:spChg chg="add">
          <ac:chgData name="Vidya Robotics" userId="ee3dab6f313d2e44" providerId="LiveId" clId="{3D6278D9-ED78-4B87-AD0F-1C086A321BDE}" dt="2023-05-01T08:15:17.021" v="0" actId="26606"/>
          <ac:spMkLst>
            <pc:docMk/>
            <pc:sldMk cId="2646292204" sldId="257"/>
            <ac:spMk id="9" creationId="{04C21BAE-6866-4C7A-A7EC-C1B2E572D5BE}"/>
          </ac:spMkLst>
        </pc:spChg>
        <pc:spChg chg="add">
          <ac:chgData name="Vidya Robotics" userId="ee3dab6f313d2e44" providerId="LiveId" clId="{3D6278D9-ED78-4B87-AD0F-1C086A321BDE}" dt="2023-05-01T08:15:17.021" v="0" actId="26606"/>
          <ac:spMkLst>
            <pc:docMk/>
            <pc:sldMk cId="2646292204" sldId="257"/>
            <ac:spMk id="11" creationId="{7E7D0C94-08B4-48AE-8813-CC4D60294F42}"/>
          </ac:spMkLst>
        </pc:spChg>
        <pc:spChg chg="add">
          <ac:chgData name="Vidya Robotics" userId="ee3dab6f313d2e44" providerId="LiveId" clId="{3D6278D9-ED78-4B87-AD0F-1C086A321BDE}" dt="2023-05-01T08:15:17.021" v="0" actId="26606"/>
          <ac:spMkLst>
            <pc:docMk/>
            <pc:sldMk cId="2646292204" sldId="257"/>
            <ac:spMk id="13" creationId="{F0C518C2-0AA4-470C-87B9-9CBF428FBA25}"/>
          </ac:spMkLst>
        </pc:spChg>
        <pc:picChg chg="add">
          <ac:chgData name="Vidya Robotics" userId="ee3dab6f313d2e44" providerId="LiveId" clId="{3D6278D9-ED78-4B87-AD0F-1C086A321BDE}" dt="2023-05-01T08:15:17.021" v="0" actId="26606"/>
          <ac:picMkLst>
            <pc:docMk/>
            <pc:sldMk cId="2646292204" sldId="257"/>
            <ac:picMk id="5" creationId="{FC1E4FC3-3D25-B197-8263-83E65D04CB9F}"/>
          </ac:picMkLst>
        </pc:picChg>
        <pc:inkChg chg="add">
          <ac:chgData name="Vidya Robotics" userId="ee3dab6f313d2e44" providerId="LiveId" clId="{3D6278D9-ED78-4B87-AD0F-1C086A321BDE}" dt="2023-05-01T08:22:40.187" v="121"/>
          <ac:inkMkLst>
            <pc:docMk/>
            <pc:sldMk cId="2646292204" sldId="257"/>
            <ac:inkMk id="4" creationId="{7B0523EE-1CF6-6C9B-94CF-BEFECD3FA10D}"/>
          </ac:inkMkLst>
        </pc:inkChg>
      </pc:sldChg>
      <pc:sldChg chg="addSp modSp new mod">
        <pc:chgData name="Vidya Robotics" userId="ee3dab6f313d2e44" providerId="LiveId" clId="{3D6278D9-ED78-4B87-AD0F-1C086A321BDE}" dt="2023-05-01T08:22:40.187" v="121"/>
        <pc:sldMkLst>
          <pc:docMk/>
          <pc:sldMk cId="3944273059" sldId="258"/>
        </pc:sldMkLst>
        <pc:spChg chg="mod">
          <ac:chgData name="Vidya Robotics" userId="ee3dab6f313d2e44" providerId="LiveId" clId="{3D6278D9-ED78-4B87-AD0F-1C086A321BDE}" dt="2023-05-01T08:15:24.359" v="12" actId="20577"/>
          <ac:spMkLst>
            <pc:docMk/>
            <pc:sldMk cId="3944273059" sldId="258"/>
            <ac:spMk id="2" creationId="{45ACEF92-3551-A3E7-789D-30BD006B779B}"/>
          </ac:spMkLst>
        </pc:spChg>
        <pc:spChg chg="mod">
          <ac:chgData name="Vidya Robotics" userId="ee3dab6f313d2e44" providerId="LiveId" clId="{3D6278D9-ED78-4B87-AD0F-1C086A321BDE}" dt="2023-05-01T08:15:39.097" v="88" actId="20577"/>
          <ac:spMkLst>
            <pc:docMk/>
            <pc:sldMk cId="3944273059" sldId="258"/>
            <ac:spMk id="3" creationId="{F96C8E58-971E-1816-8CB3-483449C49C9F}"/>
          </ac:spMkLst>
        </pc:spChg>
        <pc:inkChg chg="add">
          <ac:chgData name="Vidya Robotics" userId="ee3dab6f313d2e44" providerId="LiveId" clId="{3D6278D9-ED78-4B87-AD0F-1C086A321BDE}" dt="2023-05-01T08:22:40.187" v="121"/>
          <ac:inkMkLst>
            <pc:docMk/>
            <pc:sldMk cId="3944273059" sldId="258"/>
            <ac:inkMk id="4" creationId="{9D0B0DE6-27D6-4BFA-474E-1314C610FED5}"/>
          </ac:inkMkLst>
        </pc:inkChg>
      </pc:sldChg>
      <pc:sldChg chg="addSp delSp modSp new mod setBg">
        <pc:chgData name="Vidya Robotics" userId="ee3dab6f313d2e44" providerId="LiveId" clId="{3D6278D9-ED78-4B87-AD0F-1C086A321BDE}" dt="2023-05-01T08:19:09.681" v="118" actId="22"/>
        <pc:sldMkLst>
          <pc:docMk/>
          <pc:sldMk cId="1447090288" sldId="259"/>
        </pc:sldMkLst>
        <pc:spChg chg="mod">
          <ac:chgData name="Vidya Robotics" userId="ee3dab6f313d2e44" providerId="LiveId" clId="{3D6278D9-ED78-4B87-AD0F-1C086A321BDE}" dt="2023-05-01T08:17:17.783" v="116" actId="20577"/>
          <ac:spMkLst>
            <pc:docMk/>
            <pc:sldMk cId="1447090288" sldId="259"/>
            <ac:spMk id="2" creationId="{25B40374-486A-18CF-321C-2C02A921BA4C}"/>
          </ac:spMkLst>
        </pc:spChg>
        <pc:spChg chg="del">
          <ac:chgData name="Vidya Robotics" userId="ee3dab6f313d2e44" providerId="LiveId" clId="{3D6278D9-ED78-4B87-AD0F-1C086A321BDE}" dt="2023-05-01T08:16:49.189" v="90"/>
          <ac:spMkLst>
            <pc:docMk/>
            <pc:sldMk cId="1447090288" sldId="259"/>
            <ac:spMk id="3" creationId="{AF07A42C-C942-00BE-DA10-A15FDFFCEDC2}"/>
          </ac:spMkLst>
        </pc:spChg>
        <pc:spChg chg="add">
          <ac:chgData name="Vidya Robotics" userId="ee3dab6f313d2e44" providerId="LiveId" clId="{3D6278D9-ED78-4B87-AD0F-1C086A321BDE}" dt="2023-05-01T08:17:13.778" v="99" actId="26606"/>
          <ac:spMkLst>
            <pc:docMk/>
            <pc:sldMk cId="1447090288" sldId="259"/>
            <ac:spMk id="12" creationId="{31AA1E1C-DA67-488F-A983-F3ABD792C3BE}"/>
          </ac:spMkLst>
        </pc:spChg>
        <pc:spChg chg="add">
          <ac:chgData name="Vidya Robotics" userId="ee3dab6f313d2e44" providerId="LiveId" clId="{3D6278D9-ED78-4B87-AD0F-1C086A321BDE}" dt="2023-05-01T08:17:13.778" v="99" actId="26606"/>
          <ac:spMkLst>
            <pc:docMk/>
            <pc:sldMk cId="1447090288" sldId="259"/>
            <ac:spMk id="14" creationId="{086AFD1D-0853-411E-8130-FF867E71A2B0}"/>
          </ac:spMkLst>
        </pc:spChg>
        <pc:spChg chg="add">
          <ac:chgData name="Vidya Robotics" userId="ee3dab6f313d2e44" providerId="LiveId" clId="{3D6278D9-ED78-4B87-AD0F-1C086A321BDE}" dt="2023-05-01T08:17:13.778" v="99" actId="26606"/>
          <ac:spMkLst>
            <pc:docMk/>
            <pc:sldMk cId="1447090288" sldId="259"/>
            <ac:spMk id="16" creationId="{EAD7E7B8-AA45-4F77-BF30-BBED9313257A}"/>
          </ac:spMkLst>
        </pc:spChg>
        <pc:spChg chg="add">
          <ac:chgData name="Vidya Robotics" userId="ee3dab6f313d2e44" providerId="LiveId" clId="{3D6278D9-ED78-4B87-AD0F-1C086A321BDE}" dt="2023-05-01T08:17:13.778" v="99" actId="26606"/>
          <ac:spMkLst>
            <pc:docMk/>
            <pc:sldMk cId="1447090288" sldId="259"/>
            <ac:spMk id="18" creationId="{0626625D-ED63-4E15-AC54-D7D501150BB2}"/>
          </ac:spMkLst>
        </pc:spChg>
        <pc:picChg chg="add mod ord">
          <ac:chgData name="Vidya Robotics" userId="ee3dab6f313d2e44" providerId="LiveId" clId="{3D6278D9-ED78-4B87-AD0F-1C086A321BDE}" dt="2023-05-01T08:17:13.778" v="99" actId="26606"/>
          <ac:picMkLst>
            <pc:docMk/>
            <pc:sldMk cId="1447090288" sldId="259"/>
            <ac:picMk id="5" creationId="{362C5B63-9CDE-66FD-0CF9-F0EC958B05B7}"/>
          </ac:picMkLst>
        </pc:picChg>
        <pc:picChg chg="add mod">
          <ac:chgData name="Vidya Robotics" userId="ee3dab6f313d2e44" providerId="LiveId" clId="{3D6278D9-ED78-4B87-AD0F-1C086A321BDE}" dt="2023-05-01T08:17:13.778" v="99" actId="26606"/>
          <ac:picMkLst>
            <pc:docMk/>
            <pc:sldMk cId="1447090288" sldId="259"/>
            <ac:picMk id="7" creationId="{EDDAF117-622E-F8A3-5D32-CBE1830785D8}"/>
          </ac:picMkLst>
        </pc:picChg>
        <pc:picChg chg="add del">
          <ac:chgData name="Vidya Robotics" userId="ee3dab6f313d2e44" providerId="LiveId" clId="{3D6278D9-ED78-4B87-AD0F-1C086A321BDE}" dt="2023-05-01T08:19:09.681" v="118" actId="22"/>
          <ac:picMkLst>
            <pc:docMk/>
            <pc:sldMk cId="1447090288" sldId="259"/>
            <ac:picMk id="9" creationId="{FD1E1C44-2081-EDE4-1BE0-B4204A449102}"/>
          </ac:picMkLst>
        </pc:picChg>
      </pc:sldChg>
      <pc:sldChg chg="addSp new mod">
        <pc:chgData name="Vidya Robotics" userId="ee3dab6f313d2e44" providerId="LiveId" clId="{3D6278D9-ED78-4B87-AD0F-1C086A321BDE}" dt="2023-05-01T08:19:11.189" v="120" actId="22"/>
        <pc:sldMkLst>
          <pc:docMk/>
          <pc:sldMk cId="217266377" sldId="260"/>
        </pc:sldMkLst>
        <pc:picChg chg="add">
          <ac:chgData name="Vidya Robotics" userId="ee3dab6f313d2e44" providerId="LiveId" clId="{3D6278D9-ED78-4B87-AD0F-1C086A321BDE}" dt="2023-05-01T08:19:11.189" v="120" actId="22"/>
          <ac:picMkLst>
            <pc:docMk/>
            <pc:sldMk cId="217266377" sldId="260"/>
            <ac:picMk id="5" creationId="{C8F41EC2-4223-ABA6-B22C-54D0A644A86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5-01T08:21:38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4163 10936 0,'17'0'141,"1"0"-125,0 0-1,-1 0 1,19 0-16,-36 18 15,35-18-15,-17 0 16,-1 0-16,18 0 16,-17 0-16,17 0 15,-17 0 1,17 0 15,-17 0-15,17 0-1,-17 0-15,-1 0 16,1 0-16,0 0 16,17 0-16,-17 0 15,17 0-15,-17 0 16,-1 0-16,18 0 16,1 0-16,-1 0 15,-17 0-15,17 0 16,-17 0-16,35 17 15,-1 1 1,-34-18-16,35 0 16,0 18-16,-18-18 15,18 17-15,18-17 16,35 18-16,-36-18 16,18 18-16,18-1 15,0-17-15,-36 18 16,1-18-16,-18 17 15,0-17-15,-18 36 16,18-36-16,-35 0 16,-1 0-16,19 17 15,17 1-15,-36-18 16,18 18-16,36-1 16,-53-17-16,52 0 15,18 18-15,-17 0 16,-18-18-16,35 17 15,-35-17-15,18 18 16,17-18-16,-35 0 16,17 18-16,-35-18 15,36 0-15,-18 0 16,17 0-16,-17 0 16,18 0-16,-18 0 15,0 0 1,-18 0-16,18 0 15,18 0-15,-19 0 16,19 0-16,-36 0 16,36 0-16,-18 0 15,17 0-15,-17 0 16,18 0-16,-18-18 16,17 18-16,-17 0 15,18 0-15,-18-18 16,17 18-16,-17-17 15,18 17-15,-54 0 16,36-36-16,0 36 16,-18 0-16,18 0 15,0-17-15,18 17 16,-36 0-16,36-18 16,17 0-16,-35 18 15,17-17-15,-17 17 16,0 0-16,18-18 15,-18 0-15,-18 18 16,35 0-16,19-35 16,-36 35-16,35 0 15,53-17-15,-35 17 16,-18 0 0,53 0-16,-35 0 15,-18 0-15,18 0 16,-18 0-16,0 0 15,18 0-15,-35 0 16,-18 0-16,-36 0 16,36 0-16,-18 0 15,1 0-15,17 0 16,-36 0-16,19-18 16,-19 18-16,36 0 15,-35 0-15,-1 0 16,1 0-16,35 0 15,-35 0-15,34 0 16,-34 0-16,17 0 16,1 0-16,-1 0 15,0-35-15</inkml:trace>
  <inkml:trace contextRef="#ctx0" brushRef="#br0" timeOffset="4575.49">4233 10971 0,'0'-17'79,"0"-1"-48,-17-17-31,-1 17 15,0 1 1,1 17-16,-1-36 16,1 36-16,17-17 15,-18-1-15,0-17 16,-17 17-16,35 0 16,-18-17-16,1 0 15,-1 35 1,18-18-16,-18 1 15,1-1-15,17-17 16,-36-1 0,36 19-1,0-1-15,0 1 16,0-19 0,0 19-1,0-1 1,0 0-1,0 1 1,0-1 0,0 0-1,0 1 1,18-1 0,17 0-1,1 1 1,-1 17-1,-17 0-15,17 0 16,-17 0 0,34-18-16,-34 18 15,17 0-15,1-35 16,-19 35-16,19 0 16,-1 0-16,-18 0 15,36 0-15,-17 0 16,-1 0-16,18 0 15,-18 0 1,-17 0-16,52 0 16,-17-18-16,0 18 15,53-17-15,-35 17 16,17-36-16,0 36 16,-35-17-16,0 17 15,-18 0-15,36 0 16,-1 0-16,-17 0 15,0 0-15,18 0 16,-1 0-16,1 0 16,-1 0-16,1 0 15,-1 0 1,18 0-16,-17 0 16,17 0-16,-17 0 15,-1 0-15,19 0 16,-1 0-16,35 0 15,-35 0-15,-17 0 16,35 0-16,-36 0 16,19 0-16,-19 0 15,1 0-15,70 0 16,-35 0-16,35 0 16,-18 0-16,36 0 15,0 0-15,17 0 16,36 0-16,-18 0 15,17 0-15,36 0 16,-17 0-16,-19 0 16,1 0-16,0 0 15,-71 0-15,0 0 16,-35 0-16,0 0 16,-18 0-16,-18 0 15,-17 0-15,0 0 16,0 0-16,0 0 15,-18 0-15,18 0 16,0 0 0,0 0-16,0 0 15,53 0-15,-36 0 16,1 0-16,-1 0 16,-52 0-16,17 0 15,1 0-15,-19 0 16,1 0-16,0 0 31,-1 0-31,1 0 16,17 17-1,-17-17 1,-18 18 0,17-18 15,1 0-31,17 18 15,-35-1-15,18-17 16,-18 18 0,18 0-1,-18-1-15,17-17 16,1 18 0,-18-1 30,0 1-14,0 0-32,0-1 15,0 1 1,0 0-16,0 17 16,0 0-1,0-17-15,18 0 16,-18-1-1,0 1-15,0-1 47,0 1-47,0 0 16,0-1 0,0 1-1,0 0 1,0-1-1,0 1-15,0 0 16,0-1-16,0 1 16,0-1-16,0 1 15,0 17 1,0-17 0,0 0 124,0-1-124,0 1-1,0 0 1,0 17 0,0-18-16,17 1 15,-17 0-15,0-1 16,0 1-16,0 0 16,0-1-1,18 1-15,-18 0 94,0-1 140,-18-17-202,1 0-17,-1 0 1,0 0-1,1 0 1,-1 0-16,0-17 16,1 17-1,-1 0 1,0 0 15</inkml:trace>
  <inkml:trace contextRef="#ctx0" brushRef="#br0" timeOffset="12350.8">4110 12188 0,'18'0'141,"-1"0"-125,1 0 15,-1 0-31,1 0 16,0 0-1,17 0 1,0 0-16,1 0 15,-1 0-15,-18 0 16,19 0-16,17 0 16,-36 0-16,19 0 15,16 0-15,-16 0 16,-1 0-16,0 0 16,1 0-16,-19 0 15,18 0-15,-17 0 16,17 0-16,-17 0 15,17 0 1,1 0 0,-19 0-16,1 0 15,17 0-15,0 0 16,1 0 0,-1 0-16,0 0 15,1 0-15,16 0 16,1 0-16,18 18 15,0 0-15,-19-18 16,19 0 0,-18 0-16,-18 0 15,18 35-15,35-35 16,-35 18-16,18-1 16,-1-17-16,-17 18 15,53-18-15,-18 0 16,18 18-16,-35-1 15,52-17-15,-35 0 16,-35 0-16,18 0 16,-18 0-16,0 0 15,0 0-15,-18 0 16,18 0-16,-18 0 16,-17 0-16,35 0 15,-18 0-15,-18 0 16,19 18-16,-1-18 15,0 0-15,1 0 16,-1 0-16,18 0 16,17 0-16,-34 0 15,17 0-15,17 0 16,-17 0-16,0 0 16,-18 0-1,0 0-15,1 0 16,17 0-16,-18 0 15,-17 0 1,17 0-16,0 0 16,18 17-16,0-17 15,0 0-15,-18 18 16,18-18-16,18 18 16,-18-18-16,-1 17 15,-16-17-15,17 0 16,0 0-16,17 0 15,36 0-15,-35 0 16,17 0-16,53 0 16,-35 0-16,-18 0 15,-18 0-15,54 0 16,-36 0-16,-17 0 16,17 0-16,-71 0 15,54 0-15,-36 0 16,18 0-16,18 0 15,-36 0-15,18 0 16,0 0-16,-35 0 16,34 0-16,1 0 15,0 0 1,-17 0-16,34 0 16,18-17-16,-17 17 15,-18-18-15,17 18 16,-17-18-16,-17 18 15,16 0-15,-16 0 16,-19 0 0,19-35-1,-19 35 1,19 0 0,-19 0-16,18 0 15,-17 0 1,17 0-1,-17-17-15,17 17 16,1 0 0,-1-18-16,-18 18 15,1 0-15,35-35 16,-18 35 0,-17-18-16,53-17 15,-36 17 1,-18 18-16,19-18 15,-19 18 1,19-17 0,-19 17-16,1 0 15,17 0-15,-17-18 16,17 18-16,-17-17 16,17 17-16,-17-18 15,17 18-15,0-18 16,1 18-16,-19 0 15,18-17 1,-17-1-16,0 0 16,-18 1 15,0-1-15,0 0-1,0-17 1,0 0-1,-18 35 1,0-18 0,1 1-16,17-1 15,-35 18 1,35-35-16,-18 35 16,0-18-16,1-17 31,-1 35-16,0-18 1,1 18-16,-19-17 16,36-1-16,-35 0 15,0-17 1,17 35 31,1 0-16,-1 0 0,0 0-15,1 0-16,17-18 16,-18 18-1,0 0-15,-17-17 16,-18 17-1,53-18-15,-35 18 16,17 0 0,-17-18-1,17 18 1,1 0 0,-1 0-16,0 0 15,-17 0 1,0-17-16,-18 17 15,18-18 1,-1 18 0,1 0-16,0-18 15,0 18 1,17-17-16,-17 17 16,17 0-1,-17 0-15,17-35 16,0 35-16,-17 0 15,0 0 1,17 0-16,1-18 16,-19 18-16,1 0 15,17 0 1,1 0-16,-36-35 16,18 35 15,17-18-16,-17 0 1,17 18-16,0 0 16,1-17-16,-1 17 31,-35-18-31,18 0 16,0 18-1,17 0-15,0-17 16,-17 17-16,-35-18 15,34 18-15,-17 0 16,-17 0-16,34 0 16,-34 0-16,17 0 15,18 0-15,-1-17 16,-16 17-16,-1 0 16,17 0-16,1 0 15,-18 0-15,0 0 16,18 0-16,-18 0 15,0 0-15,0 35 16,18-35-16,-18 17 16,0-17-16,18 0 15,-53 18-15,52 0 16,-17-18-16,18 0 16,-18 0-1,0 0-15,36 0 16,-19 0-16,1 0 15,0 0-15,17 0 16,-17 0 0,0 0-1,-1 0-15,-17 0 16,1 0-16,-19 0 16,18 0-16,-17 0 15,34 0-15,-34 0 16,17 0-16,0 0 15,18 0-15,-18 0 16,17 0-16,19 0 16,-36 0-16,18 0 15,-1 0-15,-34 0 16,-36 0-16,35 0 16,1 0-16,-54 0 15,54 0-15,-1 0 16,36 0-16,-36 0 15,1 0-15,-1 0 16,1 0-16,-18 0 16,17 0-16,0 17 15,1-17-15,-18 18 16,17-18 0,1 0-16,17 0 15,0 35-15,0-35 16,17 18-16,-16-18 15,-1 0-15,0 0 16,17 0-16,-16 0 16,-1 0-16,35 0 15,-17 0-15,17 0 16,-17 0-16,0 0 16,-1 0-16,19 0 15,-19 0-15,1 0 16,0 0-16,0 0 15,17 0 1,-17 0-16,-1 0 16,19 0-16,-36 0 15,17 0-15,1 0 16,-18 0-16,0 0 16,0 0-16,18 0 15,-18 0-15,0 0 16,36 0-16,-36 0 15,35 0-15,-35 0 16,36 0-16,-36 0 16,35 0-1,0 0-15,-35 0 16,36 0-16,-1 0 16,-17 0-16,17 0 15,-17 0-15,17 0 16,-17 0-1,17 0 1,-17 0-16,18 0 16,-19 0-1,19 0 1,-1 0-16,-17 0 16,17 0-16,-17 0 15,17 0-15,-17-18 16,0 18-16,17 0 15,0-17-15,1 17 16,-1 0 0,0 0-1,1 0 1,-1 0 0,-17 0 15,35 17-16,-18 1 1,18 0-16,-17-18 16,17 17-16,-18 1 15,18-1 1,0 1 0,0 0 15,0-1-31,0 1 15,0 0 1,0-1 0,0 1-16,0 0 31,0-1-31,0 1 16,18 0-1,-18-1 1,0 1-1,17-1 17,-17 1-17,18 0 1,-1 17 0,-17-17-1,18-1-15,-18 19 16,0-19-1,0 18-15,0-17 16,0 17 0,0-17-1,18 0 17,-1-18 46,1 17-63,0-17 17,-1 18-17,1-18 1,17 0-1,-17 0 17,0 0-17,-1 0-15,1 0 16,-1 18 0,-17-1 46,0 1 1</inkml:trace>
  <inkml:trace contextRef="#ctx0" brushRef="#br0" timeOffset="16878.75">4339 13282 0,'-17'0'140,"52"0"-93,18 0-31,-18 0-16,0 0 15,36 0-15,-36 0 16,71 0-16,-36 0 16,19 0-16,-1 0 15,-18 0 1,1 0-16,0 0 16,-1 0-16,1 0 15,-18 0-15,-18 0 16,18 0-16,0-18 15,0 1-15,-18 17 16,35 0-16,-17 0 16,0 0-16,-17 0 15,16 0-15,-16 0 16,-1 0-16,18 0 16,0 0-16,0 0 15,17 0-15,1 0 16,-1 0-16,36 0 15,0 0-15,18 0 16,-19 0-16,-16 0 16,-1 0-16,71 0 15,-71 0-15,0 0 16,-18 0-16,19 0 16,-19 0-16,1 0 15,-1 0-15,19 35 16,-54-17-16,18-18 15,17 17-15,1 19 16,-18-19 0,0-17-16,17 18 15,36 17-15,-35-17 16,52-1-16,-17 1 16,-36-18-16,1 35 15,17-17-15,-70-18 16,17 0-16,18 0 15,-18 0-15,18 0 16,18 0-16,-18 0 16,0 0-16,-18 0 15,0 0-15,18 0 16,-18 0-16,1 0 16,-19 0-16,19 0 15,-1 0-15,-17 0 16,17 0-1,-18 0 1,19 0-16,-1 0 16,-17 0 15,17 0-15,-17 0-16,17 0 31,-18 0-16,36 0-15,-17 0 16,-19 0 0,19 0-16,-1-18 15,0 18 1,-17-17 0,-1-1-1,1 0 1,0 18-1,-18-17 1,17-1 0,1 1-1,0-1 1,-1 0 0,1 1-16,0 17 15,-1-18-15,1 0 16,-18 1-16,17 17 15,1-36-15,-18 19 16,0-18 0,0 17-16,0-17 15,0-1 1,0-17-16,0 18 16,0 0-16,0 0 15,-18 17 1,18 0-16,-17 18 31,17-17-31,-18 17 16,18-18-16,-35 18 15,17-18 1,1 18-16,-1-17 16,0-1-16,-17 0 15,-18 1-15,35-18 16,-17 35-16,18-18 15,-19-17-15,-17-1 16,36 36-16,-19-17 16,1-19-16,0 36 15,-18-35-15,18 35 16,-36 0-16,1-17 16,-1 17-16,18-18 15,0 18-15,-17-18 16,17 18-16,-35-35 15,52 35 1,-34 0-16,34 0 16,-34 0-16,-1 0 15,-17-18-15,-18 18 16,0-17-16,-17-19 16,-18 19-16,17-1 15,-17 0-15,-35-17 16,52 35-16,19-17 15,-1 17-15,18 0 16,-18 0-16,-35 0 16,-36 0-16,1 0 15,17 0-15,-35 0 16,18 0-16,-1 0 16,36 0-16,35 0 15,-17 0-15,17 0 16,18 0-16,17 0 15,18 0-15,-17 0 16,35-18-16,-36 18 16,18 0-16,-17 0 15,-1 0-15,-17-18 16,17-17-16,18 35 16,-17 0-16,17 0 15,18 0-15,-36 0 16,18 0-16,0 0 15,18 0 1,-18 0-16,0 0 16,35 0-16,-34-18 15,16 18-15,19 0 16,-1 0-16,-17 0 16,17 0-16,-17 0 15,17 0 16,-17 0-15,0 0 0,17 18-16,0-18 15,1 18-15,17-1 16,-36 19-16,36-19 16,-17 1-16,17-1 15,-18 19-15,18-19 16,-18 1-16,18 0 31,0-1-15,0 1-1,0 17 1,0-17 0,0 17-1,18-17-15,-18-1 16,0 1-16,35 35 15,-35-35 1,0-1-16,18 1 16,0 17-1,-1 0 1,1-17 0,0 0-1,-1-1-15,1-17 16,-18 18-16,35 0 15,-17 17-15,-1-35 16,1 35-16,0-17 16,-1 0-16,-17 17 15,0-18 1,36 19-16,-19 17 16,1-36-1,0 1 16,-1 0-31,18-18 63,-35 17-47,18 1-1,0-1 16,-1 1-31,-17 0 16,18-18 0,-18 17 15,18-17 0,-18 18-15,17 0 15,-17-1-31,0 1 31,0 0-31,18-18 188,0 0-126,-1-18-46,1 18-16,-18-18 31,0 1-15,17 17-1,-17-18 17,0 0 124</inkml:trace>
  <inkml:trace contextRef="#ctx0" brushRef="#br0" timeOffset="21726.97">3986 14411 0,'0'18'110,"18"-18"-95,0 0 1,17 0-16,36 0 16,-36 0-16,0 0 15,36-18-15,-18 18 16,17 0-16,1 0 16,-1 0-16,54 0 15,-1 0 1,-35 0-16,-17 0 15,-1 0-15,1 0 16,17 0-16,-17 0 16,-1 0-16,1 0 15,17 0-15,53 0 16,-17 0-16,17 0 16,35 0-16,-35 0 15,18 0-15,0 0 16,0 0-16,35 0 15,17 0-15,18 0 16,1 0-16,17 0 16,-36 0-16,-52 0 15,0 0-15,-53 0 16,-36 0-16,-17 0 16,-35 0-16,17 0 15,0 0-15,18 0 16,-17 0-16,-19 0 15,36 0-15,0 0 16,-18 0 0,71 0-16,-53 0 0,-35 0 15,17 0-15,0 0 16,-17 0 0,17 0-16,-17 0 15</inkml:trace>
  <inkml:trace contextRef="#ctx0" brushRef="#br0" timeOffset="23047.12">4233 15487 0,'53'0'140,"35"0"-140,124 0 16,88 0-16,70 0 16,160 0-16,193 0 15,-194 0-15,0 0 16,-88 0-16,-212 0 15,54 0-15,-36 0 16,-1 0-16,-69 0 16,-36 0-16,-70 0 15,-19 0-15,-34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3-05-01T08:22:17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7638 0,'18'0'203,"0"0"-188,17 0-15,-17 0 16,-1 0-16,18 0 16,1 0-16,-19 0 15,36 0-15,-35 0 16,17 0-16,1 17 15,16-17-15,-16 18 16,-1-18-16,0 35 16,18-17-16,-18-18 15,18 0-15,0 17 16,0 1-16,-17 0 16,34-18-16,-17 17 15,0 1-15,17 17 16,-34-35-16,34 18 15,-17 0-15,-35-18 16,52 35-16,-17-35 16,18 0-16,-18 18 15,17-18-15,1 17 16,-1-17-16,36 35 16,-18-17-16,-17-18 15,0 18 1,-18-18-16,35 0 15,-53 0-15,0 0 16,18 0-16,-18 0 16,18 0-16,0 0 15,0 0-15,-18 0 16,18 0-16,0 0 16,0 0-16,-18 0 15,18 0-15,-17 0 16,-19 0-16,36 0 15,-17 0-15,-1 0 16,18 0-16,-36 0 16,36 0-16,-35 0 15,17 0-15,18 0 16,-18 0-16,1 0 16,-19 0-16,19 0 15,-1 0-15,0 0 16,0 0-16,1 0 15,-19 0-15,19 0 16,-1 0-16,0 0 16,-17 0-16,35 0 15,-18 0-15,-17 0 16,35 0 0,-18 0-16,18 0 15,0 0-15,-36 0 16,19 0-16,-19 0 15,36 0-15,-35 0 16,35 0-16,0 0 16,-36 0-16,36 0 15,-18 0-15,1 0 16,-1 0-16,18 0 16,0 0-16,0 0 15,-18 0-15,-17 0 16,35 0-16,-36 0 15,36 0-15,0 0 16,0 0-16,-18 0 16,53 0-16,-52 0 15,17 0-15,35-18 16,-18 18-16,19-18 16,16 1-16,-52 17 15,0-18-15,18 18 16,-1-17-16,-34 17 15,34-18 1,-17 18-16,0-18 0,18 18 16,-18 0-1,-36-17-15,36 17 16,0-18-16,-18 18 16,1 0-16,-1 0 15,0 0-15,18 0 16,-18 0-16,1-18 15,-1 18-15,0-17 16,18 17-16,-35 0 16,35 0-16,-18 0 15,35-36-15,-52 36 16,0 0-16,35-17 16,-36 17-16,19 0 15,-1 0 1,-18 0-16,1 0 15,0 0-15,17 0 16,-17 0-16,-1 0 16,19 0-16,-19 0 15,1 0-15,17 0 16,0 0-16,1 0 16,-1 0-16,0 0 15,-17 0 1,35 0-16,-36 0 15,36 0-15,-35 0 16,17 0-16,-17 0 16,17 0-16,0 0 15,1-18-15,-19 18 16,19 0-16,-1 0 16,0-35-16,-17 35 15,-1 0-15,36 0 16,-35 0-16,0 0 15,35-18-15,-18 18 16,0 0-16,0 0 16,1-17-16,17 17 15,-36 0-15,19 0 16,-19 0-16,36 0 16,0 0-16,-18 0 15,18 0-15,-18 0 16,1 0-16,17 0 15,0 0-15,0 0 16,-18 0-16,18 0 16,0 0-1,-36 0-15,19 0 16,-1 0-16,-18 0 0,1 0 16,0 0-1,17-18-15,-17 18 16,-1 0-1,1 0-15,-18-18 16,18 18-16,-1 0 16,1 0-16,-1 0 15,1 0 1,0 0-16,17 0 16,-17 0-1,-1 0 1,1 0-16,0 0 15,-1 0-15,18 0 16,-17 0-16,0 0 16,17 0-16,0 0 15,-17 0-15,17 0 16,1 0-16,16 0 16,-16 0-16,-1 0 15,0 0-15,1 0 16,-1 0-16,-18 0 15,36 0 1,0 0-16,-35 0 16,17 0-1,1 0-15,-19 0 16,1 0-16,-1 0 16,1 0-16,0 0 15,-1 0 1,19 0-16,-1 0 15,-17 0 1,-1 0-16,36 0 16,-18 0-16,-17 0 15,17 0-15,1 0 16,-1 0-16,0 0 16,18 0-16,-18 0 15,1 0-15,-1 0 16,-18 0-16,36 0 15,-35 0-15,17 0 16,-17 0-16,17 0 16,-17 18-16,0-18 15,-1 0-15,18 0 16,-17 0-16,0 0 16,-1 0-1,19 0-15,-19 0 31,19 0-31,-1 0 16,-18 0 0,1 0-16,0 0 15,17 0-15,-17 0 16,-1 0 0,1 0-16,0 18 15,17-18-15,0 0 16,0 17-16,-17-17 15,35 0-15,0 18 16,-18-18-16,-17 17 16,-1-17-16,19 0 15,-19 0-15,1 0 16,0 0-16,-1 0 16,19 0-16,-19 0 15,18 36-15,1-36 16,17 0-16,-18 0 15,-17 0-15,34 0 16,-34 0-16,35 0 16,18 17-16,-54-17 15,36 0 1,0 0-16,0 0 16,53 18-16,-36-18 15,1 35-15,0-35 16,17 18-16,0 0 15,18-18-15,-36 0 16,18 0-16,18 17 16,-35-17-16,-1 0 15,36 36-15,-53-36 16,-18 0-16,18 0 16,-17 0-16,-1 0 15,0 0-15,0 0 16,-17 0-16,0 0 15,17 0-15,0 0 16,18 0-16,0 0 16,-18 0-16,18 0 15,-17 0-15,-1 0 16,18 0-16,0 0 16,0 0-16,-36 0 15,36 0-15,-18 0 16,18 0-16,-17 0 15,-1 0-15,0 0 16,18 0 0,-18 0-16,18 0 15,18 0-15,-1 0 16,1 0-16,17 0 16,0 0-16,36 0 15,-18 0-15,0 0 16,35 0-16,-18 0 15,-17 0-15,-36 0 16,19 0-16,-54 0 16,18 0-16,-18 0 15,0 0 1,-17 0-16,0 0 16,-1 0-1,1 0-15,0 0 16,17 0-16,0 0 15,18 0-15,-35 0 16,17 0-16,18 0 16,-35 0-16,35 0 15,-1 0-15,-16 0 16,34 0-16,-17 0 16,18 0-16,35 0 15,-18 0 1,35 0-16,1 17 15,-1 1-15,1-1 16,-36-17-16,35 0 16,18 0-16,1 0 15,-19 0-15,36 0 16,-71 0-16,53 0 16,-53 0-16,-17 0 15,-1 0-15,1 0 16,-18 0-16,-36 0 15,36 0-15,-35 0 16,17 0-16,-17 0 16,17 0-1,-17 0-15,35-17 16,-18-1-16,0 18 16,1 0-16,-1 0 15,18 0-15,0 0 16,17-17-16,54 17 15,-36 0-15,53 0 16,-17 0-16,-1 0 16,-17 0-16,0-36 15,17 19-15,-70-1 16,71 0 0,-36-17-16,-18 17 15,1 18-15,35-53 16,-18 36-16,-35-1 15,17 1-15,-17-19 16,-17 19-16,34-1 16,-17 0-16,-35 1 15,17-1-15,0 0 16,0-17-16,-17 35 16,-18-35-1,0-18 1,0 18-1,0-1-15,0-17 16,0 36-16,0-36 16,0 0-16,-18 0 15,1 18-15,-1-18 16,1 18-16,-1 17 16,0-17-16,-17-1 15,17 19-15,-17-18 16,17 17-16,-34-53 15,16 54-15,-34-54 16,-36 1-16,-18-19 16,-17 19-1,-17-1-15,-54-17 16,0 53-16,-17-36 16,-36-17-16,-52 35 15,-18-35-15,-36 17 16,-34 18-16,17 18 15,70 0-15,-70 35 16,88 0-16,53 0 16,-17 0-16,87 0 15,1 0-15,17 0 16,53 18-16,18-18 16,35 17-16,0-17 15,0 18-15,18-18 16,17 17-1,-17 1-15,0-18 16,0 0 0,17 0-16,0 35 15,-17-35-15,0 0 16,-1 18-16,19-18 16,-19 0-1,1 0-15,18 18 16,-19-1-16,19-17 15,-36 18-15,35-18 16,-17 0-16,0 18 16,-18-18-16,-18 0 15,-17 0-15,17 0 16,-17 0-16,18 0 16,-1 0-16,18 0 15,0 0-15,36 0 16,-19 0-16,19 0 15,-19 0-15,1 0 16,0 0-16,0 0 16,-1 0-16,-17 0 15,18 0-15,0 0 16,-18 0-16,18 0 16,-18 0-16,35 0 15,-17 0-15,17 0 16,-17 0-16,0 0 15,-1 0-15,1 35 16,17-35-16,-35 0 16,18 17-1,-18-17-15,0 0 0,18 0 16,-18 0 0,18 18-16,0-18 15,-1 0-15,-17 35 16,18-35-16,0 0 15,0 0 1,-1 0-16,19 18 16,-19-18-16,1 18 15,-35-1-15,52-17 16,-53 0-16,36 18 16,-36-18-16,19 18 15,-37-18-15,19 0 16,-18 0-16,-36 0 15,36 0-15,-18 0 16,18 0-16,-88 17 16,87 19-16,-52-36 15,18 17-15,-54-17 16,36 18-16,-70-18 16,-19 0-16,-87 0 15,-18 0-15,35 0 16,53 0-16,18 0 15,35 0 1,-1 0-16,54 0 16,36 0-16,-19 0 15,18 0-15,18 0 16,17 0-16,19 0 16,-19 0-16,0 0 15,-52 0-15,35 0 16,-36 0-16,1 0 15,-18 0-15,53 0 16,17 0-16,-17 0 16,0 0-16,35 0 15,-18 0-15,18 0 16,-17 0-16,17 0 16,-35 0-16,52 0 15,-70 0-15,1 0 16,34 0-16,-17 0 15,-53 0-15,0 0 16,-36 0-16,18 0 16,-35 0-16,0 0 15,-17 0-15,-54 0 16,36-35-16,-36 17 16,54 18-16,34 0 15,-17 0 1,35 0-16,36 0 15,-36 0-15,0 0 16,54 0-16,-72 0 16,19 0-16,16 0 15,-16 0-15,34 0 16,-17 0-16,53 0 16,-53 0-16,53 0 15,35 0-15,-18 0 16,36 0-16,-36 0 15,1 0-15,-18 0 16,-18 0-16,17 0 16,19 0-16,-1 0 15,1 0-15,17 0 16,-18 0-16,-17 0 16,18 0-16,34 0 15,-17 0-15,-17 0 16,17 0-16,0 0 15,18 0-15,-36 0 16,18 0-16,0 0 16,18 0-16,0 0 15,-18 0-15,18 0 16,-18 0 0,0 0-16,0 0 15,18 0-15,-1 0 16,1 0-16,17 0 15,1 18-15,-54-1 16,36-17 0,0 35-16,-1-35 15,-17 18-15,36 0 16,-19-1-16,1 1 16,0 0-16,0-18 15,-1 35 1,19-35-16,-19 0 15,36 18-15,-17-1 16,-1-17-16,-17 35 16,17-35-1,18 18-15,-17-18 16,-1 18-16,0-1 16,18 19-1,-35-1 1,35-17-16,0-1 15,0 19 1,0-19-16,0 18 16,0 1-16,0-1 15,0-17-15,0 35 16,0-36-16,0 18 16,0-17-1,0 17-15,0-17 16,0 35-16,0-35 15,18 34 1,-18-34-16,17 17 16,19 1-16,-36-19 15,35 1-15,-17 0 16,-18-1 0,17-17-16,1 0 15,-1 0 1,-17 18-16,18-18 15,0 0 1,17 0 15,-17 17-31,-1-17 16,1 18 0,0-18-1,-1 18-15,1-18 16,17 17-16,0 19 15,-17-36 1,0 0-16,-1 0 16,1 17-16,0-17 15,17 0 1,-17 18-16,17 0 16,-18-1-1,19-17-15,-36 18 16,17-18-16,1 18 15,0-18-15,-1 17 16,1-17-16,0 0 16,-1 0-1,1 18-15,-1-18 16,1 0-16,17 35 16,-17-17-1,0-18-15,17 0 16,0 17-1,-17-17-15,0 18 16,17 0-16,0-18 16,-17 0 15,17 17-15,-17 1-16,-1-18 15,1 0 1,0 0-1,-1 0 1,1 0-16,-1 0 16,36 0-1,-35 0-15,17 0 16,-17 0 0,0 0-16,-1 0 15,1 0-15,-1 0 16,19 0-16,-19 0 15,1 0-15,0 0 16,-1 0-16,1 0 31,0 0-15,-1 0 0,-17 18-16,18-18 15,-1 0 1,1 0-16,17 0 15,1 0-15,17 0 16,-18-18-16,-17 18 16,17 0-1,-18 0-15,-17-18 16</inkml:trace>
  <inkml:trace contextRef="#ctx0" brushRef="#br0" timeOffset="9464.31">2875 6227 0,'0'-18'141,"0"-35"-125,18-18-16,-1 1 15,19-36-15,-19-17 16,-17 34-16,18 19 15,35-36-15,-53 71 16,35-71 0,-35 88-16,0-17 15,35 0-15,-35-1 16,0 19-16,0-19 16,18 1-16,0 18 15,-1-19-15,1 1 16,0-18-16,-18 35 15,35-17-15,-17 0 16,-18 17-16,17 18 16,-17-35-16,53 17 15,-35 1-15,35-1 16,-18 0-16,35 18 16,89-17-16,-18-1 15,18 18-15,70 0 16,36 0-16,88 0 15,123 0-15,106 0 16,-53 0-16,89 0 16,193 0-16,-88 0 15,89 0-15,-1 0 16,-88 0-16,-105 0 16,-142 0-1,-35 0-15,-106 0 0,-88 0 16,-53 0-1,0 0-15,-88 0 16,-18 0-16,-18 0 16,-34 0-16,-19 0 15,1 0 1,0 0-16,-1 0 31,-17 18 204,0-1-220,0 19 1,0-1-1,36 0-15,-36 1 16,17-1-16,-17 0 16,0 36-16,0-54 15,18 54-15,0 17 16,17-35-16,-35-18 16,17 18-16,-17 0 15,36 0-15,-19 0 16,1-18-16,17 18 15,-35-18-15,36 36 16,-19-36-16,1-17 16,-18-1-16,0 1 15,0 0-15,0-1 16,17 1-16,-17 0 31,18 17-31,-18-17 16,18-1-1,-18 1-15,0 17 32,0-17-32,17 17 15,1 0 1,0-17 0,-18 0 15,0-1 63,17-17-48,-17 18 173,18-18-203,0 0-1,-1 0 17,1 18-17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889-7FD7-46FD-E03B-56ABF4E7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01D06-0751-61E3-3CF3-32B64C16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8A9B-26FA-5D92-C9EF-4F8A128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B94A-38CA-F450-DC92-1A854A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6342-C4ED-1404-2BC2-A2934CD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60AF-1B38-3C48-E45F-564B925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B2F70-339F-5287-D808-B489B29C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670E-F083-B621-35C2-60EA8A6B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899A-45A7-2F51-9345-4E0CD82B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E1C9-F94F-CF97-854F-1077E95E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7C0CA-71CD-14B9-EA56-A97318C0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1A36-5C6C-8CFA-6626-A601B8DE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8468-EA8C-502C-8570-49977DE5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401E-7A23-BFD9-146F-3AFFF0C0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5C93-18A4-697A-67D0-8F2D18C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DF44-B2FF-46A9-2703-71BCFC78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693D-0FE5-9FC7-3766-084AEC17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5D3F-9959-1C83-568C-D31CAC02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D283-F9C5-FFC4-C28C-3B6EA9F9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C5CB-C125-A66F-9845-E1A9095E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746-B044-BA59-7E90-F195D897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80FC-E1F3-6804-A85E-833CE481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3463-FCC9-EA22-BE64-96CCC53A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B101-A9BE-8E5D-66C5-CB66B1F5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F897-F9ED-E5CF-ABF9-0609B46C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9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A58E-FCE2-F2F9-5868-A41A5B6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CC7D-F3FB-9ECD-E982-5841109DF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4219-0104-5898-F3E9-2D91BD750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F08E-96E7-9EDE-EEC3-F0F4EA9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5AC6-D4EE-F854-0B6D-D57A248E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3884-4C78-2D34-74FF-BD47A371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D733-8FAE-5561-C9D9-DDE36527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81A3-C682-CB67-FE72-F5C00BDE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AEA5-C6BE-2B8C-07BF-B25E8E66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0CBE7-3F4C-0B8D-7A09-843BFE9A4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6086E-C73A-866D-35D6-96388234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7722A-D5C1-C908-35DF-A010F71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B56D1-3456-ED19-0217-7038FDD8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671EC-33F8-1085-1439-BB6E3E5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1DFE-7BDE-6332-A539-3B7760B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6F359-191F-5E84-19B6-13B9C5FD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4B6BE-6F36-34D2-E338-46C7CB7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C994-DD87-FF31-A0CC-DFC6C0FF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14F7-FF1E-0194-1769-EEC98C1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BA90C-A2EC-D50D-5B43-92B0D035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5EC9-0BA3-D3BB-4A00-DB0BAEDE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18F-090E-5AC9-BD5B-39AD8F0A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BDA-191E-5781-4562-FC4F5ECD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AEB2-F908-2AEC-0031-1EA6A6EF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5093-00AE-5011-B718-959681AE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F8E99-2F14-72E7-C405-D040692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744E-985B-A552-694A-B542844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DDA8-2B67-024C-EBA2-CD28729D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E7FAF-1696-3D42-085A-50BA8ED63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8BEB6-58DB-11A1-B735-2AC6EA7D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AB35F-5C70-86F4-BF2C-06C61F4A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17C8-A3F2-6B8E-D101-E370741D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3653-2DB2-8CD5-B6DF-D82EFB2C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F9A32-CFCF-A0EB-E70D-7954145F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8102-08EA-DB9D-3ED6-5AA0AE3E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65E5-3680-61A7-7C25-7ABC016CE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3575-C049-44B6-BF7D-124D2C315B0D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F200-3A07-68E4-BD8E-FB2EF522D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68AB-796D-8F01-A57B-925F0C52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2CD1-CC61-4111-AC6A-FBDFE824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5EA0-F0E0-D44E-D2AF-973D0269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USB Mouse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068E-E4E1-26E2-968A-141DB1AFE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Using Arduino Micro and Accelerometer MPU6050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wires">
            <a:extLst>
              <a:ext uri="{FF2B5EF4-FFF2-40B4-BE49-F238E27FC236}">
                <a16:creationId xmlns:a16="http://schemas.microsoft.com/office/drawing/2014/main" id="{FC1E4FC3-3D25-B197-8263-83E65D04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CAF7C-11A6-0C1B-9352-97309AEE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Parts Needed</a:t>
            </a:r>
            <a:endParaRPr lang="en-IN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4F71-48F5-577D-B439-033AD6BD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Arduino Pro / Pro micro / Leonardo</a:t>
            </a:r>
          </a:p>
          <a:p>
            <a:r>
              <a:rPr lang="en-US" sz="2000" dirty="0"/>
              <a:t>Any Arduino with built-in USB Microcontroller (atmega32u4)</a:t>
            </a:r>
          </a:p>
          <a:p>
            <a:r>
              <a:rPr lang="en-US" sz="2000" dirty="0"/>
              <a:t>MPU6050 accelerometer</a:t>
            </a:r>
          </a:p>
          <a:p>
            <a:r>
              <a:rPr lang="en-US" sz="2000" dirty="0"/>
              <a:t>2 x Push Button switches</a:t>
            </a:r>
          </a:p>
          <a:p>
            <a:r>
              <a:rPr lang="en-US" sz="2000" dirty="0"/>
              <a:t>1 x </a:t>
            </a:r>
            <a:r>
              <a:rPr lang="en-US" sz="2000" dirty="0" err="1"/>
              <a:t>MicroUSB</a:t>
            </a:r>
            <a:r>
              <a:rPr lang="en-US" sz="2000" dirty="0"/>
              <a:t> Cable</a:t>
            </a:r>
          </a:p>
          <a:p>
            <a:r>
              <a:rPr lang="en-US" sz="2000" dirty="0"/>
              <a:t>Connecting wires</a:t>
            </a:r>
          </a:p>
          <a:p>
            <a:r>
              <a:rPr lang="en-US" sz="2000" dirty="0"/>
              <a:t>Breadboard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523EE-1CF6-6C9B-94CF-BEFECD3FA10D}"/>
                  </a:ext>
                </a:extLst>
              </p14:cNvPr>
              <p14:cNvContentPartPr/>
              <p14:nvPr/>
            </p14:nvContentPartPr>
            <p14:xfrm>
              <a:off x="1346040" y="3645000"/>
              <a:ext cx="2915280" cy="193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523EE-1CF6-6C9B-94CF-BEFECD3FA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680" y="3635640"/>
                <a:ext cx="293400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2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F92-3551-A3E7-789D-30BD006B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8E58-971E-1816-8CB3-483449C4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2.x Version Arduino</a:t>
            </a:r>
          </a:p>
          <a:p>
            <a:r>
              <a:rPr lang="en-US" dirty="0"/>
              <a:t>Download the MPU6050 library (electronics cats)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0B0DE6-27D6-4BFA-474E-1314C610FED5}"/>
                  </a:ext>
                </a:extLst>
              </p14:cNvPr>
              <p14:cNvContentPartPr/>
              <p14:nvPr/>
            </p14:nvContentPartPr>
            <p14:xfrm>
              <a:off x="666720" y="1720800"/>
              <a:ext cx="8071200" cy="11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0B0DE6-27D6-4BFA-474E-1314C610F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711440"/>
                <a:ext cx="8089920" cy="11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27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6AFD1D-0853-411E-8130-FF867E71A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40374-486A-18CF-321C-2C02A92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286" y="5115846"/>
            <a:ext cx="9201644" cy="708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Major Parts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D7E7B8-AA45-4F77-BF30-BBED93132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26625D-ED63-4E15-AC54-D7D501150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synthesizer&#10;&#10;Description automatically generated">
            <a:extLst>
              <a:ext uri="{FF2B5EF4-FFF2-40B4-BE49-F238E27FC236}">
                <a16:creationId xmlns:a16="http://schemas.microsoft.com/office/drawing/2014/main" id="{EDDAF117-622E-F8A3-5D32-CBE183078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r="6078" b="1"/>
          <a:stretch/>
        </p:blipFill>
        <p:spPr>
          <a:xfrm>
            <a:off x="1050735" y="867719"/>
            <a:ext cx="5009718" cy="3774247"/>
          </a:xfrm>
          <a:prstGeom prst="rect">
            <a:avLst/>
          </a:prstGeom>
        </p:spPr>
      </p:pic>
      <p:pic>
        <p:nvPicPr>
          <p:cNvPr id="5" name="Content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62C5B63-9CDE-66FD-0CF9-F0EC958B0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"/>
          <a:stretch/>
        </p:blipFill>
        <p:spPr>
          <a:xfrm>
            <a:off x="6111822" y="867719"/>
            <a:ext cx="5066823" cy="37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A1-B1BE-F855-D95C-023BD3AF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AA12-B7C5-2B8C-D835-ADCCD089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41EC2-4223-ABA6-B22C-54D0A644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657350"/>
            <a:ext cx="10677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USB Mouse</vt:lpstr>
      <vt:lpstr>Parts Needed</vt:lpstr>
      <vt:lpstr>Arduino</vt:lpstr>
      <vt:lpstr>Major Parts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Mouse</dc:title>
  <dc:creator>Vidya Robotics</dc:creator>
  <cp:lastModifiedBy>Vidya Robotics</cp:lastModifiedBy>
  <cp:revision>1</cp:revision>
  <dcterms:created xsi:type="dcterms:W3CDTF">2023-05-01T08:13:41Z</dcterms:created>
  <dcterms:modified xsi:type="dcterms:W3CDTF">2023-05-01T08:22:40Z</dcterms:modified>
</cp:coreProperties>
</file>