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567" r:id="rId2"/>
    <p:sldId id="477" r:id="rId3"/>
    <p:sldId id="56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2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15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4325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45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71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26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524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184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8852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528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573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409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941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314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586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082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C41F-5622-C342-AE7A-94EB296A9F2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586" y="1"/>
            <a:ext cx="8783414" cy="13870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Introduction to </a:t>
            </a:r>
            <a:r>
              <a:rPr lang="en-US" sz="4400" dirty="0" smtClean="0"/>
              <a:t>Natural Language Processing (NLP)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466" y="1704578"/>
            <a:ext cx="7907534" cy="4870752"/>
          </a:xfrm>
        </p:spPr>
        <p:txBody>
          <a:bodyPr>
            <a:normAutofit/>
          </a:bodyPr>
          <a:lstStyle/>
          <a:p>
            <a:r>
              <a:rPr lang="en-US" sz="3600" dirty="0"/>
              <a:t>UCSC Course </a:t>
            </a:r>
            <a:r>
              <a:rPr lang="is-IS" sz="3600" dirty="0"/>
              <a:t>AISV.801.(1)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 smtClean="0"/>
              <a:t>Week #1 (Hour 1) 01/30/2020</a:t>
            </a:r>
          </a:p>
          <a:p>
            <a:endParaRPr lang="en-US" sz="3600" dirty="0" smtClean="0"/>
          </a:p>
          <a:p>
            <a:r>
              <a:rPr lang="en-US" sz="3600" dirty="0"/>
              <a:t>Oswald </a:t>
            </a:r>
            <a:r>
              <a:rPr lang="en-US" sz="3600" dirty="0" err="1" smtClean="0"/>
              <a:t>Campesato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err="1" smtClean="0"/>
              <a:t>ocampesato</a:t>
            </a:r>
            <a:r>
              <a:rPr lang="en-US" sz="3600" dirty="0" err="1"/>
              <a:t>@</a:t>
            </a:r>
            <a:r>
              <a:rPr lang="en-US" sz="3600" dirty="0" err="1" smtClean="0"/>
              <a:t>yahoo.com</a:t>
            </a:r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53487" y="36007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4826"/>
      </p:ext>
    </p:extLst>
  </p:cSld>
  <p:clrMapOvr>
    <a:masterClrMapping/>
  </p:clrMapOvr>
  <p:transition xmlns:p14="http://schemas.microsoft.com/office/powerpoint/2010/main"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126" y="112889"/>
            <a:ext cx="7556333" cy="83255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Course Details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532" y="1348472"/>
            <a:ext cx="8136467" cy="53651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 hours</a:t>
            </a:r>
          </a:p>
          <a:p>
            <a:r>
              <a:rPr lang="en-US" sz="3200" dirty="0" smtClean="0"/>
              <a:t>Tests (versus HW)</a:t>
            </a:r>
          </a:p>
          <a:p>
            <a:r>
              <a:rPr lang="en-US" sz="3200" dirty="0" smtClean="0"/>
              <a:t>attendance</a:t>
            </a:r>
          </a:p>
          <a:p>
            <a:r>
              <a:rPr lang="en-US" sz="3200" dirty="0" smtClean="0"/>
              <a:t>Grading System</a:t>
            </a:r>
          </a:p>
          <a:p>
            <a:r>
              <a:rPr lang="en-US" sz="3200" dirty="0" smtClean="0"/>
              <a:t>Canvas (online system)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5559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126" y="112889"/>
            <a:ext cx="7556333" cy="83255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Course Details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532" y="1348472"/>
            <a:ext cx="8136467" cy="53651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Course Projects</a:t>
            </a:r>
          </a:p>
          <a:p>
            <a:r>
              <a:rPr lang="en-US" sz="3200" dirty="0" smtClean="0"/>
              <a:t>Teams (up to 3 or 4)</a:t>
            </a:r>
          </a:p>
          <a:p>
            <a:r>
              <a:rPr lang="en-US" sz="3200" dirty="0" smtClean="0"/>
              <a:t>Pair programming</a:t>
            </a:r>
          </a:p>
          <a:p>
            <a:r>
              <a:rPr lang="en-US" sz="3200" dirty="0" smtClean="0"/>
              <a:t>laptop </a:t>
            </a:r>
            <a:r>
              <a:rPr lang="en-US" sz="3200" dirty="0"/>
              <a:t>(Mac recommended)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1362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milyTree04_16x9.potx" id="{B964823B-9989-4770-AD4F-CD518EC6023C}" vid="{1B7A11DD-A8BF-4C0B-8348-71949B7D9C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7369</TotalTime>
  <Words>70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Wisp</vt:lpstr>
      <vt:lpstr>Introduction to Natural Language Processing (NLP)</vt:lpstr>
      <vt:lpstr>Course Details</vt:lpstr>
      <vt:lpstr>Course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Data Visualization</dc:title>
  <dc:creator>Oswald Campesato</dc:creator>
  <cp:lastModifiedBy>Oswald Campesato</cp:lastModifiedBy>
  <cp:revision>2499</cp:revision>
  <dcterms:created xsi:type="dcterms:W3CDTF">2013-07-08T18:06:30Z</dcterms:created>
  <dcterms:modified xsi:type="dcterms:W3CDTF">2020-02-20T21:11:38Z</dcterms:modified>
</cp:coreProperties>
</file>