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avenPr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a5de50a66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a5de50a66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a5de50a66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a5de50a66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a5de50a66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a5de50a66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a5de50a66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a5de50a66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a5de50a66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a5de50a66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a5de50a66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a5de50a66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a5de50a66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a5de50a66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views/AmazonDataSalesFinancialResult/AmazonDataSalesFinancialResult?:language=en-US&amp;:display_count=n&amp;:origin=viz_share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10100" y="1035175"/>
            <a:ext cx="8152500" cy="25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    </a:t>
            </a:r>
            <a:r>
              <a:rPr lang="en" sz="3900">
                <a:latin typeface="Merriweather"/>
                <a:ea typeface="Merriweather"/>
                <a:cs typeface="Merriweather"/>
                <a:sym typeface="Merriweather"/>
              </a:rPr>
              <a:t>Amazon Sales Data Analysis</a:t>
            </a:r>
            <a:endParaRPr sz="39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278075" y="572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157275" y="1761625"/>
            <a:ext cx="74085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❖"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Data analysis is a powerful tool for businesses and individuals to gain insights and make informed decisions. 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Char char="❖"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This project is aimed to  focuses on Amazon's vast sales data to uncover hidden patterns, explore factors driving its success, and identify potential strategies for global market leadership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750" y="665225"/>
            <a:ext cx="7030500" cy="787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Details of Data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184650" y="1664525"/>
            <a:ext cx="7149600" cy="28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24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From year 2010 to 2017:</a:t>
            </a:r>
            <a:endParaRPr sz="352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5461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erriweather"/>
              <a:buChar char="●"/>
            </a:pPr>
            <a:r>
              <a:rPr lang="en" sz="3524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Total Profit		44168198.4$</a:t>
            </a:r>
            <a:endParaRPr sz="3524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5461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erriweather"/>
              <a:buChar char="●"/>
            </a:pPr>
            <a:r>
              <a:rPr lang="en" sz="3524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Total Cost		93180569.91$</a:t>
            </a:r>
            <a:endParaRPr sz="3524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5461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erriweather"/>
              <a:buChar char="●"/>
            </a:pPr>
            <a:r>
              <a:rPr lang="en" sz="3524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Total Revenue	137348768.3$</a:t>
            </a:r>
            <a:endParaRPr sz="3524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5461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erriweather"/>
              <a:buChar char="●"/>
            </a:pPr>
            <a:r>
              <a:rPr lang="en" sz="3524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Total Sales	137348768.3$</a:t>
            </a:r>
            <a:endParaRPr sz="3524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13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erriweather"/>
              <a:buChar char="●"/>
            </a:pPr>
            <a:r>
              <a:rPr lang="en" sz="3524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Minimum Sale in year - 2011</a:t>
            </a:r>
            <a:endParaRPr sz="352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13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erriweather"/>
              <a:buChar char="●"/>
            </a:pPr>
            <a:r>
              <a:rPr lang="en" sz="3524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Maximum Sale in year - 2012</a:t>
            </a:r>
            <a:endParaRPr sz="3524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5461" lvl="0" marL="469900" marR="5080" rtl="0" algn="l">
              <a:lnSpc>
                <a:spcPct val="150000"/>
              </a:lnSpc>
              <a:spcBef>
                <a:spcPts val="105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erriweather"/>
              <a:buChar char="●"/>
            </a:pPr>
            <a:r>
              <a:rPr lang="en" sz="3524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Regions of Sale - Asia, Australia and Oceania, Central America and the  Caribbean, Europe, Middle East and North Africa, North America,</a:t>
            </a:r>
            <a:endParaRPr sz="352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24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Sub-Saharan Africa.</a:t>
            </a:r>
            <a:endParaRPr sz="352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89877" lvl="0" marL="46990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Helvetica Neue"/>
              <a:buChar char="●"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688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Main KPIs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982325" y="1514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7030" lvl="0" marL="379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RWS - Region Wise Sales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7030" lvl="0" marL="37909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IWS - Item Wise Sales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7030" lvl="0" marL="37909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CWS- Country Wise Sales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7030" lvl="0" marL="37909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Yearly_month Sales - Sales in each month of year from 2010-2017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725175"/>
            <a:ext cx="70305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Mock–up Dashboard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899750" y="1424800"/>
            <a:ext cx="80976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50" y="1424812"/>
            <a:ext cx="8499200" cy="349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94550" y="580700"/>
            <a:ext cx="70779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My Design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049700" y="1454575"/>
            <a:ext cx="77676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00" y="1454575"/>
            <a:ext cx="4152223" cy="16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901" y="1601612"/>
            <a:ext cx="3847224" cy="1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700" y="3220850"/>
            <a:ext cx="4423701" cy="16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3400" y="3220850"/>
            <a:ext cx="3343900" cy="1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752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Tableau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Link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https://public.tableau.com/views/AmazonDataSalesFinancialResult/AmazonDataSalesFinancialResult?:language=en-US&amp;:display_count=n&amp;:origin=viz_share_link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800"/>
              <a:t>    </a:t>
            </a:r>
            <a:r>
              <a:rPr lang="en" sz="7800"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7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