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384" r:id="rId5"/>
    <p:sldId id="383" r:id="rId6"/>
    <p:sldId id="230717551" r:id="rId7"/>
    <p:sldId id="230717552" r:id="rId8"/>
    <p:sldId id="230717553" r:id="rId9"/>
    <p:sldId id="2307175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7A6FB1-3402-4250-8706-69294327B367}">
          <p14:sldIdLst>
            <p14:sldId id="384"/>
            <p14:sldId id="383"/>
            <p14:sldId id="230717551"/>
            <p14:sldId id="230717552"/>
            <p14:sldId id="230717553"/>
            <p14:sldId id="2307175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Tauber" initials="AT" lastIdx="1" clrIdx="0">
    <p:extLst>
      <p:ext uri="{19B8F6BF-5375-455C-9EA6-DF929625EA0E}">
        <p15:presenceInfo xmlns:p15="http://schemas.microsoft.com/office/powerpoint/2012/main" userId="S::atauber@vmware.com::21d57150-2ca8-4915-9020-0025b6811b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2"/>
    <p:restoredTop sz="85885"/>
  </p:normalViewPr>
  <p:slideViewPr>
    <p:cSldViewPr snapToGrid="0">
      <p:cViewPr varScale="1">
        <p:scale>
          <a:sx n="92" d="100"/>
          <a:sy n="92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5BC8E-A399-48E9-A7E4-D19E9440B1A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0F088-9291-45A9-BC19-5863E23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 borrowed from: https://</a:t>
            </a:r>
            <a:r>
              <a:rPr lang="en-US" dirty="0" err="1"/>
              <a:t>www.digitalocean.com</a:t>
            </a:r>
            <a:r>
              <a:rPr lang="en-US" dirty="0"/>
              <a:t>/community/tutorials/how-to-set-up-an-elasticsearch-fluentd-and-kibana-efk-logging-stack-on-kubernetes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EFK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</a:t>
            </a:r>
            <a:r>
              <a:rPr lang="en-US" dirty="0" err="1"/>
              <a:t>cAdvisor</a:t>
            </a:r>
            <a:r>
              <a:rPr lang="en-US" dirty="0"/>
              <a:t> install and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docs.vmware.com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/Management-Packs-for-</a:t>
            </a:r>
            <a:r>
              <a:rPr lang="en-US" dirty="0" err="1"/>
              <a:t>vRealize</a:t>
            </a:r>
            <a:r>
              <a:rPr lang="en-US" dirty="0"/>
              <a:t>-Operations-Manager/1.4.3/container-monitoring/GUID-13C06790-C129-4547-B81C-FDCA2BEB29BC.html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/google/</a:t>
            </a:r>
            <a:r>
              <a:rPr lang="en-US" dirty="0" err="1"/>
              <a:t>cadvisor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Prometheus and Grafana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Kube</a:t>
            </a:r>
            <a:r>
              <a:rPr lang="en-US" dirty="0"/>
              <a:t>-Prometheus: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prometheus</a:t>
            </a:r>
            <a:r>
              <a:rPr lang="en-US" dirty="0"/>
              <a:t>-operator/</a:t>
            </a:r>
            <a:r>
              <a:rPr lang="en-US" dirty="0" err="1"/>
              <a:t>kube-prometheus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Community built dashboards: https://</a:t>
            </a:r>
            <a:r>
              <a:rPr lang="en-US" dirty="0" err="1"/>
              <a:t>grafana.com</a:t>
            </a:r>
            <a:r>
              <a:rPr lang="en-US" dirty="0"/>
              <a:t>/</a:t>
            </a:r>
            <a:r>
              <a:rPr lang="en-US" dirty="0" err="1"/>
              <a:t>grafana</a:t>
            </a:r>
            <a:r>
              <a:rPr lang="en-US" dirty="0"/>
              <a:t>/</a:t>
            </a:r>
            <a:r>
              <a:rPr lang="en-US" dirty="0" err="1"/>
              <a:t>dashboards?plcmt</a:t>
            </a:r>
            <a:r>
              <a:rPr lang="en-US" dirty="0"/>
              <a:t>=footer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brand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1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5714" y="1679667"/>
            <a:ext cx="6402467" cy="1234440"/>
          </a:xfrm>
        </p:spPr>
        <p:txBody>
          <a:bodyPr wrap="square" anchor="b"/>
          <a:lstStyle>
            <a:lvl1pPr algn="r">
              <a:defRPr sz="40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010638" y="2956717"/>
            <a:ext cx="4571570" cy="70088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5276" y="4231639"/>
            <a:ext cx="3658553" cy="355601"/>
          </a:xfrm>
        </p:spPr>
        <p:txBody>
          <a:bodyPr anchor="b"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5276" y="4866639"/>
            <a:ext cx="3658553" cy="355601"/>
          </a:xfrm>
        </p:spPr>
        <p:txBody>
          <a:bodyPr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5276" y="5655333"/>
            <a:ext cx="3658553" cy="112587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171" y="6392865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221492" y="6453433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©2018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62161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8081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25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Blu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19D82-432A-4E2E-A0FB-6478264571AA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8B014-FCEB-457B-AA95-D932FA2C4BC9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6D6772-32FD-406C-B104-D9AC3E44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C3CEB0D-63A7-488A-851F-70434595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34922AD-8470-4017-85C7-85046F9188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A58DEF3-B9F5-43D3-AD9F-61C45EDC8B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9D5504-A761-45F3-9538-801643637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2C2CA5-4BB2-4E68-B3C2-6F779AA486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CF418B7-8CEF-4ACC-8C96-F7807AE1E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945510-9B71-4377-A2F9-71426E32479D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15FFC-C666-4D82-B2D8-6E34FBA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4C07D5-4CD5-43B7-8FFA-FD7A502CF0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D1FF-CD74-4066-90E2-A98516D87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98000">
                <a:schemeClr val="accent2">
                  <a:alpha val="90000"/>
                </a:schemeClr>
              </a:gs>
              <a:gs pos="98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9971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600200"/>
            <a:ext cx="5895128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2934" y="1600200"/>
            <a:ext cx="5869066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1267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1" y="1600201"/>
            <a:ext cx="5895128" cy="4572000"/>
          </a:xfrm>
          <a:gradFill>
            <a:gsLst>
              <a:gs pos="0">
                <a:schemeClr val="accent4"/>
              </a:gs>
              <a:gs pos="98000">
                <a:schemeClr val="accent4"/>
              </a:gs>
              <a:gs pos="98000">
                <a:schemeClr val="accent6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5029" y="1600201"/>
            <a:ext cx="5866973" cy="4572000"/>
          </a:xfrm>
          <a:gradFill>
            <a:gsLst>
              <a:gs pos="0">
                <a:schemeClr val="accent1"/>
              </a:gs>
              <a:gs pos="98000">
                <a:schemeClr val="accent1"/>
              </a:gs>
              <a:gs pos="98000">
                <a:schemeClr val="accent3"/>
              </a:gs>
            </a:gsLst>
            <a:lin ang="5400000" scaled="1"/>
          </a:gra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4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7888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5029" y="1600201"/>
            <a:ext cx="5866973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1" y="1806123"/>
            <a:ext cx="5638681" cy="911225"/>
          </a:xfrm>
          <a:gradFill>
            <a:gsLst>
              <a:gs pos="8000">
                <a:schemeClr val="accent6"/>
              </a:gs>
              <a:gs pos="8000">
                <a:schemeClr val="accent4"/>
              </a:gs>
              <a:gs pos="0">
                <a:schemeClr val="accent6"/>
              </a:gs>
              <a:gs pos="100000">
                <a:schemeClr val="accent4"/>
              </a:gs>
            </a:gsLst>
            <a:lin ang="13500000" scaled="0"/>
          </a:gra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553320" y="1806123"/>
            <a:ext cx="5638680" cy="911225"/>
          </a:xfrm>
          <a:gradFill>
            <a:gsLst>
              <a:gs pos="100000">
                <a:schemeClr val="accent3"/>
              </a:gs>
              <a:gs pos="92000">
                <a:schemeClr val="accent1"/>
              </a:gs>
              <a:gs pos="92000">
                <a:schemeClr val="accent3"/>
              </a:gs>
              <a:gs pos="6000">
                <a:schemeClr val="accent1"/>
              </a:gs>
            </a:gsLst>
            <a:lin ang="2700000" scaled="0"/>
          </a:gra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04BF-6EB9-43B2-ACD3-B1C9868E90D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6F62F-B8DB-4CC8-8EDA-B15D7FC75180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2086" y="1600200"/>
            <a:ext cx="823174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1600200"/>
            <a:ext cx="2894767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2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171" y="1600200"/>
            <a:ext cx="823174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07E6-128F-4EE2-9633-8E8BD2490B0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7234" y="1600200"/>
            <a:ext cx="2894766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34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Rectangle 814">
            <a:extLst>
              <a:ext uri="{FF2B5EF4-FFF2-40B4-BE49-F238E27FC236}">
                <a16:creationId xmlns:a16="http://schemas.microsoft.com/office/drawing/2014/main" id="{7B16AAE1-F978-4FC7-959F-05998D9FBD85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 bwMode="gray">
          <a:xfrm>
            <a:off x="616665" y="2515154"/>
            <a:ext cx="3347801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 bwMode="gray">
          <a:xfrm>
            <a:off x="4420828" y="2515154"/>
            <a:ext cx="3350345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 bwMode="gray">
          <a:xfrm>
            <a:off x="8238506" y="2515154"/>
            <a:ext cx="3347576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76230-C445-499C-A0B0-95162966FD8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664" y="1600200"/>
            <a:ext cx="3347576" cy="914400"/>
          </a:xfrm>
          <a:gradFill>
            <a:gsLst>
              <a:gs pos="100000">
                <a:schemeClr val="accent6"/>
              </a:gs>
              <a:gs pos="92000">
                <a:schemeClr val="accent4"/>
              </a:gs>
              <a:gs pos="92000">
                <a:schemeClr val="accent6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0827" y="1600200"/>
            <a:ext cx="3347576" cy="914400"/>
          </a:xfrm>
          <a:gradFill>
            <a:gsLst>
              <a:gs pos="92000">
                <a:schemeClr val="accent1"/>
              </a:gs>
              <a:gs pos="92000">
                <a:schemeClr val="accent3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8506" y="1600200"/>
            <a:ext cx="3347576" cy="914400"/>
          </a:xfrm>
          <a:gradFill>
            <a:gsLst>
              <a:gs pos="92000">
                <a:schemeClr val="accent2"/>
              </a:gs>
              <a:gs pos="92000">
                <a:schemeClr val="accent2">
                  <a:lumMod val="50000"/>
                </a:schemeClr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42A8-4032-4A28-A182-432918B4416C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596" y="1600200"/>
            <a:ext cx="3809404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1008" y="4347904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008" y="2063048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99688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2596" y="3872441"/>
            <a:ext cx="3809404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596" y="3972469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5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1804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253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804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759" y="1964843"/>
            <a:ext cx="3199645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759" y="3547676"/>
            <a:ext cx="3199645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253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70357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1805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70357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8312" y="1964843"/>
            <a:ext cx="3199645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8312" y="3547676"/>
            <a:ext cx="3199645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1805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4183" y="2971800"/>
            <a:ext cx="3194882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62184" y="1600201"/>
            <a:ext cx="184198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4183" y="5022215"/>
            <a:ext cx="3201234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832" y="2347933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898" y="4978400"/>
            <a:ext cx="3205588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8311" y="4978400"/>
            <a:ext cx="3204728" cy="87884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/>
              </a:gs>
            </a:gsLst>
            <a:lin ang="5400000" scaled="1"/>
          </a:gra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7832" y="2647290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253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5108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11614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83EB20-0C5F-4DF1-ACB7-C31AA7522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 rot="16200000">
            <a:off x="8596826" y="298097"/>
            <a:ext cx="3893271" cy="3297079"/>
          </a:xfrm>
          <a:prstGeom prst="rect">
            <a:avLst/>
          </a:prstGeom>
        </p:spPr>
      </p:pic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171" y="1265020"/>
            <a:ext cx="1934368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1392217"/>
            <a:ext cx="7317105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3D98A-D6D9-4EF5-A541-26E00799D07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©2018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06013-757A-4FD4-A789-7E9656F64A59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E650B00-898D-4367-B76F-5BF89476C91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A491FA9-9AD4-4837-B9D8-EA75606548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8AD407B-7DC8-4213-960A-A3752366687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0E957BF-4633-4BC7-8378-1B670BA6A95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412CC5-5B25-43E7-AFAC-0EF817E6F7F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E0EEC98-4D81-4BBF-A18F-A2562013EC4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624E438-D004-4788-9C41-D6E07F017AC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</p:spTree>
    <p:extLst>
      <p:ext uri="{BB962C8B-B14F-4D97-AF65-F5344CB8AC3E}">
        <p14:creationId xmlns:p14="http://schemas.microsoft.com/office/powerpoint/2010/main" val="409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A3525-8B20-40AA-8585-C1CB9D293B68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45A585-C5E4-4DFF-AE3A-0EA9773E9130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FDE86E-66A8-45FE-8B59-41FB9D05B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AA4155-9310-415A-B110-0BF9DA5E5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3B3DCE9-C445-4A41-B77E-F198E3BAD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2E788-22A0-496F-849F-FCC9079CB6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1C5B7A-6EBF-488F-86A0-39A4A325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CC2199-8BE0-4BE3-8039-08C58860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A5DFC5A-1DCA-4CC1-8322-583C069B4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5379A2-B049-4A1C-A18D-79A1F237E82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6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2394" y="2055430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91487" y="2055430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6275" y="2055430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83A08-B3B7-4685-8917-A5E3B284CDF5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6302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2455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5277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9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6027" y="2060873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4556" y="2060873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3810" y="2060873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7924" y="2060873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2F82-E4B3-4DBD-BC4F-768FE7F9503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893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80746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4660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8575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61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960" y="2064664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7012" y="2064664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2736" y="2064664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3206" y="2064664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6866" y="2064664"/>
            <a:ext cx="1829435" cy="1828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A61FB-62DC-49AD-9B92-29AA7966F74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009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76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6444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194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4553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84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567F8-257F-483B-B2D4-ACC66C513D8B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2C5A75DF-B9C1-4A5D-8693-A417E8858D63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A90A1136-1EEB-4C77-AFF4-9E0972EF13B5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B4FDC405-07DE-49A2-92C3-22D7CCC2B1FD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317C1343-52C5-4AAB-A6B1-5E64545CFC16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80F82F4-4FF4-4115-A2EE-359EF0AAF35B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D31F4E0E-C07A-465F-A7E0-9B67B9FBB38F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9660FF54-EE5F-469D-A717-B169EBB5113A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1" name="Right Triangle 670">
            <a:extLst>
              <a:ext uri="{FF2B5EF4-FFF2-40B4-BE49-F238E27FC236}">
                <a16:creationId xmlns:a16="http://schemas.microsoft.com/office/drawing/2014/main" id="{A262CDFD-0FF1-428E-96C5-E87AE98B3FAB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2" name="Right Triangle 671">
            <a:extLst>
              <a:ext uri="{FF2B5EF4-FFF2-40B4-BE49-F238E27FC236}">
                <a16:creationId xmlns:a16="http://schemas.microsoft.com/office/drawing/2014/main" id="{9FB9B9C6-14C5-44EC-8357-E491F4166AC7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3" name="Right Triangle 672">
            <a:extLst>
              <a:ext uri="{FF2B5EF4-FFF2-40B4-BE49-F238E27FC236}">
                <a16:creationId xmlns:a16="http://schemas.microsoft.com/office/drawing/2014/main" id="{D115A183-5DEE-4557-906C-841E8BF4AD8A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4" name="Right Triangle 673">
            <a:extLst>
              <a:ext uri="{FF2B5EF4-FFF2-40B4-BE49-F238E27FC236}">
                <a16:creationId xmlns:a16="http://schemas.microsoft.com/office/drawing/2014/main" id="{D4CB3AC0-7B72-4B5F-9C38-87217C5E0053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6" name="Right Triangle 675">
            <a:extLst>
              <a:ext uri="{FF2B5EF4-FFF2-40B4-BE49-F238E27FC236}">
                <a16:creationId xmlns:a16="http://schemas.microsoft.com/office/drawing/2014/main" id="{070D0D90-434D-4A79-8FAF-A28B596E8BA5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7" name="Right Triangle 676">
            <a:extLst>
              <a:ext uri="{FF2B5EF4-FFF2-40B4-BE49-F238E27FC236}">
                <a16:creationId xmlns:a16="http://schemas.microsoft.com/office/drawing/2014/main" id="{E0272DA3-CBE0-4928-B3BE-526A7132B020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8" name="Right Triangle 677">
            <a:extLst>
              <a:ext uri="{FF2B5EF4-FFF2-40B4-BE49-F238E27FC236}">
                <a16:creationId xmlns:a16="http://schemas.microsoft.com/office/drawing/2014/main" id="{2B259B49-A833-4074-9BC3-732A6ADC9E90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9" name="Right Triangle 678">
            <a:extLst>
              <a:ext uri="{FF2B5EF4-FFF2-40B4-BE49-F238E27FC236}">
                <a16:creationId xmlns:a16="http://schemas.microsoft.com/office/drawing/2014/main" id="{9DA52803-4D1C-4646-A426-92E685974004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0" name="Right Triangle 679">
            <a:extLst>
              <a:ext uri="{FF2B5EF4-FFF2-40B4-BE49-F238E27FC236}">
                <a16:creationId xmlns:a16="http://schemas.microsoft.com/office/drawing/2014/main" id="{44F2694C-C7FB-42C2-A130-87A3444CDB1A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1" name="Right Triangle 680">
            <a:extLst>
              <a:ext uri="{FF2B5EF4-FFF2-40B4-BE49-F238E27FC236}">
                <a16:creationId xmlns:a16="http://schemas.microsoft.com/office/drawing/2014/main" id="{0C0C2D22-DB2D-42C3-9C39-02B032BE37E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2" name="Right Triangle 681">
            <a:extLst>
              <a:ext uri="{FF2B5EF4-FFF2-40B4-BE49-F238E27FC236}">
                <a16:creationId xmlns:a16="http://schemas.microsoft.com/office/drawing/2014/main" id="{2B091DFD-235A-4F82-8400-3D2D23513EED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3" name="Right Triangle 682">
            <a:extLst>
              <a:ext uri="{FF2B5EF4-FFF2-40B4-BE49-F238E27FC236}">
                <a16:creationId xmlns:a16="http://schemas.microsoft.com/office/drawing/2014/main" id="{9F1ACCCB-E98E-4873-86E7-F06C490CFDAF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4" name="Right Triangle 683">
            <a:extLst>
              <a:ext uri="{FF2B5EF4-FFF2-40B4-BE49-F238E27FC236}">
                <a16:creationId xmlns:a16="http://schemas.microsoft.com/office/drawing/2014/main" id="{4E5AC737-AE04-405D-9369-4528A38149C6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5" name="Right Triangle 684">
            <a:extLst>
              <a:ext uri="{FF2B5EF4-FFF2-40B4-BE49-F238E27FC236}">
                <a16:creationId xmlns:a16="http://schemas.microsoft.com/office/drawing/2014/main" id="{5075BADC-B414-49AE-AD6B-CCF5D545CD37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6" name="Right Triangle 685">
            <a:extLst>
              <a:ext uri="{FF2B5EF4-FFF2-40B4-BE49-F238E27FC236}">
                <a16:creationId xmlns:a16="http://schemas.microsoft.com/office/drawing/2014/main" id="{14A93DDE-9D44-4F70-94E3-4445B9184CD9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7" name="Right Triangle 686">
            <a:extLst>
              <a:ext uri="{FF2B5EF4-FFF2-40B4-BE49-F238E27FC236}">
                <a16:creationId xmlns:a16="http://schemas.microsoft.com/office/drawing/2014/main" id="{A592FFE6-CF46-4EBE-BA58-E0E350F196F9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9" name="Right Triangle 688">
            <a:extLst>
              <a:ext uri="{FF2B5EF4-FFF2-40B4-BE49-F238E27FC236}">
                <a16:creationId xmlns:a16="http://schemas.microsoft.com/office/drawing/2014/main" id="{173D5322-E331-4813-93EC-69B856F13151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7087EB5C-B6C9-40F5-AAA9-8BF7A0F05F2D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1" name="Right Triangle 690">
            <a:extLst>
              <a:ext uri="{FF2B5EF4-FFF2-40B4-BE49-F238E27FC236}">
                <a16:creationId xmlns:a16="http://schemas.microsoft.com/office/drawing/2014/main" id="{6AB551A9-231E-452E-95A3-E890EF780EB2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2" name="Right Triangle 691">
            <a:extLst>
              <a:ext uri="{FF2B5EF4-FFF2-40B4-BE49-F238E27FC236}">
                <a16:creationId xmlns:a16="http://schemas.microsoft.com/office/drawing/2014/main" id="{21F04599-4599-4390-A8BB-A75F20BA9AF8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3" name="Right Triangle 692">
            <a:extLst>
              <a:ext uri="{FF2B5EF4-FFF2-40B4-BE49-F238E27FC236}">
                <a16:creationId xmlns:a16="http://schemas.microsoft.com/office/drawing/2014/main" id="{F1BB26B7-3C77-4B97-82F4-557B9675DD69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4" name="Right Triangle 693">
            <a:extLst>
              <a:ext uri="{FF2B5EF4-FFF2-40B4-BE49-F238E27FC236}">
                <a16:creationId xmlns:a16="http://schemas.microsoft.com/office/drawing/2014/main" id="{0776ED34-7278-4000-8E07-3C3FCCF35AD1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5" name="Right Triangle 694">
            <a:extLst>
              <a:ext uri="{FF2B5EF4-FFF2-40B4-BE49-F238E27FC236}">
                <a16:creationId xmlns:a16="http://schemas.microsoft.com/office/drawing/2014/main" id="{86D8E87C-B42C-4B03-8D84-C3999BCAC26C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6" name="Right Triangle 695">
            <a:extLst>
              <a:ext uri="{FF2B5EF4-FFF2-40B4-BE49-F238E27FC236}">
                <a16:creationId xmlns:a16="http://schemas.microsoft.com/office/drawing/2014/main" id="{9445DD0C-B2B3-493E-82CD-A24EF1FA983A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7" name="Right Triangle 696">
            <a:extLst>
              <a:ext uri="{FF2B5EF4-FFF2-40B4-BE49-F238E27FC236}">
                <a16:creationId xmlns:a16="http://schemas.microsoft.com/office/drawing/2014/main" id="{BC80C5D1-DF00-4032-B44A-1F21057F0197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8" name="Right Triangle 697">
            <a:extLst>
              <a:ext uri="{FF2B5EF4-FFF2-40B4-BE49-F238E27FC236}">
                <a16:creationId xmlns:a16="http://schemas.microsoft.com/office/drawing/2014/main" id="{C14A4699-BC04-4EE4-8BAA-34ED5DF9C577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9" name="Right Triangle 698">
            <a:extLst>
              <a:ext uri="{FF2B5EF4-FFF2-40B4-BE49-F238E27FC236}">
                <a16:creationId xmlns:a16="http://schemas.microsoft.com/office/drawing/2014/main" id="{925537A2-4317-4E47-9FE1-6B7803BBDE5F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1" name="Right Triangle 700">
            <a:extLst>
              <a:ext uri="{FF2B5EF4-FFF2-40B4-BE49-F238E27FC236}">
                <a16:creationId xmlns:a16="http://schemas.microsoft.com/office/drawing/2014/main" id="{1B607426-67FE-42D5-BCD6-19FDC482EA97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2" name="Right Triangle 701">
            <a:extLst>
              <a:ext uri="{FF2B5EF4-FFF2-40B4-BE49-F238E27FC236}">
                <a16:creationId xmlns:a16="http://schemas.microsoft.com/office/drawing/2014/main" id="{3721A5D6-FDD8-486E-A763-9ECC7183A88C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3" name="Right Triangle 702">
            <a:extLst>
              <a:ext uri="{FF2B5EF4-FFF2-40B4-BE49-F238E27FC236}">
                <a16:creationId xmlns:a16="http://schemas.microsoft.com/office/drawing/2014/main" id="{A205A44E-E520-43E2-8A45-05DA297D7B05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4" name="Right Triangle 703">
            <a:extLst>
              <a:ext uri="{FF2B5EF4-FFF2-40B4-BE49-F238E27FC236}">
                <a16:creationId xmlns:a16="http://schemas.microsoft.com/office/drawing/2014/main" id="{0D2B5A27-66BF-44F5-9BEE-BC124D04F6EC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5" name="Right Triangle 704">
            <a:extLst>
              <a:ext uri="{FF2B5EF4-FFF2-40B4-BE49-F238E27FC236}">
                <a16:creationId xmlns:a16="http://schemas.microsoft.com/office/drawing/2014/main" id="{9376A22E-84F0-4927-B75A-C1A44EA47339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6" name="Right Triangle 705">
            <a:extLst>
              <a:ext uri="{FF2B5EF4-FFF2-40B4-BE49-F238E27FC236}">
                <a16:creationId xmlns:a16="http://schemas.microsoft.com/office/drawing/2014/main" id="{10F437FB-B6F2-45B7-A64E-69C77E695654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7" name="Right Triangle 706">
            <a:extLst>
              <a:ext uri="{FF2B5EF4-FFF2-40B4-BE49-F238E27FC236}">
                <a16:creationId xmlns:a16="http://schemas.microsoft.com/office/drawing/2014/main" id="{AC0CD031-0B0F-423B-97C9-EE39FA3BFA61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8" name="Right Triangle 707">
            <a:extLst>
              <a:ext uri="{FF2B5EF4-FFF2-40B4-BE49-F238E27FC236}">
                <a16:creationId xmlns:a16="http://schemas.microsoft.com/office/drawing/2014/main" id="{EAF64B36-3319-4C74-9AB7-FEAB06B37641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9" name="Right Triangle 708">
            <a:extLst>
              <a:ext uri="{FF2B5EF4-FFF2-40B4-BE49-F238E27FC236}">
                <a16:creationId xmlns:a16="http://schemas.microsoft.com/office/drawing/2014/main" id="{E3C54209-D8C1-426E-9A8A-A542770AD73F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0" name="Right Triangle 709">
            <a:extLst>
              <a:ext uri="{FF2B5EF4-FFF2-40B4-BE49-F238E27FC236}">
                <a16:creationId xmlns:a16="http://schemas.microsoft.com/office/drawing/2014/main" id="{CE48EDDD-15A2-4179-9723-EF0790D9AB7A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1" name="Right Triangle 710">
            <a:extLst>
              <a:ext uri="{FF2B5EF4-FFF2-40B4-BE49-F238E27FC236}">
                <a16:creationId xmlns:a16="http://schemas.microsoft.com/office/drawing/2014/main" id="{AEB1B8E3-1301-4A21-AFF8-2369AF3E5025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2" name="Right Triangle 711">
            <a:extLst>
              <a:ext uri="{FF2B5EF4-FFF2-40B4-BE49-F238E27FC236}">
                <a16:creationId xmlns:a16="http://schemas.microsoft.com/office/drawing/2014/main" id="{22321A31-BBD8-4021-8D12-DD2AD359ACB7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1A9DA018-B052-4202-B3DD-762545F3AC9F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0B30A448-CF71-4D0C-BABB-85036722715B}"/>
              </a:ext>
            </a:extLst>
          </p:cNvPr>
          <p:cNvSpPr/>
          <p:nvPr/>
        </p:nvSpPr>
        <p:spPr bwMode="gray">
          <a:xfrm flipH="1">
            <a:off x="11648016" y="944040"/>
            <a:ext cx="547160" cy="547018"/>
          </a:xfrm>
          <a:custGeom>
            <a:avLst/>
            <a:gdLst>
              <a:gd name="connsiteX0" fmla="*/ 547018 w 547018"/>
              <a:gd name="connsiteY0" fmla="*/ 0 h 547018"/>
              <a:gd name="connsiteX1" fmla="*/ 0 w 547018"/>
              <a:gd name="connsiteY1" fmla="*/ 0 h 547018"/>
              <a:gd name="connsiteX2" fmla="*/ 0 w 547018"/>
              <a:gd name="connsiteY2" fmla="*/ 547018 h 547018"/>
              <a:gd name="connsiteX3" fmla="*/ 547018 w 547018"/>
              <a:gd name="connsiteY3" fmla="*/ 0 h 54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18" h="547018">
                <a:moveTo>
                  <a:pt x="547018" y="0"/>
                </a:moveTo>
                <a:lnTo>
                  <a:pt x="0" y="0"/>
                </a:lnTo>
                <a:lnTo>
                  <a:pt x="0" y="547018"/>
                </a:lnTo>
                <a:lnTo>
                  <a:pt x="5470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D9357F95-7EF6-4C2E-AA16-1B5306D68394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3D62801-9D5B-4629-ADE5-11D828E45A92}"/>
              </a:ext>
            </a:extLst>
          </p:cNvPr>
          <p:cNvSpPr/>
          <p:nvPr/>
        </p:nvSpPr>
        <p:spPr bwMode="gray">
          <a:xfrm flipH="1">
            <a:off x="11648211" y="3853561"/>
            <a:ext cx="546965" cy="546823"/>
          </a:xfrm>
          <a:custGeom>
            <a:avLst/>
            <a:gdLst>
              <a:gd name="connsiteX0" fmla="*/ 546823 w 546823"/>
              <a:gd name="connsiteY0" fmla="*/ 0 h 546823"/>
              <a:gd name="connsiteX1" fmla="*/ 0 w 546823"/>
              <a:gd name="connsiteY1" fmla="*/ 0 h 546823"/>
              <a:gd name="connsiteX2" fmla="*/ 0 w 546823"/>
              <a:gd name="connsiteY2" fmla="*/ 546823 h 546823"/>
              <a:gd name="connsiteX3" fmla="*/ 546823 w 546823"/>
              <a:gd name="connsiteY3" fmla="*/ 0 h 5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23" h="546823">
                <a:moveTo>
                  <a:pt x="546823" y="0"/>
                </a:moveTo>
                <a:lnTo>
                  <a:pt x="0" y="0"/>
                </a:lnTo>
                <a:lnTo>
                  <a:pt x="0" y="546823"/>
                </a:lnTo>
                <a:lnTo>
                  <a:pt x="546823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8D8B5F7D-87DB-4F9D-AEEA-3B88E754EC16}"/>
              </a:ext>
            </a:extLst>
          </p:cNvPr>
          <p:cNvSpPr/>
          <p:nvPr/>
        </p:nvSpPr>
        <p:spPr bwMode="gray">
          <a:xfrm flipH="1">
            <a:off x="11646827" y="394646"/>
            <a:ext cx="548349" cy="549395"/>
          </a:xfrm>
          <a:custGeom>
            <a:avLst/>
            <a:gdLst>
              <a:gd name="connsiteX0" fmla="*/ 0 w 548206"/>
              <a:gd name="connsiteY0" fmla="*/ 0 h 549395"/>
              <a:gd name="connsiteX1" fmla="*/ 0 w 548206"/>
              <a:gd name="connsiteY1" fmla="*/ 549395 h 549395"/>
              <a:gd name="connsiteX2" fmla="*/ 547018 w 548206"/>
              <a:gd name="connsiteY2" fmla="*/ 549395 h 549395"/>
              <a:gd name="connsiteX3" fmla="*/ 548206 w 548206"/>
              <a:gd name="connsiteY3" fmla="*/ 548206 h 549395"/>
              <a:gd name="connsiteX4" fmla="*/ 0 w 548206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06" h="549395">
                <a:moveTo>
                  <a:pt x="0" y="0"/>
                </a:moveTo>
                <a:lnTo>
                  <a:pt x="0" y="549395"/>
                </a:lnTo>
                <a:lnTo>
                  <a:pt x="547018" y="549395"/>
                </a:lnTo>
                <a:lnTo>
                  <a:pt x="548206" y="54820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C7A3549D-BEA0-4C50-BDBF-D6C0E332EB04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0BC61484-2257-4430-87EA-EEE20C384D6C}"/>
              </a:ext>
            </a:extLst>
          </p:cNvPr>
          <p:cNvSpPr/>
          <p:nvPr/>
        </p:nvSpPr>
        <p:spPr bwMode="gray">
          <a:xfrm flipH="1">
            <a:off x="11645638" y="944040"/>
            <a:ext cx="549538" cy="968826"/>
          </a:xfrm>
          <a:custGeom>
            <a:avLst/>
            <a:gdLst>
              <a:gd name="connsiteX0" fmla="*/ 549395 w 549395"/>
              <a:gd name="connsiteY0" fmla="*/ 0 h 968826"/>
              <a:gd name="connsiteX1" fmla="*/ 547018 w 549395"/>
              <a:gd name="connsiteY1" fmla="*/ 0 h 968826"/>
              <a:gd name="connsiteX2" fmla="*/ 0 w 549395"/>
              <a:gd name="connsiteY2" fmla="*/ 547018 h 968826"/>
              <a:gd name="connsiteX3" fmla="*/ 0 w 549395"/>
              <a:gd name="connsiteY3" fmla="*/ 968826 h 968826"/>
              <a:gd name="connsiteX4" fmla="*/ 549395 w 549395"/>
              <a:gd name="connsiteY4" fmla="*/ 968826 h 968826"/>
              <a:gd name="connsiteX5" fmla="*/ 549395 w 549395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68826">
                <a:moveTo>
                  <a:pt x="549395" y="0"/>
                </a:moveTo>
                <a:lnTo>
                  <a:pt x="547018" y="0"/>
                </a:lnTo>
                <a:lnTo>
                  <a:pt x="0" y="547018"/>
                </a:lnTo>
                <a:lnTo>
                  <a:pt x="0" y="968826"/>
                </a:lnTo>
                <a:lnTo>
                  <a:pt x="549395" y="968826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CD105FDE-FEDD-4E5E-875E-2568BD2BC3E8}"/>
              </a:ext>
            </a:extLst>
          </p:cNvPr>
          <p:cNvSpPr/>
          <p:nvPr/>
        </p:nvSpPr>
        <p:spPr bwMode="gray">
          <a:xfrm flipH="1">
            <a:off x="11645638" y="1913744"/>
            <a:ext cx="549538" cy="971203"/>
          </a:xfrm>
          <a:custGeom>
            <a:avLst/>
            <a:gdLst>
              <a:gd name="connsiteX0" fmla="*/ 549395 w 549395"/>
              <a:gd name="connsiteY0" fmla="*/ 0 h 971203"/>
              <a:gd name="connsiteX1" fmla="*/ 0 w 549395"/>
              <a:gd name="connsiteY1" fmla="*/ 0 h 971203"/>
              <a:gd name="connsiteX2" fmla="*/ 0 w 549395"/>
              <a:gd name="connsiteY2" fmla="*/ 421808 h 971203"/>
              <a:gd name="connsiteX3" fmla="*/ 0 w 549395"/>
              <a:gd name="connsiteY3" fmla="*/ 971203 h 971203"/>
              <a:gd name="connsiteX4" fmla="*/ 549395 w 549395"/>
              <a:gd name="connsiteY4" fmla="*/ 971203 h 971203"/>
              <a:gd name="connsiteX5" fmla="*/ 549395 w 549395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71203">
                <a:moveTo>
                  <a:pt x="549395" y="0"/>
                </a:moveTo>
                <a:lnTo>
                  <a:pt x="0" y="0"/>
                </a:lnTo>
                <a:lnTo>
                  <a:pt x="0" y="421808"/>
                </a:lnTo>
                <a:lnTo>
                  <a:pt x="0" y="971203"/>
                </a:lnTo>
                <a:lnTo>
                  <a:pt x="549395" y="971203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A8D9DDDF-0B40-4665-9080-ECDF9D052859}"/>
              </a:ext>
            </a:extLst>
          </p:cNvPr>
          <p:cNvSpPr/>
          <p:nvPr/>
        </p:nvSpPr>
        <p:spPr bwMode="gray">
          <a:xfrm flipH="1">
            <a:off x="11646924" y="3304166"/>
            <a:ext cx="548252" cy="549395"/>
          </a:xfrm>
          <a:custGeom>
            <a:avLst/>
            <a:gdLst>
              <a:gd name="connsiteX0" fmla="*/ 0 w 548109"/>
              <a:gd name="connsiteY0" fmla="*/ 0 h 549395"/>
              <a:gd name="connsiteX1" fmla="*/ 0 w 548109"/>
              <a:gd name="connsiteY1" fmla="*/ 549395 h 549395"/>
              <a:gd name="connsiteX2" fmla="*/ 546823 w 548109"/>
              <a:gd name="connsiteY2" fmla="*/ 549395 h 549395"/>
              <a:gd name="connsiteX3" fmla="*/ 548109 w 548109"/>
              <a:gd name="connsiteY3" fmla="*/ 548109 h 549395"/>
              <a:gd name="connsiteX4" fmla="*/ 0 w 548109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09" h="549395">
                <a:moveTo>
                  <a:pt x="0" y="0"/>
                </a:moveTo>
                <a:lnTo>
                  <a:pt x="0" y="549395"/>
                </a:lnTo>
                <a:lnTo>
                  <a:pt x="546823" y="549395"/>
                </a:lnTo>
                <a:lnTo>
                  <a:pt x="548109" y="548109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6E6077E7-70AA-4E3D-98F5-AD19E37C253F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356C6A63-581D-4DEB-A13F-469034B75B77}"/>
              </a:ext>
            </a:extLst>
          </p:cNvPr>
          <p:cNvSpPr/>
          <p:nvPr/>
        </p:nvSpPr>
        <p:spPr bwMode="gray">
          <a:xfrm flipH="1">
            <a:off x="11645639" y="3853560"/>
            <a:ext cx="549537" cy="968632"/>
          </a:xfrm>
          <a:custGeom>
            <a:avLst/>
            <a:gdLst>
              <a:gd name="connsiteX0" fmla="*/ 549394 w 549394"/>
              <a:gd name="connsiteY0" fmla="*/ 0 h 968632"/>
              <a:gd name="connsiteX1" fmla="*/ 546823 w 549394"/>
              <a:gd name="connsiteY1" fmla="*/ 0 h 968632"/>
              <a:gd name="connsiteX2" fmla="*/ 0 w 549394"/>
              <a:gd name="connsiteY2" fmla="*/ 546823 h 968632"/>
              <a:gd name="connsiteX3" fmla="*/ 0 w 549394"/>
              <a:gd name="connsiteY3" fmla="*/ 968632 h 968632"/>
              <a:gd name="connsiteX4" fmla="*/ 549394 w 549394"/>
              <a:gd name="connsiteY4" fmla="*/ 968632 h 968632"/>
              <a:gd name="connsiteX5" fmla="*/ 549394 w 549394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4" h="968632">
                <a:moveTo>
                  <a:pt x="549394" y="0"/>
                </a:moveTo>
                <a:lnTo>
                  <a:pt x="546823" y="0"/>
                </a:lnTo>
                <a:lnTo>
                  <a:pt x="0" y="546823"/>
                </a:lnTo>
                <a:lnTo>
                  <a:pt x="0" y="968632"/>
                </a:lnTo>
                <a:lnTo>
                  <a:pt x="549394" y="968632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B88F2A3E-8794-4A6F-B8EC-468CF9A9C7CF}"/>
              </a:ext>
            </a:extLst>
          </p:cNvPr>
          <p:cNvSpPr/>
          <p:nvPr/>
        </p:nvSpPr>
        <p:spPr bwMode="gray">
          <a:xfrm flipH="1">
            <a:off x="11645639" y="4823070"/>
            <a:ext cx="549537" cy="971203"/>
          </a:xfrm>
          <a:custGeom>
            <a:avLst/>
            <a:gdLst>
              <a:gd name="connsiteX0" fmla="*/ 549394 w 549394"/>
              <a:gd name="connsiteY0" fmla="*/ 0 h 971203"/>
              <a:gd name="connsiteX1" fmla="*/ 0 w 549394"/>
              <a:gd name="connsiteY1" fmla="*/ 0 h 971203"/>
              <a:gd name="connsiteX2" fmla="*/ 0 w 549394"/>
              <a:gd name="connsiteY2" fmla="*/ 421809 h 971203"/>
              <a:gd name="connsiteX3" fmla="*/ 549394 w 549394"/>
              <a:gd name="connsiteY3" fmla="*/ 971203 h 971203"/>
              <a:gd name="connsiteX4" fmla="*/ 549394 w 549394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94" h="971203">
                <a:moveTo>
                  <a:pt x="549394" y="0"/>
                </a:moveTo>
                <a:lnTo>
                  <a:pt x="0" y="0"/>
                </a:lnTo>
                <a:lnTo>
                  <a:pt x="0" y="421809"/>
                </a:lnTo>
                <a:lnTo>
                  <a:pt x="549394" y="971203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B08AAEAD-23A2-452F-8325-9F54FD378B43}"/>
              </a:ext>
            </a:extLst>
          </p:cNvPr>
          <p:cNvSpPr/>
          <p:nvPr/>
        </p:nvSpPr>
        <p:spPr bwMode="gray">
          <a:xfrm flipH="1">
            <a:off x="11645638" y="6217164"/>
            <a:ext cx="549538" cy="549395"/>
          </a:xfrm>
          <a:custGeom>
            <a:avLst/>
            <a:gdLst>
              <a:gd name="connsiteX0" fmla="*/ 0 w 549395"/>
              <a:gd name="connsiteY0" fmla="*/ 0 h 549395"/>
              <a:gd name="connsiteX1" fmla="*/ 0 w 549395"/>
              <a:gd name="connsiteY1" fmla="*/ 549395 h 549395"/>
              <a:gd name="connsiteX2" fmla="*/ 549395 w 549395"/>
              <a:gd name="connsiteY2" fmla="*/ 549395 h 549395"/>
              <a:gd name="connsiteX3" fmla="*/ 0 w 549395"/>
              <a:gd name="connsiteY3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95" h="549395">
                <a:moveTo>
                  <a:pt x="0" y="0"/>
                </a:moveTo>
                <a:lnTo>
                  <a:pt x="0" y="549395"/>
                </a:lnTo>
                <a:lnTo>
                  <a:pt x="549395" y="549395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3" name="Right Triangle 722">
            <a:extLst>
              <a:ext uri="{FF2B5EF4-FFF2-40B4-BE49-F238E27FC236}">
                <a16:creationId xmlns:a16="http://schemas.microsoft.com/office/drawing/2014/main" id="{3E22D31F-5380-4036-9107-1B9960149930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4" name="Right Triangle 723">
            <a:extLst>
              <a:ext uri="{FF2B5EF4-FFF2-40B4-BE49-F238E27FC236}">
                <a16:creationId xmlns:a16="http://schemas.microsoft.com/office/drawing/2014/main" id="{B9E47E7A-CBF3-4332-A2F1-DBDD0013A86B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5" name="Right Triangle 724">
            <a:extLst>
              <a:ext uri="{FF2B5EF4-FFF2-40B4-BE49-F238E27FC236}">
                <a16:creationId xmlns:a16="http://schemas.microsoft.com/office/drawing/2014/main" id="{46E98528-7204-4F8D-877D-54A607318DF3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6" name="Right Triangle 725">
            <a:extLst>
              <a:ext uri="{FF2B5EF4-FFF2-40B4-BE49-F238E27FC236}">
                <a16:creationId xmlns:a16="http://schemas.microsoft.com/office/drawing/2014/main" id="{D8E6B450-C85D-4039-BF6C-FAA4C9AA3DFD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7" name="Right Triangle 726">
            <a:extLst>
              <a:ext uri="{FF2B5EF4-FFF2-40B4-BE49-F238E27FC236}">
                <a16:creationId xmlns:a16="http://schemas.microsoft.com/office/drawing/2014/main" id="{4F10CD0C-5955-4F69-BA2B-9F496ADA4C4F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8" name="Right Triangle 727">
            <a:extLst>
              <a:ext uri="{FF2B5EF4-FFF2-40B4-BE49-F238E27FC236}">
                <a16:creationId xmlns:a16="http://schemas.microsoft.com/office/drawing/2014/main" id="{272E5C83-ED67-45FE-8643-CE688AB10F22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9" name="Right Triangle 728">
            <a:extLst>
              <a:ext uri="{FF2B5EF4-FFF2-40B4-BE49-F238E27FC236}">
                <a16:creationId xmlns:a16="http://schemas.microsoft.com/office/drawing/2014/main" id="{F6B1467E-B931-4E40-A0C6-CC1147CC382E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0" name="Right Triangle 729">
            <a:extLst>
              <a:ext uri="{FF2B5EF4-FFF2-40B4-BE49-F238E27FC236}">
                <a16:creationId xmlns:a16="http://schemas.microsoft.com/office/drawing/2014/main" id="{B188300A-D890-40C0-82A2-6D5C1B3211FB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1" name="Right Triangle 730">
            <a:extLst>
              <a:ext uri="{FF2B5EF4-FFF2-40B4-BE49-F238E27FC236}">
                <a16:creationId xmlns:a16="http://schemas.microsoft.com/office/drawing/2014/main" id="{B650832F-3E4C-436F-A241-1885D9DBD00A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E6BE1D67-5968-40F8-8DFC-636F0BAB83FB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3" name="Right Triangle 732">
            <a:extLst>
              <a:ext uri="{FF2B5EF4-FFF2-40B4-BE49-F238E27FC236}">
                <a16:creationId xmlns:a16="http://schemas.microsoft.com/office/drawing/2014/main" id="{9BEE8E88-559E-405B-AC1E-936C66C7DE89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4" name="Right Triangle 733">
            <a:extLst>
              <a:ext uri="{FF2B5EF4-FFF2-40B4-BE49-F238E27FC236}">
                <a16:creationId xmlns:a16="http://schemas.microsoft.com/office/drawing/2014/main" id="{B165E6C6-C6A9-4E1E-8261-1001059E47A8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7" name="Right Triangle 736">
            <a:extLst>
              <a:ext uri="{FF2B5EF4-FFF2-40B4-BE49-F238E27FC236}">
                <a16:creationId xmlns:a16="http://schemas.microsoft.com/office/drawing/2014/main" id="{0C6887A0-AF09-41E0-B426-CF82BC98B0E8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8" name="Right Triangle 737">
            <a:extLst>
              <a:ext uri="{FF2B5EF4-FFF2-40B4-BE49-F238E27FC236}">
                <a16:creationId xmlns:a16="http://schemas.microsoft.com/office/drawing/2014/main" id="{A2B1D576-0511-448B-A9F8-017BFA62DCAD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9" name="Right Triangle 738">
            <a:extLst>
              <a:ext uri="{FF2B5EF4-FFF2-40B4-BE49-F238E27FC236}">
                <a16:creationId xmlns:a16="http://schemas.microsoft.com/office/drawing/2014/main" id="{66B18D9F-B012-4FC2-A44F-D8096D86070C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0" name="Right Triangle 739">
            <a:extLst>
              <a:ext uri="{FF2B5EF4-FFF2-40B4-BE49-F238E27FC236}">
                <a16:creationId xmlns:a16="http://schemas.microsoft.com/office/drawing/2014/main" id="{4C415472-B385-447B-AC0A-59F7EF1F7640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1" name="Right Triangle 740">
            <a:extLst>
              <a:ext uri="{FF2B5EF4-FFF2-40B4-BE49-F238E27FC236}">
                <a16:creationId xmlns:a16="http://schemas.microsoft.com/office/drawing/2014/main" id="{D618D2F0-5040-4487-9320-BF03512CB652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2" name="Right Triangle 741">
            <a:extLst>
              <a:ext uri="{FF2B5EF4-FFF2-40B4-BE49-F238E27FC236}">
                <a16:creationId xmlns:a16="http://schemas.microsoft.com/office/drawing/2014/main" id="{13EC3D77-2DA3-4DE4-B637-B6E1E9245641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3" name="Right Triangle 742">
            <a:extLst>
              <a:ext uri="{FF2B5EF4-FFF2-40B4-BE49-F238E27FC236}">
                <a16:creationId xmlns:a16="http://schemas.microsoft.com/office/drawing/2014/main" id="{22098F0C-2982-4134-A5D2-3A88C1AD8653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4" name="Right Triangle 743">
            <a:extLst>
              <a:ext uri="{FF2B5EF4-FFF2-40B4-BE49-F238E27FC236}">
                <a16:creationId xmlns:a16="http://schemas.microsoft.com/office/drawing/2014/main" id="{CE367989-B41E-4AC6-B6A6-5E304F9566FE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5" name="Right Triangle 744">
            <a:extLst>
              <a:ext uri="{FF2B5EF4-FFF2-40B4-BE49-F238E27FC236}">
                <a16:creationId xmlns:a16="http://schemas.microsoft.com/office/drawing/2014/main" id="{CA89A69F-22F4-4B64-9236-CF8BC718107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6" name="Right Triangle 745">
            <a:extLst>
              <a:ext uri="{FF2B5EF4-FFF2-40B4-BE49-F238E27FC236}">
                <a16:creationId xmlns:a16="http://schemas.microsoft.com/office/drawing/2014/main" id="{2CBB5DB4-6118-4872-9054-2F5A896E1FFC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7" name="Right Triangle 746">
            <a:extLst>
              <a:ext uri="{FF2B5EF4-FFF2-40B4-BE49-F238E27FC236}">
                <a16:creationId xmlns:a16="http://schemas.microsoft.com/office/drawing/2014/main" id="{4E35E85A-DD92-4A15-AE9E-1039AF4B06AD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8" name="Right Triangle 747">
            <a:extLst>
              <a:ext uri="{FF2B5EF4-FFF2-40B4-BE49-F238E27FC236}">
                <a16:creationId xmlns:a16="http://schemas.microsoft.com/office/drawing/2014/main" id="{E3FBAB74-79E7-4890-B1D2-5DD21B297B7D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9" name="Right Triangle 748">
            <a:extLst>
              <a:ext uri="{FF2B5EF4-FFF2-40B4-BE49-F238E27FC236}">
                <a16:creationId xmlns:a16="http://schemas.microsoft.com/office/drawing/2014/main" id="{4061B251-6E80-4362-89D2-7324515AC2B4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1" name="Right Triangle 750">
            <a:extLst>
              <a:ext uri="{FF2B5EF4-FFF2-40B4-BE49-F238E27FC236}">
                <a16:creationId xmlns:a16="http://schemas.microsoft.com/office/drawing/2014/main" id="{81605547-D2F9-4FED-8C34-F1FE73878546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2" name="Right Triangle 751">
            <a:extLst>
              <a:ext uri="{FF2B5EF4-FFF2-40B4-BE49-F238E27FC236}">
                <a16:creationId xmlns:a16="http://schemas.microsoft.com/office/drawing/2014/main" id="{1DD05993-48BF-4BF0-A9C2-AC47240F4908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3" name="Right Triangle 752">
            <a:extLst>
              <a:ext uri="{FF2B5EF4-FFF2-40B4-BE49-F238E27FC236}">
                <a16:creationId xmlns:a16="http://schemas.microsoft.com/office/drawing/2014/main" id="{AFAA0356-99BA-4C4D-AE54-6D41F5F6342C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4" name="Right Triangle 753">
            <a:extLst>
              <a:ext uri="{FF2B5EF4-FFF2-40B4-BE49-F238E27FC236}">
                <a16:creationId xmlns:a16="http://schemas.microsoft.com/office/drawing/2014/main" id="{FEB49CD0-624F-4EFF-BB66-50522379056E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5" name="Right Triangle 754">
            <a:extLst>
              <a:ext uri="{FF2B5EF4-FFF2-40B4-BE49-F238E27FC236}">
                <a16:creationId xmlns:a16="http://schemas.microsoft.com/office/drawing/2014/main" id="{ABB47E31-296D-449A-9434-91EB835C1BDC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6" name="Right Triangle 755">
            <a:extLst>
              <a:ext uri="{FF2B5EF4-FFF2-40B4-BE49-F238E27FC236}">
                <a16:creationId xmlns:a16="http://schemas.microsoft.com/office/drawing/2014/main" id="{784EA560-CDD0-4FE9-99D1-F442AAEAAA07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7" name="Right Triangle 756">
            <a:extLst>
              <a:ext uri="{FF2B5EF4-FFF2-40B4-BE49-F238E27FC236}">
                <a16:creationId xmlns:a16="http://schemas.microsoft.com/office/drawing/2014/main" id="{CA1EEF65-B6C8-492C-8986-AA06DD0ECF0F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8" name="Right Triangle 757">
            <a:extLst>
              <a:ext uri="{FF2B5EF4-FFF2-40B4-BE49-F238E27FC236}">
                <a16:creationId xmlns:a16="http://schemas.microsoft.com/office/drawing/2014/main" id="{C9A9CF9C-19E8-404A-B473-E5BE50486F39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9" name="Right Triangle 758">
            <a:extLst>
              <a:ext uri="{FF2B5EF4-FFF2-40B4-BE49-F238E27FC236}">
                <a16:creationId xmlns:a16="http://schemas.microsoft.com/office/drawing/2014/main" id="{16B57B36-B749-411E-8280-ED23ACD33E7B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0" name="Right Triangle 759">
            <a:extLst>
              <a:ext uri="{FF2B5EF4-FFF2-40B4-BE49-F238E27FC236}">
                <a16:creationId xmlns:a16="http://schemas.microsoft.com/office/drawing/2014/main" id="{6D770A62-A527-4B7D-BB9D-B46CACB9F370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1" name="Right Triangle 760">
            <a:extLst>
              <a:ext uri="{FF2B5EF4-FFF2-40B4-BE49-F238E27FC236}">
                <a16:creationId xmlns:a16="http://schemas.microsoft.com/office/drawing/2014/main" id="{B15B1A1A-39C0-4529-A83A-437B5EEA4CD0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5A4E746D-3C3B-4D53-959F-C836AF227DE2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8C99A34E-1530-4A70-BEA6-13365FBFCF62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7" name="Right Triangle 566">
            <a:extLst>
              <a:ext uri="{FF2B5EF4-FFF2-40B4-BE49-F238E27FC236}">
                <a16:creationId xmlns:a16="http://schemas.microsoft.com/office/drawing/2014/main" id="{6C86787E-4B1E-4795-8F01-302C1EAA7C5E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0557DA40-0B50-4571-ADB7-E92D5ED30F3C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9" name="Right Triangle 568">
            <a:extLst>
              <a:ext uri="{FF2B5EF4-FFF2-40B4-BE49-F238E27FC236}">
                <a16:creationId xmlns:a16="http://schemas.microsoft.com/office/drawing/2014/main" id="{4BAB721F-0FF5-4B2B-AEE5-E236A274AAA8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0" name="Right Triangle 569">
            <a:extLst>
              <a:ext uri="{FF2B5EF4-FFF2-40B4-BE49-F238E27FC236}">
                <a16:creationId xmlns:a16="http://schemas.microsoft.com/office/drawing/2014/main" id="{5FCB2851-552E-4894-923D-149F0F822D81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1" name="Right Triangle 570">
            <a:extLst>
              <a:ext uri="{FF2B5EF4-FFF2-40B4-BE49-F238E27FC236}">
                <a16:creationId xmlns:a16="http://schemas.microsoft.com/office/drawing/2014/main" id="{C07F9D48-01DA-475D-A1E1-D985899851A9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2" name="Right Triangle 571">
            <a:extLst>
              <a:ext uri="{FF2B5EF4-FFF2-40B4-BE49-F238E27FC236}">
                <a16:creationId xmlns:a16="http://schemas.microsoft.com/office/drawing/2014/main" id="{5F7940E6-B49A-4E60-80BF-DDE5F67A6B36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3" name="Right Triangle 572">
            <a:extLst>
              <a:ext uri="{FF2B5EF4-FFF2-40B4-BE49-F238E27FC236}">
                <a16:creationId xmlns:a16="http://schemas.microsoft.com/office/drawing/2014/main" id="{3A51084D-A503-43F3-8B18-24A6F76FFCCF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4" name="Right Triangle 573">
            <a:extLst>
              <a:ext uri="{FF2B5EF4-FFF2-40B4-BE49-F238E27FC236}">
                <a16:creationId xmlns:a16="http://schemas.microsoft.com/office/drawing/2014/main" id="{C829B06F-934B-4B81-8FEA-32B7C2215111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5" name="Right Triangle 574">
            <a:extLst>
              <a:ext uri="{FF2B5EF4-FFF2-40B4-BE49-F238E27FC236}">
                <a16:creationId xmlns:a16="http://schemas.microsoft.com/office/drawing/2014/main" id="{7E1BDC98-52A0-4FD1-8421-75555F93D09B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ACC2949E-3286-486B-8D95-976F7FBB128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8" name="Right Triangle 577">
            <a:extLst>
              <a:ext uri="{FF2B5EF4-FFF2-40B4-BE49-F238E27FC236}">
                <a16:creationId xmlns:a16="http://schemas.microsoft.com/office/drawing/2014/main" id="{F5C5469C-7098-4CB6-B030-6646E4D1375B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9" name="Right Triangle 578">
            <a:extLst>
              <a:ext uri="{FF2B5EF4-FFF2-40B4-BE49-F238E27FC236}">
                <a16:creationId xmlns:a16="http://schemas.microsoft.com/office/drawing/2014/main" id="{5A8390C4-7D9D-46DB-91DF-DBD8210FE02A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0" name="Right Triangle 579">
            <a:extLst>
              <a:ext uri="{FF2B5EF4-FFF2-40B4-BE49-F238E27FC236}">
                <a16:creationId xmlns:a16="http://schemas.microsoft.com/office/drawing/2014/main" id="{9BE8B15B-B597-415C-A142-DF74AF30D270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014BFE1E-1C83-488E-AB5A-C86F60E83A3C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2" name="Right Triangle 581">
            <a:extLst>
              <a:ext uri="{FF2B5EF4-FFF2-40B4-BE49-F238E27FC236}">
                <a16:creationId xmlns:a16="http://schemas.microsoft.com/office/drawing/2014/main" id="{B645A53D-B562-4695-8BE3-743EC71DCD5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3" name="Right Triangle 582">
            <a:extLst>
              <a:ext uri="{FF2B5EF4-FFF2-40B4-BE49-F238E27FC236}">
                <a16:creationId xmlns:a16="http://schemas.microsoft.com/office/drawing/2014/main" id="{26B694A6-38A4-4A66-B185-881741507569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19790F5C-E85E-4C2A-9603-F6D7F4DB5048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DA733CF-B68A-4988-A22A-19CA08EEC040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6" name="Right Triangle 585">
            <a:extLst>
              <a:ext uri="{FF2B5EF4-FFF2-40B4-BE49-F238E27FC236}">
                <a16:creationId xmlns:a16="http://schemas.microsoft.com/office/drawing/2014/main" id="{863AEBA4-A4D5-483D-9761-26EDD8E2A3FF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7" name="Right Triangle 586">
            <a:extLst>
              <a:ext uri="{FF2B5EF4-FFF2-40B4-BE49-F238E27FC236}">
                <a16:creationId xmlns:a16="http://schemas.microsoft.com/office/drawing/2014/main" id="{969145DD-B3E4-41B3-8A07-3897749C603F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8" name="Right Triangle 587">
            <a:extLst>
              <a:ext uri="{FF2B5EF4-FFF2-40B4-BE49-F238E27FC236}">
                <a16:creationId xmlns:a16="http://schemas.microsoft.com/office/drawing/2014/main" id="{2F2E4CE1-A94F-469A-9822-1A2BAC9250D2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0" name="Right Triangle 589">
            <a:extLst>
              <a:ext uri="{FF2B5EF4-FFF2-40B4-BE49-F238E27FC236}">
                <a16:creationId xmlns:a16="http://schemas.microsoft.com/office/drawing/2014/main" id="{3D349ECB-4D4E-4674-89A7-3371E74A6B88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1" name="Right Triangle 590">
            <a:extLst>
              <a:ext uri="{FF2B5EF4-FFF2-40B4-BE49-F238E27FC236}">
                <a16:creationId xmlns:a16="http://schemas.microsoft.com/office/drawing/2014/main" id="{38A51940-A5AB-4D31-88AA-13A45187A635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2" name="Right Triangle 591">
            <a:extLst>
              <a:ext uri="{FF2B5EF4-FFF2-40B4-BE49-F238E27FC236}">
                <a16:creationId xmlns:a16="http://schemas.microsoft.com/office/drawing/2014/main" id="{3F8D1F62-2A9C-441E-B6D5-05E44562485B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3" name="Right Triangle 592">
            <a:extLst>
              <a:ext uri="{FF2B5EF4-FFF2-40B4-BE49-F238E27FC236}">
                <a16:creationId xmlns:a16="http://schemas.microsoft.com/office/drawing/2014/main" id="{114C1A95-27CA-4FFE-B58E-B536C9EDF6AD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4" name="Right Triangle 593">
            <a:extLst>
              <a:ext uri="{FF2B5EF4-FFF2-40B4-BE49-F238E27FC236}">
                <a16:creationId xmlns:a16="http://schemas.microsoft.com/office/drawing/2014/main" id="{D6FD7AED-8728-49AC-94C2-C029A2F9638E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5" name="Right Triangle 594">
            <a:extLst>
              <a:ext uri="{FF2B5EF4-FFF2-40B4-BE49-F238E27FC236}">
                <a16:creationId xmlns:a16="http://schemas.microsoft.com/office/drawing/2014/main" id="{0606A9DF-ACC9-4A4C-B675-12B943DC9FCB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6" name="Right Triangle 595">
            <a:extLst>
              <a:ext uri="{FF2B5EF4-FFF2-40B4-BE49-F238E27FC236}">
                <a16:creationId xmlns:a16="http://schemas.microsoft.com/office/drawing/2014/main" id="{7088B477-E571-4EC6-9B97-7EBBE23A71CA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7" name="Right Triangle 596">
            <a:extLst>
              <a:ext uri="{FF2B5EF4-FFF2-40B4-BE49-F238E27FC236}">
                <a16:creationId xmlns:a16="http://schemas.microsoft.com/office/drawing/2014/main" id="{FF332D33-D87E-48D6-81F9-B58461D0FAC0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8" name="Right Triangle 597">
            <a:extLst>
              <a:ext uri="{FF2B5EF4-FFF2-40B4-BE49-F238E27FC236}">
                <a16:creationId xmlns:a16="http://schemas.microsoft.com/office/drawing/2014/main" id="{10A4BEDF-822E-493D-8C68-D93DC3A59A95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9" name="Right Triangle 598">
            <a:extLst>
              <a:ext uri="{FF2B5EF4-FFF2-40B4-BE49-F238E27FC236}">
                <a16:creationId xmlns:a16="http://schemas.microsoft.com/office/drawing/2014/main" id="{721158A8-0A83-4839-AFE5-A2FB46C65CD2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0" name="Right Triangle 599">
            <a:extLst>
              <a:ext uri="{FF2B5EF4-FFF2-40B4-BE49-F238E27FC236}">
                <a16:creationId xmlns:a16="http://schemas.microsoft.com/office/drawing/2014/main" id="{FCFF0ED6-8CEE-4916-94EA-58287DA44637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2" name="Right Triangle 601">
            <a:extLst>
              <a:ext uri="{FF2B5EF4-FFF2-40B4-BE49-F238E27FC236}">
                <a16:creationId xmlns:a16="http://schemas.microsoft.com/office/drawing/2014/main" id="{D4A3D2C0-19E0-484B-A18A-7CF98583F1DA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3" name="Right Triangle 602">
            <a:extLst>
              <a:ext uri="{FF2B5EF4-FFF2-40B4-BE49-F238E27FC236}">
                <a16:creationId xmlns:a16="http://schemas.microsoft.com/office/drawing/2014/main" id="{3DF88E98-26D2-4302-A744-DDA542D17B20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4" name="Right Triangle 603">
            <a:extLst>
              <a:ext uri="{FF2B5EF4-FFF2-40B4-BE49-F238E27FC236}">
                <a16:creationId xmlns:a16="http://schemas.microsoft.com/office/drawing/2014/main" id="{93C48F64-3482-4BDB-A108-68D4378FEBEB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5" name="Right Triangle 604">
            <a:extLst>
              <a:ext uri="{FF2B5EF4-FFF2-40B4-BE49-F238E27FC236}">
                <a16:creationId xmlns:a16="http://schemas.microsoft.com/office/drawing/2014/main" id="{ABB07820-1CE7-42A8-9BBE-63EDD698AB21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6" name="Right Triangle 605">
            <a:extLst>
              <a:ext uri="{FF2B5EF4-FFF2-40B4-BE49-F238E27FC236}">
                <a16:creationId xmlns:a16="http://schemas.microsoft.com/office/drawing/2014/main" id="{6CEBF25F-D078-409C-878D-434CDD99CD5D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7" name="Right Triangle 606">
            <a:extLst>
              <a:ext uri="{FF2B5EF4-FFF2-40B4-BE49-F238E27FC236}">
                <a16:creationId xmlns:a16="http://schemas.microsoft.com/office/drawing/2014/main" id="{173257F4-F956-4D4B-A1CB-9E6C42F3E7DF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8" name="Right Triangle 607">
            <a:extLst>
              <a:ext uri="{FF2B5EF4-FFF2-40B4-BE49-F238E27FC236}">
                <a16:creationId xmlns:a16="http://schemas.microsoft.com/office/drawing/2014/main" id="{FCA80B17-8EF0-4269-A5DC-65FC994A07D6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9" name="Right Triangle 608">
            <a:extLst>
              <a:ext uri="{FF2B5EF4-FFF2-40B4-BE49-F238E27FC236}">
                <a16:creationId xmlns:a16="http://schemas.microsoft.com/office/drawing/2014/main" id="{BA93F188-C05D-49BB-9FD7-44F3728C6E90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0" name="Right Triangle 609">
            <a:extLst>
              <a:ext uri="{FF2B5EF4-FFF2-40B4-BE49-F238E27FC236}">
                <a16:creationId xmlns:a16="http://schemas.microsoft.com/office/drawing/2014/main" id="{9710117D-F93E-47A3-8EFB-5CEB246728A9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1" name="Right Triangle 610">
            <a:extLst>
              <a:ext uri="{FF2B5EF4-FFF2-40B4-BE49-F238E27FC236}">
                <a16:creationId xmlns:a16="http://schemas.microsoft.com/office/drawing/2014/main" id="{672F5F86-9AA5-48AC-BD91-3F43EBC6D04F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2" name="Right Triangle 611">
            <a:extLst>
              <a:ext uri="{FF2B5EF4-FFF2-40B4-BE49-F238E27FC236}">
                <a16:creationId xmlns:a16="http://schemas.microsoft.com/office/drawing/2014/main" id="{76A36320-41F0-4B98-A447-B0C52DC91416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3" name="Right Triangle 612">
            <a:extLst>
              <a:ext uri="{FF2B5EF4-FFF2-40B4-BE49-F238E27FC236}">
                <a16:creationId xmlns:a16="http://schemas.microsoft.com/office/drawing/2014/main" id="{54040EA7-3181-4C0F-AFA5-EE70CCF6B9E3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B12F08D0-D5A0-4DFF-89E5-169FC6D31EE9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3AB2B29B-B849-46BF-97FE-3C163CD81959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A7B22A32-000A-4BAB-B5C4-7CAF40CF0F0F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D27DEB13-3665-4799-ADF6-AB82FB081509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65B04691-30CF-421C-831C-67C2B03EAB1A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1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1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6DB3C075-8135-4F90-AA2E-6FB264F5FD17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ED1D2DE8-6CA3-450B-A264-9A1A84AB0BBD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CB2C237D-07A4-45F6-BC8A-33DCB72C3FD5}"/>
              </a:ext>
            </a:extLst>
          </p:cNvPr>
          <p:cNvSpPr/>
          <p:nvPr/>
        </p:nvSpPr>
        <p:spPr bwMode="gray">
          <a:xfrm flipH="1">
            <a:off x="11645638" y="2332376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F832255B-5F23-40E1-91D2-B0B51FA45EAE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9EDE2D83-2AB6-4E22-AB2E-EC0582BCCA8B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B116261A-C69F-45CE-B83B-F7707BB0F65C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69E776B9-D5C7-4DEC-8498-132F5041A4C3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9E3F8C95-F194-43DA-AE72-267A2A96A623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4" name="Right Triangle 623">
            <a:extLst>
              <a:ext uri="{FF2B5EF4-FFF2-40B4-BE49-F238E27FC236}">
                <a16:creationId xmlns:a16="http://schemas.microsoft.com/office/drawing/2014/main" id="{D190A99F-1AD8-4B1A-A77B-A6C1192D9C83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5" name="Right Triangle 624">
            <a:extLst>
              <a:ext uri="{FF2B5EF4-FFF2-40B4-BE49-F238E27FC236}">
                <a16:creationId xmlns:a16="http://schemas.microsoft.com/office/drawing/2014/main" id="{B7D5D60B-1736-4EA6-BD19-2A34EAC3633E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6" name="Right Triangle 625">
            <a:extLst>
              <a:ext uri="{FF2B5EF4-FFF2-40B4-BE49-F238E27FC236}">
                <a16:creationId xmlns:a16="http://schemas.microsoft.com/office/drawing/2014/main" id="{C0B21947-8356-4D27-86FE-A3FAF15B9A8F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7" name="Right Triangle 626">
            <a:extLst>
              <a:ext uri="{FF2B5EF4-FFF2-40B4-BE49-F238E27FC236}">
                <a16:creationId xmlns:a16="http://schemas.microsoft.com/office/drawing/2014/main" id="{2A3D7ECB-5C74-4571-81EF-FF06BB6BDF32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8" name="Right Triangle 627">
            <a:extLst>
              <a:ext uri="{FF2B5EF4-FFF2-40B4-BE49-F238E27FC236}">
                <a16:creationId xmlns:a16="http://schemas.microsoft.com/office/drawing/2014/main" id="{4DAAA567-2CC2-4524-BEBA-277A36E5E0A4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9" name="Right Triangle 628">
            <a:extLst>
              <a:ext uri="{FF2B5EF4-FFF2-40B4-BE49-F238E27FC236}">
                <a16:creationId xmlns:a16="http://schemas.microsoft.com/office/drawing/2014/main" id="{4D18EDF7-15D0-4830-95A5-56E121645B88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0" name="Right Triangle 629">
            <a:extLst>
              <a:ext uri="{FF2B5EF4-FFF2-40B4-BE49-F238E27FC236}">
                <a16:creationId xmlns:a16="http://schemas.microsoft.com/office/drawing/2014/main" id="{C1709A9A-D5FA-428D-B46E-9207AE56C3D4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1" name="Right Triangle 630">
            <a:extLst>
              <a:ext uri="{FF2B5EF4-FFF2-40B4-BE49-F238E27FC236}">
                <a16:creationId xmlns:a16="http://schemas.microsoft.com/office/drawing/2014/main" id="{31AD2623-245F-4492-B275-854D3C61A6B9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2" name="Right Triangle 631">
            <a:extLst>
              <a:ext uri="{FF2B5EF4-FFF2-40B4-BE49-F238E27FC236}">
                <a16:creationId xmlns:a16="http://schemas.microsoft.com/office/drawing/2014/main" id="{EFEA176B-48A7-4A95-B09A-4B02456802B6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3" name="Right Triangle 632">
            <a:extLst>
              <a:ext uri="{FF2B5EF4-FFF2-40B4-BE49-F238E27FC236}">
                <a16:creationId xmlns:a16="http://schemas.microsoft.com/office/drawing/2014/main" id="{ADED2148-7B15-4EFC-AB88-C0CED1BD7797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4" name="Right Triangle 633">
            <a:extLst>
              <a:ext uri="{FF2B5EF4-FFF2-40B4-BE49-F238E27FC236}">
                <a16:creationId xmlns:a16="http://schemas.microsoft.com/office/drawing/2014/main" id="{4ECC73D2-A19A-462D-A54B-86E9BFCCCD4F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5" name="Right Triangle 634">
            <a:extLst>
              <a:ext uri="{FF2B5EF4-FFF2-40B4-BE49-F238E27FC236}">
                <a16:creationId xmlns:a16="http://schemas.microsoft.com/office/drawing/2014/main" id="{8A39A062-7C83-4669-9226-B79D9454814F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72F437B1-A514-4D17-B127-40A1008E6944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BAFE1D2F-C9E7-4490-B98B-E242819B4E88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3E10EC6E-EC05-4F5F-8706-CD496181FAB9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65338E3E-121C-405A-A343-75BE2348336F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B25D828-A849-4581-936F-B83B8C62D7FD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6AFF7020-037C-45BB-973B-A869544DAFA3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93CC3375-7EE1-4993-A427-3BDBF9554C7E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3360317-2D5C-42CA-9E6C-6AE0275B244D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0F6D717C-C3A4-4884-B059-962B2F6A241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29ED4F58-E0F8-45D3-92C8-DE4BFA539A27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EF0EF565-B25C-4643-8A60-5DC726700987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59E2DBCC-6CB4-49B1-B2E1-46BB3BAD1FC8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E1AEC6AA-86AB-461B-974D-E4D852A68BF9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FFE64C0-FEBD-4FC2-92D7-8B830CB41491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BA3ED428-0457-4134-98E9-2701F05B7D4D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E5A94D6A-F77C-40AE-B299-3AAAB1B39A88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AE041BD-6F07-45D1-929E-03EE78ECDC36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3E161EBE-EC1C-4907-8136-1E8A9F813450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21E9AD26-26BD-43C4-9A92-63BEF2BC3C31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BE7402AB-16E0-4435-AD9F-5FC8744C54EA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E0555B24-989B-442B-AE5F-75CD46CF5F01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145F9134-A35E-478C-8716-3A569DA90807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A20D862C-EB68-4AA6-864F-4D8538E8FF6B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EB19E814-72CA-47E4-B527-7685D8128EF9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9D036190-EC9A-4840-852D-0BC2A23BEA38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C17CDE12-8EE2-4013-8ED1-101BB4623B1D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5A27562C-3468-4E72-B14F-2E407B9845E9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9686A891-3AED-4911-B7B9-B9617BDE0702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DE40A533-1471-49E8-8B6B-A959B2DDA663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DB32AA39-EB38-4306-9195-841B647BAD5C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A409C7F-AA0D-4E1C-B891-C436EE6C1C30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B146815-B2F1-46AB-87F7-711A9254586A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D31C6409-E63A-4DD4-96F5-56CFCE038A2A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FDF7B0C4-6C78-48FA-A7AE-C266ED8F4F63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B65282C9-A8EC-4391-A520-F8D6DFCB6FAD}"/>
              </a:ext>
            </a:extLst>
          </p:cNvPr>
          <p:cNvSpPr/>
          <p:nvPr/>
        </p:nvSpPr>
        <p:spPr bwMode="gray">
          <a:xfrm rot="10800000">
            <a:off x="6787454" y="-22209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D18ED821-4CC1-48D7-9D13-F74299966B2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6F5AC38F-5EC9-465D-B0C7-2267CA284F61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5E1430A1-84F0-4F77-99F3-ECA368425298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5E5019BA-9FCC-4C2F-8754-6196BD95997F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C3F5F68C-A0C5-4E20-AE37-C80BCCB2FEC3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A493FDDB-C1AD-417F-8CFF-3000FB6BC37E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AD32C4F5-7244-44EE-AC85-87542D44C7E3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62D211CD-72BE-4103-8828-3D09CAF071F3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E1548013-0BBF-42F9-B6A6-F8A390F676CB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0CE4FFC6-CB2F-4F51-A0AE-DE64B5C975B2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69D0442-7DEB-4488-8042-B8E7E70FFA5D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4943D2F9-551F-4E96-ACE3-96173DC11611}"/>
              </a:ext>
            </a:extLst>
          </p:cNvPr>
          <p:cNvSpPr/>
          <p:nvPr/>
        </p:nvSpPr>
        <p:spPr bwMode="gray">
          <a:xfrm rot="10800000" flipH="1">
            <a:off x="7758910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1EEA76D-EF09-4732-9152-3A8CEE5FD779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03BADBBF-37CE-45DC-87B7-4B075CDFB0A0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CE4B2D2-CC16-4CDC-B260-C513C351588E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F196A658-B530-40AA-9B08-7330371C1F67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8D0A37C8-3C4D-4FF8-A4DE-36AA95A7BBC2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AFBC321F-0A27-4928-875E-0038CD529FEF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98D2FA77-B3F2-44F0-8395-8DEA89579ADE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A90026DE-8D5D-4E90-A62B-0601F0AA8C54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0D52872E-7204-45F1-98F0-B0B7099B7A8C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337BD41-983C-432C-A5F0-68EC85129B53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B32B1C8E-E88D-484F-A139-FDC87FA181EB}"/>
              </a:ext>
            </a:extLst>
          </p:cNvPr>
          <p:cNvSpPr/>
          <p:nvPr/>
        </p:nvSpPr>
        <p:spPr bwMode="gray">
          <a:xfrm rot="10800000">
            <a:off x="8730365" y="-22209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85233584-A686-4DE8-A0A9-5D98438510E4}"/>
              </a:ext>
            </a:extLst>
          </p:cNvPr>
          <p:cNvSpPr/>
          <p:nvPr/>
        </p:nvSpPr>
        <p:spPr bwMode="gray">
          <a:xfrm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718AEFD1-A4DB-47BD-8051-F4227844127D}"/>
              </a:ext>
            </a:extLst>
          </p:cNvPr>
          <p:cNvSpPr/>
          <p:nvPr/>
        </p:nvSpPr>
        <p:spPr bwMode="gray">
          <a:xfrm rot="10800000" flipH="1">
            <a:off x="9701824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8C5AECE4-3490-4893-BE9E-D7EA3A1631F1}"/>
              </a:ext>
            </a:extLst>
          </p:cNvPr>
          <p:cNvSpPr/>
          <p:nvPr/>
        </p:nvSpPr>
        <p:spPr bwMode="gray">
          <a:xfrm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3977C785-5133-4646-8D8C-5F83AE5365BD}"/>
              </a:ext>
            </a:extLst>
          </p:cNvPr>
          <p:cNvSpPr/>
          <p:nvPr/>
        </p:nvSpPr>
        <p:spPr bwMode="gray">
          <a:xfrm rot="10800000" flipH="1" flipV="1">
            <a:off x="9701824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D085CF7B-38E7-4DC1-B92D-AE58F6E90A44}"/>
              </a:ext>
            </a:extLst>
          </p:cNvPr>
          <p:cNvSpPr/>
          <p:nvPr/>
        </p:nvSpPr>
        <p:spPr bwMode="gray">
          <a:xfrm flipH="1">
            <a:off x="9701823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E16F5105-C3A3-4C9B-B19D-C0F42159BC22}"/>
              </a:ext>
            </a:extLst>
          </p:cNvPr>
          <p:cNvSpPr/>
          <p:nvPr/>
        </p:nvSpPr>
        <p:spPr bwMode="gray">
          <a:xfrm rot="10800000" flipH="1">
            <a:off x="9701823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7D3BEC77-902F-470C-A6BB-511DE99DC7B9}"/>
              </a:ext>
            </a:extLst>
          </p:cNvPr>
          <p:cNvSpPr/>
          <p:nvPr/>
        </p:nvSpPr>
        <p:spPr bwMode="gray">
          <a:xfrm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10556604-5E02-42B8-AAAE-2F74EE41B568}"/>
              </a:ext>
            </a:extLst>
          </p:cNvPr>
          <p:cNvSpPr/>
          <p:nvPr/>
        </p:nvSpPr>
        <p:spPr bwMode="gray">
          <a:xfrm rot="10800000"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51C49778-A679-45B6-AEF1-4197C4A6298B}"/>
              </a:ext>
            </a:extLst>
          </p:cNvPr>
          <p:cNvSpPr/>
          <p:nvPr/>
        </p:nvSpPr>
        <p:spPr bwMode="gray">
          <a:xfrm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E3465415-18F7-41F4-A4FB-EC38C5651A27}"/>
              </a:ext>
            </a:extLst>
          </p:cNvPr>
          <p:cNvSpPr/>
          <p:nvPr/>
        </p:nvSpPr>
        <p:spPr bwMode="gray">
          <a:xfrm rot="10800000"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EB4244E3-9048-429D-92A5-2A742CD6FB00}"/>
              </a:ext>
            </a:extLst>
          </p:cNvPr>
          <p:cNvSpPr/>
          <p:nvPr/>
        </p:nvSpPr>
        <p:spPr bwMode="gray">
          <a:xfrm flipH="1">
            <a:off x="9701823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64B212AA-0CC4-4ED4-897F-0B36BD05C02B}"/>
              </a:ext>
            </a:extLst>
          </p:cNvPr>
          <p:cNvSpPr/>
          <p:nvPr/>
        </p:nvSpPr>
        <p:spPr bwMode="gray">
          <a:xfrm rot="10800000" flipH="1">
            <a:off x="9701823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198A3AE-B4AF-4107-AF2C-FFF36D289601}"/>
              </a:ext>
            </a:extLst>
          </p:cNvPr>
          <p:cNvSpPr/>
          <p:nvPr/>
        </p:nvSpPr>
        <p:spPr bwMode="gray">
          <a:xfrm flipH="1">
            <a:off x="11645638" y="942852"/>
            <a:ext cx="2378" cy="1188"/>
          </a:xfrm>
          <a:custGeom>
            <a:avLst/>
            <a:gdLst>
              <a:gd name="connsiteX0" fmla="*/ 1188 w 2377"/>
              <a:gd name="connsiteY0" fmla="*/ 0 h 1188"/>
              <a:gd name="connsiteX1" fmla="*/ 0 w 2377"/>
              <a:gd name="connsiteY1" fmla="*/ 1188 h 1188"/>
              <a:gd name="connsiteX2" fmla="*/ 2377 w 2377"/>
              <a:gd name="connsiteY2" fmla="*/ 1188 h 1188"/>
              <a:gd name="connsiteX3" fmla="*/ 1188 w 2377"/>
              <a:gd name="connsiteY3" fmla="*/ 0 h 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8">
                <a:moveTo>
                  <a:pt x="1188" y="0"/>
                </a:moveTo>
                <a:lnTo>
                  <a:pt x="0" y="1188"/>
                </a:lnTo>
                <a:lnTo>
                  <a:pt x="2377" y="1188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716868FE-718E-49A7-B810-29C70CC03FED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F9B80112-4219-4A1E-BFEE-722CE3FBED53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5B2FB309-968E-427E-B41F-D2F8E9A0A206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8237A2FE-B049-43D0-A73A-EF754A18E06D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2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8F9A3E8-2445-4760-A551-C57A3F8ECCB5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9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9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B1A19561-228C-49C5-9A36-376AFDEF6933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457F61D-ECFA-47EC-9078-D1AC74C3D650}"/>
              </a:ext>
            </a:extLst>
          </p:cNvPr>
          <p:cNvSpPr/>
          <p:nvPr/>
        </p:nvSpPr>
        <p:spPr bwMode="gray">
          <a:xfrm flipH="1">
            <a:off x="11645638" y="1913744"/>
            <a:ext cx="552714" cy="971203"/>
          </a:xfrm>
          <a:custGeom>
            <a:avLst/>
            <a:gdLst>
              <a:gd name="connsiteX0" fmla="*/ 552570 w 552570"/>
              <a:gd name="connsiteY0" fmla="*/ 0 h 971203"/>
              <a:gd name="connsiteX1" fmla="*/ 0 w 552570"/>
              <a:gd name="connsiteY1" fmla="*/ 0 h 971203"/>
              <a:gd name="connsiteX2" fmla="*/ 0 w 552570"/>
              <a:gd name="connsiteY2" fmla="*/ 418633 h 971203"/>
              <a:gd name="connsiteX3" fmla="*/ 0 w 552570"/>
              <a:gd name="connsiteY3" fmla="*/ 971203 h 971203"/>
              <a:gd name="connsiteX4" fmla="*/ 552570 w 552570"/>
              <a:gd name="connsiteY4" fmla="*/ 971203 h 971203"/>
              <a:gd name="connsiteX5" fmla="*/ 552570 w 552570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71203">
                <a:moveTo>
                  <a:pt x="552570" y="0"/>
                </a:moveTo>
                <a:lnTo>
                  <a:pt x="0" y="0"/>
                </a:lnTo>
                <a:lnTo>
                  <a:pt x="0" y="418633"/>
                </a:lnTo>
                <a:lnTo>
                  <a:pt x="0" y="971203"/>
                </a:lnTo>
                <a:lnTo>
                  <a:pt x="552570" y="971203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EAA3E5FD-FDC6-46D5-BAAC-FD56A339878F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59D1B1CD-6EAC-4FD4-9230-BF3F51F91A7D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7C426D97-31BF-491E-94FC-8AB334C51E92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466C993-368E-4400-A803-75E54B3BFB7A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70C8C964-4B18-46FA-9C52-7AB75F871639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B6620512-2BCB-4E20-891F-C9907E9E1946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A012AC6A-9433-4824-8E8E-1B603638892F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40FF546B-BA7B-4A8E-8AE5-18F13B013291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CE924BDC-E38E-4B30-B7A3-02BFEDECC3B3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777383AD-908E-42F6-BFA6-4D3B2301EE9B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18B008A2-CF87-4142-9403-6B2B96B3CEEF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6A87CC79-EE70-44CB-BD7E-026447E65CED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E234508A-DB70-4FE8-8858-28589D5D7400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6357B95D-1753-430E-BEA2-71E04D00BFC1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1FCD377A-9174-4DCC-A0BF-82D34D69D4D3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1EBB0642-6003-4B43-B2E4-73D4C88923FA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83060F22-D7BF-463B-8DED-BBFF768599C3}"/>
              </a:ext>
            </a:extLst>
          </p:cNvPr>
          <p:cNvSpPr/>
          <p:nvPr/>
        </p:nvSpPr>
        <p:spPr bwMode="gray">
          <a:xfrm rot="10800000">
            <a:off x="10673731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B4F3987E-40F1-43C8-91C1-0A431325DE97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44A4DDE2-61A7-4ECB-B84D-BB8EC2599C6B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5A5944EC-0E36-4B20-9145-03AB1262C24B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14F919F6-9749-4190-BD94-172E318BAE57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6B041464-16DD-478E-B6A0-457EFDB27D77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16E7482D-F785-4580-982C-2C43DB268B85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B454F76B-5582-46C7-9260-65CBA29F3B66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0451B3DF-4DE3-4127-B0D5-CBACC86E9FE6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9814AABB-D62D-43F2-B62B-9D8299577F1D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C0F26E7D-842A-4758-AF09-B3535D5C4E57}"/>
              </a:ext>
            </a:extLst>
          </p:cNvPr>
          <p:cNvSpPr/>
          <p:nvPr/>
        </p:nvSpPr>
        <p:spPr bwMode="gray">
          <a:xfrm>
            <a:off x="4847463" y="1907000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FBBAE2A0-E190-4C5B-AC32-70007FA583CF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9029E3F4-5C62-44CC-9F4E-31D517074C6E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1EA23F27-E928-42DC-BADF-AED4C3A1A29A}"/>
              </a:ext>
            </a:extLst>
          </p:cNvPr>
          <p:cNvSpPr/>
          <p:nvPr/>
        </p:nvSpPr>
        <p:spPr bwMode="gray">
          <a:xfrm rot="10800000">
            <a:off x="4847464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98EA0DC9-F2D4-4D19-BF32-DA27A3CED788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98B2CDE4-1470-46DF-9906-211305577582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37D99863-BF06-49E9-B2C4-1715D089A6C2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959DBA3D-AAAF-4536-9050-A6E1CD545108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F918A8A7-80D2-4A89-8F54-AAC37DCEA708}"/>
              </a:ext>
            </a:extLst>
          </p:cNvPr>
          <p:cNvSpPr/>
          <p:nvPr/>
        </p:nvSpPr>
        <p:spPr bwMode="gray">
          <a:xfrm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0A29EE74-35DF-4683-A64B-133BE09522BA}"/>
              </a:ext>
            </a:extLst>
          </p:cNvPr>
          <p:cNvSpPr/>
          <p:nvPr/>
        </p:nvSpPr>
        <p:spPr bwMode="gray">
          <a:xfrm rot="10800000"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F2F7CEBE-CA18-4F7A-B0F8-F63A3FA8619D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C397ABCF-E232-4895-94A7-F7D927F450D7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9468DB3A-D6ED-4F4F-BB9C-CFED3E2CC767}"/>
              </a:ext>
            </a:extLst>
          </p:cNvPr>
          <p:cNvSpPr/>
          <p:nvPr/>
        </p:nvSpPr>
        <p:spPr bwMode="gray">
          <a:xfrm rot="10800000" flipH="1">
            <a:off x="5815876" y="191374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9833B8B8-4775-4E3D-AA8F-E32380255A91}"/>
              </a:ext>
            </a:extLst>
          </p:cNvPr>
          <p:cNvSpPr/>
          <p:nvPr/>
        </p:nvSpPr>
        <p:spPr bwMode="gray">
          <a:xfrm flipH="1">
            <a:off x="5815875" y="-2716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AC5ECF8C-9B24-49F9-B65F-6F51E3F39278}"/>
              </a:ext>
            </a:extLst>
          </p:cNvPr>
          <p:cNvSpPr/>
          <p:nvPr/>
        </p:nvSpPr>
        <p:spPr bwMode="gray">
          <a:xfrm rot="10800000" flipH="1">
            <a:off x="5815876" y="-2220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47E7D-814B-4F6A-80AE-8FBAB8EDF7E8}"/>
              </a:ext>
            </a:extLst>
          </p:cNvPr>
          <p:cNvGrpSpPr/>
          <p:nvPr/>
        </p:nvGrpSpPr>
        <p:grpSpPr bwMode="gray">
          <a:xfrm>
            <a:off x="-3444" y="-27163"/>
            <a:ext cx="4854360" cy="6793723"/>
            <a:chOff x="7741661" y="0"/>
            <a:chExt cx="4839035" cy="6774040"/>
          </a:xfrm>
        </p:grpSpPr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87C0DC83-7BAF-4C9A-8EDC-2DF72A735BB3}"/>
                </a:ext>
              </a:extLst>
            </p:cNvPr>
            <p:cNvSpPr txBox="1"/>
            <p:nvPr/>
          </p:nvSpPr>
          <p:spPr bwMode="gray">
            <a:xfrm>
              <a:off x="11490946" y="6388101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63BBEA6-DD00-4E5F-926C-66B2E7C8A43A}"/>
                </a:ext>
              </a:extLst>
            </p:cNvPr>
            <p:cNvSpPr/>
            <p:nvPr userDrawn="1"/>
          </p:nvSpPr>
          <p:spPr bwMode="gray">
            <a:xfrm>
              <a:off x="7741661" y="1"/>
              <a:ext cx="4835592" cy="6774039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052" name="Right Triangle 1051">
              <a:extLst>
                <a:ext uri="{FF2B5EF4-FFF2-40B4-BE49-F238E27FC236}">
                  <a16:creationId xmlns:a16="http://schemas.microsoft.com/office/drawing/2014/main" id="{99B9FA28-142B-4847-B52A-323D38F882D0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3" name="Right Triangle 1052">
              <a:extLst>
                <a:ext uri="{FF2B5EF4-FFF2-40B4-BE49-F238E27FC236}">
                  <a16:creationId xmlns:a16="http://schemas.microsoft.com/office/drawing/2014/main" id="{1354937D-15BF-4005-AEF7-56A563022FE9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4" name="Right Triangle 1053">
              <a:extLst>
                <a:ext uri="{FF2B5EF4-FFF2-40B4-BE49-F238E27FC236}">
                  <a16:creationId xmlns:a16="http://schemas.microsoft.com/office/drawing/2014/main" id="{BCD4330E-45E3-4AC0-999D-0C597F0F7045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5" name="Right Triangle 1054">
              <a:extLst>
                <a:ext uri="{FF2B5EF4-FFF2-40B4-BE49-F238E27FC236}">
                  <a16:creationId xmlns:a16="http://schemas.microsoft.com/office/drawing/2014/main" id="{FCA12FFA-1CE4-40DA-9702-65B0539E57B7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6" name="Right Triangle 1055">
              <a:extLst>
                <a:ext uri="{FF2B5EF4-FFF2-40B4-BE49-F238E27FC236}">
                  <a16:creationId xmlns:a16="http://schemas.microsoft.com/office/drawing/2014/main" id="{A8A33F77-9127-406B-A44E-DB1988AC61DB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7" name="Right Triangle 1056">
              <a:extLst>
                <a:ext uri="{FF2B5EF4-FFF2-40B4-BE49-F238E27FC236}">
                  <a16:creationId xmlns:a16="http://schemas.microsoft.com/office/drawing/2014/main" id="{BB37D275-8E2F-490D-9494-290B09043EFE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8" name="Right Triangle 1057">
              <a:extLst>
                <a:ext uri="{FF2B5EF4-FFF2-40B4-BE49-F238E27FC236}">
                  <a16:creationId xmlns:a16="http://schemas.microsoft.com/office/drawing/2014/main" id="{D9815E55-15E3-4658-B475-0F7A7939BA52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9" name="Right Triangle 1058">
              <a:extLst>
                <a:ext uri="{FF2B5EF4-FFF2-40B4-BE49-F238E27FC236}">
                  <a16:creationId xmlns:a16="http://schemas.microsoft.com/office/drawing/2014/main" id="{09C0B678-541B-45EA-AD37-9D8EA45A17B5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0" name="Right Triangle 1059">
              <a:extLst>
                <a:ext uri="{FF2B5EF4-FFF2-40B4-BE49-F238E27FC236}">
                  <a16:creationId xmlns:a16="http://schemas.microsoft.com/office/drawing/2014/main" id="{ACB1ACCF-D32E-447F-90BC-68E3BAF1D535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1" name="Right Triangle 1060">
              <a:extLst>
                <a:ext uri="{FF2B5EF4-FFF2-40B4-BE49-F238E27FC236}">
                  <a16:creationId xmlns:a16="http://schemas.microsoft.com/office/drawing/2014/main" id="{2333CF33-F379-4DEE-9448-AEF8DD179A8E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2" name="Right Triangle 1061">
              <a:extLst>
                <a:ext uri="{FF2B5EF4-FFF2-40B4-BE49-F238E27FC236}">
                  <a16:creationId xmlns:a16="http://schemas.microsoft.com/office/drawing/2014/main" id="{A3F6ED1C-8381-4DAE-938E-B38F5285DA82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3" name="Right Triangle 1062">
              <a:extLst>
                <a:ext uri="{FF2B5EF4-FFF2-40B4-BE49-F238E27FC236}">
                  <a16:creationId xmlns:a16="http://schemas.microsoft.com/office/drawing/2014/main" id="{371B440E-30A0-4BC1-B553-A344609D37BF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4" name="Right Triangle 1063">
              <a:extLst>
                <a:ext uri="{FF2B5EF4-FFF2-40B4-BE49-F238E27FC236}">
                  <a16:creationId xmlns:a16="http://schemas.microsoft.com/office/drawing/2014/main" id="{F9BBEFBF-1973-44FA-82D8-A240B7D5EEC9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5" name="Right Triangle 1064">
              <a:extLst>
                <a:ext uri="{FF2B5EF4-FFF2-40B4-BE49-F238E27FC236}">
                  <a16:creationId xmlns:a16="http://schemas.microsoft.com/office/drawing/2014/main" id="{7F06F92E-0E60-4D71-972C-A652244AD6F5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6" name="Right Triangle 1065">
              <a:extLst>
                <a:ext uri="{FF2B5EF4-FFF2-40B4-BE49-F238E27FC236}">
                  <a16:creationId xmlns:a16="http://schemas.microsoft.com/office/drawing/2014/main" id="{AFF33036-B1EC-4235-B2BC-33917195D735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7" name="Right Triangle 1066">
              <a:extLst>
                <a:ext uri="{FF2B5EF4-FFF2-40B4-BE49-F238E27FC236}">
                  <a16:creationId xmlns:a16="http://schemas.microsoft.com/office/drawing/2014/main" id="{80F46166-E605-4128-935E-EAC4DBC7975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5D61B3B7-E95F-4489-8936-1C99732B5225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554F3E41-487B-48DB-ADBE-139A24343798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0" name="Right Triangle 1069">
              <a:extLst>
                <a:ext uri="{FF2B5EF4-FFF2-40B4-BE49-F238E27FC236}">
                  <a16:creationId xmlns:a16="http://schemas.microsoft.com/office/drawing/2014/main" id="{07715328-2F8F-48F6-A71C-50CC6861805C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1" name="Right Triangle 1070">
              <a:extLst>
                <a:ext uri="{FF2B5EF4-FFF2-40B4-BE49-F238E27FC236}">
                  <a16:creationId xmlns:a16="http://schemas.microsoft.com/office/drawing/2014/main" id="{91E4C002-5BA6-464D-842B-F4033240BE4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2" name="Right Triangle 1071">
              <a:extLst>
                <a:ext uri="{FF2B5EF4-FFF2-40B4-BE49-F238E27FC236}">
                  <a16:creationId xmlns:a16="http://schemas.microsoft.com/office/drawing/2014/main" id="{FA536DAB-C673-4B2D-A57A-D8800A0E01B8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3" name="Right Triangle 1072">
              <a:extLst>
                <a:ext uri="{FF2B5EF4-FFF2-40B4-BE49-F238E27FC236}">
                  <a16:creationId xmlns:a16="http://schemas.microsoft.com/office/drawing/2014/main" id="{D03201BF-89B9-4837-96A7-5C236E389846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4" name="Right Triangle 1073">
              <a:extLst>
                <a:ext uri="{FF2B5EF4-FFF2-40B4-BE49-F238E27FC236}">
                  <a16:creationId xmlns:a16="http://schemas.microsoft.com/office/drawing/2014/main" id="{BA20C66E-AE72-4AE3-84D3-29FBC8DE7E4C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5" name="Right Triangle 1074">
              <a:extLst>
                <a:ext uri="{FF2B5EF4-FFF2-40B4-BE49-F238E27FC236}">
                  <a16:creationId xmlns:a16="http://schemas.microsoft.com/office/drawing/2014/main" id="{5F985BE5-F962-4173-97FC-90E98A33F1B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6" name="Right Triangle 1075">
              <a:extLst>
                <a:ext uri="{FF2B5EF4-FFF2-40B4-BE49-F238E27FC236}">
                  <a16:creationId xmlns:a16="http://schemas.microsoft.com/office/drawing/2014/main" id="{874C9752-CA8F-4840-A168-C7819B2195C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7" name="Right Triangle 1076">
              <a:extLst>
                <a:ext uri="{FF2B5EF4-FFF2-40B4-BE49-F238E27FC236}">
                  <a16:creationId xmlns:a16="http://schemas.microsoft.com/office/drawing/2014/main" id="{D804885B-9BA0-4FA4-B5EC-6CB7B7C41B0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8" name="Right Triangle 1077">
              <a:extLst>
                <a:ext uri="{FF2B5EF4-FFF2-40B4-BE49-F238E27FC236}">
                  <a16:creationId xmlns:a16="http://schemas.microsoft.com/office/drawing/2014/main" id="{67E8C846-A585-4049-B64A-116A445000AC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9" name="Right Triangle 1078">
              <a:extLst>
                <a:ext uri="{FF2B5EF4-FFF2-40B4-BE49-F238E27FC236}">
                  <a16:creationId xmlns:a16="http://schemas.microsoft.com/office/drawing/2014/main" id="{B31BC6B9-E4E1-42C1-B174-A785EC60994F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0" name="Right Triangle 1079">
              <a:extLst>
                <a:ext uri="{FF2B5EF4-FFF2-40B4-BE49-F238E27FC236}">
                  <a16:creationId xmlns:a16="http://schemas.microsoft.com/office/drawing/2014/main" id="{26743BFF-A1A9-48E5-BFDF-6149673BF9E8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1" name="Right Triangle 1080">
              <a:extLst>
                <a:ext uri="{FF2B5EF4-FFF2-40B4-BE49-F238E27FC236}">
                  <a16:creationId xmlns:a16="http://schemas.microsoft.com/office/drawing/2014/main" id="{DFA78F95-3834-4FB4-B269-7F1119FA4E7B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2" name="Right Triangle 1081">
              <a:extLst>
                <a:ext uri="{FF2B5EF4-FFF2-40B4-BE49-F238E27FC236}">
                  <a16:creationId xmlns:a16="http://schemas.microsoft.com/office/drawing/2014/main" id="{D17D724D-16D8-4E0B-9025-C8DCDF3B539E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3" name="Right Triangle 1082">
              <a:extLst>
                <a:ext uri="{FF2B5EF4-FFF2-40B4-BE49-F238E27FC236}">
                  <a16:creationId xmlns:a16="http://schemas.microsoft.com/office/drawing/2014/main" id="{540251A9-D497-4E98-985A-D7168362CA0E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4" name="Right Triangle 1083">
              <a:extLst>
                <a:ext uri="{FF2B5EF4-FFF2-40B4-BE49-F238E27FC236}">
                  <a16:creationId xmlns:a16="http://schemas.microsoft.com/office/drawing/2014/main" id="{62575D7D-39DB-4AC5-9374-666C098F7193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5" name="Right Triangle 1084">
              <a:extLst>
                <a:ext uri="{FF2B5EF4-FFF2-40B4-BE49-F238E27FC236}">
                  <a16:creationId xmlns:a16="http://schemas.microsoft.com/office/drawing/2014/main" id="{2FCFF745-4F5F-41FF-9731-E739F0CADF29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8" name="Right Triangle 1117">
              <a:extLst>
                <a:ext uri="{FF2B5EF4-FFF2-40B4-BE49-F238E27FC236}">
                  <a16:creationId xmlns:a16="http://schemas.microsoft.com/office/drawing/2014/main" id="{391991C9-1E7E-4F2D-B7D6-2444010A6168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9" name="Right Triangle 1118">
              <a:extLst>
                <a:ext uri="{FF2B5EF4-FFF2-40B4-BE49-F238E27FC236}">
                  <a16:creationId xmlns:a16="http://schemas.microsoft.com/office/drawing/2014/main" id="{1D0F11D2-3407-4B3F-8BD8-6BDD732C0EAB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0" name="Right Triangle 1119">
              <a:extLst>
                <a:ext uri="{FF2B5EF4-FFF2-40B4-BE49-F238E27FC236}">
                  <a16:creationId xmlns:a16="http://schemas.microsoft.com/office/drawing/2014/main" id="{3B43FC2B-1382-4A57-AFD5-05E5451F0078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1" name="Right Triangle 1120">
              <a:extLst>
                <a:ext uri="{FF2B5EF4-FFF2-40B4-BE49-F238E27FC236}">
                  <a16:creationId xmlns:a16="http://schemas.microsoft.com/office/drawing/2014/main" id="{3D8D9ADC-25B9-4569-8420-A71FCCF98D38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2" name="Right Triangle 1121">
              <a:extLst>
                <a:ext uri="{FF2B5EF4-FFF2-40B4-BE49-F238E27FC236}">
                  <a16:creationId xmlns:a16="http://schemas.microsoft.com/office/drawing/2014/main" id="{FF883FA4-E49C-4BE7-B918-05EEAE7BFA2B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3" name="Right Triangle 1122">
              <a:extLst>
                <a:ext uri="{FF2B5EF4-FFF2-40B4-BE49-F238E27FC236}">
                  <a16:creationId xmlns:a16="http://schemas.microsoft.com/office/drawing/2014/main" id="{0F3A87B8-8FE6-4A47-BEF7-A8D0664D02E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4" name="Right Triangle 1123">
              <a:extLst>
                <a:ext uri="{FF2B5EF4-FFF2-40B4-BE49-F238E27FC236}">
                  <a16:creationId xmlns:a16="http://schemas.microsoft.com/office/drawing/2014/main" id="{13DF8434-3AEA-4EBD-9DB1-31E01A361E53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5" name="Right Triangle 1124">
              <a:extLst>
                <a:ext uri="{FF2B5EF4-FFF2-40B4-BE49-F238E27FC236}">
                  <a16:creationId xmlns:a16="http://schemas.microsoft.com/office/drawing/2014/main" id="{303A3036-0D75-4576-995F-127F3FCAB699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6" name="Right Triangle 1125">
              <a:extLst>
                <a:ext uri="{FF2B5EF4-FFF2-40B4-BE49-F238E27FC236}">
                  <a16:creationId xmlns:a16="http://schemas.microsoft.com/office/drawing/2014/main" id="{609D1630-7C11-40BD-A0DC-BCB7C7FA4CFF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7" name="Right Triangle 1126">
              <a:extLst>
                <a:ext uri="{FF2B5EF4-FFF2-40B4-BE49-F238E27FC236}">
                  <a16:creationId xmlns:a16="http://schemas.microsoft.com/office/drawing/2014/main" id="{BA51F249-FFEB-4211-944D-E0DB113A0DAF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8" name="Right Triangle 1127">
              <a:extLst>
                <a:ext uri="{FF2B5EF4-FFF2-40B4-BE49-F238E27FC236}">
                  <a16:creationId xmlns:a16="http://schemas.microsoft.com/office/drawing/2014/main" id="{8D1FDEE5-109B-45B9-A514-9C1EDD3D010C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9" name="Right Triangle 1128">
              <a:extLst>
                <a:ext uri="{FF2B5EF4-FFF2-40B4-BE49-F238E27FC236}">
                  <a16:creationId xmlns:a16="http://schemas.microsoft.com/office/drawing/2014/main" id="{B638A5A1-893B-4056-A03C-32B95D7F6123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98" name="Right Triangle 1497">
              <a:extLst>
                <a:ext uri="{FF2B5EF4-FFF2-40B4-BE49-F238E27FC236}">
                  <a16:creationId xmlns:a16="http://schemas.microsoft.com/office/drawing/2014/main" id="{197E7D03-A91C-4064-8518-615EC259FDC5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0" name="Right Triangle 1499">
              <a:extLst>
                <a:ext uri="{FF2B5EF4-FFF2-40B4-BE49-F238E27FC236}">
                  <a16:creationId xmlns:a16="http://schemas.microsoft.com/office/drawing/2014/main" id="{1590782B-2EE9-4C46-90E0-96DC5113EF3B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1" name="Right Triangle 1500">
              <a:extLst>
                <a:ext uri="{FF2B5EF4-FFF2-40B4-BE49-F238E27FC236}">
                  <a16:creationId xmlns:a16="http://schemas.microsoft.com/office/drawing/2014/main" id="{DBC44D05-3580-4FB4-9EE0-30D404D888BD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3" name="Right Triangle 1502">
              <a:extLst>
                <a:ext uri="{FF2B5EF4-FFF2-40B4-BE49-F238E27FC236}">
                  <a16:creationId xmlns:a16="http://schemas.microsoft.com/office/drawing/2014/main" id="{D50831AD-6E81-4BEC-B0A5-614661D3A6B2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4" name="Right Triangle 1503">
              <a:extLst>
                <a:ext uri="{FF2B5EF4-FFF2-40B4-BE49-F238E27FC236}">
                  <a16:creationId xmlns:a16="http://schemas.microsoft.com/office/drawing/2014/main" id="{9E46E14E-8065-443C-B22B-6809C242265D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5" name="Right Triangle 1504">
              <a:extLst>
                <a:ext uri="{FF2B5EF4-FFF2-40B4-BE49-F238E27FC236}">
                  <a16:creationId xmlns:a16="http://schemas.microsoft.com/office/drawing/2014/main" id="{CD8DD3DD-C642-4C5D-B18A-67BCF54E913C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6" name="Right Triangle 1505">
              <a:extLst>
                <a:ext uri="{FF2B5EF4-FFF2-40B4-BE49-F238E27FC236}">
                  <a16:creationId xmlns:a16="http://schemas.microsoft.com/office/drawing/2014/main" id="{79AD7784-7EC5-456F-835D-505EE8397B3D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7" name="Right Triangle 1506">
              <a:extLst>
                <a:ext uri="{FF2B5EF4-FFF2-40B4-BE49-F238E27FC236}">
                  <a16:creationId xmlns:a16="http://schemas.microsoft.com/office/drawing/2014/main" id="{D4530316-0B1C-461F-9F7A-71A37985F7F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8" name="Right Triangle 1507">
              <a:extLst>
                <a:ext uri="{FF2B5EF4-FFF2-40B4-BE49-F238E27FC236}">
                  <a16:creationId xmlns:a16="http://schemas.microsoft.com/office/drawing/2014/main" id="{68A62814-3040-4439-B166-C59DACFAAED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9" name="Right Triangle 1508">
              <a:extLst>
                <a:ext uri="{FF2B5EF4-FFF2-40B4-BE49-F238E27FC236}">
                  <a16:creationId xmlns:a16="http://schemas.microsoft.com/office/drawing/2014/main" id="{BBA7467A-57A2-42C1-A37C-EEACC75714B9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0" name="Right Triangle 1509">
              <a:extLst>
                <a:ext uri="{FF2B5EF4-FFF2-40B4-BE49-F238E27FC236}">
                  <a16:creationId xmlns:a16="http://schemas.microsoft.com/office/drawing/2014/main" id="{F19E3A3A-6F48-44F1-A74D-9B4AA960662C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1" name="Right Triangle 1510">
              <a:extLst>
                <a:ext uri="{FF2B5EF4-FFF2-40B4-BE49-F238E27FC236}">
                  <a16:creationId xmlns:a16="http://schemas.microsoft.com/office/drawing/2014/main" id="{1B28AF76-1893-4D93-9AF1-E83E1839BE12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B2449F2E-8F37-481D-BB88-2F28308A4DFA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B00A7C79-89D2-4F88-8D93-E597D62A6D42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605265F3-D4BC-4974-A954-752B4C91C7C2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94C84C27-6874-4411-9C7F-02936D50AF4A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6E207F7B-6A82-486C-96FA-F7A768683B92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4B163831-FC95-4563-B910-E469A0C826CB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395DBB35-C9DB-42DB-933C-680B6F6ECB75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B68C691-E783-4FBF-9CC0-62860B57946D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E9DB106F-430C-4E25-ACDC-E6335E6E56A7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C21409A8-9C34-4525-95D7-F1F5C0203E20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2615CD1-451C-4A72-A0D1-8D2483C4E9B3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86A00D32-1B82-45D6-9FAB-E31B1EB032F9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51045A92-2683-4A3C-A6A7-3402D5986F93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72C282E8-F1FF-4345-BE6C-82AC3AAB0760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19E57E69-C5B8-4758-96AF-8090AEBE6C4B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97C1E025-E7D3-450D-B3A2-341E0CF1FBBC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5C5FA75B-57C5-4996-B210-AB2E78DB6D93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66D09697-524C-4A22-9E7E-1B43B9D6D54E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56AAD721-F841-4471-8202-D4B79A7D6151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D85FDA18-BF84-4556-9985-FA7D64B01EA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228DAC65-C3E0-4BAC-A173-2E7D5650FA0A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95E6C0B2-3570-4F49-8FBF-92A17DE00E03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19A1FB0C-2F2C-4252-B0B6-16BE19DB0CDF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DCEBFEEA-04F8-4EEF-8604-A70CA077896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854CB75C-6A98-4F37-BAC4-CE4650500E72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4BC70ECB-B001-4D30-A83C-98E42DB88364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3CFAE869-6B6D-4CEC-8A38-055A716090E4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FDE7EB38-DF88-4E7F-8017-8C3BEDD68EEC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DB9AB48C-3D47-4295-B37B-2321DA84AFA3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32572F9-5ADA-45AE-AB00-1857774A1A07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A450287-F0E3-48D1-8B24-15646B4D8737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6A7D5B58-3DE0-48FD-B95B-A27AE491EC5C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04731549-8D32-42F6-9B7C-93718E57319D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7A407715-9564-4782-8381-4EA68FBE8983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8" name="Right Triangle 1027">
              <a:extLst>
                <a:ext uri="{FF2B5EF4-FFF2-40B4-BE49-F238E27FC236}">
                  <a16:creationId xmlns:a16="http://schemas.microsoft.com/office/drawing/2014/main" id="{46CE6230-83D8-48D6-B2E2-B9E68C35055E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9" name="Right Triangle 1028">
              <a:extLst>
                <a:ext uri="{FF2B5EF4-FFF2-40B4-BE49-F238E27FC236}">
                  <a16:creationId xmlns:a16="http://schemas.microsoft.com/office/drawing/2014/main" id="{0FFBA15E-7D2A-45A7-A081-316C13577FF9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0" name="Right Triangle 1029">
              <a:extLst>
                <a:ext uri="{FF2B5EF4-FFF2-40B4-BE49-F238E27FC236}">
                  <a16:creationId xmlns:a16="http://schemas.microsoft.com/office/drawing/2014/main" id="{8E87C66C-A3AE-4E2C-B884-14C6C56C4D5F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1" name="Right Triangle 1030">
              <a:extLst>
                <a:ext uri="{FF2B5EF4-FFF2-40B4-BE49-F238E27FC236}">
                  <a16:creationId xmlns:a16="http://schemas.microsoft.com/office/drawing/2014/main" id="{95C3C7ED-AC49-4188-8E43-AF0649D9F0F4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2" name="Right Triangle 1031">
              <a:extLst>
                <a:ext uri="{FF2B5EF4-FFF2-40B4-BE49-F238E27FC236}">
                  <a16:creationId xmlns:a16="http://schemas.microsoft.com/office/drawing/2014/main" id="{A80D8648-C3B5-4F17-81CD-233D5262ABD5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3" name="Right Triangle 1032">
              <a:extLst>
                <a:ext uri="{FF2B5EF4-FFF2-40B4-BE49-F238E27FC236}">
                  <a16:creationId xmlns:a16="http://schemas.microsoft.com/office/drawing/2014/main" id="{6F2413B6-FD74-4542-A7DC-165DEC8EFC7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4" name="Right Triangle 1033">
              <a:extLst>
                <a:ext uri="{FF2B5EF4-FFF2-40B4-BE49-F238E27FC236}">
                  <a16:creationId xmlns:a16="http://schemas.microsoft.com/office/drawing/2014/main" id="{1A28D101-AEE0-4114-AF07-2690E3903A82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5" name="Right Triangle 1034">
              <a:extLst>
                <a:ext uri="{FF2B5EF4-FFF2-40B4-BE49-F238E27FC236}">
                  <a16:creationId xmlns:a16="http://schemas.microsoft.com/office/drawing/2014/main" id="{624BA62E-854B-4817-8C75-93B3FDA53A16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6" name="Right Triangle 1035">
              <a:extLst>
                <a:ext uri="{FF2B5EF4-FFF2-40B4-BE49-F238E27FC236}">
                  <a16:creationId xmlns:a16="http://schemas.microsoft.com/office/drawing/2014/main" id="{AC6F2C83-5C1D-42EE-B65B-0866E4238006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7" name="Right Triangle 1036">
              <a:extLst>
                <a:ext uri="{FF2B5EF4-FFF2-40B4-BE49-F238E27FC236}">
                  <a16:creationId xmlns:a16="http://schemas.microsoft.com/office/drawing/2014/main" id="{0936884B-1574-4332-BDB7-63BAD5456B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8" name="Right Triangle 1037">
              <a:extLst>
                <a:ext uri="{FF2B5EF4-FFF2-40B4-BE49-F238E27FC236}">
                  <a16:creationId xmlns:a16="http://schemas.microsoft.com/office/drawing/2014/main" id="{585D25E4-EF4A-4746-89C1-AD937312FABA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9" name="Right Triangle 1038">
              <a:extLst>
                <a:ext uri="{FF2B5EF4-FFF2-40B4-BE49-F238E27FC236}">
                  <a16:creationId xmlns:a16="http://schemas.microsoft.com/office/drawing/2014/main" id="{34A9591E-1FFB-417A-ACB0-5C5F8D34D616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0" name="Right Triangle 1039">
              <a:extLst>
                <a:ext uri="{FF2B5EF4-FFF2-40B4-BE49-F238E27FC236}">
                  <a16:creationId xmlns:a16="http://schemas.microsoft.com/office/drawing/2014/main" id="{5AEB8996-4312-4B89-8EDC-CEE30294F1B1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1" name="Right Triangle 1040">
              <a:extLst>
                <a:ext uri="{FF2B5EF4-FFF2-40B4-BE49-F238E27FC236}">
                  <a16:creationId xmlns:a16="http://schemas.microsoft.com/office/drawing/2014/main" id="{01288028-371E-42F8-9205-E4A9D63D6456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2" name="Right Triangle 1041">
              <a:extLst>
                <a:ext uri="{FF2B5EF4-FFF2-40B4-BE49-F238E27FC236}">
                  <a16:creationId xmlns:a16="http://schemas.microsoft.com/office/drawing/2014/main" id="{FF6A65AD-8E3D-471E-8693-79F6BE9516A6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3" name="Right Triangle 1042">
              <a:extLst>
                <a:ext uri="{FF2B5EF4-FFF2-40B4-BE49-F238E27FC236}">
                  <a16:creationId xmlns:a16="http://schemas.microsoft.com/office/drawing/2014/main" id="{2E0E005B-AB67-4D12-AD53-E11B5E35B06B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4" name="Right Triangle 1043">
              <a:extLst>
                <a:ext uri="{FF2B5EF4-FFF2-40B4-BE49-F238E27FC236}">
                  <a16:creationId xmlns:a16="http://schemas.microsoft.com/office/drawing/2014/main" id="{13A26FEC-0768-4B7D-A7A2-6EF9BD21145C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5" name="Right Triangle 1044">
              <a:extLst>
                <a:ext uri="{FF2B5EF4-FFF2-40B4-BE49-F238E27FC236}">
                  <a16:creationId xmlns:a16="http://schemas.microsoft.com/office/drawing/2014/main" id="{2928A17D-64C4-408A-8198-1B3550868156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6" name="Right Triangle 1045">
              <a:extLst>
                <a:ext uri="{FF2B5EF4-FFF2-40B4-BE49-F238E27FC236}">
                  <a16:creationId xmlns:a16="http://schemas.microsoft.com/office/drawing/2014/main" id="{8C4EAA5B-CC02-43D2-A384-9D101EA33E89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7" name="Right Triangle 1046">
              <a:extLst>
                <a:ext uri="{FF2B5EF4-FFF2-40B4-BE49-F238E27FC236}">
                  <a16:creationId xmlns:a16="http://schemas.microsoft.com/office/drawing/2014/main" id="{1A1F053D-7194-48D2-B7BF-804E00EB120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8" name="Right Triangle 1047">
              <a:extLst>
                <a:ext uri="{FF2B5EF4-FFF2-40B4-BE49-F238E27FC236}">
                  <a16:creationId xmlns:a16="http://schemas.microsoft.com/office/drawing/2014/main" id="{F3CA9B1C-067D-48A4-84A0-2915B6EB3FC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9" name="Right Triangle 1048">
              <a:extLst>
                <a:ext uri="{FF2B5EF4-FFF2-40B4-BE49-F238E27FC236}">
                  <a16:creationId xmlns:a16="http://schemas.microsoft.com/office/drawing/2014/main" id="{781BEE55-C9A9-4430-9F88-D1FDCACC840B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0" name="Right Triangle 1049">
              <a:extLst>
                <a:ext uri="{FF2B5EF4-FFF2-40B4-BE49-F238E27FC236}">
                  <a16:creationId xmlns:a16="http://schemas.microsoft.com/office/drawing/2014/main" id="{D2340110-87F2-4982-8605-9D19EE639E7F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1" name="Right Triangle 1050">
              <a:extLst>
                <a:ext uri="{FF2B5EF4-FFF2-40B4-BE49-F238E27FC236}">
                  <a16:creationId xmlns:a16="http://schemas.microsoft.com/office/drawing/2014/main" id="{7CC017E7-8DAF-4941-95EA-E65B74C14CE3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4D6A9B6D-0E20-41BF-9035-9B6C72D9474C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1ABA6570-6C6E-4B1D-99BD-C9A1DA40DFDC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4333192B-4E0A-4206-B8F7-C1C5B22A19CC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E42B8AE8-AC7A-4F0C-A511-F7D1BAC6827E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9882E8B-7939-497C-BB49-B63EB6664AE7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91A7D503-1CF5-4414-8228-23A526A48DBA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BBD4F02F-C4E6-460E-8ED5-9C43589A3334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9B9D731-70D9-409B-BF44-0D76EF95D0B2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D32E7934-0AE4-4338-B800-BDB7FD57EF50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35C04BA3-A128-412F-98B2-57E9CDA29312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87174AA-7731-4C40-8FD3-618197C823FF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3E6E280A-90EA-430A-94D0-24DFA7EDB8A3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F05B590E-5324-4AB6-8581-2912D40B7B60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2551CCD0-0238-4C0B-9A43-DAC50B257FF2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5613A871-C056-4B4D-9FF2-E496109012F1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000EB0B9-69F7-426F-AC0D-204E34320B0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1207D236-3F30-4238-9BD2-5A3F0A2CDE3C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5B045B01-30ED-40AB-BB65-35F50AFFB055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FA787FB4-2F07-43A6-98AB-1C81FE53E96B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543E76E4-47ED-40E3-A88D-B15AB3EE64C4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144D858C-20C4-41B5-91A3-61C6B4F47E73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5AA79935-A32A-445C-B88E-AE964A1E1C2D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3583DA40-9CA6-47C4-86CD-65EE3357C690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54D155C7-12CF-46E5-B984-7205070B1059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31C009C7-63B7-4585-A6E3-841F76B2FC8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82C1F205-C15D-47E7-BCE1-8A6B270A63D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2F1A46BC-D625-4CD8-98CB-D588C2AA2E70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0299DA08-AB2E-4A3A-8CBA-7A25B3151A4B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E14A7086-E7AA-48CF-86B6-5AD063F6A43E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6BCB5A9D-57B0-43F2-9F76-16884CD34521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3A92171C-0ACF-4266-811F-B37D31B89EA2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855B45EA-15A3-427D-BDB1-3722402B7854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41C97DD6-A6B6-4EE0-840F-7CB3FB16F75E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2E37E8AF-F23F-41E0-A506-B7109D38F44A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661A6F7D-497A-45A0-AAB5-CA69E168E89D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1208FBEB-4F27-4A10-AC4A-886F152A0AA5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68053E3E-377D-4165-819A-9C8490C99232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61281180-7E8A-4FA3-AC18-249EC09B9EBF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963946B7-B073-40D8-8FD6-15CE3C5C2368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CCB831A2-76E0-4B82-BDF6-9A1C7B5AF6E6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1073CF71-79C4-4CE9-ACA1-EA40E6286714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901C8CDE-0DA7-46AA-B275-8353C141FD0E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0031402C-679F-41D4-86DC-9712D050C62B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5070C2C4-1682-4D4F-AFA5-A52163C596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7B226566-0D38-4F95-A204-544F17F7035F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4A4FAF25-BE83-495A-A7F3-76734F8DB544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294F316F-D198-4A9D-BD2E-1A48F62E7B9A}"/>
                </a:ext>
              </a:extLst>
            </p:cNvPr>
            <p:cNvSpPr/>
            <p:nvPr/>
          </p:nvSpPr>
          <p:spPr bwMode="gray">
            <a:xfrm rot="10800000">
              <a:off x="774166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F0496BC9-79BB-4F0C-AD42-6CB2E6894B61}"/>
                </a:ext>
              </a:extLst>
            </p:cNvPr>
            <p:cNvSpPr/>
            <p:nvPr/>
          </p:nvSpPr>
          <p:spPr bwMode="gray">
            <a:xfrm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F321D19A-8D12-41AC-8A5C-05FE4CB26EE6}"/>
                </a:ext>
              </a:extLst>
            </p:cNvPr>
            <p:cNvSpPr/>
            <p:nvPr/>
          </p:nvSpPr>
          <p:spPr bwMode="gray">
            <a:xfrm rot="10800000"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6A891121-ADC4-49DD-9A09-5F506249A681}"/>
                </a:ext>
              </a:extLst>
            </p:cNvPr>
            <p:cNvSpPr/>
            <p:nvPr/>
          </p:nvSpPr>
          <p:spPr bwMode="gray">
            <a:xfrm flipH="1" flipV="1">
              <a:off x="8707015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12E2AC39-045E-4F96-8546-9C5AE9D5C235}"/>
                </a:ext>
              </a:extLst>
            </p:cNvPr>
            <p:cNvSpPr/>
            <p:nvPr/>
          </p:nvSpPr>
          <p:spPr bwMode="gray">
            <a:xfrm rot="10800000" flipH="1">
              <a:off x="8707015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345A6B27-F9EB-48B7-8657-96CE6C23246A}"/>
                </a:ext>
              </a:extLst>
            </p:cNvPr>
            <p:cNvSpPr/>
            <p:nvPr/>
          </p:nvSpPr>
          <p:spPr bwMode="gray">
            <a:xfrm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70CC867F-A8D9-4F89-86C2-1B8F4C0351A6}"/>
                </a:ext>
              </a:extLst>
            </p:cNvPr>
            <p:cNvSpPr/>
            <p:nvPr/>
          </p:nvSpPr>
          <p:spPr bwMode="gray">
            <a:xfrm rot="10800000"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F92F6F7C-4307-4536-9BAC-811F1E06BFC6}"/>
                </a:ext>
              </a:extLst>
            </p:cNvPr>
            <p:cNvSpPr/>
            <p:nvPr/>
          </p:nvSpPr>
          <p:spPr bwMode="gray">
            <a:xfrm flipH="1" flipV="1">
              <a:off x="8707015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375EF2B2-4DED-4A1E-A262-9D415648FD5E}"/>
                </a:ext>
              </a:extLst>
            </p:cNvPr>
            <p:cNvSpPr/>
            <p:nvPr/>
          </p:nvSpPr>
          <p:spPr bwMode="gray">
            <a:xfrm flipH="1">
              <a:off x="8707015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2EBB13D5-C982-4FDA-88A9-041D13A7A831}"/>
                </a:ext>
              </a:extLst>
            </p:cNvPr>
            <p:cNvSpPr/>
            <p:nvPr/>
          </p:nvSpPr>
          <p:spPr bwMode="gray">
            <a:xfrm rot="10800000"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C778D36C-433D-4B6B-A7B9-4BBB46C07E53}"/>
                </a:ext>
              </a:extLst>
            </p:cNvPr>
            <p:cNvSpPr/>
            <p:nvPr/>
          </p:nvSpPr>
          <p:spPr bwMode="gray">
            <a:xfrm flipH="1">
              <a:off x="8707015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66DCF699-8FD3-4097-A1BC-B42ADAFB3AD2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8218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96955FCA-8B11-477A-9A36-9D9A120498A2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774" name="Freeform 6">
              <a:extLst>
                <a:ext uri="{FF2B5EF4-FFF2-40B4-BE49-F238E27FC236}">
                  <a16:creationId xmlns:a16="http://schemas.microsoft.com/office/drawing/2014/main" id="{8119CEA8-7D2F-44AF-B42B-37924DB314A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87" name="Freeform 7">
              <a:extLst>
                <a:ext uri="{FF2B5EF4-FFF2-40B4-BE49-F238E27FC236}">
                  <a16:creationId xmlns:a16="http://schemas.microsoft.com/office/drawing/2014/main" id="{7E1EA447-080C-4747-801E-7AA70CCE913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99" name="Freeform 8">
              <a:extLst>
                <a:ext uri="{FF2B5EF4-FFF2-40B4-BE49-F238E27FC236}">
                  <a16:creationId xmlns:a16="http://schemas.microsoft.com/office/drawing/2014/main" id="{6372DABB-C0FD-41BC-B584-95F58B0393A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12" name="Freeform 9">
              <a:extLst>
                <a:ext uri="{FF2B5EF4-FFF2-40B4-BE49-F238E27FC236}">
                  <a16:creationId xmlns:a16="http://schemas.microsoft.com/office/drawing/2014/main" id="{69673DE0-9CCC-4A63-9A87-940CB560CB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4" name="Freeform 10">
              <a:extLst>
                <a:ext uri="{FF2B5EF4-FFF2-40B4-BE49-F238E27FC236}">
                  <a16:creationId xmlns:a16="http://schemas.microsoft.com/office/drawing/2014/main" id="{ABAD9A92-A0D4-4804-B114-CF0DA29A147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5" name="Freeform 11">
              <a:extLst>
                <a:ext uri="{FF2B5EF4-FFF2-40B4-BE49-F238E27FC236}">
                  <a16:creationId xmlns:a16="http://schemas.microsoft.com/office/drawing/2014/main" id="{160007E3-2542-4058-B0C8-17A6B1D181E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2E0E48D4-9CE0-44CE-8AFF-A45861D2B75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E144BB42-8F82-4E98-A22B-CA1ED09613AE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1B677D45-7C55-46A3-A34D-865BE90DF49B}"/>
              </a:ext>
            </a:extLst>
          </p:cNvPr>
          <p:cNvSpPr txBox="1"/>
          <p:nvPr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Rectangle 1869">
            <a:extLst>
              <a:ext uri="{FF2B5EF4-FFF2-40B4-BE49-F238E27FC236}">
                <a16:creationId xmlns:a16="http://schemas.microsoft.com/office/drawing/2014/main" id="{87DEB98F-E255-48BD-B862-71B16A67E330}"/>
              </a:ext>
            </a:extLst>
          </p:cNvPr>
          <p:cNvSpPr/>
          <p:nvPr userDrawn="1"/>
        </p:nvSpPr>
        <p:spPr bwMode="gray">
          <a:xfrm>
            <a:off x="4853815" y="1935282"/>
            <a:ext cx="7344536" cy="2915194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55" name="Right Triangle 2054">
            <a:extLst>
              <a:ext uri="{FF2B5EF4-FFF2-40B4-BE49-F238E27FC236}">
                <a16:creationId xmlns:a16="http://schemas.microsoft.com/office/drawing/2014/main" id="{379E0254-E381-429F-8267-B64F0A64F01F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8" name="Right Triangle 2057">
            <a:extLst>
              <a:ext uri="{FF2B5EF4-FFF2-40B4-BE49-F238E27FC236}">
                <a16:creationId xmlns:a16="http://schemas.microsoft.com/office/drawing/2014/main" id="{AD309C60-3500-4EAB-B8B3-1C4389B46638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0" name="Right Triangle 2059">
            <a:extLst>
              <a:ext uri="{FF2B5EF4-FFF2-40B4-BE49-F238E27FC236}">
                <a16:creationId xmlns:a16="http://schemas.microsoft.com/office/drawing/2014/main" id="{7ACD5E60-6BFC-44BF-BA51-40FFE210E52F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1" name="Right Triangle 2060">
            <a:extLst>
              <a:ext uri="{FF2B5EF4-FFF2-40B4-BE49-F238E27FC236}">
                <a16:creationId xmlns:a16="http://schemas.microsoft.com/office/drawing/2014/main" id="{87AD33CD-A516-4CDC-9B49-367540BB4D0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5" name="Right Triangle 2064">
            <a:extLst>
              <a:ext uri="{FF2B5EF4-FFF2-40B4-BE49-F238E27FC236}">
                <a16:creationId xmlns:a16="http://schemas.microsoft.com/office/drawing/2014/main" id="{BE366215-CBD9-4FFA-958F-037586C2A656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6" name="Right Triangle 2065">
            <a:extLst>
              <a:ext uri="{FF2B5EF4-FFF2-40B4-BE49-F238E27FC236}">
                <a16:creationId xmlns:a16="http://schemas.microsoft.com/office/drawing/2014/main" id="{FB174B08-BC06-4B26-9CEA-0753BD7F16BC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8" name="Right Triangle 2067">
            <a:extLst>
              <a:ext uri="{FF2B5EF4-FFF2-40B4-BE49-F238E27FC236}">
                <a16:creationId xmlns:a16="http://schemas.microsoft.com/office/drawing/2014/main" id="{944C2EE1-0039-4616-8875-146C1099B1C1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9" name="Right Triangle 2068">
            <a:extLst>
              <a:ext uri="{FF2B5EF4-FFF2-40B4-BE49-F238E27FC236}">
                <a16:creationId xmlns:a16="http://schemas.microsoft.com/office/drawing/2014/main" id="{4098F3BA-CE41-4565-8758-F3AE196BADDE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2" name="Right Triangle 2071">
            <a:extLst>
              <a:ext uri="{FF2B5EF4-FFF2-40B4-BE49-F238E27FC236}">
                <a16:creationId xmlns:a16="http://schemas.microsoft.com/office/drawing/2014/main" id="{32F085F8-0118-4937-B11E-6F4E2A7658C7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3" name="Right Triangle 2072">
            <a:extLst>
              <a:ext uri="{FF2B5EF4-FFF2-40B4-BE49-F238E27FC236}">
                <a16:creationId xmlns:a16="http://schemas.microsoft.com/office/drawing/2014/main" id="{848EF73E-43B5-44C6-95BE-899BF79BB098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8" name="Right Triangle 2077">
            <a:extLst>
              <a:ext uri="{FF2B5EF4-FFF2-40B4-BE49-F238E27FC236}">
                <a16:creationId xmlns:a16="http://schemas.microsoft.com/office/drawing/2014/main" id="{07396E72-EB7E-4000-861F-EDA14C0C2066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1" name="Right Triangle 2080">
            <a:extLst>
              <a:ext uri="{FF2B5EF4-FFF2-40B4-BE49-F238E27FC236}">
                <a16:creationId xmlns:a16="http://schemas.microsoft.com/office/drawing/2014/main" id="{C3D017B0-3559-48A4-9DD2-0EB889542971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2" name="Right Triangle 2081">
            <a:extLst>
              <a:ext uri="{FF2B5EF4-FFF2-40B4-BE49-F238E27FC236}">
                <a16:creationId xmlns:a16="http://schemas.microsoft.com/office/drawing/2014/main" id="{B4356A04-9CA5-48A5-AF9D-6AC4D3F0DE08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4" name="Right Triangle 2083">
            <a:extLst>
              <a:ext uri="{FF2B5EF4-FFF2-40B4-BE49-F238E27FC236}">
                <a16:creationId xmlns:a16="http://schemas.microsoft.com/office/drawing/2014/main" id="{1A9FF7BD-AFB6-435E-9C1D-5BFCE9944C3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9" name="Right Triangle 2088">
            <a:extLst>
              <a:ext uri="{FF2B5EF4-FFF2-40B4-BE49-F238E27FC236}">
                <a16:creationId xmlns:a16="http://schemas.microsoft.com/office/drawing/2014/main" id="{F2A2CBDB-A4CB-4BD2-B67D-738215683181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A1231640-872A-4ABD-9F11-4871F6543FA4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2" name="Right Triangle 2091">
            <a:extLst>
              <a:ext uri="{FF2B5EF4-FFF2-40B4-BE49-F238E27FC236}">
                <a16:creationId xmlns:a16="http://schemas.microsoft.com/office/drawing/2014/main" id="{99CDE09D-1B6D-48DF-84B6-98CD026A4CB4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5" name="Right Triangle 2094">
            <a:extLst>
              <a:ext uri="{FF2B5EF4-FFF2-40B4-BE49-F238E27FC236}">
                <a16:creationId xmlns:a16="http://schemas.microsoft.com/office/drawing/2014/main" id="{8595FC23-C645-4A52-8E9C-CACA695E7C6F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6" name="Right Triangle 2095">
            <a:extLst>
              <a:ext uri="{FF2B5EF4-FFF2-40B4-BE49-F238E27FC236}">
                <a16:creationId xmlns:a16="http://schemas.microsoft.com/office/drawing/2014/main" id="{1AF14238-22B4-4861-9498-73032B272254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EE1B428B-301B-4A2F-8A22-D4FE335540B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0 w 546219"/>
              <a:gd name="connsiteY3" fmla="*/ 0 h 971203"/>
              <a:gd name="connsiteX4" fmla="*/ 0 w 546219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09" name="Right Triangle 2108">
            <a:extLst>
              <a:ext uri="{FF2B5EF4-FFF2-40B4-BE49-F238E27FC236}">
                <a16:creationId xmlns:a16="http://schemas.microsoft.com/office/drawing/2014/main" id="{99FEE84E-53E9-4776-8DE8-E47A361BA88B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0" name="Right Triangle 2109">
            <a:extLst>
              <a:ext uri="{FF2B5EF4-FFF2-40B4-BE49-F238E27FC236}">
                <a16:creationId xmlns:a16="http://schemas.microsoft.com/office/drawing/2014/main" id="{1DD578AB-11F7-4ABA-B139-6DF21FC62151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2" name="Right Triangle 2111">
            <a:extLst>
              <a:ext uri="{FF2B5EF4-FFF2-40B4-BE49-F238E27FC236}">
                <a16:creationId xmlns:a16="http://schemas.microsoft.com/office/drawing/2014/main" id="{09E3E88F-E68D-4B1C-AF76-ECD20957E3D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3" name="Right Triangle 2112">
            <a:extLst>
              <a:ext uri="{FF2B5EF4-FFF2-40B4-BE49-F238E27FC236}">
                <a16:creationId xmlns:a16="http://schemas.microsoft.com/office/drawing/2014/main" id="{A05A2D39-0F65-4AD7-BF84-3E6E866C0695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5" name="Right Triangle 2114">
            <a:extLst>
              <a:ext uri="{FF2B5EF4-FFF2-40B4-BE49-F238E27FC236}">
                <a16:creationId xmlns:a16="http://schemas.microsoft.com/office/drawing/2014/main" id="{206C9E9A-6F8E-4552-B214-16CC537D131E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6" name="Right Triangle 2115">
            <a:extLst>
              <a:ext uri="{FF2B5EF4-FFF2-40B4-BE49-F238E27FC236}">
                <a16:creationId xmlns:a16="http://schemas.microsoft.com/office/drawing/2014/main" id="{3ED89541-3BF3-4D8C-846E-F10D7392E27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0" name="Right Triangle 2119">
            <a:extLst>
              <a:ext uri="{FF2B5EF4-FFF2-40B4-BE49-F238E27FC236}">
                <a16:creationId xmlns:a16="http://schemas.microsoft.com/office/drawing/2014/main" id="{EC942C2D-CFE2-4BDD-927E-F517B4D27E93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1" name="Right Triangle 2120">
            <a:extLst>
              <a:ext uri="{FF2B5EF4-FFF2-40B4-BE49-F238E27FC236}">
                <a16:creationId xmlns:a16="http://schemas.microsoft.com/office/drawing/2014/main" id="{1F991860-0BB4-4313-9CBA-C8252877F9C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4" name="Right Triangle 2123">
            <a:extLst>
              <a:ext uri="{FF2B5EF4-FFF2-40B4-BE49-F238E27FC236}">
                <a16:creationId xmlns:a16="http://schemas.microsoft.com/office/drawing/2014/main" id="{0F3E436A-1DF3-4950-A2C2-2692D87C4F8B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5" name="Right Triangle 2124">
            <a:extLst>
              <a:ext uri="{FF2B5EF4-FFF2-40B4-BE49-F238E27FC236}">
                <a16:creationId xmlns:a16="http://schemas.microsoft.com/office/drawing/2014/main" id="{611BB566-F2B3-4379-869F-A61ED31FEFD5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8" name="Right Triangle 2127">
            <a:extLst>
              <a:ext uri="{FF2B5EF4-FFF2-40B4-BE49-F238E27FC236}">
                <a16:creationId xmlns:a16="http://schemas.microsoft.com/office/drawing/2014/main" id="{6102792F-5D69-4653-A8F2-82B19B151911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9" name="Right Triangle 2128">
            <a:extLst>
              <a:ext uri="{FF2B5EF4-FFF2-40B4-BE49-F238E27FC236}">
                <a16:creationId xmlns:a16="http://schemas.microsoft.com/office/drawing/2014/main" id="{1D3B37AD-78C0-404C-94A9-CC96B8C52AB4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4" name="Right Triangle 2133">
            <a:extLst>
              <a:ext uri="{FF2B5EF4-FFF2-40B4-BE49-F238E27FC236}">
                <a16:creationId xmlns:a16="http://schemas.microsoft.com/office/drawing/2014/main" id="{7894F63B-153D-4349-9487-44A5034AA3C7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6" name="Right Triangle 2135">
            <a:extLst>
              <a:ext uri="{FF2B5EF4-FFF2-40B4-BE49-F238E27FC236}">
                <a16:creationId xmlns:a16="http://schemas.microsoft.com/office/drawing/2014/main" id="{C0C9C94B-1222-4B72-8550-3B115A246D93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7" name="Right Triangle 2136">
            <a:extLst>
              <a:ext uri="{FF2B5EF4-FFF2-40B4-BE49-F238E27FC236}">
                <a16:creationId xmlns:a16="http://schemas.microsoft.com/office/drawing/2014/main" id="{206C50EE-8148-4C3D-A8F9-5FE072F38CC6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9" name="Right Triangle 2138">
            <a:extLst>
              <a:ext uri="{FF2B5EF4-FFF2-40B4-BE49-F238E27FC236}">
                <a16:creationId xmlns:a16="http://schemas.microsoft.com/office/drawing/2014/main" id="{17143BF8-78D1-4C18-A5C4-BAF1917944D5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0" name="Right Triangle 2139">
            <a:extLst>
              <a:ext uri="{FF2B5EF4-FFF2-40B4-BE49-F238E27FC236}">
                <a16:creationId xmlns:a16="http://schemas.microsoft.com/office/drawing/2014/main" id="{5A60B454-6649-4014-8D1D-2691C3312F7C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5" name="Right Triangle 1964">
            <a:extLst>
              <a:ext uri="{FF2B5EF4-FFF2-40B4-BE49-F238E27FC236}">
                <a16:creationId xmlns:a16="http://schemas.microsoft.com/office/drawing/2014/main" id="{E6E5B286-5BC6-4D27-A967-953C221DDC00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8" name="Right Triangle 1967">
            <a:extLst>
              <a:ext uri="{FF2B5EF4-FFF2-40B4-BE49-F238E27FC236}">
                <a16:creationId xmlns:a16="http://schemas.microsoft.com/office/drawing/2014/main" id="{2B376ABD-AA7C-4380-8A1C-BB4F59C70ED7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0" name="Right Triangle 1969">
            <a:extLst>
              <a:ext uri="{FF2B5EF4-FFF2-40B4-BE49-F238E27FC236}">
                <a16:creationId xmlns:a16="http://schemas.microsoft.com/office/drawing/2014/main" id="{572EB1AB-D7A9-4F0A-A21E-0693157DA579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1" name="Right Triangle 1970">
            <a:extLst>
              <a:ext uri="{FF2B5EF4-FFF2-40B4-BE49-F238E27FC236}">
                <a16:creationId xmlns:a16="http://schemas.microsoft.com/office/drawing/2014/main" id="{D05BA029-292B-4F5B-96F7-82AEBA8518B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5" name="Right Triangle 1974">
            <a:extLst>
              <a:ext uri="{FF2B5EF4-FFF2-40B4-BE49-F238E27FC236}">
                <a16:creationId xmlns:a16="http://schemas.microsoft.com/office/drawing/2014/main" id="{178EC3AD-6FEE-4E45-86D1-E97050157EC9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6" name="Right Triangle 1975">
            <a:extLst>
              <a:ext uri="{FF2B5EF4-FFF2-40B4-BE49-F238E27FC236}">
                <a16:creationId xmlns:a16="http://schemas.microsoft.com/office/drawing/2014/main" id="{F9AE0C30-1FBA-46DD-A3D6-FD85D546063E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8" name="Right Triangle 1977">
            <a:extLst>
              <a:ext uri="{FF2B5EF4-FFF2-40B4-BE49-F238E27FC236}">
                <a16:creationId xmlns:a16="http://schemas.microsoft.com/office/drawing/2014/main" id="{1D359AD2-D340-479B-885A-D5DB9CA0833D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9" name="Right Triangle 1978">
            <a:extLst>
              <a:ext uri="{FF2B5EF4-FFF2-40B4-BE49-F238E27FC236}">
                <a16:creationId xmlns:a16="http://schemas.microsoft.com/office/drawing/2014/main" id="{8B387BA8-FAAB-4F63-B541-245EA131763B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2" name="Right Triangle 1981">
            <a:extLst>
              <a:ext uri="{FF2B5EF4-FFF2-40B4-BE49-F238E27FC236}">
                <a16:creationId xmlns:a16="http://schemas.microsoft.com/office/drawing/2014/main" id="{BC1D6466-33B3-4083-AFE6-DFCC19025C49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3" name="Right Triangle 1982">
            <a:extLst>
              <a:ext uri="{FF2B5EF4-FFF2-40B4-BE49-F238E27FC236}">
                <a16:creationId xmlns:a16="http://schemas.microsoft.com/office/drawing/2014/main" id="{77953615-F162-4400-B52C-35B2A7EC55E0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8" name="Right Triangle 1987">
            <a:extLst>
              <a:ext uri="{FF2B5EF4-FFF2-40B4-BE49-F238E27FC236}">
                <a16:creationId xmlns:a16="http://schemas.microsoft.com/office/drawing/2014/main" id="{4D4F3A31-B5C2-4590-AE82-E103E9F283D8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1" name="Right Triangle 1990">
            <a:extLst>
              <a:ext uri="{FF2B5EF4-FFF2-40B4-BE49-F238E27FC236}">
                <a16:creationId xmlns:a16="http://schemas.microsoft.com/office/drawing/2014/main" id="{4ED8D174-82E8-4892-8F21-835314E781CB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2" name="Right Triangle 1991">
            <a:extLst>
              <a:ext uri="{FF2B5EF4-FFF2-40B4-BE49-F238E27FC236}">
                <a16:creationId xmlns:a16="http://schemas.microsoft.com/office/drawing/2014/main" id="{86687566-64E1-457C-89E2-4B9C61932CD3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4" name="Right Triangle 1993">
            <a:extLst>
              <a:ext uri="{FF2B5EF4-FFF2-40B4-BE49-F238E27FC236}">
                <a16:creationId xmlns:a16="http://schemas.microsoft.com/office/drawing/2014/main" id="{C22DB837-F708-4639-9065-99A91AACEBD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9" name="Right Triangle 1998">
            <a:extLst>
              <a:ext uri="{FF2B5EF4-FFF2-40B4-BE49-F238E27FC236}">
                <a16:creationId xmlns:a16="http://schemas.microsoft.com/office/drawing/2014/main" id="{6A788E85-3985-4156-AF64-CA51D0484984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0" name="Right Triangle 1999">
            <a:extLst>
              <a:ext uri="{FF2B5EF4-FFF2-40B4-BE49-F238E27FC236}">
                <a16:creationId xmlns:a16="http://schemas.microsoft.com/office/drawing/2014/main" id="{94558083-6AFF-46F6-8E0C-096848D16CAF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2" name="Right Triangle 2001">
            <a:extLst>
              <a:ext uri="{FF2B5EF4-FFF2-40B4-BE49-F238E27FC236}">
                <a16:creationId xmlns:a16="http://schemas.microsoft.com/office/drawing/2014/main" id="{FFDEBEF5-9879-4820-A2E0-1C0E6B9CB80B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5" name="Right Triangle 2004">
            <a:extLst>
              <a:ext uri="{FF2B5EF4-FFF2-40B4-BE49-F238E27FC236}">
                <a16:creationId xmlns:a16="http://schemas.microsoft.com/office/drawing/2014/main" id="{FAADE3CC-F18A-436E-9FAA-D97A1CEAB0D8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6" name="Right Triangle 2005">
            <a:extLst>
              <a:ext uri="{FF2B5EF4-FFF2-40B4-BE49-F238E27FC236}">
                <a16:creationId xmlns:a16="http://schemas.microsoft.com/office/drawing/2014/main" id="{A6DF877E-F512-4272-8411-07AA8F0597FA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4ED73FD-D665-4D6A-A071-D88CC48E1BD2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DAACB6A8-5FFF-4D01-9B52-D8EE6770B36D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2647969-72F6-4EBD-8F45-8C71144016F7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38C334F9-394F-4AA2-A4EF-C9F7AD2CB2DA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BC84EC7-85CD-4749-8F7D-D48DE50814AB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DF749C73-4E4B-457C-8945-7804E3C387D7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C7CEF2F0-638A-4980-8929-051BBF2C7F2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546219 w 546219"/>
              <a:gd name="connsiteY3" fmla="*/ 0 h 971203"/>
              <a:gd name="connsiteX4" fmla="*/ 0 w 546219"/>
              <a:gd name="connsiteY4" fmla="*/ 0 h 971203"/>
              <a:gd name="connsiteX5" fmla="*/ 0 w 546219"/>
              <a:gd name="connsiteY5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546219" y="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19" name="Right Triangle 2018">
            <a:extLst>
              <a:ext uri="{FF2B5EF4-FFF2-40B4-BE49-F238E27FC236}">
                <a16:creationId xmlns:a16="http://schemas.microsoft.com/office/drawing/2014/main" id="{1D6819BD-8598-43CF-BFB1-6037AB55C207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0" name="Right Triangle 2019">
            <a:extLst>
              <a:ext uri="{FF2B5EF4-FFF2-40B4-BE49-F238E27FC236}">
                <a16:creationId xmlns:a16="http://schemas.microsoft.com/office/drawing/2014/main" id="{8EE356BC-0A71-4CD4-A095-BEC31A67A473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2" name="Right Triangle 2021">
            <a:extLst>
              <a:ext uri="{FF2B5EF4-FFF2-40B4-BE49-F238E27FC236}">
                <a16:creationId xmlns:a16="http://schemas.microsoft.com/office/drawing/2014/main" id="{409710D7-11B3-4620-9802-30238455809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3" name="Right Triangle 2022">
            <a:extLst>
              <a:ext uri="{FF2B5EF4-FFF2-40B4-BE49-F238E27FC236}">
                <a16:creationId xmlns:a16="http://schemas.microsoft.com/office/drawing/2014/main" id="{8EFDF76A-4616-49AB-ABBD-CEA6DC584EF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5" name="Right Triangle 2024">
            <a:extLst>
              <a:ext uri="{FF2B5EF4-FFF2-40B4-BE49-F238E27FC236}">
                <a16:creationId xmlns:a16="http://schemas.microsoft.com/office/drawing/2014/main" id="{EF4EC8A9-B6AF-403E-8785-406CEF3DBC24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6" name="Right Triangle 2025">
            <a:extLst>
              <a:ext uri="{FF2B5EF4-FFF2-40B4-BE49-F238E27FC236}">
                <a16:creationId xmlns:a16="http://schemas.microsoft.com/office/drawing/2014/main" id="{4AF60922-FA1C-4D75-BCA2-34774077602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0" name="Right Triangle 2029">
            <a:extLst>
              <a:ext uri="{FF2B5EF4-FFF2-40B4-BE49-F238E27FC236}">
                <a16:creationId xmlns:a16="http://schemas.microsoft.com/office/drawing/2014/main" id="{ABDD0D72-0532-41DC-8684-3A10E921B1E6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1" name="Right Triangle 2030">
            <a:extLst>
              <a:ext uri="{FF2B5EF4-FFF2-40B4-BE49-F238E27FC236}">
                <a16:creationId xmlns:a16="http://schemas.microsoft.com/office/drawing/2014/main" id="{99917340-BEED-401A-9164-5967390F443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4" name="Right Triangle 2033">
            <a:extLst>
              <a:ext uri="{FF2B5EF4-FFF2-40B4-BE49-F238E27FC236}">
                <a16:creationId xmlns:a16="http://schemas.microsoft.com/office/drawing/2014/main" id="{F38CA0B6-9FFE-4D40-9D53-D500AD1C1C95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5" name="Right Triangle 2034">
            <a:extLst>
              <a:ext uri="{FF2B5EF4-FFF2-40B4-BE49-F238E27FC236}">
                <a16:creationId xmlns:a16="http://schemas.microsoft.com/office/drawing/2014/main" id="{8DD648D4-B2B7-4343-B218-8F2DFEEDFD90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8" name="Right Triangle 2037">
            <a:extLst>
              <a:ext uri="{FF2B5EF4-FFF2-40B4-BE49-F238E27FC236}">
                <a16:creationId xmlns:a16="http://schemas.microsoft.com/office/drawing/2014/main" id="{7879B82B-73B6-4FB8-8C3F-D741B69008BB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9" name="Right Triangle 2038">
            <a:extLst>
              <a:ext uri="{FF2B5EF4-FFF2-40B4-BE49-F238E27FC236}">
                <a16:creationId xmlns:a16="http://schemas.microsoft.com/office/drawing/2014/main" id="{7EE5363B-53DC-4F89-AAC4-C853D7200D02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4" name="Right Triangle 2043">
            <a:extLst>
              <a:ext uri="{FF2B5EF4-FFF2-40B4-BE49-F238E27FC236}">
                <a16:creationId xmlns:a16="http://schemas.microsoft.com/office/drawing/2014/main" id="{814F1EB6-F00F-4E71-964F-EF0B01663B34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6" name="Right Triangle 2045">
            <a:extLst>
              <a:ext uri="{FF2B5EF4-FFF2-40B4-BE49-F238E27FC236}">
                <a16:creationId xmlns:a16="http://schemas.microsoft.com/office/drawing/2014/main" id="{915086CF-7425-481C-86AE-47D5C691F974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7" name="Right Triangle 2046">
            <a:extLst>
              <a:ext uri="{FF2B5EF4-FFF2-40B4-BE49-F238E27FC236}">
                <a16:creationId xmlns:a16="http://schemas.microsoft.com/office/drawing/2014/main" id="{16B9ABD7-7982-4680-86D4-36A21D276435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9" name="Right Triangle 2048">
            <a:extLst>
              <a:ext uri="{FF2B5EF4-FFF2-40B4-BE49-F238E27FC236}">
                <a16:creationId xmlns:a16="http://schemas.microsoft.com/office/drawing/2014/main" id="{D8B89FD3-FA21-4F0F-B055-5B666BAA55D2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0" name="Right Triangle 2049">
            <a:extLst>
              <a:ext uri="{FF2B5EF4-FFF2-40B4-BE49-F238E27FC236}">
                <a16:creationId xmlns:a16="http://schemas.microsoft.com/office/drawing/2014/main" id="{6766A0F2-5896-4389-87A6-23AE2C9D2509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5" name="Right Triangle 1874">
            <a:extLst>
              <a:ext uri="{FF2B5EF4-FFF2-40B4-BE49-F238E27FC236}">
                <a16:creationId xmlns:a16="http://schemas.microsoft.com/office/drawing/2014/main" id="{5FCC728E-10DD-4481-BA79-219E3F3D4DAC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8" name="Right Triangle 1877">
            <a:extLst>
              <a:ext uri="{FF2B5EF4-FFF2-40B4-BE49-F238E27FC236}">
                <a16:creationId xmlns:a16="http://schemas.microsoft.com/office/drawing/2014/main" id="{E7CA5C7D-A87F-472A-B875-62495FDEAF5F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0" name="Right Triangle 1879">
            <a:extLst>
              <a:ext uri="{FF2B5EF4-FFF2-40B4-BE49-F238E27FC236}">
                <a16:creationId xmlns:a16="http://schemas.microsoft.com/office/drawing/2014/main" id="{04BE22E5-646C-4420-BC1C-E6F9E03F4937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1" name="Right Triangle 1880">
            <a:extLst>
              <a:ext uri="{FF2B5EF4-FFF2-40B4-BE49-F238E27FC236}">
                <a16:creationId xmlns:a16="http://schemas.microsoft.com/office/drawing/2014/main" id="{3CE49CD1-BF2B-4866-AE49-94D6C933631B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5" name="Right Triangle 1884">
            <a:extLst>
              <a:ext uri="{FF2B5EF4-FFF2-40B4-BE49-F238E27FC236}">
                <a16:creationId xmlns:a16="http://schemas.microsoft.com/office/drawing/2014/main" id="{30AE22E4-EEFF-494C-84F3-421A9FDBED18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6" name="Right Triangle 1885">
            <a:extLst>
              <a:ext uri="{FF2B5EF4-FFF2-40B4-BE49-F238E27FC236}">
                <a16:creationId xmlns:a16="http://schemas.microsoft.com/office/drawing/2014/main" id="{8874D617-728D-4640-916C-D31B5FBE6E69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8" name="Right Triangle 1887">
            <a:extLst>
              <a:ext uri="{FF2B5EF4-FFF2-40B4-BE49-F238E27FC236}">
                <a16:creationId xmlns:a16="http://schemas.microsoft.com/office/drawing/2014/main" id="{DC72139E-279F-4070-B381-FB773D9FF72E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9" name="Right Triangle 1888">
            <a:extLst>
              <a:ext uri="{FF2B5EF4-FFF2-40B4-BE49-F238E27FC236}">
                <a16:creationId xmlns:a16="http://schemas.microsoft.com/office/drawing/2014/main" id="{EDCC7912-1A3E-4D24-9D79-DE041A6E4329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2" name="Right Triangle 1891">
            <a:extLst>
              <a:ext uri="{FF2B5EF4-FFF2-40B4-BE49-F238E27FC236}">
                <a16:creationId xmlns:a16="http://schemas.microsoft.com/office/drawing/2014/main" id="{F50CC2E1-0834-451A-AA95-EA8855B125D1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3" name="Right Triangle 1892">
            <a:extLst>
              <a:ext uri="{FF2B5EF4-FFF2-40B4-BE49-F238E27FC236}">
                <a16:creationId xmlns:a16="http://schemas.microsoft.com/office/drawing/2014/main" id="{3817AF85-24A1-47E4-A8F5-759512F8DAA5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8" name="Right Triangle 1897">
            <a:extLst>
              <a:ext uri="{FF2B5EF4-FFF2-40B4-BE49-F238E27FC236}">
                <a16:creationId xmlns:a16="http://schemas.microsoft.com/office/drawing/2014/main" id="{9D72D80E-C41F-4FA8-838C-1E61BAFFA0C5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1" name="Right Triangle 1900">
            <a:extLst>
              <a:ext uri="{FF2B5EF4-FFF2-40B4-BE49-F238E27FC236}">
                <a16:creationId xmlns:a16="http://schemas.microsoft.com/office/drawing/2014/main" id="{8C5A9E46-8335-4A0D-A2D7-E2799BA36966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2" name="Right Triangle 1901">
            <a:extLst>
              <a:ext uri="{FF2B5EF4-FFF2-40B4-BE49-F238E27FC236}">
                <a16:creationId xmlns:a16="http://schemas.microsoft.com/office/drawing/2014/main" id="{4470B8DC-3790-4FAE-85D2-9FF2BD64A934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4" name="Right Triangle 1903">
            <a:extLst>
              <a:ext uri="{FF2B5EF4-FFF2-40B4-BE49-F238E27FC236}">
                <a16:creationId xmlns:a16="http://schemas.microsoft.com/office/drawing/2014/main" id="{65B4272E-5456-426A-A5DE-6493100A48EC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9" name="Right Triangle 1908">
            <a:extLst>
              <a:ext uri="{FF2B5EF4-FFF2-40B4-BE49-F238E27FC236}">
                <a16:creationId xmlns:a16="http://schemas.microsoft.com/office/drawing/2014/main" id="{5EE3B165-4273-4820-9E19-8102CA9E567A}"/>
              </a:ext>
            </a:extLst>
          </p:cNvPr>
          <p:cNvSpPr/>
          <p:nvPr/>
        </p:nvSpPr>
        <p:spPr bwMode="gray">
          <a:xfrm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0" name="Right Triangle 1909">
            <a:extLst>
              <a:ext uri="{FF2B5EF4-FFF2-40B4-BE49-F238E27FC236}">
                <a16:creationId xmlns:a16="http://schemas.microsoft.com/office/drawing/2014/main" id="{F1F9E406-4998-4025-8A7A-BFEB88E3BFE7}"/>
              </a:ext>
            </a:extLst>
          </p:cNvPr>
          <p:cNvSpPr/>
          <p:nvPr/>
        </p:nvSpPr>
        <p:spPr bwMode="gray">
          <a:xfrm rot="10800000" flipH="1" flipV="1">
            <a:off x="9708176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2" name="Right Triangle 1911">
            <a:extLst>
              <a:ext uri="{FF2B5EF4-FFF2-40B4-BE49-F238E27FC236}">
                <a16:creationId xmlns:a16="http://schemas.microsoft.com/office/drawing/2014/main" id="{C18674EB-E4BE-4A58-AB79-6A9E06C3C4FF}"/>
              </a:ext>
            </a:extLst>
          </p:cNvPr>
          <p:cNvSpPr/>
          <p:nvPr/>
        </p:nvSpPr>
        <p:spPr bwMode="gray">
          <a:xfrm rot="10800000" flipH="1">
            <a:off x="9708175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5" name="Right Triangle 1914">
            <a:extLst>
              <a:ext uri="{FF2B5EF4-FFF2-40B4-BE49-F238E27FC236}">
                <a16:creationId xmlns:a16="http://schemas.microsoft.com/office/drawing/2014/main" id="{6D5BE61D-BDBA-4391-99B9-65051A307B70}"/>
              </a:ext>
            </a:extLst>
          </p:cNvPr>
          <p:cNvSpPr/>
          <p:nvPr/>
        </p:nvSpPr>
        <p:spPr bwMode="gray">
          <a:xfrm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6" name="Right Triangle 1915">
            <a:extLst>
              <a:ext uri="{FF2B5EF4-FFF2-40B4-BE49-F238E27FC236}">
                <a16:creationId xmlns:a16="http://schemas.microsoft.com/office/drawing/2014/main" id="{05ED0F0E-8D28-4555-9217-CB6761C745B3}"/>
              </a:ext>
            </a:extLst>
          </p:cNvPr>
          <p:cNvSpPr/>
          <p:nvPr/>
        </p:nvSpPr>
        <p:spPr bwMode="gray">
          <a:xfrm rot="10800000"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C5E1B3C-46B3-4CFA-9D39-CCA736118F51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9FA3AA0-F2EF-437E-ADCE-048194A33E72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FDF9BFF8-7F41-48EA-A947-A6BBD48D6F33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0AC770F-5A24-4AA8-AF5E-FC8750033853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DD7B8D0-1B08-4A21-B557-E83E4BA75602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B5A6C26-DA04-4828-AA42-EBCEF28748D0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88159924-FDA3-448C-8010-DBEF3EB85746}"/>
              </a:ext>
            </a:extLst>
          </p:cNvPr>
          <p:cNvSpPr/>
          <p:nvPr userDrawn="1"/>
        </p:nvSpPr>
        <p:spPr bwMode="gray">
          <a:xfrm rot="10800000" flipH="1">
            <a:off x="11651991" y="3880557"/>
            <a:ext cx="2572" cy="1286"/>
          </a:xfrm>
          <a:custGeom>
            <a:avLst/>
            <a:gdLst>
              <a:gd name="connsiteX0" fmla="*/ 1285 w 2571"/>
              <a:gd name="connsiteY0" fmla="*/ 1286 h 1286"/>
              <a:gd name="connsiteX1" fmla="*/ 2571 w 2571"/>
              <a:gd name="connsiteY1" fmla="*/ 0 h 1286"/>
              <a:gd name="connsiteX2" fmla="*/ 0 w 2571"/>
              <a:gd name="connsiteY2" fmla="*/ 0 h 1286"/>
              <a:gd name="connsiteX3" fmla="*/ 0 w 2571"/>
              <a:gd name="connsiteY3" fmla="*/ 1 h 1286"/>
              <a:gd name="connsiteX4" fmla="*/ 1285 w 2571"/>
              <a:gd name="connsiteY4" fmla="*/ 1286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5" y="1286"/>
                </a:moveTo>
                <a:lnTo>
                  <a:pt x="2571" y="0"/>
                </a:lnTo>
                <a:lnTo>
                  <a:pt x="0" y="0"/>
                </a:lnTo>
                <a:lnTo>
                  <a:pt x="0" y="1"/>
                </a:lnTo>
                <a:lnTo>
                  <a:pt x="1285" y="1286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69C33E1-B136-43CD-AE39-A5CBB8735844}"/>
              </a:ext>
            </a:extLst>
          </p:cNvPr>
          <p:cNvSpPr/>
          <p:nvPr userDrawn="1"/>
        </p:nvSpPr>
        <p:spPr bwMode="gray">
          <a:xfrm rot="10800000" flipH="1">
            <a:off x="11654561" y="3881843"/>
            <a:ext cx="543790" cy="543648"/>
          </a:xfrm>
          <a:custGeom>
            <a:avLst/>
            <a:gdLst>
              <a:gd name="connsiteX0" fmla="*/ 0 w 543648"/>
              <a:gd name="connsiteY0" fmla="*/ 543648 h 543648"/>
              <a:gd name="connsiteX1" fmla="*/ 543648 w 543648"/>
              <a:gd name="connsiteY1" fmla="*/ 543648 h 543648"/>
              <a:gd name="connsiteX2" fmla="*/ 543648 w 543648"/>
              <a:gd name="connsiteY2" fmla="*/ 0 h 543648"/>
              <a:gd name="connsiteX3" fmla="*/ 0 w 543648"/>
              <a:gd name="connsiteY3" fmla="*/ 543648 h 5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48" h="543648">
                <a:moveTo>
                  <a:pt x="0" y="543648"/>
                </a:moveTo>
                <a:lnTo>
                  <a:pt x="543648" y="543648"/>
                </a:lnTo>
                <a:lnTo>
                  <a:pt x="543648" y="0"/>
                </a:lnTo>
                <a:lnTo>
                  <a:pt x="0" y="543648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90144CD-CCF9-4EFE-84E7-014729DB2848}"/>
              </a:ext>
            </a:extLst>
          </p:cNvPr>
          <p:cNvSpPr/>
          <p:nvPr userDrawn="1"/>
        </p:nvSpPr>
        <p:spPr bwMode="gray">
          <a:xfrm rot="10800000" flipH="1">
            <a:off x="11651989" y="1942028"/>
            <a:ext cx="546362" cy="971203"/>
          </a:xfrm>
          <a:custGeom>
            <a:avLst/>
            <a:gdLst>
              <a:gd name="connsiteX0" fmla="*/ 0 w 546220"/>
              <a:gd name="connsiteY0" fmla="*/ 971203 h 971203"/>
              <a:gd name="connsiteX1" fmla="*/ 546220 w 546220"/>
              <a:gd name="connsiteY1" fmla="*/ 971203 h 971203"/>
              <a:gd name="connsiteX2" fmla="*/ 546220 w 546220"/>
              <a:gd name="connsiteY2" fmla="*/ 546220 h 971203"/>
              <a:gd name="connsiteX3" fmla="*/ 0 w 546220"/>
              <a:gd name="connsiteY3" fmla="*/ 0 h 971203"/>
              <a:gd name="connsiteX4" fmla="*/ 0 w 546220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20" h="971203">
                <a:moveTo>
                  <a:pt x="0" y="971203"/>
                </a:moveTo>
                <a:lnTo>
                  <a:pt x="546220" y="971203"/>
                </a:lnTo>
                <a:lnTo>
                  <a:pt x="546220" y="54622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B31D812-5C48-4B80-8E11-C181C38366FA}"/>
              </a:ext>
            </a:extLst>
          </p:cNvPr>
          <p:cNvSpPr/>
          <p:nvPr userDrawn="1"/>
        </p:nvSpPr>
        <p:spPr bwMode="gray">
          <a:xfrm rot="10800000" flipH="1">
            <a:off x="11653275" y="3335623"/>
            <a:ext cx="545076" cy="546220"/>
          </a:xfrm>
          <a:custGeom>
            <a:avLst/>
            <a:gdLst>
              <a:gd name="connsiteX0" fmla="*/ 544934 w 544934"/>
              <a:gd name="connsiteY0" fmla="*/ 546220 h 546220"/>
              <a:gd name="connsiteX1" fmla="*/ 544934 w 544934"/>
              <a:gd name="connsiteY1" fmla="*/ 0 h 546220"/>
              <a:gd name="connsiteX2" fmla="*/ 1286 w 544934"/>
              <a:gd name="connsiteY2" fmla="*/ 0 h 546220"/>
              <a:gd name="connsiteX3" fmla="*/ 0 w 544934"/>
              <a:gd name="connsiteY3" fmla="*/ 1286 h 546220"/>
              <a:gd name="connsiteX4" fmla="*/ 544934 w 544934"/>
              <a:gd name="connsiteY4" fmla="*/ 546220 h 5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34" h="546220">
                <a:moveTo>
                  <a:pt x="544934" y="546220"/>
                </a:moveTo>
                <a:lnTo>
                  <a:pt x="544934" y="0"/>
                </a:lnTo>
                <a:lnTo>
                  <a:pt x="1286" y="0"/>
                </a:lnTo>
                <a:lnTo>
                  <a:pt x="0" y="1286"/>
                </a:lnTo>
                <a:lnTo>
                  <a:pt x="544934" y="54622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9F0B558-8DF2-447D-B052-3931855F11FC}"/>
              </a:ext>
            </a:extLst>
          </p:cNvPr>
          <p:cNvSpPr/>
          <p:nvPr userDrawn="1"/>
        </p:nvSpPr>
        <p:spPr bwMode="gray">
          <a:xfrm rot="10800000" flipH="1">
            <a:off x="11651991" y="3879272"/>
            <a:ext cx="1285" cy="2570"/>
          </a:xfrm>
          <a:custGeom>
            <a:avLst/>
            <a:gdLst>
              <a:gd name="connsiteX0" fmla="*/ 0 w 1285"/>
              <a:gd name="connsiteY0" fmla="*/ 2570 h 2570"/>
              <a:gd name="connsiteX1" fmla="*/ 1285 w 1285"/>
              <a:gd name="connsiteY1" fmla="*/ 1285 h 2570"/>
              <a:gd name="connsiteX2" fmla="*/ 0 w 1285"/>
              <a:gd name="connsiteY2" fmla="*/ 0 h 2570"/>
              <a:gd name="connsiteX3" fmla="*/ 0 w 1285"/>
              <a:gd name="connsiteY3" fmla="*/ 257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0" y="2570"/>
                </a:moveTo>
                <a:lnTo>
                  <a:pt x="1285" y="1285"/>
                </a:lnTo>
                <a:lnTo>
                  <a:pt x="0" y="0"/>
                </a:lnTo>
                <a:lnTo>
                  <a:pt x="0" y="257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DCA9266A-3540-4755-B797-3A415AFFB846}"/>
              </a:ext>
            </a:extLst>
          </p:cNvPr>
          <p:cNvSpPr/>
          <p:nvPr userDrawn="1"/>
        </p:nvSpPr>
        <p:spPr bwMode="gray">
          <a:xfrm rot="10800000" flipH="1">
            <a:off x="11651991" y="3881843"/>
            <a:ext cx="546361" cy="968632"/>
          </a:xfrm>
          <a:custGeom>
            <a:avLst/>
            <a:gdLst>
              <a:gd name="connsiteX0" fmla="*/ 0 w 546219"/>
              <a:gd name="connsiteY0" fmla="*/ 968632 h 968632"/>
              <a:gd name="connsiteX1" fmla="*/ 2571 w 546219"/>
              <a:gd name="connsiteY1" fmla="*/ 968632 h 968632"/>
              <a:gd name="connsiteX2" fmla="*/ 546219 w 546219"/>
              <a:gd name="connsiteY2" fmla="*/ 424984 h 968632"/>
              <a:gd name="connsiteX3" fmla="*/ 546219 w 546219"/>
              <a:gd name="connsiteY3" fmla="*/ 0 h 968632"/>
              <a:gd name="connsiteX4" fmla="*/ 0 w 546219"/>
              <a:gd name="connsiteY4" fmla="*/ 0 h 968632"/>
              <a:gd name="connsiteX5" fmla="*/ 0 w 546219"/>
              <a:gd name="connsiteY5" fmla="*/ 968632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68632">
                <a:moveTo>
                  <a:pt x="0" y="968632"/>
                </a:moveTo>
                <a:lnTo>
                  <a:pt x="2571" y="968632"/>
                </a:lnTo>
                <a:lnTo>
                  <a:pt x="546219" y="424984"/>
                </a:lnTo>
                <a:lnTo>
                  <a:pt x="546219" y="0"/>
                </a:lnTo>
                <a:lnTo>
                  <a:pt x="0" y="0"/>
                </a:lnTo>
                <a:lnTo>
                  <a:pt x="0" y="968632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29" name="Right Triangle 1928">
            <a:extLst>
              <a:ext uri="{FF2B5EF4-FFF2-40B4-BE49-F238E27FC236}">
                <a16:creationId xmlns:a16="http://schemas.microsoft.com/office/drawing/2014/main" id="{1A17EDC8-CE1B-4CD2-8335-693D7D36208D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0" name="Right Triangle 1929">
            <a:extLst>
              <a:ext uri="{FF2B5EF4-FFF2-40B4-BE49-F238E27FC236}">
                <a16:creationId xmlns:a16="http://schemas.microsoft.com/office/drawing/2014/main" id="{32211C5B-F93E-46B8-91F9-81B3CC430F4A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2" name="Right Triangle 1931">
            <a:extLst>
              <a:ext uri="{FF2B5EF4-FFF2-40B4-BE49-F238E27FC236}">
                <a16:creationId xmlns:a16="http://schemas.microsoft.com/office/drawing/2014/main" id="{C354B561-AC71-4339-9C52-AF1DD5D8E84E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3" name="Right Triangle 1932">
            <a:extLst>
              <a:ext uri="{FF2B5EF4-FFF2-40B4-BE49-F238E27FC236}">
                <a16:creationId xmlns:a16="http://schemas.microsoft.com/office/drawing/2014/main" id="{F5BEC7E4-9BF3-4726-9719-B4AD64A02B4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5" name="Right Triangle 1934">
            <a:extLst>
              <a:ext uri="{FF2B5EF4-FFF2-40B4-BE49-F238E27FC236}">
                <a16:creationId xmlns:a16="http://schemas.microsoft.com/office/drawing/2014/main" id="{DE653FB1-2AF9-4CE6-A301-ED6C510FA426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6" name="Right Triangle 1935">
            <a:extLst>
              <a:ext uri="{FF2B5EF4-FFF2-40B4-BE49-F238E27FC236}">
                <a16:creationId xmlns:a16="http://schemas.microsoft.com/office/drawing/2014/main" id="{F1410CEB-F7C1-4F72-A067-D9EA57311881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0" name="Right Triangle 1939">
            <a:extLst>
              <a:ext uri="{FF2B5EF4-FFF2-40B4-BE49-F238E27FC236}">
                <a16:creationId xmlns:a16="http://schemas.microsoft.com/office/drawing/2014/main" id="{7D3E491A-0D22-4238-B3A1-3B24622C460F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1" name="Right Triangle 1940">
            <a:extLst>
              <a:ext uri="{FF2B5EF4-FFF2-40B4-BE49-F238E27FC236}">
                <a16:creationId xmlns:a16="http://schemas.microsoft.com/office/drawing/2014/main" id="{3375337F-16F5-42A7-9F6E-F6C29C0A1F13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4" name="Right Triangle 1943">
            <a:extLst>
              <a:ext uri="{FF2B5EF4-FFF2-40B4-BE49-F238E27FC236}">
                <a16:creationId xmlns:a16="http://schemas.microsoft.com/office/drawing/2014/main" id="{3BF4CE44-35C7-4950-9407-D01B1056BDA9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5" name="Right Triangle 1944">
            <a:extLst>
              <a:ext uri="{FF2B5EF4-FFF2-40B4-BE49-F238E27FC236}">
                <a16:creationId xmlns:a16="http://schemas.microsoft.com/office/drawing/2014/main" id="{88C4A149-5042-458D-861D-516DF9C62184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8" name="Right Triangle 1947">
            <a:extLst>
              <a:ext uri="{FF2B5EF4-FFF2-40B4-BE49-F238E27FC236}">
                <a16:creationId xmlns:a16="http://schemas.microsoft.com/office/drawing/2014/main" id="{B1E84913-8781-4BF2-A9B8-3F93C2ED5B44}"/>
              </a:ext>
            </a:extLst>
          </p:cNvPr>
          <p:cNvSpPr/>
          <p:nvPr/>
        </p:nvSpPr>
        <p:spPr bwMode="gray">
          <a:xfrm>
            <a:off x="4853815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9" name="Right Triangle 1948">
            <a:extLst>
              <a:ext uri="{FF2B5EF4-FFF2-40B4-BE49-F238E27FC236}">
                <a16:creationId xmlns:a16="http://schemas.microsoft.com/office/drawing/2014/main" id="{92238CB4-814A-4247-9BA6-25C7C4F20C40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4" name="Right Triangle 1953">
            <a:extLst>
              <a:ext uri="{FF2B5EF4-FFF2-40B4-BE49-F238E27FC236}">
                <a16:creationId xmlns:a16="http://schemas.microsoft.com/office/drawing/2014/main" id="{F97D4B2A-624C-4F0B-A240-99FAF3ED0363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6" name="Right Triangle 1955">
            <a:extLst>
              <a:ext uri="{FF2B5EF4-FFF2-40B4-BE49-F238E27FC236}">
                <a16:creationId xmlns:a16="http://schemas.microsoft.com/office/drawing/2014/main" id="{08471D48-809B-47B7-ADF7-31302F343639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7" name="Right Triangle 1956">
            <a:extLst>
              <a:ext uri="{FF2B5EF4-FFF2-40B4-BE49-F238E27FC236}">
                <a16:creationId xmlns:a16="http://schemas.microsoft.com/office/drawing/2014/main" id="{5FBBD2AD-7E7A-4AF8-ADE7-5917EB76A144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9" name="Right Triangle 1958">
            <a:extLst>
              <a:ext uri="{FF2B5EF4-FFF2-40B4-BE49-F238E27FC236}">
                <a16:creationId xmlns:a16="http://schemas.microsoft.com/office/drawing/2014/main" id="{221563F9-8BA0-454A-A09A-8E732A94465F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0" name="Right Triangle 1959">
            <a:extLst>
              <a:ext uri="{FF2B5EF4-FFF2-40B4-BE49-F238E27FC236}">
                <a16:creationId xmlns:a16="http://schemas.microsoft.com/office/drawing/2014/main" id="{8F694D62-B3D5-45BE-8E68-322292921C60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CF0B000B-1602-4E1A-8914-3360980A796A}"/>
              </a:ext>
            </a:extLst>
          </p:cNvPr>
          <p:cNvSpPr/>
          <p:nvPr/>
        </p:nvSpPr>
        <p:spPr bwMode="gray">
          <a:xfrm>
            <a:off x="2908" y="1942027"/>
            <a:ext cx="4850906" cy="2908450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98" name="Right Triangle 1697">
            <a:extLst>
              <a:ext uri="{FF2B5EF4-FFF2-40B4-BE49-F238E27FC236}">
                <a16:creationId xmlns:a16="http://schemas.microsoft.com/office/drawing/2014/main" id="{8A967AB6-1A35-4BA9-B02C-1987FF6DF036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1" name="Right Triangle 1700">
            <a:extLst>
              <a:ext uri="{FF2B5EF4-FFF2-40B4-BE49-F238E27FC236}">
                <a16:creationId xmlns:a16="http://schemas.microsoft.com/office/drawing/2014/main" id="{65BEB17A-3527-47DA-B83A-44D0DE236CCA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3" name="Right Triangle 1702">
            <a:extLst>
              <a:ext uri="{FF2B5EF4-FFF2-40B4-BE49-F238E27FC236}">
                <a16:creationId xmlns:a16="http://schemas.microsoft.com/office/drawing/2014/main" id="{075412DE-7A4B-4274-B4F3-F3723B393212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4" name="Right Triangle 1703">
            <a:extLst>
              <a:ext uri="{FF2B5EF4-FFF2-40B4-BE49-F238E27FC236}">
                <a16:creationId xmlns:a16="http://schemas.microsoft.com/office/drawing/2014/main" id="{94D95818-DDBE-4E10-B3B5-517E8DB9AD54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8" name="Right Triangle 1707">
            <a:extLst>
              <a:ext uri="{FF2B5EF4-FFF2-40B4-BE49-F238E27FC236}">
                <a16:creationId xmlns:a16="http://schemas.microsoft.com/office/drawing/2014/main" id="{B48F1ECF-5DCA-4DD5-ABA6-B080228C92B6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9" name="Right Triangle 1708">
            <a:extLst>
              <a:ext uri="{FF2B5EF4-FFF2-40B4-BE49-F238E27FC236}">
                <a16:creationId xmlns:a16="http://schemas.microsoft.com/office/drawing/2014/main" id="{5C85BD51-83F7-4323-B529-4720D347A7F1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1" name="Right Triangle 1710">
            <a:extLst>
              <a:ext uri="{FF2B5EF4-FFF2-40B4-BE49-F238E27FC236}">
                <a16:creationId xmlns:a16="http://schemas.microsoft.com/office/drawing/2014/main" id="{8F90C316-3E5C-4804-9F3A-269CB3F78CC7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2" name="Right Triangle 1711">
            <a:extLst>
              <a:ext uri="{FF2B5EF4-FFF2-40B4-BE49-F238E27FC236}">
                <a16:creationId xmlns:a16="http://schemas.microsoft.com/office/drawing/2014/main" id="{AD24879C-6330-40AC-B990-9E00C001F11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5" name="Right Triangle 1714">
            <a:extLst>
              <a:ext uri="{FF2B5EF4-FFF2-40B4-BE49-F238E27FC236}">
                <a16:creationId xmlns:a16="http://schemas.microsoft.com/office/drawing/2014/main" id="{B3C2894D-717C-4C61-9CF6-EAA63EBFD4F8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6" name="Right Triangle 1715">
            <a:extLst>
              <a:ext uri="{FF2B5EF4-FFF2-40B4-BE49-F238E27FC236}">
                <a16:creationId xmlns:a16="http://schemas.microsoft.com/office/drawing/2014/main" id="{F9464778-02DF-4573-9DBF-1E10BCA9673E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1" name="Right Triangle 1720">
            <a:extLst>
              <a:ext uri="{FF2B5EF4-FFF2-40B4-BE49-F238E27FC236}">
                <a16:creationId xmlns:a16="http://schemas.microsoft.com/office/drawing/2014/main" id="{C7EA8E37-7EEC-4358-8695-4EC9D0C5BA34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4" name="Right Triangle 1723">
            <a:extLst>
              <a:ext uri="{FF2B5EF4-FFF2-40B4-BE49-F238E27FC236}">
                <a16:creationId xmlns:a16="http://schemas.microsoft.com/office/drawing/2014/main" id="{60949105-9A34-4BC1-9978-C6B2FFBF0256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5" name="Right Triangle 1724">
            <a:extLst>
              <a:ext uri="{FF2B5EF4-FFF2-40B4-BE49-F238E27FC236}">
                <a16:creationId xmlns:a16="http://schemas.microsoft.com/office/drawing/2014/main" id="{547950FC-DFEB-4A82-9A35-B44D1EE3CE1D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7" name="Right Triangle 1726">
            <a:extLst>
              <a:ext uri="{FF2B5EF4-FFF2-40B4-BE49-F238E27FC236}">
                <a16:creationId xmlns:a16="http://schemas.microsoft.com/office/drawing/2014/main" id="{5A9B53D1-7AD2-4A7F-B91E-BCC2DC20EA4F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1" name="Right Triangle 1730">
            <a:extLst>
              <a:ext uri="{FF2B5EF4-FFF2-40B4-BE49-F238E27FC236}">
                <a16:creationId xmlns:a16="http://schemas.microsoft.com/office/drawing/2014/main" id="{01CD94E0-0488-4EC6-A6F3-ADBE8B1F213B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2" name="Right Triangle 1731">
            <a:extLst>
              <a:ext uri="{FF2B5EF4-FFF2-40B4-BE49-F238E27FC236}">
                <a16:creationId xmlns:a16="http://schemas.microsoft.com/office/drawing/2014/main" id="{BFC1ADAC-57C0-402C-9D6C-09B69D1036E0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5" name="Right Triangle 1734">
            <a:extLst>
              <a:ext uri="{FF2B5EF4-FFF2-40B4-BE49-F238E27FC236}">
                <a16:creationId xmlns:a16="http://schemas.microsoft.com/office/drawing/2014/main" id="{62E7957D-308B-4C70-BC13-C5ECACED85B2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6" name="Right Triangle 1735">
            <a:extLst>
              <a:ext uri="{FF2B5EF4-FFF2-40B4-BE49-F238E27FC236}">
                <a16:creationId xmlns:a16="http://schemas.microsoft.com/office/drawing/2014/main" id="{616EC3B2-7AE3-4B29-9B6F-09EC1F376CD5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9" name="Right Triangle 1738">
            <a:extLst>
              <a:ext uri="{FF2B5EF4-FFF2-40B4-BE49-F238E27FC236}">
                <a16:creationId xmlns:a16="http://schemas.microsoft.com/office/drawing/2014/main" id="{B314C31D-AEF2-4F11-9551-DBA6BB14A6F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0" name="Right Triangle 1739">
            <a:extLst>
              <a:ext uri="{FF2B5EF4-FFF2-40B4-BE49-F238E27FC236}">
                <a16:creationId xmlns:a16="http://schemas.microsoft.com/office/drawing/2014/main" id="{62D194F1-0E45-4236-BB06-134026EFBB07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5" name="Right Triangle 1744">
            <a:extLst>
              <a:ext uri="{FF2B5EF4-FFF2-40B4-BE49-F238E27FC236}">
                <a16:creationId xmlns:a16="http://schemas.microsoft.com/office/drawing/2014/main" id="{FEC0DCDF-2BB5-4C71-B14B-D27E85DF2037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7" name="Right Triangle 1746">
            <a:extLst>
              <a:ext uri="{FF2B5EF4-FFF2-40B4-BE49-F238E27FC236}">
                <a16:creationId xmlns:a16="http://schemas.microsoft.com/office/drawing/2014/main" id="{123E3930-5F73-4D7E-9814-DB1AB9CAFE29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8" name="Right Triangle 1747">
            <a:extLst>
              <a:ext uri="{FF2B5EF4-FFF2-40B4-BE49-F238E27FC236}">
                <a16:creationId xmlns:a16="http://schemas.microsoft.com/office/drawing/2014/main" id="{25BBDDF8-B4A2-44F5-9832-686BBCDD8A8A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0" name="Right Triangle 1749">
            <a:extLst>
              <a:ext uri="{FF2B5EF4-FFF2-40B4-BE49-F238E27FC236}">
                <a16:creationId xmlns:a16="http://schemas.microsoft.com/office/drawing/2014/main" id="{189C5DF1-553A-43D6-B22E-1A2D2577EBF7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1" name="Right Triangle 1750">
            <a:extLst>
              <a:ext uri="{FF2B5EF4-FFF2-40B4-BE49-F238E27FC236}">
                <a16:creationId xmlns:a16="http://schemas.microsoft.com/office/drawing/2014/main" id="{B9253246-D884-404B-86EE-1D175BF07061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6" name="Right Triangle 1755">
            <a:extLst>
              <a:ext uri="{FF2B5EF4-FFF2-40B4-BE49-F238E27FC236}">
                <a16:creationId xmlns:a16="http://schemas.microsoft.com/office/drawing/2014/main" id="{F6B5048F-B969-40B2-A297-03F167D9C592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9" name="Right Triangle 1758">
            <a:extLst>
              <a:ext uri="{FF2B5EF4-FFF2-40B4-BE49-F238E27FC236}">
                <a16:creationId xmlns:a16="http://schemas.microsoft.com/office/drawing/2014/main" id="{76B68CF3-797A-4A0F-95DD-AA15E03B2A61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1" name="Right Triangle 1760">
            <a:extLst>
              <a:ext uri="{FF2B5EF4-FFF2-40B4-BE49-F238E27FC236}">
                <a16:creationId xmlns:a16="http://schemas.microsoft.com/office/drawing/2014/main" id="{17359F58-764B-474C-9743-FFAFD928E08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2" name="Right Triangle 1761">
            <a:extLst>
              <a:ext uri="{FF2B5EF4-FFF2-40B4-BE49-F238E27FC236}">
                <a16:creationId xmlns:a16="http://schemas.microsoft.com/office/drawing/2014/main" id="{E5066427-10CE-44BA-925E-99D54F680A6A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6" name="Right Triangle 1765">
            <a:extLst>
              <a:ext uri="{FF2B5EF4-FFF2-40B4-BE49-F238E27FC236}">
                <a16:creationId xmlns:a16="http://schemas.microsoft.com/office/drawing/2014/main" id="{6E03E546-B9E5-4113-896A-6831698A37F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7" name="Right Triangle 1766">
            <a:extLst>
              <a:ext uri="{FF2B5EF4-FFF2-40B4-BE49-F238E27FC236}">
                <a16:creationId xmlns:a16="http://schemas.microsoft.com/office/drawing/2014/main" id="{857595F5-5247-4EA2-BF3C-80539311BD58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9" name="Right Triangle 1768">
            <a:extLst>
              <a:ext uri="{FF2B5EF4-FFF2-40B4-BE49-F238E27FC236}">
                <a16:creationId xmlns:a16="http://schemas.microsoft.com/office/drawing/2014/main" id="{D0280349-4488-4EE2-BF79-03EF7DFA60FF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0" name="Right Triangle 1769">
            <a:extLst>
              <a:ext uri="{FF2B5EF4-FFF2-40B4-BE49-F238E27FC236}">
                <a16:creationId xmlns:a16="http://schemas.microsoft.com/office/drawing/2014/main" id="{AA2239CF-E830-4D23-9B25-93D76A21A76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3" name="Right Triangle 1772">
            <a:extLst>
              <a:ext uri="{FF2B5EF4-FFF2-40B4-BE49-F238E27FC236}">
                <a16:creationId xmlns:a16="http://schemas.microsoft.com/office/drawing/2014/main" id="{54587AE8-6E60-4E6A-BDB9-B4DFEAA2CE63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4" name="Right Triangle 1773">
            <a:extLst>
              <a:ext uri="{FF2B5EF4-FFF2-40B4-BE49-F238E27FC236}">
                <a16:creationId xmlns:a16="http://schemas.microsoft.com/office/drawing/2014/main" id="{7A64C8D6-AB8C-4C78-B679-F2D9C7D220DF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9" name="Right Triangle 1778">
            <a:extLst>
              <a:ext uri="{FF2B5EF4-FFF2-40B4-BE49-F238E27FC236}">
                <a16:creationId xmlns:a16="http://schemas.microsoft.com/office/drawing/2014/main" id="{1DDB0F26-2BB2-4866-B074-B5CD76C31B11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2" name="Right Triangle 1781">
            <a:extLst>
              <a:ext uri="{FF2B5EF4-FFF2-40B4-BE49-F238E27FC236}">
                <a16:creationId xmlns:a16="http://schemas.microsoft.com/office/drawing/2014/main" id="{769AE132-48C2-4C5A-A5F7-A1ECCB830BC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3" name="Right Triangle 1782">
            <a:extLst>
              <a:ext uri="{FF2B5EF4-FFF2-40B4-BE49-F238E27FC236}">
                <a16:creationId xmlns:a16="http://schemas.microsoft.com/office/drawing/2014/main" id="{CD537BA1-4CA8-4802-B442-3A497050A77A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5" name="Right Triangle 1784">
            <a:extLst>
              <a:ext uri="{FF2B5EF4-FFF2-40B4-BE49-F238E27FC236}">
                <a16:creationId xmlns:a16="http://schemas.microsoft.com/office/drawing/2014/main" id="{74BBC111-0FCB-447D-8BCE-12D6000929AE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9" name="Right Triangle 1788">
            <a:extLst>
              <a:ext uri="{FF2B5EF4-FFF2-40B4-BE49-F238E27FC236}">
                <a16:creationId xmlns:a16="http://schemas.microsoft.com/office/drawing/2014/main" id="{9272D289-2481-49BF-A088-FEB0557CD47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0" name="Right Triangle 1789">
            <a:extLst>
              <a:ext uri="{FF2B5EF4-FFF2-40B4-BE49-F238E27FC236}">
                <a16:creationId xmlns:a16="http://schemas.microsoft.com/office/drawing/2014/main" id="{CCCBAA00-6234-4A70-A692-0288C1ECF2B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3" name="Right Triangle 1792">
            <a:extLst>
              <a:ext uri="{FF2B5EF4-FFF2-40B4-BE49-F238E27FC236}">
                <a16:creationId xmlns:a16="http://schemas.microsoft.com/office/drawing/2014/main" id="{4B53498C-718F-44DF-A1DD-ECB0BEB66161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4" name="Right Triangle 1793">
            <a:extLst>
              <a:ext uri="{FF2B5EF4-FFF2-40B4-BE49-F238E27FC236}">
                <a16:creationId xmlns:a16="http://schemas.microsoft.com/office/drawing/2014/main" id="{05BFCB8C-A4F7-4FD5-BA47-6742D02B0A60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7" name="Right Triangle 1796">
            <a:extLst>
              <a:ext uri="{FF2B5EF4-FFF2-40B4-BE49-F238E27FC236}">
                <a16:creationId xmlns:a16="http://schemas.microsoft.com/office/drawing/2014/main" id="{5ABB911E-D696-46CD-B6F0-1A0F6209E67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8" name="Right Triangle 1797">
            <a:extLst>
              <a:ext uri="{FF2B5EF4-FFF2-40B4-BE49-F238E27FC236}">
                <a16:creationId xmlns:a16="http://schemas.microsoft.com/office/drawing/2014/main" id="{6F7C8AB5-8662-4AAB-A64E-398621F0E4BD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3" name="Right Triangle 1802">
            <a:extLst>
              <a:ext uri="{FF2B5EF4-FFF2-40B4-BE49-F238E27FC236}">
                <a16:creationId xmlns:a16="http://schemas.microsoft.com/office/drawing/2014/main" id="{2196AC91-ACFA-45CA-B6F6-B55CAA9F13D2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5" name="Right Triangle 1804">
            <a:extLst>
              <a:ext uri="{FF2B5EF4-FFF2-40B4-BE49-F238E27FC236}">
                <a16:creationId xmlns:a16="http://schemas.microsoft.com/office/drawing/2014/main" id="{0EA1030F-14D9-4065-889D-D32C1B06D477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6" name="Right Triangle 1805">
            <a:extLst>
              <a:ext uri="{FF2B5EF4-FFF2-40B4-BE49-F238E27FC236}">
                <a16:creationId xmlns:a16="http://schemas.microsoft.com/office/drawing/2014/main" id="{AA7759EC-0A95-4E14-BEE5-61F2802E9716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8" name="Right Triangle 1807">
            <a:extLst>
              <a:ext uri="{FF2B5EF4-FFF2-40B4-BE49-F238E27FC236}">
                <a16:creationId xmlns:a16="http://schemas.microsoft.com/office/drawing/2014/main" id="{6A847B2E-2A07-49FF-80A4-73F61376E159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9" name="Right Triangle 1808">
            <a:extLst>
              <a:ext uri="{FF2B5EF4-FFF2-40B4-BE49-F238E27FC236}">
                <a16:creationId xmlns:a16="http://schemas.microsoft.com/office/drawing/2014/main" id="{F58CE748-ED9C-4BC9-868D-E1CACBCE7C84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4" name="Right Triangle 1813">
            <a:extLst>
              <a:ext uri="{FF2B5EF4-FFF2-40B4-BE49-F238E27FC236}">
                <a16:creationId xmlns:a16="http://schemas.microsoft.com/office/drawing/2014/main" id="{E477FBCB-466D-4F31-8562-57F64A3CF561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7" name="Right Triangle 1816">
            <a:extLst>
              <a:ext uri="{FF2B5EF4-FFF2-40B4-BE49-F238E27FC236}">
                <a16:creationId xmlns:a16="http://schemas.microsoft.com/office/drawing/2014/main" id="{1C347526-CD04-4D27-A45C-FC13ABF7297F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9" name="Right Triangle 1818">
            <a:extLst>
              <a:ext uri="{FF2B5EF4-FFF2-40B4-BE49-F238E27FC236}">
                <a16:creationId xmlns:a16="http://schemas.microsoft.com/office/drawing/2014/main" id="{3E34EE62-2627-4989-A340-195113F98F1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0" name="Right Triangle 1819">
            <a:extLst>
              <a:ext uri="{FF2B5EF4-FFF2-40B4-BE49-F238E27FC236}">
                <a16:creationId xmlns:a16="http://schemas.microsoft.com/office/drawing/2014/main" id="{49A9EB19-5852-48C0-A427-0FD3D711FE41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4" name="Right Triangle 1823">
            <a:extLst>
              <a:ext uri="{FF2B5EF4-FFF2-40B4-BE49-F238E27FC236}">
                <a16:creationId xmlns:a16="http://schemas.microsoft.com/office/drawing/2014/main" id="{28898E91-1ED3-42A0-A2C1-BB23FFB2405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5" name="Right Triangle 1824">
            <a:extLst>
              <a:ext uri="{FF2B5EF4-FFF2-40B4-BE49-F238E27FC236}">
                <a16:creationId xmlns:a16="http://schemas.microsoft.com/office/drawing/2014/main" id="{A7550308-52CC-43E1-B8CC-6AE4F6FF95E0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7" name="Right Triangle 1826">
            <a:extLst>
              <a:ext uri="{FF2B5EF4-FFF2-40B4-BE49-F238E27FC236}">
                <a16:creationId xmlns:a16="http://schemas.microsoft.com/office/drawing/2014/main" id="{0353330B-30EB-46DF-9B4F-7A6AA0264442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8" name="Right Triangle 1827">
            <a:extLst>
              <a:ext uri="{FF2B5EF4-FFF2-40B4-BE49-F238E27FC236}">
                <a16:creationId xmlns:a16="http://schemas.microsoft.com/office/drawing/2014/main" id="{09E28E81-F125-4284-B17D-9A680EBE8906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1" name="Right Triangle 1830">
            <a:extLst>
              <a:ext uri="{FF2B5EF4-FFF2-40B4-BE49-F238E27FC236}">
                <a16:creationId xmlns:a16="http://schemas.microsoft.com/office/drawing/2014/main" id="{3F75B7BC-3AD6-4936-B7CE-2519174560A1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2" name="Right Triangle 1831">
            <a:extLst>
              <a:ext uri="{FF2B5EF4-FFF2-40B4-BE49-F238E27FC236}">
                <a16:creationId xmlns:a16="http://schemas.microsoft.com/office/drawing/2014/main" id="{F6B6B5CD-DBDE-4AEE-A959-B6BBC8C2B835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7" name="Right Triangle 1836">
            <a:extLst>
              <a:ext uri="{FF2B5EF4-FFF2-40B4-BE49-F238E27FC236}">
                <a16:creationId xmlns:a16="http://schemas.microsoft.com/office/drawing/2014/main" id="{4C4ECD62-C229-489A-A9D9-380EC6BFF49A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0" name="Right Triangle 1839">
            <a:extLst>
              <a:ext uri="{FF2B5EF4-FFF2-40B4-BE49-F238E27FC236}">
                <a16:creationId xmlns:a16="http://schemas.microsoft.com/office/drawing/2014/main" id="{C153F69D-3070-4E4F-B8FA-62E794D13CA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1" name="Right Triangle 1840">
            <a:extLst>
              <a:ext uri="{FF2B5EF4-FFF2-40B4-BE49-F238E27FC236}">
                <a16:creationId xmlns:a16="http://schemas.microsoft.com/office/drawing/2014/main" id="{4770A06A-4476-4777-99C2-987A7E700221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3" name="Right Triangle 1842">
            <a:extLst>
              <a:ext uri="{FF2B5EF4-FFF2-40B4-BE49-F238E27FC236}">
                <a16:creationId xmlns:a16="http://schemas.microsoft.com/office/drawing/2014/main" id="{31AC4ACE-2ABE-4436-BFBC-4F2D6149FB78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7" name="Right Triangle 1846">
            <a:extLst>
              <a:ext uri="{FF2B5EF4-FFF2-40B4-BE49-F238E27FC236}">
                <a16:creationId xmlns:a16="http://schemas.microsoft.com/office/drawing/2014/main" id="{DF6615A2-64EC-40E6-8C46-1DA3817358A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8" name="Right Triangle 1847">
            <a:extLst>
              <a:ext uri="{FF2B5EF4-FFF2-40B4-BE49-F238E27FC236}">
                <a16:creationId xmlns:a16="http://schemas.microsoft.com/office/drawing/2014/main" id="{3F74D7BB-A56E-4A89-88EC-9E54C34744F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1" name="Right Triangle 1850">
            <a:extLst>
              <a:ext uri="{FF2B5EF4-FFF2-40B4-BE49-F238E27FC236}">
                <a16:creationId xmlns:a16="http://schemas.microsoft.com/office/drawing/2014/main" id="{D336D7EF-74BF-4C94-BE6B-3C40CBD0DCAC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2" name="Right Triangle 1851">
            <a:extLst>
              <a:ext uri="{FF2B5EF4-FFF2-40B4-BE49-F238E27FC236}">
                <a16:creationId xmlns:a16="http://schemas.microsoft.com/office/drawing/2014/main" id="{C9C99909-ECDA-4007-8D75-3521B3AB030C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5" name="Right Triangle 1854">
            <a:extLst>
              <a:ext uri="{FF2B5EF4-FFF2-40B4-BE49-F238E27FC236}">
                <a16:creationId xmlns:a16="http://schemas.microsoft.com/office/drawing/2014/main" id="{BCF48B1C-9DED-4215-8AA1-4E622E02FC72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6" name="Right Triangle 1855">
            <a:extLst>
              <a:ext uri="{FF2B5EF4-FFF2-40B4-BE49-F238E27FC236}">
                <a16:creationId xmlns:a16="http://schemas.microsoft.com/office/drawing/2014/main" id="{ED34EB74-8C15-4F6A-AC98-3FEE23A7F800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1" name="Right Triangle 1860">
            <a:extLst>
              <a:ext uri="{FF2B5EF4-FFF2-40B4-BE49-F238E27FC236}">
                <a16:creationId xmlns:a16="http://schemas.microsoft.com/office/drawing/2014/main" id="{A3A204C7-DCA3-4BC9-ACE9-3B7D8A3BB3D3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3" name="Right Triangle 1862">
            <a:extLst>
              <a:ext uri="{FF2B5EF4-FFF2-40B4-BE49-F238E27FC236}">
                <a16:creationId xmlns:a16="http://schemas.microsoft.com/office/drawing/2014/main" id="{005A5E7F-2B5F-453A-BEB8-7F45F12D0CE3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4" name="Right Triangle 1863">
            <a:extLst>
              <a:ext uri="{FF2B5EF4-FFF2-40B4-BE49-F238E27FC236}">
                <a16:creationId xmlns:a16="http://schemas.microsoft.com/office/drawing/2014/main" id="{1D696492-69DB-402B-917E-B527EC4C2B11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6" name="Right Triangle 1865">
            <a:extLst>
              <a:ext uri="{FF2B5EF4-FFF2-40B4-BE49-F238E27FC236}">
                <a16:creationId xmlns:a16="http://schemas.microsoft.com/office/drawing/2014/main" id="{779C7A08-C796-4171-B04E-83BA761A3078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7" name="Right Triangle 1866">
            <a:extLst>
              <a:ext uri="{FF2B5EF4-FFF2-40B4-BE49-F238E27FC236}">
                <a16:creationId xmlns:a16="http://schemas.microsoft.com/office/drawing/2014/main" id="{05EADE92-E526-4245-9D6E-0E14B9ECE8D7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49308" y="2633057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02" name="Freeform: Shape 1501">
            <a:extLst>
              <a:ext uri="{FF2B5EF4-FFF2-40B4-BE49-F238E27FC236}">
                <a16:creationId xmlns:a16="http://schemas.microsoft.com/office/drawing/2014/main" id="{5571DF59-3072-4F42-8F36-292FD20A6C4B}"/>
              </a:ext>
            </a:extLst>
          </p:cNvPr>
          <p:cNvSpPr/>
          <p:nvPr userDrawn="1"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419954" y="1515533"/>
            <a:ext cx="3736885" cy="3735912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95000"/>
                </a:schemeClr>
              </a:gs>
              <a:gs pos="5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4C1EDA-607F-4088-87AA-A9D396F1406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3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D0EF2AC-219D-4624-9351-1D5E5D8F2D84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D52D90-4743-4C8E-B735-6D8B5B4E4C0A}"/>
              </a:ext>
            </a:extLst>
          </p:cNvPr>
          <p:cNvGrpSpPr/>
          <p:nvPr userDrawn="1"/>
        </p:nvGrpSpPr>
        <p:grpSpPr bwMode="gray">
          <a:xfrm>
            <a:off x="4847462" y="-27163"/>
            <a:ext cx="1939869" cy="6793721"/>
            <a:chOff x="4846200" y="-27163"/>
            <a:chExt cx="1939364" cy="6793721"/>
          </a:xfrm>
        </p:grpSpPr>
        <p:sp>
          <p:nvSpPr>
            <p:cNvPr id="1370" name="Right Triangle 1369">
              <a:extLst>
                <a:ext uri="{FF2B5EF4-FFF2-40B4-BE49-F238E27FC236}">
                  <a16:creationId xmlns:a16="http://schemas.microsoft.com/office/drawing/2014/main" id="{3599C934-5751-456B-838E-0C52C6AAB5C8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1" name="Right Triangle 1370">
              <a:extLst>
                <a:ext uri="{FF2B5EF4-FFF2-40B4-BE49-F238E27FC236}">
                  <a16:creationId xmlns:a16="http://schemas.microsoft.com/office/drawing/2014/main" id="{85C5404B-3B4A-42F9-957C-83A6A9F34C7D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2" name="Right Triangle 1371">
              <a:extLst>
                <a:ext uri="{FF2B5EF4-FFF2-40B4-BE49-F238E27FC236}">
                  <a16:creationId xmlns:a16="http://schemas.microsoft.com/office/drawing/2014/main" id="{A7DA179D-62EA-437C-99FF-8EEC8EC1A7B4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3" name="Right Triangle 1372">
              <a:extLst>
                <a:ext uri="{FF2B5EF4-FFF2-40B4-BE49-F238E27FC236}">
                  <a16:creationId xmlns:a16="http://schemas.microsoft.com/office/drawing/2014/main" id="{00F31AEB-95C8-4C39-A5B1-ED3C4B9C5C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4" name="Right Triangle 1373">
              <a:extLst>
                <a:ext uri="{FF2B5EF4-FFF2-40B4-BE49-F238E27FC236}">
                  <a16:creationId xmlns:a16="http://schemas.microsoft.com/office/drawing/2014/main" id="{974DB0DE-7B2D-4294-B6F2-C4D42DD78D24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5" name="Right Triangle 1374">
              <a:extLst>
                <a:ext uri="{FF2B5EF4-FFF2-40B4-BE49-F238E27FC236}">
                  <a16:creationId xmlns:a16="http://schemas.microsoft.com/office/drawing/2014/main" id="{388AACE6-BE8F-41EA-91AE-02748D278CC4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6" name="Right Triangle 1375">
              <a:extLst>
                <a:ext uri="{FF2B5EF4-FFF2-40B4-BE49-F238E27FC236}">
                  <a16:creationId xmlns:a16="http://schemas.microsoft.com/office/drawing/2014/main" id="{21ECB941-AEBB-474B-A428-C5ED662075E8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7" name="Right Triangle 1376">
              <a:extLst>
                <a:ext uri="{FF2B5EF4-FFF2-40B4-BE49-F238E27FC236}">
                  <a16:creationId xmlns:a16="http://schemas.microsoft.com/office/drawing/2014/main" id="{539C65EF-8E93-4F75-BC5C-517D0066C60A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8" name="Right Triangle 1377">
              <a:extLst>
                <a:ext uri="{FF2B5EF4-FFF2-40B4-BE49-F238E27FC236}">
                  <a16:creationId xmlns:a16="http://schemas.microsoft.com/office/drawing/2014/main" id="{DF2F9C5E-E238-4574-A8F4-FA4D66F4B0C3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9" name="Right Triangle 1378">
              <a:extLst>
                <a:ext uri="{FF2B5EF4-FFF2-40B4-BE49-F238E27FC236}">
                  <a16:creationId xmlns:a16="http://schemas.microsoft.com/office/drawing/2014/main" id="{958D2E98-34FA-47C0-94A0-FABABD129788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0" name="Right Triangle 1379">
              <a:extLst>
                <a:ext uri="{FF2B5EF4-FFF2-40B4-BE49-F238E27FC236}">
                  <a16:creationId xmlns:a16="http://schemas.microsoft.com/office/drawing/2014/main" id="{4A0B033B-FC04-4791-9519-5200D0F4E919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1" name="Right Triangle 1380">
              <a:extLst>
                <a:ext uri="{FF2B5EF4-FFF2-40B4-BE49-F238E27FC236}">
                  <a16:creationId xmlns:a16="http://schemas.microsoft.com/office/drawing/2014/main" id="{2FCA60AB-20A2-4764-9C04-BB038DAD7ADC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2" name="Right Triangle 1381">
              <a:extLst>
                <a:ext uri="{FF2B5EF4-FFF2-40B4-BE49-F238E27FC236}">
                  <a16:creationId xmlns:a16="http://schemas.microsoft.com/office/drawing/2014/main" id="{89B2792B-4D76-4733-AB42-B082E0224708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3" name="Right Triangle 1382">
              <a:extLst>
                <a:ext uri="{FF2B5EF4-FFF2-40B4-BE49-F238E27FC236}">
                  <a16:creationId xmlns:a16="http://schemas.microsoft.com/office/drawing/2014/main" id="{F43A82C5-17F4-4F3F-A045-341F722D9D97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4" name="Right Triangle 1383">
              <a:extLst>
                <a:ext uri="{FF2B5EF4-FFF2-40B4-BE49-F238E27FC236}">
                  <a16:creationId xmlns:a16="http://schemas.microsoft.com/office/drawing/2014/main" id="{602E385A-B353-4E42-A88C-E4614A3D60FE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5" name="Right Triangle 1384">
              <a:extLst>
                <a:ext uri="{FF2B5EF4-FFF2-40B4-BE49-F238E27FC236}">
                  <a16:creationId xmlns:a16="http://schemas.microsoft.com/office/drawing/2014/main" id="{A24376BF-B6C2-4F3C-BBAA-69E24670CDAB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6" name="Right Triangle 1385">
              <a:extLst>
                <a:ext uri="{FF2B5EF4-FFF2-40B4-BE49-F238E27FC236}">
                  <a16:creationId xmlns:a16="http://schemas.microsoft.com/office/drawing/2014/main" id="{6874A72F-27CB-4565-9E3B-D22E138B0388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7" name="Right Triangle 1386">
              <a:extLst>
                <a:ext uri="{FF2B5EF4-FFF2-40B4-BE49-F238E27FC236}">
                  <a16:creationId xmlns:a16="http://schemas.microsoft.com/office/drawing/2014/main" id="{F8BB93F5-B1AB-4038-850F-AF8F00FF1BED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8" name="Right Triangle 1387">
              <a:extLst>
                <a:ext uri="{FF2B5EF4-FFF2-40B4-BE49-F238E27FC236}">
                  <a16:creationId xmlns:a16="http://schemas.microsoft.com/office/drawing/2014/main" id="{ED1E7BAE-8993-4BA5-9D9A-48406629D0EF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9" name="Right Triangle 1388">
              <a:extLst>
                <a:ext uri="{FF2B5EF4-FFF2-40B4-BE49-F238E27FC236}">
                  <a16:creationId xmlns:a16="http://schemas.microsoft.com/office/drawing/2014/main" id="{0EB2C9D0-2C27-4599-A870-9F5AAF7294B5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0" name="Right Triangle 1389">
              <a:extLst>
                <a:ext uri="{FF2B5EF4-FFF2-40B4-BE49-F238E27FC236}">
                  <a16:creationId xmlns:a16="http://schemas.microsoft.com/office/drawing/2014/main" id="{2F05557C-9E39-462A-8236-62EDF656541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1" name="Right Triangle 1390">
              <a:extLst>
                <a:ext uri="{FF2B5EF4-FFF2-40B4-BE49-F238E27FC236}">
                  <a16:creationId xmlns:a16="http://schemas.microsoft.com/office/drawing/2014/main" id="{A5337454-BB4E-4425-8474-78A5D268E176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2" name="Right Triangle 1391">
              <a:extLst>
                <a:ext uri="{FF2B5EF4-FFF2-40B4-BE49-F238E27FC236}">
                  <a16:creationId xmlns:a16="http://schemas.microsoft.com/office/drawing/2014/main" id="{643FD79A-057C-4026-B658-5CDF0B13345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3" name="Right Triangle 1392">
              <a:extLst>
                <a:ext uri="{FF2B5EF4-FFF2-40B4-BE49-F238E27FC236}">
                  <a16:creationId xmlns:a16="http://schemas.microsoft.com/office/drawing/2014/main" id="{367A8D7D-AAA5-4C20-8CC6-ED9D7A0BC781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0" name="Right Triangle 1279">
              <a:extLst>
                <a:ext uri="{FF2B5EF4-FFF2-40B4-BE49-F238E27FC236}">
                  <a16:creationId xmlns:a16="http://schemas.microsoft.com/office/drawing/2014/main" id="{EBADC093-349D-4630-9B94-A2A27401F06A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1" name="Right Triangle 1280">
              <a:extLst>
                <a:ext uri="{FF2B5EF4-FFF2-40B4-BE49-F238E27FC236}">
                  <a16:creationId xmlns:a16="http://schemas.microsoft.com/office/drawing/2014/main" id="{BF9B8E6C-4DB2-4123-A439-EE646BB6DED7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2" name="Right Triangle 1281">
              <a:extLst>
                <a:ext uri="{FF2B5EF4-FFF2-40B4-BE49-F238E27FC236}">
                  <a16:creationId xmlns:a16="http://schemas.microsoft.com/office/drawing/2014/main" id="{95B76C49-3437-4512-8C50-524082644981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3" name="Right Triangle 1282">
              <a:extLst>
                <a:ext uri="{FF2B5EF4-FFF2-40B4-BE49-F238E27FC236}">
                  <a16:creationId xmlns:a16="http://schemas.microsoft.com/office/drawing/2014/main" id="{9A6EE615-D02E-4173-9308-2F2D43F11D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4" name="Right Triangle 1283">
              <a:extLst>
                <a:ext uri="{FF2B5EF4-FFF2-40B4-BE49-F238E27FC236}">
                  <a16:creationId xmlns:a16="http://schemas.microsoft.com/office/drawing/2014/main" id="{13401021-AC8A-41D3-B6EA-2D35512D4B19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5" name="Right Triangle 1284">
              <a:extLst>
                <a:ext uri="{FF2B5EF4-FFF2-40B4-BE49-F238E27FC236}">
                  <a16:creationId xmlns:a16="http://schemas.microsoft.com/office/drawing/2014/main" id="{E8EE5833-7027-4282-B593-BCF545F26BF7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6" name="Right Triangle 1285">
              <a:extLst>
                <a:ext uri="{FF2B5EF4-FFF2-40B4-BE49-F238E27FC236}">
                  <a16:creationId xmlns:a16="http://schemas.microsoft.com/office/drawing/2014/main" id="{969EF942-97D1-4FE3-A8E0-703F7D8E608E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7" name="Right Triangle 1286">
              <a:extLst>
                <a:ext uri="{FF2B5EF4-FFF2-40B4-BE49-F238E27FC236}">
                  <a16:creationId xmlns:a16="http://schemas.microsoft.com/office/drawing/2014/main" id="{9F9F54CE-376D-48C3-A057-0909AE7DFB37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8" name="Right Triangle 1287">
              <a:extLst>
                <a:ext uri="{FF2B5EF4-FFF2-40B4-BE49-F238E27FC236}">
                  <a16:creationId xmlns:a16="http://schemas.microsoft.com/office/drawing/2014/main" id="{F2D9EC31-19E6-433C-9BE3-4E8DDACCEA9D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9" name="Right Triangle 1288">
              <a:extLst>
                <a:ext uri="{FF2B5EF4-FFF2-40B4-BE49-F238E27FC236}">
                  <a16:creationId xmlns:a16="http://schemas.microsoft.com/office/drawing/2014/main" id="{557F3343-FDDE-478E-B5B0-C9510D7BDFBF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0" name="Right Triangle 1289">
              <a:extLst>
                <a:ext uri="{FF2B5EF4-FFF2-40B4-BE49-F238E27FC236}">
                  <a16:creationId xmlns:a16="http://schemas.microsoft.com/office/drawing/2014/main" id="{D991133C-D92A-4CE8-9E18-8CE6550ADB9E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1" name="Right Triangle 1290">
              <a:extLst>
                <a:ext uri="{FF2B5EF4-FFF2-40B4-BE49-F238E27FC236}">
                  <a16:creationId xmlns:a16="http://schemas.microsoft.com/office/drawing/2014/main" id="{36E673E0-85B7-4C0A-81C2-71DC9D567AF7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2" name="Right Triangle 1291">
              <a:extLst>
                <a:ext uri="{FF2B5EF4-FFF2-40B4-BE49-F238E27FC236}">
                  <a16:creationId xmlns:a16="http://schemas.microsoft.com/office/drawing/2014/main" id="{26CD46F5-1EED-4F90-B6C2-058AD6E414E0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3" name="Right Triangle 1292">
              <a:extLst>
                <a:ext uri="{FF2B5EF4-FFF2-40B4-BE49-F238E27FC236}">
                  <a16:creationId xmlns:a16="http://schemas.microsoft.com/office/drawing/2014/main" id="{7CC1BF22-7968-4C41-BFF5-FEDB73F43026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4" name="Right Triangle 1293">
              <a:extLst>
                <a:ext uri="{FF2B5EF4-FFF2-40B4-BE49-F238E27FC236}">
                  <a16:creationId xmlns:a16="http://schemas.microsoft.com/office/drawing/2014/main" id="{E7B63619-0422-42F2-8D2D-08DAD5450723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5" name="Right Triangle 1294">
              <a:extLst>
                <a:ext uri="{FF2B5EF4-FFF2-40B4-BE49-F238E27FC236}">
                  <a16:creationId xmlns:a16="http://schemas.microsoft.com/office/drawing/2014/main" id="{6CBE2C74-D9DE-4EF8-8ED4-38D34A06FA22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6" name="Right Triangle 1295">
              <a:extLst>
                <a:ext uri="{FF2B5EF4-FFF2-40B4-BE49-F238E27FC236}">
                  <a16:creationId xmlns:a16="http://schemas.microsoft.com/office/drawing/2014/main" id="{EB81F80B-ACAA-43D3-9DAD-4A22BE5BEF40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7" name="Right Triangle 1296">
              <a:extLst>
                <a:ext uri="{FF2B5EF4-FFF2-40B4-BE49-F238E27FC236}">
                  <a16:creationId xmlns:a16="http://schemas.microsoft.com/office/drawing/2014/main" id="{7207848F-96C9-42CE-B22A-50A4F3CFAE36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8" name="Right Triangle 1297">
              <a:extLst>
                <a:ext uri="{FF2B5EF4-FFF2-40B4-BE49-F238E27FC236}">
                  <a16:creationId xmlns:a16="http://schemas.microsoft.com/office/drawing/2014/main" id="{B27F16BA-53BC-4CA7-886E-1E5D4E5E8930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9" name="Right Triangle 1298">
              <a:extLst>
                <a:ext uri="{FF2B5EF4-FFF2-40B4-BE49-F238E27FC236}">
                  <a16:creationId xmlns:a16="http://schemas.microsoft.com/office/drawing/2014/main" id="{F7CA9B6E-AFE1-4BB0-BB85-58B11C60F6DF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0" name="Right Triangle 1299">
              <a:extLst>
                <a:ext uri="{FF2B5EF4-FFF2-40B4-BE49-F238E27FC236}">
                  <a16:creationId xmlns:a16="http://schemas.microsoft.com/office/drawing/2014/main" id="{8545CF14-65E0-420C-B4A8-87CCD904AC0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1" name="Right Triangle 1300">
              <a:extLst>
                <a:ext uri="{FF2B5EF4-FFF2-40B4-BE49-F238E27FC236}">
                  <a16:creationId xmlns:a16="http://schemas.microsoft.com/office/drawing/2014/main" id="{3B8AC1D2-39EF-4EF1-BDEE-E0FCA38A8B18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2" name="Right Triangle 1301">
              <a:extLst>
                <a:ext uri="{FF2B5EF4-FFF2-40B4-BE49-F238E27FC236}">
                  <a16:creationId xmlns:a16="http://schemas.microsoft.com/office/drawing/2014/main" id="{A408348B-F0F2-445A-B809-160C9B91489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3" name="Right Triangle 1302">
              <a:extLst>
                <a:ext uri="{FF2B5EF4-FFF2-40B4-BE49-F238E27FC236}">
                  <a16:creationId xmlns:a16="http://schemas.microsoft.com/office/drawing/2014/main" id="{DC08F041-1CAC-45D5-B3A5-D6343F612AAE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0" name="Right Triangle 1189">
              <a:extLst>
                <a:ext uri="{FF2B5EF4-FFF2-40B4-BE49-F238E27FC236}">
                  <a16:creationId xmlns:a16="http://schemas.microsoft.com/office/drawing/2014/main" id="{D62AAE2C-6FC6-49B6-836D-9B292AB71CB0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1" name="Right Triangle 1190">
              <a:extLst>
                <a:ext uri="{FF2B5EF4-FFF2-40B4-BE49-F238E27FC236}">
                  <a16:creationId xmlns:a16="http://schemas.microsoft.com/office/drawing/2014/main" id="{77461235-8841-42F8-90C1-89E9FD423EC4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2" name="Right Triangle 1191">
              <a:extLst>
                <a:ext uri="{FF2B5EF4-FFF2-40B4-BE49-F238E27FC236}">
                  <a16:creationId xmlns:a16="http://schemas.microsoft.com/office/drawing/2014/main" id="{66AA5011-32A8-42CD-BE1C-80B5ECC601F5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3" name="Right Triangle 1192">
              <a:extLst>
                <a:ext uri="{FF2B5EF4-FFF2-40B4-BE49-F238E27FC236}">
                  <a16:creationId xmlns:a16="http://schemas.microsoft.com/office/drawing/2014/main" id="{2502D9A9-530B-4BFC-91C2-D29FA99116CE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4" name="Right Triangle 1193">
              <a:extLst>
                <a:ext uri="{FF2B5EF4-FFF2-40B4-BE49-F238E27FC236}">
                  <a16:creationId xmlns:a16="http://schemas.microsoft.com/office/drawing/2014/main" id="{B6656107-FF21-440C-A3DD-FC2B68F76538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5" name="Right Triangle 1194">
              <a:extLst>
                <a:ext uri="{FF2B5EF4-FFF2-40B4-BE49-F238E27FC236}">
                  <a16:creationId xmlns:a16="http://schemas.microsoft.com/office/drawing/2014/main" id="{9AD230EB-B369-494E-A027-811A9DA1F8EA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6" name="Right Triangle 1195">
              <a:extLst>
                <a:ext uri="{FF2B5EF4-FFF2-40B4-BE49-F238E27FC236}">
                  <a16:creationId xmlns:a16="http://schemas.microsoft.com/office/drawing/2014/main" id="{FE9534E6-084F-4AC6-9ECE-7F2A72E6493C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7" name="Right Triangle 1196">
              <a:extLst>
                <a:ext uri="{FF2B5EF4-FFF2-40B4-BE49-F238E27FC236}">
                  <a16:creationId xmlns:a16="http://schemas.microsoft.com/office/drawing/2014/main" id="{5EDBACC8-F54C-439F-A50D-D231B12D83F8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8" name="Right Triangle 1197">
              <a:extLst>
                <a:ext uri="{FF2B5EF4-FFF2-40B4-BE49-F238E27FC236}">
                  <a16:creationId xmlns:a16="http://schemas.microsoft.com/office/drawing/2014/main" id="{CEB40B3D-6E9B-4245-8879-CB3949A45B3C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9" name="Right Triangle 1198">
              <a:extLst>
                <a:ext uri="{FF2B5EF4-FFF2-40B4-BE49-F238E27FC236}">
                  <a16:creationId xmlns:a16="http://schemas.microsoft.com/office/drawing/2014/main" id="{4D7EE517-176B-46DD-A735-2233137A069E}"/>
                </a:ext>
              </a:extLst>
            </p:cNvPr>
            <p:cNvSpPr/>
            <p:nvPr/>
          </p:nvSpPr>
          <p:spPr bwMode="gray">
            <a:xfrm>
              <a:off x="4846200" y="1906999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0" name="Right Triangle 1199">
              <a:extLst>
                <a:ext uri="{FF2B5EF4-FFF2-40B4-BE49-F238E27FC236}">
                  <a16:creationId xmlns:a16="http://schemas.microsoft.com/office/drawing/2014/main" id="{81F86127-CB8B-4CE9-9FE8-E42382C2D64A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1" name="Right Triangle 1200">
              <a:extLst>
                <a:ext uri="{FF2B5EF4-FFF2-40B4-BE49-F238E27FC236}">
                  <a16:creationId xmlns:a16="http://schemas.microsoft.com/office/drawing/2014/main" id="{8988B86D-EC90-4A65-B2B1-15CC2DCADEF0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2" name="Right Triangle 1201">
              <a:extLst>
                <a:ext uri="{FF2B5EF4-FFF2-40B4-BE49-F238E27FC236}">
                  <a16:creationId xmlns:a16="http://schemas.microsoft.com/office/drawing/2014/main" id="{190A3333-9278-4E4B-A5B7-BD42FB3214BB}"/>
                </a:ext>
              </a:extLst>
            </p:cNvPr>
            <p:cNvSpPr/>
            <p:nvPr/>
          </p:nvSpPr>
          <p:spPr bwMode="gray">
            <a:xfrm rot="10800000">
              <a:off x="4846201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3" name="Right Triangle 1202">
              <a:extLst>
                <a:ext uri="{FF2B5EF4-FFF2-40B4-BE49-F238E27FC236}">
                  <a16:creationId xmlns:a16="http://schemas.microsoft.com/office/drawing/2014/main" id="{CDE818C9-2D85-4A32-B817-12E8BCFECBA3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4" name="Right Triangle 1203">
              <a:extLst>
                <a:ext uri="{FF2B5EF4-FFF2-40B4-BE49-F238E27FC236}">
                  <a16:creationId xmlns:a16="http://schemas.microsoft.com/office/drawing/2014/main" id="{82E2E618-328A-4C20-9916-12C7A41F4870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5" name="Right Triangle 1204">
              <a:extLst>
                <a:ext uri="{FF2B5EF4-FFF2-40B4-BE49-F238E27FC236}">
                  <a16:creationId xmlns:a16="http://schemas.microsoft.com/office/drawing/2014/main" id="{BBF7E102-3EBB-4D44-BEFF-ECA3F4772894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2FDFBDFB-CDCB-49C9-AD03-80459016C08B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7" name="Right Triangle 1206">
              <a:extLst>
                <a:ext uri="{FF2B5EF4-FFF2-40B4-BE49-F238E27FC236}">
                  <a16:creationId xmlns:a16="http://schemas.microsoft.com/office/drawing/2014/main" id="{900B915C-DF22-4A35-9F41-80CB892E880C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8" name="Right Triangle 1207">
              <a:extLst>
                <a:ext uri="{FF2B5EF4-FFF2-40B4-BE49-F238E27FC236}">
                  <a16:creationId xmlns:a16="http://schemas.microsoft.com/office/drawing/2014/main" id="{61245C07-04D4-4B13-B181-25F321460AC5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9" name="Right Triangle 1208">
              <a:extLst>
                <a:ext uri="{FF2B5EF4-FFF2-40B4-BE49-F238E27FC236}">
                  <a16:creationId xmlns:a16="http://schemas.microsoft.com/office/drawing/2014/main" id="{0B3F095C-147B-40DA-B216-4CE9ABC51E27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0" name="Right Triangle 1209">
              <a:extLst>
                <a:ext uri="{FF2B5EF4-FFF2-40B4-BE49-F238E27FC236}">
                  <a16:creationId xmlns:a16="http://schemas.microsoft.com/office/drawing/2014/main" id="{EAADECC5-5FB3-437B-A9D5-3040D37E1559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1" name="Right Triangle 1210">
              <a:extLst>
                <a:ext uri="{FF2B5EF4-FFF2-40B4-BE49-F238E27FC236}">
                  <a16:creationId xmlns:a16="http://schemas.microsoft.com/office/drawing/2014/main" id="{527B9344-90BF-4E2D-AA21-FF858CBD8B19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2" name="Right Triangle 1211">
              <a:extLst>
                <a:ext uri="{FF2B5EF4-FFF2-40B4-BE49-F238E27FC236}">
                  <a16:creationId xmlns:a16="http://schemas.microsoft.com/office/drawing/2014/main" id="{7B7BE535-DC23-4788-AF7D-AD08C73C54A8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3" name="Right Triangle 1212">
              <a:extLst>
                <a:ext uri="{FF2B5EF4-FFF2-40B4-BE49-F238E27FC236}">
                  <a16:creationId xmlns:a16="http://schemas.microsoft.com/office/drawing/2014/main" id="{122FC8A4-AA5B-4DD1-9AF3-25A3F664F6A7}"/>
                </a:ext>
              </a:extLst>
            </p:cNvPr>
            <p:cNvSpPr/>
            <p:nvPr/>
          </p:nvSpPr>
          <p:spPr bwMode="gray">
            <a:xfrm rot="10800000" flipH="1">
              <a:off x="5814360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BFD5E10-CDE1-41B1-8EAE-E200B19BA8E7}"/>
              </a:ext>
            </a:extLst>
          </p:cNvPr>
          <p:cNvGrpSpPr/>
          <p:nvPr userDrawn="1"/>
        </p:nvGrpSpPr>
        <p:grpSpPr bwMode="gray">
          <a:xfrm>
            <a:off x="-3444" y="-27163"/>
            <a:ext cx="4854360" cy="6793723"/>
            <a:chOff x="7741658" y="0"/>
            <a:chExt cx="4839033" cy="6774037"/>
          </a:xfrm>
        </p:grpSpPr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6E6A3C1-2684-4951-9DAF-A6F54824FF3C}"/>
                </a:ext>
              </a:extLst>
            </p:cNvPr>
            <p:cNvSpPr txBox="1"/>
            <p:nvPr/>
          </p:nvSpPr>
          <p:spPr bwMode="gray">
            <a:xfrm>
              <a:off x="11490941" y="6388099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733CA49-70E7-45DC-95C4-D2B51A69DBFA}"/>
                </a:ext>
              </a:extLst>
            </p:cNvPr>
            <p:cNvSpPr/>
            <p:nvPr userDrawn="1"/>
          </p:nvSpPr>
          <p:spPr bwMode="gray">
            <a:xfrm>
              <a:off x="7741658" y="1"/>
              <a:ext cx="4835590" cy="6774036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564" name="Right Triangle 563">
              <a:extLst>
                <a:ext uri="{FF2B5EF4-FFF2-40B4-BE49-F238E27FC236}">
                  <a16:creationId xmlns:a16="http://schemas.microsoft.com/office/drawing/2014/main" id="{8E43B665-8807-489B-8F6A-6922F4DED471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76" name="Right Triangle 575">
              <a:extLst>
                <a:ext uri="{FF2B5EF4-FFF2-40B4-BE49-F238E27FC236}">
                  <a16:creationId xmlns:a16="http://schemas.microsoft.com/office/drawing/2014/main" id="{1ADAF945-83BF-4BD7-8649-2AE354DF9A34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89" name="Right Triangle 588">
              <a:extLst>
                <a:ext uri="{FF2B5EF4-FFF2-40B4-BE49-F238E27FC236}">
                  <a16:creationId xmlns:a16="http://schemas.microsoft.com/office/drawing/2014/main" id="{23917272-3942-4C8B-AB7B-FD6B718E5F32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CC39CDF1-4715-4B96-B9B0-3B74A3E8F9E0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15794128-E1B0-4812-965B-D6DDCC659FFA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C833C83D-33DD-44E8-A825-842E30519072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6" name="Right Triangle 635">
              <a:extLst>
                <a:ext uri="{FF2B5EF4-FFF2-40B4-BE49-F238E27FC236}">
                  <a16:creationId xmlns:a16="http://schemas.microsoft.com/office/drawing/2014/main" id="{7469EA5F-C5E4-4A65-9723-B5DB01E466E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7" name="Right Triangle 636">
              <a:extLst>
                <a:ext uri="{FF2B5EF4-FFF2-40B4-BE49-F238E27FC236}">
                  <a16:creationId xmlns:a16="http://schemas.microsoft.com/office/drawing/2014/main" id="{84056FFF-F7D6-401F-B287-34F379343EC7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1" name="Right Triangle 650">
              <a:extLst>
                <a:ext uri="{FF2B5EF4-FFF2-40B4-BE49-F238E27FC236}">
                  <a16:creationId xmlns:a16="http://schemas.microsoft.com/office/drawing/2014/main" id="{DE7FCE93-6C38-4B5C-9BA7-1DBBCFB7070E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3" name="Right Triangle 662">
              <a:extLst>
                <a:ext uri="{FF2B5EF4-FFF2-40B4-BE49-F238E27FC236}">
                  <a16:creationId xmlns:a16="http://schemas.microsoft.com/office/drawing/2014/main" id="{CC9725E5-2554-4231-9B46-EBFA27986AF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75" name="Right Triangle 674">
              <a:extLst>
                <a:ext uri="{FF2B5EF4-FFF2-40B4-BE49-F238E27FC236}">
                  <a16:creationId xmlns:a16="http://schemas.microsoft.com/office/drawing/2014/main" id="{4C77F57B-0DDD-4459-81E1-4AD9C0329854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8" name="Right Triangle 687">
              <a:extLst>
                <a:ext uri="{FF2B5EF4-FFF2-40B4-BE49-F238E27FC236}">
                  <a16:creationId xmlns:a16="http://schemas.microsoft.com/office/drawing/2014/main" id="{86CF6C92-029A-462F-9C85-DCF82427795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00" name="Right Triangle 699">
              <a:extLst>
                <a:ext uri="{FF2B5EF4-FFF2-40B4-BE49-F238E27FC236}">
                  <a16:creationId xmlns:a16="http://schemas.microsoft.com/office/drawing/2014/main" id="{3D767A94-5771-4DD8-90BC-79CE8A72C61F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ight Triangle 712">
              <a:extLst>
                <a:ext uri="{FF2B5EF4-FFF2-40B4-BE49-F238E27FC236}">
                  <a16:creationId xmlns:a16="http://schemas.microsoft.com/office/drawing/2014/main" id="{9C450089-4393-4E01-B03E-923ADFC7DB0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22" name="Right Triangle 721">
              <a:extLst>
                <a:ext uri="{FF2B5EF4-FFF2-40B4-BE49-F238E27FC236}">
                  <a16:creationId xmlns:a16="http://schemas.microsoft.com/office/drawing/2014/main" id="{C2F9DFFF-F0C5-4FFD-8433-7B0CA0F8FA84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5" name="Right Triangle 734">
              <a:extLst>
                <a:ext uri="{FF2B5EF4-FFF2-40B4-BE49-F238E27FC236}">
                  <a16:creationId xmlns:a16="http://schemas.microsoft.com/office/drawing/2014/main" id="{B1FDA982-2DCE-4824-8098-8FC4A533C106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6" name="Right Triangle 735">
              <a:extLst>
                <a:ext uri="{FF2B5EF4-FFF2-40B4-BE49-F238E27FC236}">
                  <a16:creationId xmlns:a16="http://schemas.microsoft.com/office/drawing/2014/main" id="{4D97E87E-CAC1-41D8-B5CD-3A938AF59576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50" name="Right Triangle 749">
              <a:extLst>
                <a:ext uri="{FF2B5EF4-FFF2-40B4-BE49-F238E27FC236}">
                  <a16:creationId xmlns:a16="http://schemas.microsoft.com/office/drawing/2014/main" id="{5D7A3A12-6DC8-4577-BC67-55A515CE6F0B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2" name="Right Triangle 761">
              <a:extLst>
                <a:ext uri="{FF2B5EF4-FFF2-40B4-BE49-F238E27FC236}">
                  <a16:creationId xmlns:a16="http://schemas.microsoft.com/office/drawing/2014/main" id="{486E58FC-0CE6-400F-AF29-13F51B79D82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74" name="Right Triangle 773">
              <a:extLst>
                <a:ext uri="{FF2B5EF4-FFF2-40B4-BE49-F238E27FC236}">
                  <a16:creationId xmlns:a16="http://schemas.microsoft.com/office/drawing/2014/main" id="{5A02261E-A733-4433-806F-FA79D56835DB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87" name="Right Triangle 786">
              <a:extLst>
                <a:ext uri="{FF2B5EF4-FFF2-40B4-BE49-F238E27FC236}">
                  <a16:creationId xmlns:a16="http://schemas.microsoft.com/office/drawing/2014/main" id="{56BD73FE-2BCD-4B4E-9F4C-1C84D45A821D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99" name="Right Triangle 798">
              <a:extLst>
                <a:ext uri="{FF2B5EF4-FFF2-40B4-BE49-F238E27FC236}">
                  <a16:creationId xmlns:a16="http://schemas.microsoft.com/office/drawing/2014/main" id="{F1F85BC1-85A5-4DB5-A273-D3D4086BBA3B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12" name="Right Triangle 811">
              <a:extLst>
                <a:ext uri="{FF2B5EF4-FFF2-40B4-BE49-F238E27FC236}">
                  <a16:creationId xmlns:a16="http://schemas.microsoft.com/office/drawing/2014/main" id="{D9933762-B98F-4131-B649-F529A861786F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4" name="Right Triangle 833">
              <a:extLst>
                <a:ext uri="{FF2B5EF4-FFF2-40B4-BE49-F238E27FC236}">
                  <a16:creationId xmlns:a16="http://schemas.microsoft.com/office/drawing/2014/main" id="{129E2BD4-030B-4BC7-B01A-723B9D331FD1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5" name="Right Triangle 834">
              <a:extLst>
                <a:ext uri="{FF2B5EF4-FFF2-40B4-BE49-F238E27FC236}">
                  <a16:creationId xmlns:a16="http://schemas.microsoft.com/office/drawing/2014/main" id="{343E658E-CCA0-416B-B85D-1ECA360DFED0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1" name="Right Triangle 860">
              <a:extLst>
                <a:ext uri="{FF2B5EF4-FFF2-40B4-BE49-F238E27FC236}">
                  <a16:creationId xmlns:a16="http://schemas.microsoft.com/office/drawing/2014/main" id="{4C58AEB9-A7E5-47F8-8728-BF57EA889636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2" name="Right Triangle 861">
              <a:extLst>
                <a:ext uri="{FF2B5EF4-FFF2-40B4-BE49-F238E27FC236}">
                  <a16:creationId xmlns:a16="http://schemas.microsoft.com/office/drawing/2014/main" id="{DE4B37D4-6C84-46B5-9A65-95DC4ED3C3A2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4" name="Right Triangle 863">
              <a:extLst>
                <a:ext uri="{FF2B5EF4-FFF2-40B4-BE49-F238E27FC236}">
                  <a16:creationId xmlns:a16="http://schemas.microsoft.com/office/drawing/2014/main" id="{74E3A82A-F2CD-481F-A235-C5BC0B30502C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5" name="Right Triangle 864">
              <a:extLst>
                <a:ext uri="{FF2B5EF4-FFF2-40B4-BE49-F238E27FC236}">
                  <a16:creationId xmlns:a16="http://schemas.microsoft.com/office/drawing/2014/main" id="{B6B44139-B951-4E98-85B4-F44B0C95CAFE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6" name="Right Triangle 865">
              <a:extLst>
                <a:ext uri="{FF2B5EF4-FFF2-40B4-BE49-F238E27FC236}">
                  <a16:creationId xmlns:a16="http://schemas.microsoft.com/office/drawing/2014/main" id="{46A0E742-0584-43DD-9EDD-F7DDD35872C2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7" name="Right Triangle 866">
              <a:extLst>
                <a:ext uri="{FF2B5EF4-FFF2-40B4-BE49-F238E27FC236}">
                  <a16:creationId xmlns:a16="http://schemas.microsoft.com/office/drawing/2014/main" id="{D9F15669-4B52-44FC-B79C-CCD6BBC174E0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488E0829-5F98-4E99-BABD-5EC33F17366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9" name="Right Triangle 868">
              <a:extLst>
                <a:ext uri="{FF2B5EF4-FFF2-40B4-BE49-F238E27FC236}">
                  <a16:creationId xmlns:a16="http://schemas.microsoft.com/office/drawing/2014/main" id="{3C1E2CFF-5714-467A-A9C8-6A945EDD32DD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0" name="Right Triangle 869">
              <a:extLst>
                <a:ext uri="{FF2B5EF4-FFF2-40B4-BE49-F238E27FC236}">
                  <a16:creationId xmlns:a16="http://schemas.microsoft.com/office/drawing/2014/main" id="{8C89C430-E1B0-4D99-B3D6-465673368D1B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7C1CF9A6-E91E-4D7C-B384-CE4B1D8F5742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068F91EC-4665-423C-8167-AD57B9F41A87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C95D7B2D-B645-4D9F-B933-622E892964BA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45522A93-8C3B-4BF4-8183-C206389D74B8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F73F479-DC96-4477-BF47-75820FDDE1FF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67FA05C8-89FA-4554-82DE-325D1A828273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6808AAD1-C3CC-4F2A-BFCE-96A7139D8F2C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B86DAB8-68F3-4510-81F0-F21F33E27E36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E091B80E-6271-409B-A1D4-0F5A40F4AC0F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E290BD88-F609-4A61-A1F8-985447E1923D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9822025-B1D8-406D-BC93-6FA0E0111B11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0BC81A6D-1054-4022-A365-A5263BA24525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6B2A94C9-1ECC-4BB3-BA1E-87643A58442E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55BD7130-5C31-4F06-B9A3-2E8EB3E817F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AE516B01-2353-4C43-BE64-FF39CD281A3B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C614D047-0EAA-42B6-9BAA-EEC7BF05580D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86D65FF7-F403-4049-9C8D-3E2EE87888D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77760CDE-8725-47B3-ABB5-19CE25C67035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9CF98F79-B290-45A8-8592-2DAFBB27BAC3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C5A7CCE6-5F35-4CD5-BA9F-86D4516A901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FFD224FE-E532-46E5-83AA-BA83E952CC38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06879B46-7A07-4F37-A3BB-196049244077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CA13223A-4675-410F-BAE6-08DCEE5C8403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24DED9E6-8ACF-470B-A6D1-E69A595B8E49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613BEF53-211F-443A-A684-330C6E0550F8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9AB441EF-6D14-464D-B671-4198D86C6068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6A6ED8C4-E72F-42BA-A8BA-01FA31A1512C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81C07A5A-A1B6-40E0-932A-55B148D8D82E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D1520DF9-546C-48DF-BA1C-CD5CFABFF273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0A35FA5A-22D3-4C28-9CCA-B9F48A692ABF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274A35CB-3FAC-479B-A3A7-A457AE7798F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7D5E6185-446C-4472-B15C-D81E0A31ED3B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2B4136F9-2134-44C0-BF32-C2E0115DB647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05C59E53-31AA-4B0C-AED9-FA3CE036063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6" name="Right Triangle 905">
              <a:extLst>
                <a:ext uri="{FF2B5EF4-FFF2-40B4-BE49-F238E27FC236}">
                  <a16:creationId xmlns:a16="http://schemas.microsoft.com/office/drawing/2014/main" id="{B8AEA697-89A1-4166-AD92-0289E2BE7E22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7" name="Right Triangle 906">
              <a:extLst>
                <a:ext uri="{FF2B5EF4-FFF2-40B4-BE49-F238E27FC236}">
                  <a16:creationId xmlns:a16="http://schemas.microsoft.com/office/drawing/2014/main" id="{11479DB1-E984-4E84-90E4-21D91061D2A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8" name="Right Triangle 907">
              <a:extLst>
                <a:ext uri="{FF2B5EF4-FFF2-40B4-BE49-F238E27FC236}">
                  <a16:creationId xmlns:a16="http://schemas.microsoft.com/office/drawing/2014/main" id="{06C8B5D1-DA5A-4174-A618-A070B8D2A27C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9" name="Right Triangle 908">
              <a:extLst>
                <a:ext uri="{FF2B5EF4-FFF2-40B4-BE49-F238E27FC236}">
                  <a16:creationId xmlns:a16="http://schemas.microsoft.com/office/drawing/2014/main" id="{440BBF95-4E4A-4168-B6FC-262C0C2915E0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0" name="Right Triangle 909">
              <a:extLst>
                <a:ext uri="{FF2B5EF4-FFF2-40B4-BE49-F238E27FC236}">
                  <a16:creationId xmlns:a16="http://schemas.microsoft.com/office/drawing/2014/main" id="{1101E7C8-FF11-4FF1-BD7F-A8FAC5704196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1" name="Right Triangle 910">
              <a:extLst>
                <a:ext uri="{FF2B5EF4-FFF2-40B4-BE49-F238E27FC236}">
                  <a16:creationId xmlns:a16="http://schemas.microsoft.com/office/drawing/2014/main" id="{CAA96AD4-2E6E-4A94-AD25-2328F56B31F9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2" name="Right Triangle 911">
              <a:extLst>
                <a:ext uri="{FF2B5EF4-FFF2-40B4-BE49-F238E27FC236}">
                  <a16:creationId xmlns:a16="http://schemas.microsoft.com/office/drawing/2014/main" id="{845B3953-9FBC-44E0-99E5-1AB7944A35F5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3" name="Right Triangle 912">
              <a:extLst>
                <a:ext uri="{FF2B5EF4-FFF2-40B4-BE49-F238E27FC236}">
                  <a16:creationId xmlns:a16="http://schemas.microsoft.com/office/drawing/2014/main" id="{3C28ECB1-EB8C-43B6-AB01-FDC3140CAD57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4" name="Right Triangle 913">
              <a:extLst>
                <a:ext uri="{FF2B5EF4-FFF2-40B4-BE49-F238E27FC236}">
                  <a16:creationId xmlns:a16="http://schemas.microsoft.com/office/drawing/2014/main" id="{9C9E657B-5B18-48DC-B9BB-185A09305CC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5" name="Right Triangle 914">
              <a:extLst>
                <a:ext uri="{FF2B5EF4-FFF2-40B4-BE49-F238E27FC236}">
                  <a16:creationId xmlns:a16="http://schemas.microsoft.com/office/drawing/2014/main" id="{2BB2A6D2-CD16-4C74-B568-7CF3D491BA12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6" name="Right Triangle 915">
              <a:extLst>
                <a:ext uri="{FF2B5EF4-FFF2-40B4-BE49-F238E27FC236}">
                  <a16:creationId xmlns:a16="http://schemas.microsoft.com/office/drawing/2014/main" id="{52400F0F-FDDC-4D0F-848A-077F53482BAC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7" name="Right Triangle 916">
              <a:extLst>
                <a:ext uri="{FF2B5EF4-FFF2-40B4-BE49-F238E27FC236}">
                  <a16:creationId xmlns:a16="http://schemas.microsoft.com/office/drawing/2014/main" id="{EC0C20FB-9A1B-44DD-98C7-74310E48842F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8" name="Right Triangle 917">
              <a:extLst>
                <a:ext uri="{FF2B5EF4-FFF2-40B4-BE49-F238E27FC236}">
                  <a16:creationId xmlns:a16="http://schemas.microsoft.com/office/drawing/2014/main" id="{F4A6469D-4D3B-4773-B340-36F043E4302A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9" name="Right Triangle 918">
              <a:extLst>
                <a:ext uri="{FF2B5EF4-FFF2-40B4-BE49-F238E27FC236}">
                  <a16:creationId xmlns:a16="http://schemas.microsoft.com/office/drawing/2014/main" id="{F74DC442-4DD4-44D9-AD51-9EF7E8587C4C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0" name="Right Triangle 919">
              <a:extLst>
                <a:ext uri="{FF2B5EF4-FFF2-40B4-BE49-F238E27FC236}">
                  <a16:creationId xmlns:a16="http://schemas.microsoft.com/office/drawing/2014/main" id="{A6DDD7C3-503C-4BFD-AEED-20DDA89947BA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1" name="Right Triangle 920">
              <a:extLst>
                <a:ext uri="{FF2B5EF4-FFF2-40B4-BE49-F238E27FC236}">
                  <a16:creationId xmlns:a16="http://schemas.microsoft.com/office/drawing/2014/main" id="{EEBB37E6-5838-4AF5-BEA2-D656C3D395C0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2" name="Right Triangle 921">
              <a:extLst>
                <a:ext uri="{FF2B5EF4-FFF2-40B4-BE49-F238E27FC236}">
                  <a16:creationId xmlns:a16="http://schemas.microsoft.com/office/drawing/2014/main" id="{8B410E72-3A92-4C6C-B3FA-2ACCB40B880C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3" name="Right Triangle 922">
              <a:extLst>
                <a:ext uri="{FF2B5EF4-FFF2-40B4-BE49-F238E27FC236}">
                  <a16:creationId xmlns:a16="http://schemas.microsoft.com/office/drawing/2014/main" id="{42532CBA-0E6B-4389-BCEB-D69648647C72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4" name="Right Triangle 923">
              <a:extLst>
                <a:ext uri="{FF2B5EF4-FFF2-40B4-BE49-F238E27FC236}">
                  <a16:creationId xmlns:a16="http://schemas.microsoft.com/office/drawing/2014/main" id="{2CD20A8A-5045-4927-A570-A162FB82B5C5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5" name="Right Triangle 924">
              <a:extLst>
                <a:ext uri="{FF2B5EF4-FFF2-40B4-BE49-F238E27FC236}">
                  <a16:creationId xmlns:a16="http://schemas.microsoft.com/office/drawing/2014/main" id="{7D816422-7143-46BA-8F62-98E482E23BE7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6" name="Right Triangle 925">
              <a:extLst>
                <a:ext uri="{FF2B5EF4-FFF2-40B4-BE49-F238E27FC236}">
                  <a16:creationId xmlns:a16="http://schemas.microsoft.com/office/drawing/2014/main" id="{7044EB79-BB10-40CE-ADA1-B2F85F7DACC5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7" name="Right Triangle 926">
              <a:extLst>
                <a:ext uri="{FF2B5EF4-FFF2-40B4-BE49-F238E27FC236}">
                  <a16:creationId xmlns:a16="http://schemas.microsoft.com/office/drawing/2014/main" id="{970341FA-6B77-4D46-8E20-7216C3354A49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9" name="Right Triangle 928">
              <a:extLst>
                <a:ext uri="{FF2B5EF4-FFF2-40B4-BE49-F238E27FC236}">
                  <a16:creationId xmlns:a16="http://schemas.microsoft.com/office/drawing/2014/main" id="{2F1F9358-1CE3-4721-99E4-5FC6BBC35C10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0" name="Right Triangle 929">
              <a:extLst>
                <a:ext uri="{FF2B5EF4-FFF2-40B4-BE49-F238E27FC236}">
                  <a16:creationId xmlns:a16="http://schemas.microsoft.com/office/drawing/2014/main" id="{61A1F995-5B6E-477D-BB2C-20FC36B8BBA0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1" name="Right Triangle 930">
              <a:extLst>
                <a:ext uri="{FF2B5EF4-FFF2-40B4-BE49-F238E27FC236}">
                  <a16:creationId xmlns:a16="http://schemas.microsoft.com/office/drawing/2014/main" id="{CC0F21AF-0C92-4484-A6D1-D71CD269EABF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2" name="Right Triangle 931">
              <a:extLst>
                <a:ext uri="{FF2B5EF4-FFF2-40B4-BE49-F238E27FC236}">
                  <a16:creationId xmlns:a16="http://schemas.microsoft.com/office/drawing/2014/main" id="{115B40E0-DF64-427C-BD03-E89F069BDBD9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3" name="Right Triangle 932">
              <a:extLst>
                <a:ext uri="{FF2B5EF4-FFF2-40B4-BE49-F238E27FC236}">
                  <a16:creationId xmlns:a16="http://schemas.microsoft.com/office/drawing/2014/main" id="{F23DE277-C099-48E5-95D6-7C8F413C6640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4" name="Right Triangle 933">
              <a:extLst>
                <a:ext uri="{FF2B5EF4-FFF2-40B4-BE49-F238E27FC236}">
                  <a16:creationId xmlns:a16="http://schemas.microsoft.com/office/drawing/2014/main" id="{D2A5CC4F-8BA5-4B27-9FBE-894B9F76BDC5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5" name="Right Triangle 934">
              <a:extLst>
                <a:ext uri="{FF2B5EF4-FFF2-40B4-BE49-F238E27FC236}">
                  <a16:creationId xmlns:a16="http://schemas.microsoft.com/office/drawing/2014/main" id="{640D5316-ADFF-41BF-8409-55D9EE93D1A8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6" name="Right Triangle 935">
              <a:extLst>
                <a:ext uri="{FF2B5EF4-FFF2-40B4-BE49-F238E27FC236}">
                  <a16:creationId xmlns:a16="http://schemas.microsoft.com/office/drawing/2014/main" id="{99F591C9-7523-4E5B-8692-0A8AB9B02396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7" name="Right Triangle 936">
              <a:extLst>
                <a:ext uri="{FF2B5EF4-FFF2-40B4-BE49-F238E27FC236}">
                  <a16:creationId xmlns:a16="http://schemas.microsoft.com/office/drawing/2014/main" id="{FC8F9097-3B21-433D-9B01-2362B0A22C76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D89AA906-C864-428C-99CB-B67C312CC48A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73C30EAD-1C94-48BD-97F8-8656A69AE149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2B9124A0-1B7E-4E3B-96C7-9BF86C1AC80B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FE91CCE2-0FFF-45C5-A1B2-7FD732A16D70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8B0C61B6-319F-4B31-B053-C60565C3EBB8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2903C02E-E935-448A-A380-C5E3684298DB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05CC02E5-5ECC-4FC4-A69C-0131987B9DE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D139E7D1-CEFC-4004-9ECE-F9580C271103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820F7315-46DB-40D2-BECF-37BD46C0A2E4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B63E5323-8649-4A3B-8572-F66D7355A41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04AC1FCF-5837-418E-BEA1-13BFC5E93E90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041D6D05-0BA7-46A7-BC0B-99590DA569F1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BF8BEC91-349C-4D67-B73B-F301B792BD9B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ECB859C2-A11A-47E7-AB7F-4CDB861280C4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A5159494-F4AE-4B61-A344-9C9047E036BA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1F1E6FC2-B952-4C89-ADB0-86497711D0F2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D7A6FCB2-C6CD-46FE-B253-8773217BC65B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149C0FE2-7E03-41E8-9BD0-FCFDA0DDA874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D5FA232C-50AC-4D3F-9DA3-BA4FF38A8C9F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717F3E84-9E79-4104-B958-69A58FAEB9B1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E0EA0E58-938F-40BB-952B-B19837F2637D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413D2B14-7E80-426B-A87C-0EC70FFBDBFF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FE0427F5-3D70-4485-97D4-F63F61EC0430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26C3D920-7D70-4182-AB2D-D23FB1A27CDA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A3D107A6-2CC4-4F1A-9559-55D5F2851446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3DDB3F48-AB5C-42EF-B596-5D44C42041D9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7982FDE5-886C-4A01-81FD-6D687732F82E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CD1CD2B9-B1B9-4E95-A804-9A792D6DDD3D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FE10F74B-D77B-40D6-8974-4DB94C7D9EBC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22521D6E-B801-4696-BAFE-9255A326E561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B9F4B1F0-2D36-4988-8D93-426D6050868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E69E603-D83B-41C1-9ABF-13CC87C78255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46F6B6E6-BE1F-4257-9B6C-29084E45CCF5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F32C4258-2382-4A5E-87FE-2920A0208068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691CAA1-35CD-4DEA-B2F8-4D7075D024B5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6AE35B45-E4B9-4A56-808C-3F401E66FF4E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0B20D10C-9D40-425A-95B4-CF9B9A27E269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53456E2B-9556-479F-95E5-1A11BEE292F2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37179DC9-DA24-4661-8CDE-829238E61245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82C85D2A-83CB-4EDE-B1CB-C3F718F1616B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B669C0FF-3098-4F73-B51E-211E0C137B53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3DFDE573-A49E-4FB2-BF57-79F2D0951F7D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20D755AD-095F-42A9-BEB5-E8EE2BB32754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6101939A-9CD6-4196-8A26-0AF5E1EE6349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D8217653-1F40-420C-A6C8-F998C4D2C8B4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219A6D25-52E7-4BB0-A611-0880A4E99949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86C5D6FB-5879-4077-815A-DFF7CD084233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71AB491A-6C62-4B7E-AACF-2A58193D972C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6C7214F1-A832-47CA-9BA1-01440D35032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F03C9DDA-B81A-43AF-98AB-37A040A10868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1AA1B570-244C-48D2-9DE5-849CDE78B1FC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D1AC8B20-475A-4235-B03A-45472EA1C350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CDC9BF14-C211-4C70-8246-F4C2F271C056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5050C68-C257-4DED-9DF9-B18E2648FC38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C60248A-816C-4962-BE8E-37BD436D1E50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EC9E614F-18A1-4B0F-B35D-5031EC2A7464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897AC2A1-264B-4276-9E95-156372EF1364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C453D5B8-F6C9-4AF9-9A26-5CC755DD7027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5DC7F235-8BAE-4132-8C67-7073D3345CD1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7" name="Right Triangle 996">
              <a:extLst>
                <a:ext uri="{FF2B5EF4-FFF2-40B4-BE49-F238E27FC236}">
                  <a16:creationId xmlns:a16="http://schemas.microsoft.com/office/drawing/2014/main" id="{3EE6E4C8-D620-40D4-9039-55DC80B61F92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8" name="Right Triangle 997">
              <a:extLst>
                <a:ext uri="{FF2B5EF4-FFF2-40B4-BE49-F238E27FC236}">
                  <a16:creationId xmlns:a16="http://schemas.microsoft.com/office/drawing/2014/main" id="{5BB48CA8-AA57-41C8-91FC-DFB71BE6AB6E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9" name="Right Triangle 998">
              <a:extLst>
                <a:ext uri="{FF2B5EF4-FFF2-40B4-BE49-F238E27FC236}">
                  <a16:creationId xmlns:a16="http://schemas.microsoft.com/office/drawing/2014/main" id="{41778C0E-9D17-4FBB-BA93-64FFC5858FD4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0" name="Right Triangle 999">
              <a:extLst>
                <a:ext uri="{FF2B5EF4-FFF2-40B4-BE49-F238E27FC236}">
                  <a16:creationId xmlns:a16="http://schemas.microsoft.com/office/drawing/2014/main" id="{0ADD2D2A-8E46-4733-8B33-3E792507EE24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1" name="Right Triangle 1000">
              <a:extLst>
                <a:ext uri="{FF2B5EF4-FFF2-40B4-BE49-F238E27FC236}">
                  <a16:creationId xmlns:a16="http://schemas.microsoft.com/office/drawing/2014/main" id="{1508B2EF-89B2-4FD0-825B-C1BF6C53A58D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2" name="Right Triangle 1001">
              <a:extLst>
                <a:ext uri="{FF2B5EF4-FFF2-40B4-BE49-F238E27FC236}">
                  <a16:creationId xmlns:a16="http://schemas.microsoft.com/office/drawing/2014/main" id="{FAFA9745-664B-4CA0-8E19-C05C588BB395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3" name="Right Triangle 1002">
              <a:extLst>
                <a:ext uri="{FF2B5EF4-FFF2-40B4-BE49-F238E27FC236}">
                  <a16:creationId xmlns:a16="http://schemas.microsoft.com/office/drawing/2014/main" id="{9DAC7B9A-9E99-44FC-8BF1-F528422032C6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4" name="Right Triangle 1003">
              <a:extLst>
                <a:ext uri="{FF2B5EF4-FFF2-40B4-BE49-F238E27FC236}">
                  <a16:creationId xmlns:a16="http://schemas.microsoft.com/office/drawing/2014/main" id="{96DAE9FD-AC57-44F3-A886-E02BBE30EB51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5" name="Right Triangle 1004">
              <a:extLst>
                <a:ext uri="{FF2B5EF4-FFF2-40B4-BE49-F238E27FC236}">
                  <a16:creationId xmlns:a16="http://schemas.microsoft.com/office/drawing/2014/main" id="{FC99857F-2AE1-4F0B-A84F-A262C1F4F622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6" name="Right Triangle 1005">
              <a:extLst>
                <a:ext uri="{FF2B5EF4-FFF2-40B4-BE49-F238E27FC236}">
                  <a16:creationId xmlns:a16="http://schemas.microsoft.com/office/drawing/2014/main" id="{ABE5721F-2B20-4F94-B67F-37DAF0257A67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7" name="Right Triangle 1006">
              <a:extLst>
                <a:ext uri="{FF2B5EF4-FFF2-40B4-BE49-F238E27FC236}">
                  <a16:creationId xmlns:a16="http://schemas.microsoft.com/office/drawing/2014/main" id="{86FB1B1A-D3D0-4849-9CA7-636626A6C8B7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8" name="Right Triangle 1007">
              <a:extLst>
                <a:ext uri="{FF2B5EF4-FFF2-40B4-BE49-F238E27FC236}">
                  <a16:creationId xmlns:a16="http://schemas.microsoft.com/office/drawing/2014/main" id="{0779F498-F6FC-4E46-8A66-B205327E06D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9" name="Right Triangle 1008">
              <a:extLst>
                <a:ext uri="{FF2B5EF4-FFF2-40B4-BE49-F238E27FC236}">
                  <a16:creationId xmlns:a16="http://schemas.microsoft.com/office/drawing/2014/main" id="{F9D28728-C448-4BCC-AE27-5A139E40AEE1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0" name="Right Triangle 1009">
              <a:extLst>
                <a:ext uri="{FF2B5EF4-FFF2-40B4-BE49-F238E27FC236}">
                  <a16:creationId xmlns:a16="http://schemas.microsoft.com/office/drawing/2014/main" id="{35E537E1-31E4-45DC-855D-8C77CF8D5A4D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1" name="Right Triangle 1010">
              <a:extLst>
                <a:ext uri="{FF2B5EF4-FFF2-40B4-BE49-F238E27FC236}">
                  <a16:creationId xmlns:a16="http://schemas.microsoft.com/office/drawing/2014/main" id="{97A286FA-A667-4339-8B3B-D578F1C19DD0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2" name="Right Triangle 1011">
              <a:extLst>
                <a:ext uri="{FF2B5EF4-FFF2-40B4-BE49-F238E27FC236}">
                  <a16:creationId xmlns:a16="http://schemas.microsoft.com/office/drawing/2014/main" id="{D51F8E61-7A46-44E1-BD4E-19882ECCF8AE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7456" y="1"/>
            <a:ext cx="5404545" cy="6765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5192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66764AA4-C392-4C69-974A-C7CE49FEB0B9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B7235521-DFA3-4FE8-AD1B-4D4A25B27DB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1" name="Freeform 7">
              <a:extLst>
                <a:ext uri="{FF2B5EF4-FFF2-40B4-BE49-F238E27FC236}">
                  <a16:creationId xmlns:a16="http://schemas.microsoft.com/office/drawing/2014/main" id="{2E469487-ABC8-4A80-9CE4-747949D059F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2" name="Freeform 8">
              <a:extLst>
                <a:ext uri="{FF2B5EF4-FFF2-40B4-BE49-F238E27FC236}">
                  <a16:creationId xmlns:a16="http://schemas.microsoft.com/office/drawing/2014/main" id="{A6B015BD-72F9-4BD2-84C2-0246CCDE23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3" name="Freeform 9">
              <a:extLst>
                <a:ext uri="{FF2B5EF4-FFF2-40B4-BE49-F238E27FC236}">
                  <a16:creationId xmlns:a16="http://schemas.microsoft.com/office/drawing/2014/main" id="{54804375-3F44-46DC-8753-BDC2B55F689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4" name="Freeform 10">
              <a:extLst>
                <a:ext uri="{FF2B5EF4-FFF2-40B4-BE49-F238E27FC236}">
                  <a16:creationId xmlns:a16="http://schemas.microsoft.com/office/drawing/2014/main" id="{D3D2471D-B7BE-4028-A203-858BBDABE809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5" name="Freeform 11">
              <a:extLst>
                <a:ext uri="{FF2B5EF4-FFF2-40B4-BE49-F238E27FC236}">
                  <a16:creationId xmlns:a16="http://schemas.microsoft.com/office/drawing/2014/main" id="{4CB9E2A8-8617-429C-B073-F966EDB4DA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6" name="Freeform 12">
              <a:extLst>
                <a:ext uri="{FF2B5EF4-FFF2-40B4-BE49-F238E27FC236}">
                  <a16:creationId xmlns:a16="http://schemas.microsoft.com/office/drawing/2014/main" id="{71A43D73-6DE7-4E70-A52B-D910CAE4CA3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CD63DCC4-8271-40D4-A5AA-50A309573A43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FE3100-9B19-45D2-989A-461FFF0A76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0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91997" cy="433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3F19DD3-CF82-47C1-A5CA-791D0612BF86}"/>
              </a:ext>
            </a:extLst>
          </p:cNvPr>
          <p:cNvSpPr/>
          <p:nvPr userDrawn="1"/>
        </p:nvSpPr>
        <p:spPr bwMode="hidden">
          <a:xfrm>
            <a:off x="5194" y="0"/>
            <a:ext cx="4330240" cy="4329112"/>
          </a:xfrm>
          <a:prstGeom prst="rt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702" y="722997"/>
            <a:ext cx="4471564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1D50E-6C1F-492D-AA2F-1CE1D494AAF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white">
          <a:xfrm>
            <a:off x="5851370" y="2509012"/>
            <a:ext cx="45731" cy="1367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7588" y="2667000"/>
            <a:ext cx="5352857" cy="1016000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845" y="722997"/>
            <a:ext cx="4481423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insert a </a:t>
            </a:r>
            <a:br>
              <a:rPr lang="en-US"/>
            </a:br>
            <a:r>
              <a:rPr lang="en-US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489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7051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2213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69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73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568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CE7EA-9EA2-4DF1-B906-6A42393236D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4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CD8C-97DA-4F07-B9DD-4F3DE630D0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8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flipH="1" flipV="1">
            <a:off x="4130988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193" y="3728720"/>
            <a:ext cx="6429002" cy="1229360"/>
          </a:xfrm>
        </p:spPr>
        <p:txBody>
          <a:bodyPr wrap="square" anchor="b"/>
          <a:lstStyle>
            <a:lvl1pPr algn="l">
              <a:defRPr sz="5000" b="0" cap="none" baseline="0"/>
            </a:lvl1pPr>
          </a:lstStyle>
          <a:p>
            <a:r>
              <a:rPr lang="en-US"/>
              <a:t>Thank You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885EFB-2229-4796-8D57-8C571C2535ED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ED77201-EF96-4E69-992A-CF56FF08D6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0E8F838-CCAD-4AD0-BFCB-F9EBD64AA16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DAD5F303-4B2B-4BA7-9E3E-CF2ECE2DE1D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2B47895-6440-4252-83A9-6D02AEBE7B9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8C4B9FB6-DFBC-448B-B083-4BA70D71CE1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29826BF7-37CF-42AD-A881-1A8C836A493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CD892BB-45E6-46AC-9E99-F58D53FB63D6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1B41E9-D951-4347-864C-73789BD1F80F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62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2" y="11673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484060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4D23-C99F-41C3-9EA1-37368E974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72"/>
          <a:stretch/>
        </p:blipFill>
        <p:spPr bwMode="ltGray">
          <a:xfrm>
            <a:off x="4239675" y="0"/>
            <a:ext cx="7951444" cy="6858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A7583E3-5C48-49C6-991B-C25E2AA2FBA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67C169C-1300-467E-BD2B-CFFF8008026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38C4A5D-89F1-4554-BE68-BC848EF53E95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270507-0676-4A8B-87BD-BDCA1210CC3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D84D470-4587-4DEE-91E9-77002687876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DFCC155-955A-44B0-9432-CA6DC3C1525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4316E4-B109-42D8-B12A-FBD6286C9C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3D32D1A-08E0-4BFC-A3E0-CB5C3BB04F6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D976-FA11-4943-92A0-719F347D119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3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716" y="366687"/>
            <a:ext cx="11003870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1057" y="3906061"/>
            <a:ext cx="10965543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bg1"/>
                </a:solidFill>
              </a:rPr>
              <a:t>Click here to download the font: </a:t>
            </a:r>
            <a:r>
              <a:rPr lang="en-US" sz="1800">
                <a:solidFill>
                  <a:schemeClr val="tx2"/>
                </a:solidFill>
                <a:hlinkClick r:id="rId2"/>
              </a:rPr>
              <a:t>www.vmware.com/brand</a:t>
            </a:r>
            <a:r>
              <a:rPr lang="en-US" sz="1800" baseline="0">
                <a:solidFill>
                  <a:schemeClr val="bg1"/>
                </a:solidFill>
              </a:rPr>
              <a:t> 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strike="noStrike" baseline="0">
                <a:solidFill>
                  <a:schemeClr val="bg1"/>
                </a:solidFill>
              </a:rPr>
              <a:t>Log in with SSO and select the Brand Assets tab in the portal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Refer to the quick-start section in the template guideline or contact Oasis.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 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B78C1ED4-5F96-47A3-9C43-F6672F5A0A4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1057" y="2249109"/>
            <a:ext cx="5116624" cy="542314"/>
            <a:chOff x="901" y="1857"/>
            <a:chExt cx="5716" cy="606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893F64C-5733-4A41-A4C0-08B9B0763432}"/>
                </a:ext>
              </a:extLst>
            </p:cNvPr>
            <p:cNvSpPr>
              <a:spLocks/>
            </p:cNvSpPr>
            <p:nvPr/>
          </p:nvSpPr>
          <p:spPr bwMode="black">
            <a:xfrm>
              <a:off x="901" y="1873"/>
              <a:ext cx="378" cy="472"/>
            </a:xfrm>
            <a:custGeom>
              <a:avLst/>
              <a:gdLst>
                <a:gd name="T0" fmla="*/ 162 w 378"/>
                <a:gd name="T1" fmla="*/ 51 h 472"/>
                <a:gd name="T2" fmla="*/ 0 w 378"/>
                <a:gd name="T3" fmla="*/ 51 h 472"/>
                <a:gd name="T4" fmla="*/ 0 w 378"/>
                <a:gd name="T5" fmla="*/ 0 h 472"/>
                <a:gd name="T6" fmla="*/ 378 w 378"/>
                <a:gd name="T7" fmla="*/ 0 h 472"/>
                <a:gd name="T8" fmla="*/ 378 w 378"/>
                <a:gd name="T9" fmla="*/ 51 h 472"/>
                <a:gd name="T10" fmla="*/ 217 w 378"/>
                <a:gd name="T11" fmla="*/ 51 h 472"/>
                <a:gd name="T12" fmla="*/ 217 w 378"/>
                <a:gd name="T13" fmla="*/ 472 h 472"/>
                <a:gd name="T14" fmla="*/ 162 w 378"/>
                <a:gd name="T15" fmla="*/ 472 h 472"/>
                <a:gd name="T16" fmla="*/ 162 w 378"/>
                <a:gd name="T17" fmla="*/ 5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472">
                  <a:moveTo>
                    <a:pt x="162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51"/>
                  </a:lnTo>
                  <a:lnTo>
                    <a:pt x="217" y="51"/>
                  </a:lnTo>
                  <a:lnTo>
                    <a:pt x="217" y="472"/>
                  </a:lnTo>
                  <a:lnTo>
                    <a:pt x="162" y="472"/>
                  </a:lnTo>
                  <a:lnTo>
                    <a:pt x="16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D9B8C87-89AE-40B9-A968-988D8580FB8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64" y="1865"/>
              <a:ext cx="307" cy="480"/>
            </a:xfrm>
            <a:custGeom>
              <a:avLst/>
              <a:gdLst>
                <a:gd name="T0" fmla="*/ 251 w 251"/>
                <a:gd name="T1" fmla="*/ 211 h 399"/>
                <a:gd name="T2" fmla="*/ 251 w 251"/>
                <a:gd name="T3" fmla="*/ 399 h 399"/>
                <a:gd name="T4" fmla="*/ 208 w 251"/>
                <a:gd name="T5" fmla="*/ 399 h 399"/>
                <a:gd name="T6" fmla="*/ 208 w 251"/>
                <a:gd name="T7" fmla="*/ 216 h 399"/>
                <a:gd name="T8" fmla="*/ 134 w 251"/>
                <a:gd name="T9" fmla="*/ 135 h 399"/>
                <a:gd name="T10" fmla="*/ 43 w 251"/>
                <a:gd name="T11" fmla="*/ 211 h 399"/>
                <a:gd name="T12" fmla="*/ 43 w 251"/>
                <a:gd name="T13" fmla="*/ 399 h 399"/>
                <a:gd name="T14" fmla="*/ 0 w 251"/>
                <a:gd name="T15" fmla="*/ 399 h 399"/>
                <a:gd name="T16" fmla="*/ 0 w 251"/>
                <a:gd name="T17" fmla="*/ 0 h 399"/>
                <a:gd name="T18" fmla="*/ 43 w 251"/>
                <a:gd name="T19" fmla="*/ 0 h 399"/>
                <a:gd name="T20" fmla="*/ 43 w 251"/>
                <a:gd name="T21" fmla="*/ 151 h 399"/>
                <a:gd name="T22" fmla="*/ 140 w 251"/>
                <a:gd name="T23" fmla="*/ 97 h 399"/>
                <a:gd name="T24" fmla="*/ 251 w 251"/>
                <a:gd name="T25" fmla="*/ 21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399">
                  <a:moveTo>
                    <a:pt x="251" y="211"/>
                  </a:moveTo>
                  <a:cubicBezTo>
                    <a:pt x="251" y="399"/>
                    <a:pt x="251" y="399"/>
                    <a:pt x="251" y="399"/>
                  </a:cubicBezTo>
                  <a:cubicBezTo>
                    <a:pt x="208" y="399"/>
                    <a:pt x="208" y="399"/>
                    <a:pt x="208" y="399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169"/>
                    <a:pt x="178" y="135"/>
                    <a:pt x="134" y="135"/>
                  </a:cubicBezTo>
                  <a:cubicBezTo>
                    <a:pt x="85" y="135"/>
                    <a:pt x="43" y="170"/>
                    <a:pt x="43" y="211"/>
                  </a:cubicBezTo>
                  <a:cubicBezTo>
                    <a:pt x="43" y="399"/>
                    <a:pt x="43" y="399"/>
                    <a:pt x="4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60" y="119"/>
                    <a:pt x="98" y="97"/>
                    <a:pt x="140" y="97"/>
                  </a:cubicBezTo>
                  <a:cubicBezTo>
                    <a:pt x="205" y="97"/>
                    <a:pt x="251" y="144"/>
                    <a:pt x="251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02BD709-64FB-44DB-A81E-BCC570D9EA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67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6C9A2F-AD42-40CE-AD48-16ED2F5E2C2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12" y="1982"/>
              <a:ext cx="281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F6E45DA-A3A4-4FA3-9A95-1F83D1FA42C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73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E9BB012-66AD-4575-AACA-AA4D8882A4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17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4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4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6C674FD-9428-487D-86F2-E34B74F885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3201" y="1873"/>
              <a:ext cx="464" cy="472"/>
            </a:xfrm>
            <a:custGeom>
              <a:avLst/>
              <a:gdLst>
                <a:gd name="T0" fmla="*/ 0 w 464"/>
                <a:gd name="T1" fmla="*/ 0 h 472"/>
                <a:gd name="T2" fmla="*/ 53 w 464"/>
                <a:gd name="T3" fmla="*/ 0 h 472"/>
                <a:gd name="T4" fmla="*/ 232 w 464"/>
                <a:gd name="T5" fmla="*/ 329 h 472"/>
                <a:gd name="T6" fmla="*/ 411 w 464"/>
                <a:gd name="T7" fmla="*/ 0 h 472"/>
                <a:gd name="T8" fmla="*/ 464 w 464"/>
                <a:gd name="T9" fmla="*/ 0 h 472"/>
                <a:gd name="T10" fmla="*/ 464 w 464"/>
                <a:gd name="T11" fmla="*/ 472 h 472"/>
                <a:gd name="T12" fmla="*/ 411 w 464"/>
                <a:gd name="T13" fmla="*/ 472 h 472"/>
                <a:gd name="T14" fmla="*/ 411 w 464"/>
                <a:gd name="T15" fmla="*/ 115 h 472"/>
                <a:gd name="T16" fmla="*/ 232 w 464"/>
                <a:gd name="T17" fmla="*/ 445 h 472"/>
                <a:gd name="T18" fmla="*/ 53 w 464"/>
                <a:gd name="T19" fmla="*/ 115 h 472"/>
                <a:gd name="T20" fmla="*/ 53 w 464"/>
                <a:gd name="T21" fmla="*/ 472 h 472"/>
                <a:gd name="T22" fmla="*/ 0 w 464"/>
                <a:gd name="T23" fmla="*/ 472 h 472"/>
                <a:gd name="T24" fmla="*/ 0 w 464"/>
                <a:gd name="T2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472">
                  <a:moveTo>
                    <a:pt x="0" y="0"/>
                  </a:moveTo>
                  <a:lnTo>
                    <a:pt x="53" y="0"/>
                  </a:lnTo>
                  <a:lnTo>
                    <a:pt x="232" y="329"/>
                  </a:lnTo>
                  <a:lnTo>
                    <a:pt x="411" y="0"/>
                  </a:lnTo>
                  <a:lnTo>
                    <a:pt x="464" y="0"/>
                  </a:lnTo>
                  <a:lnTo>
                    <a:pt x="464" y="472"/>
                  </a:lnTo>
                  <a:lnTo>
                    <a:pt x="411" y="472"/>
                  </a:lnTo>
                  <a:lnTo>
                    <a:pt x="411" y="115"/>
                  </a:lnTo>
                  <a:lnTo>
                    <a:pt x="232" y="445"/>
                  </a:lnTo>
                  <a:lnTo>
                    <a:pt x="53" y="115"/>
                  </a:lnTo>
                  <a:lnTo>
                    <a:pt x="53" y="472"/>
                  </a:lnTo>
                  <a:lnTo>
                    <a:pt x="0" y="4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7840E1-3DFB-4EFA-830E-6F280C833C9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4" y="1982"/>
              <a:ext cx="349" cy="370"/>
            </a:xfrm>
            <a:custGeom>
              <a:avLst/>
              <a:gdLst>
                <a:gd name="T0" fmla="*/ 242 w 285"/>
                <a:gd name="T1" fmla="*/ 235 h 308"/>
                <a:gd name="T2" fmla="*/ 268 w 285"/>
                <a:gd name="T3" fmla="*/ 263 h 308"/>
                <a:gd name="T4" fmla="*/ 150 w 285"/>
                <a:gd name="T5" fmla="*/ 308 h 308"/>
                <a:gd name="T6" fmla="*/ 0 w 285"/>
                <a:gd name="T7" fmla="*/ 153 h 308"/>
                <a:gd name="T8" fmla="*/ 146 w 285"/>
                <a:gd name="T9" fmla="*/ 0 h 308"/>
                <a:gd name="T10" fmla="*/ 285 w 285"/>
                <a:gd name="T11" fmla="*/ 170 h 308"/>
                <a:gd name="T12" fmla="*/ 44 w 285"/>
                <a:gd name="T13" fmla="*/ 170 h 308"/>
                <a:gd name="T14" fmla="*/ 149 w 285"/>
                <a:gd name="T15" fmla="*/ 270 h 308"/>
                <a:gd name="T16" fmla="*/ 242 w 285"/>
                <a:gd name="T17" fmla="*/ 235 h 308"/>
                <a:gd name="T18" fmla="*/ 45 w 285"/>
                <a:gd name="T19" fmla="*/ 132 h 308"/>
                <a:gd name="T20" fmla="*/ 243 w 285"/>
                <a:gd name="T21" fmla="*/ 132 h 308"/>
                <a:gd name="T22" fmla="*/ 147 w 285"/>
                <a:gd name="T23" fmla="*/ 38 h 308"/>
                <a:gd name="T24" fmla="*/ 45 w 285"/>
                <a:gd name="T25" fmla="*/ 1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308">
                  <a:moveTo>
                    <a:pt x="242" y="235"/>
                  </a:moveTo>
                  <a:cubicBezTo>
                    <a:pt x="268" y="263"/>
                    <a:pt x="268" y="263"/>
                    <a:pt x="268" y="263"/>
                  </a:cubicBezTo>
                  <a:cubicBezTo>
                    <a:pt x="243" y="291"/>
                    <a:pt x="191" y="308"/>
                    <a:pt x="150" y="308"/>
                  </a:cubicBezTo>
                  <a:cubicBezTo>
                    <a:pt x="71" y="308"/>
                    <a:pt x="0" y="244"/>
                    <a:pt x="0" y="153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35" y="0"/>
                    <a:pt x="285" y="67"/>
                    <a:pt x="285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50" y="228"/>
                    <a:pt x="91" y="270"/>
                    <a:pt x="149" y="270"/>
                  </a:cubicBezTo>
                  <a:cubicBezTo>
                    <a:pt x="184" y="270"/>
                    <a:pt x="224" y="255"/>
                    <a:pt x="242" y="235"/>
                  </a:cubicBezTo>
                  <a:close/>
                  <a:moveTo>
                    <a:pt x="45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38" y="79"/>
                    <a:pt x="206" y="38"/>
                    <a:pt x="147" y="38"/>
                  </a:cubicBezTo>
                  <a:cubicBezTo>
                    <a:pt x="95" y="38"/>
                    <a:pt x="53" y="75"/>
                    <a:pt x="45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8FA87F-3177-4DEA-9E9C-DDA47235333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172" y="1892"/>
              <a:ext cx="211" cy="460"/>
            </a:xfrm>
            <a:custGeom>
              <a:avLst/>
              <a:gdLst>
                <a:gd name="T0" fmla="*/ 173 w 173"/>
                <a:gd name="T1" fmla="*/ 365 h 383"/>
                <a:gd name="T2" fmla="*/ 119 w 173"/>
                <a:gd name="T3" fmla="*/ 383 h 383"/>
                <a:gd name="T4" fmla="*/ 47 w 173"/>
                <a:gd name="T5" fmla="*/ 308 h 383"/>
                <a:gd name="T6" fmla="*/ 47 w 173"/>
                <a:gd name="T7" fmla="*/ 120 h 383"/>
                <a:gd name="T8" fmla="*/ 0 w 173"/>
                <a:gd name="T9" fmla="*/ 120 h 383"/>
                <a:gd name="T10" fmla="*/ 0 w 173"/>
                <a:gd name="T11" fmla="*/ 81 h 383"/>
                <a:gd name="T12" fmla="*/ 47 w 173"/>
                <a:gd name="T13" fmla="*/ 81 h 383"/>
                <a:gd name="T14" fmla="*/ 47 w 173"/>
                <a:gd name="T15" fmla="*/ 0 h 383"/>
                <a:gd name="T16" fmla="*/ 89 w 173"/>
                <a:gd name="T17" fmla="*/ 0 h 383"/>
                <a:gd name="T18" fmla="*/ 89 w 173"/>
                <a:gd name="T19" fmla="*/ 81 h 383"/>
                <a:gd name="T20" fmla="*/ 162 w 173"/>
                <a:gd name="T21" fmla="*/ 81 h 383"/>
                <a:gd name="T22" fmla="*/ 162 w 173"/>
                <a:gd name="T23" fmla="*/ 120 h 383"/>
                <a:gd name="T24" fmla="*/ 89 w 173"/>
                <a:gd name="T25" fmla="*/ 120 h 383"/>
                <a:gd name="T26" fmla="*/ 89 w 173"/>
                <a:gd name="T27" fmla="*/ 308 h 383"/>
                <a:gd name="T28" fmla="*/ 121 w 173"/>
                <a:gd name="T29" fmla="*/ 345 h 383"/>
                <a:gd name="T30" fmla="*/ 152 w 173"/>
                <a:gd name="T31" fmla="*/ 333 h 383"/>
                <a:gd name="T32" fmla="*/ 173 w 173"/>
                <a:gd name="T33" fmla="*/ 36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83">
                  <a:moveTo>
                    <a:pt x="173" y="365"/>
                  </a:moveTo>
                  <a:cubicBezTo>
                    <a:pt x="158" y="377"/>
                    <a:pt x="139" y="383"/>
                    <a:pt x="119" y="383"/>
                  </a:cubicBezTo>
                  <a:cubicBezTo>
                    <a:pt x="76" y="383"/>
                    <a:pt x="47" y="352"/>
                    <a:pt x="47" y="3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89" y="330"/>
                    <a:pt x="104" y="345"/>
                    <a:pt x="121" y="345"/>
                  </a:cubicBezTo>
                  <a:cubicBezTo>
                    <a:pt x="135" y="345"/>
                    <a:pt x="146" y="340"/>
                    <a:pt x="152" y="333"/>
                  </a:cubicBezTo>
                  <a:lnTo>
                    <a:pt x="173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9209808-6696-40D2-BB08-D21DE71C53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63" y="1982"/>
              <a:ext cx="192" cy="363"/>
            </a:xfrm>
            <a:custGeom>
              <a:avLst/>
              <a:gdLst>
                <a:gd name="T0" fmla="*/ 157 w 157"/>
                <a:gd name="T1" fmla="*/ 0 h 302"/>
                <a:gd name="T2" fmla="*/ 157 w 157"/>
                <a:gd name="T3" fmla="*/ 38 h 302"/>
                <a:gd name="T4" fmla="*/ 43 w 157"/>
                <a:gd name="T5" fmla="*/ 137 h 302"/>
                <a:gd name="T6" fmla="*/ 43 w 157"/>
                <a:gd name="T7" fmla="*/ 302 h 302"/>
                <a:gd name="T8" fmla="*/ 0 w 157"/>
                <a:gd name="T9" fmla="*/ 302 h 302"/>
                <a:gd name="T10" fmla="*/ 0 w 157"/>
                <a:gd name="T11" fmla="*/ 6 h 302"/>
                <a:gd name="T12" fmla="*/ 43 w 157"/>
                <a:gd name="T13" fmla="*/ 6 h 302"/>
                <a:gd name="T14" fmla="*/ 43 w 157"/>
                <a:gd name="T15" fmla="*/ 64 h 302"/>
                <a:gd name="T16" fmla="*/ 157 w 157"/>
                <a:gd name="T1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2">
                  <a:moveTo>
                    <a:pt x="157" y="0"/>
                  </a:moveTo>
                  <a:cubicBezTo>
                    <a:pt x="157" y="38"/>
                    <a:pt x="157" y="38"/>
                    <a:pt x="157" y="38"/>
                  </a:cubicBezTo>
                  <a:cubicBezTo>
                    <a:pt x="90" y="38"/>
                    <a:pt x="43" y="79"/>
                    <a:pt x="43" y="137"/>
                  </a:cubicBezTo>
                  <a:cubicBezTo>
                    <a:pt x="43" y="302"/>
                    <a:pt x="43" y="302"/>
                    <a:pt x="4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0" y="25"/>
                    <a:pt x="103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D3B2A8C-316B-4B50-9091-1B4AC66484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95" y="1982"/>
              <a:ext cx="374" cy="370"/>
            </a:xfrm>
            <a:custGeom>
              <a:avLst/>
              <a:gdLst>
                <a:gd name="T0" fmla="*/ 0 w 306"/>
                <a:gd name="T1" fmla="*/ 154 h 308"/>
                <a:gd name="T2" fmla="*/ 153 w 306"/>
                <a:gd name="T3" fmla="*/ 0 h 308"/>
                <a:gd name="T4" fmla="*/ 306 w 306"/>
                <a:gd name="T5" fmla="*/ 154 h 308"/>
                <a:gd name="T6" fmla="*/ 153 w 306"/>
                <a:gd name="T7" fmla="*/ 308 h 308"/>
                <a:gd name="T8" fmla="*/ 0 w 306"/>
                <a:gd name="T9" fmla="*/ 154 h 308"/>
                <a:gd name="T10" fmla="*/ 261 w 306"/>
                <a:gd name="T11" fmla="*/ 154 h 308"/>
                <a:gd name="T12" fmla="*/ 153 w 306"/>
                <a:gd name="T13" fmla="*/ 38 h 308"/>
                <a:gd name="T14" fmla="*/ 46 w 306"/>
                <a:gd name="T15" fmla="*/ 154 h 308"/>
                <a:gd name="T16" fmla="*/ 153 w 306"/>
                <a:gd name="T17" fmla="*/ 270 h 308"/>
                <a:gd name="T18" fmla="*/ 261 w 306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0" y="154"/>
                  </a:moveTo>
                  <a:cubicBezTo>
                    <a:pt x="0" y="70"/>
                    <a:pt x="71" y="0"/>
                    <a:pt x="153" y="0"/>
                  </a:cubicBezTo>
                  <a:cubicBezTo>
                    <a:pt x="236" y="0"/>
                    <a:pt x="306" y="70"/>
                    <a:pt x="306" y="154"/>
                  </a:cubicBezTo>
                  <a:cubicBezTo>
                    <a:pt x="306" y="238"/>
                    <a:pt x="236" y="308"/>
                    <a:pt x="153" y="308"/>
                  </a:cubicBezTo>
                  <a:cubicBezTo>
                    <a:pt x="71" y="308"/>
                    <a:pt x="0" y="238"/>
                    <a:pt x="0" y="154"/>
                  </a:cubicBezTo>
                  <a:close/>
                  <a:moveTo>
                    <a:pt x="261" y="154"/>
                  </a:moveTo>
                  <a:cubicBezTo>
                    <a:pt x="261" y="91"/>
                    <a:pt x="212" y="38"/>
                    <a:pt x="153" y="38"/>
                  </a:cubicBezTo>
                  <a:cubicBezTo>
                    <a:pt x="95" y="38"/>
                    <a:pt x="46" y="91"/>
                    <a:pt x="46" y="154"/>
                  </a:cubicBezTo>
                  <a:cubicBezTo>
                    <a:pt x="46" y="217"/>
                    <a:pt x="95" y="270"/>
                    <a:pt x="153" y="270"/>
                  </a:cubicBezTo>
                  <a:cubicBezTo>
                    <a:pt x="212" y="270"/>
                    <a:pt x="261" y="217"/>
                    <a:pt x="26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5C78FBB-9428-49FA-A406-331F81A8781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61" y="1982"/>
              <a:ext cx="350" cy="481"/>
            </a:xfrm>
            <a:custGeom>
              <a:avLst/>
              <a:gdLst>
                <a:gd name="T0" fmla="*/ 286 w 286"/>
                <a:gd name="T1" fmla="*/ 154 h 400"/>
                <a:gd name="T2" fmla="*/ 150 w 286"/>
                <a:gd name="T3" fmla="*/ 308 h 400"/>
                <a:gd name="T4" fmla="*/ 42 w 286"/>
                <a:gd name="T5" fmla="*/ 246 h 400"/>
                <a:gd name="T6" fmla="*/ 42 w 286"/>
                <a:gd name="T7" fmla="*/ 400 h 400"/>
                <a:gd name="T8" fmla="*/ 0 w 286"/>
                <a:gd name="T9" fmla="*/ 400 h 400"/>
                <a:gd name="T10" fmla="*/ 0 w 286"/>
                <a:gd name="T11" fmla="*/ 6 h 400"/>
                <a:gd name="T12" fmla="*/ 42 w 286"/>
                <a:gd name="T13" fmla="*/ 6 h 400"/>
                <a:gd name="T14" fmla="*/ 42 w 286"/>
                <a:gd name="T15" fmla="*/ 62 h 400"/>
                <a:gd name="T16" fmla="*/ 150 w 286"/>
                <a:gd name="T17" fmla="*/ 0 h 400"/>
                <a:gd name="T18" fmla="*/ 286 w 286"/>
                <a:gd name="T19" fmla="*/ 154 h 400"/>
                <a:gd name="T20" fmla="*/ 240 w 286"/>
                <a:gd name="T21" fmla="*/ 154 h 400"/>
                <a:gd name="T22" fmla="*/ 142 w 286"/>
                <a:gd name="T23" fmla="*/ 38 h 400"/>
                <a:gd name="T24" fmla="*/ 42 w 286"/>
                <a:gd name="T25" fmla="*/ 154 h 400"/>
                <a:gd name="T26" fmla="*/ 142 w 286"/>
                <a:gd name="T27" fmla="*/ 270 h 400"/>
                <a:gd name="T28" fmla="*/ 240 w 286"/>
                <a:gd name="T29" fmla="*/ 1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400">
                  <a:moveTo>
                    <a:pt x="286" y="154"/>
                  </a:moveTo>
                  <a:cubicBezTo>
                    <a:pt x="286" y="244"/>
                    <a:pt x="227" y="308"/>
                    <a:pt x="150" y="308"/>
                  </a:cubicBezTo>
                  <a:cubicBezTo>
                    <a:pt x="102" y="308"/>
                    <a:pt x="65" y="285"/>
                    <a:pt x="42" y="246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65" y="23"/>
                    <a:pt x="102" y="0"/>
                    <a:pt x="150" y="0"/>
                  </a:cubicBezTo>
                  <a:cubicBezTo>
                    <a:pt x="227" y="0"/>
                    <a:pt x="286" y="64"/>
                    <a:pt x="286" y="154"/>
                  </a:cubicBezTo>
                  <a:close/>
                  <a:moveTo>
                    <a:pt x="240" y="154"/>
                  </a:moveTo>
                  <a:cubicBezTo>
                    <a:pt x="240" y="86"/>
                    <a:pt x="199" y="38"/>
                    <a:pt x="142" y="38"/>
                  </a:cubicBezTo>
                  <a:cubicBezTo>
                    <a:pt x="83" y="38"/>
                    <a:pt x="42" y="86"/>
                    <a:pt x="42" y="154"/>
                  </a:cubicBezTo>
                  <a:cubicBezTo>
                    <a:pt x="42" y="222"/>
                    <a:pt x="83" y="270"/>
                    <a:pt x="142" y="270"/>
                  </a:cubicBezTo>
                  <a:cubicBezTo>
                    <a:pt x="199" y="270"/>
                    <a:pt x="240" y="222"/>
                    <a:pt x="24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1B41AC2-DF88-418C-89A8-77AE1C1348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2" y="1982"/>
              <a:ext cx="373" cy="370"/>
            </a:xfrm>
            <a:custGeom>
              <a:avLst/>
              <a:gdLst>
                <a:gd name="T0" fmla="*/ 0 w 305"/>
                <a:gd name="T1" fmla="*/ 154 h 308"/>
                <a:gd name="T2" fmla="*/ 153 w 305"/>
                <a:gd name="T3" fmla="*/ 0 h 308"/>
                <a:gd name="T4" fmla="*/ 305 w 305"/>
                <a:gd name="T5" fmla="*/ 154 h 308"/>
                <a:gd name="T6" fmla="*/ 153 w 305"/>
                <a:gd name="T7" fmla="*/ 308 h 308"/>
                <a:gd name="T8" fmla="*/ 0 w 305"/>
                <a:gd name="T9" fmla="*/ 154 h 308"/>
                <a:gd name="T10" fmla="*/ 260 w 305"/>
                <a:gd name="T11" fmla="*/ 154 h 308"/>
                <a:gd name="T12" fmla="*/ 153 w 305"/>
                <a:gd name="T13" fmla="*/ 38 h 308"/>
                <a:gd name="T14" fmla="*/ 45 w 305"/>
                <a:gd name="T15" fmla="*/ 154 h 308"/>
                <a:gd name="T16" fmla="*/ 153 w 305"/>
                <a:gd name="T17" fmla="*/ 270 h 308"/>
                <a:gd name="T18" fmla="*/ 260 w 305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8">
                  <a:moveTo>
                    <a:pt x="0" y="154"/>
                  </a:moveTo>
                  <a:cubicBezTo>
                    <a:pt x="0" y="70"/>
                    <a:pt x="70" y="0"/>
                    <a:pt x="153" y="0"/>
                  </a:cubicBezTo>
                  <a:cubicBezTo>
                    <a:pt x="235" y="0"/>
                    <a:pt x="305" y="70"/>
                    <a:pt x="305" y="154"/>
                  </a:cubicBezTo>
                  <a:cubicBezTo>
                    <a:pt x="305" y="238"/>
                    <a:pt x="235" y="308"/>
                    <a:pt x="153" y="308"/>
                  </a:cubicBezTo>
                  <a:cubicBezTo>
                    <a:pt x="70" y="308"/>
                    <a:pt x="0" y="238"/>
                    <a:pt x="0" y="154"/>
                  </a:cubicBezTo>
                  <a:close/>
                  <a:moveTo>
                    <a:pt x="260" y="154"/>
                  </a:moveTo>
                  <a:cubicBezTo>
                    <a:pt x="260" y="91"/>
                    <a:pt x="211" y="38"/>
                    <a:pt x="153" y="38"/>
                  </a:cubicBezTo>
                  <a:cubicBezTo>
                    <a:pt x="94" y="38"/>
                    <a:pt x="45" y="91"/>
                    <a:pt x="45" y="154"/>
                  </a:cubicBezTo>
                  <a:cubicBezTo>
                    <a:pt x="45" y="217"/>
                    <a:pt x="94" y="270"/>
                    <a:pt x="153" y="270"/>
                  </a:cubicBezTo>
                  <a:cubicBezTo>
                    <a:pt x="211" y="270"/>
                    <a:pt x="260" y="217"/>
                    <a:pt x="26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8A52667A-7197-4718-A7CC-9DB76FD150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042" y="1865"/>
              <a:ext cx="52" cy="4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E7E8DE2-C426-4707-B205-0D5D93A761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91" y="1857"/>
              <a:ext cx="68" cy="488"/>
            </a:xfrm>
            <a:custGeom>
              <a:avLst/>
              <a:gdLst>
                <a:gd name="T0" fmla="*/ 0 w 56"/>
                <a:gd name="T1" fmla="*/ 28 h 406"/>
                <a:gd name="T2" fmla="*/ 29 w 56"/>
                <a:gd name="T3" fmla="*/ 0 h 406"/>
                <a:gd name="T4" fmla="*/ 56 w 56"/>
                <a:gd name="T5" fmla="*/ 28 h 406"/>
                <a:gd name="T6" fmla="*/ 29 w 56"/>
                <a:gd name="T7" fmla="*/ 57 h 406"/>
                <a:gd name="T8" fmla="*/ 0 w 56"/>
                <a:gd name="T9" fmla="*/ 28 h 406"/>
                <a:gd name="T10" fmla="*/ 7 w 56"/>
                <a:gd name="T11" fmla="*/ 110 h 406"/>
                <a:gd name="T12" fmla="*/ 50 w 56"/>
                <a:gd name="T13" fmla="*/ 110 h 406"/>
                <a:gd name="T14" fmla="*/ 50 w 56"/>
                <a:gd name="T15" fmla="*/ 406 h 406"/>
                <a:gd name="T16" fmla="*/ 7 w 56"/>
                <a:gd name="T17" fmla="*/ 406 h 406"/>
                <a:gd name="T18" fmla="*/ 7 w 56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B127C7-22FD-48BC-9B8E-27EBE14649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35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2 w 230"/>
                <a:gd name="T3" fmla="*/ 233 h 308"/>
                <a:gd name="T4" fmla="*/ 122 w 230"/>
                <a:gd name="T5" fmla="*/ 270 h 308"/>
                <a:gd name="T6" fmla="*/ 187 w 230"/>
                <a:gd name="T7" fmla="*/ 224 h 308"/>
                <a:gd name="T8" fmla="*/ 113 w 230"/>
                <a:gd name="T9" fmla="*/ 170 h 308"/>
                <a:gd name="T10" fmla="*/ 14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2" y="233"/>
                    <a:pt x="22" y="233"/>
                    <a:pt x="22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7" y="252"/>
                    <a:pt x="187" y="224"/>
                  </a:cubicBezTo>
                  <a:cubicBezTo>
                    <a:pt x="187" y="192"/>
                    <a:pt x="153" y="182"/>
                    <a:pt x="113" y="170"/>
                  </a:cubicBezTo>
                  <a:cubicBezTo>
                    <a:pt x="42" y="150"/>
                    <a:pt x="14" y="129"/>
                    <a:pt x="14" y="86"/>
                  </a:cubicBezTo>
                  <a:cubicBezTo>
                    <a:pt x="14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3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70" y="2908233"/>
            <a:ext cx="5356032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is 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38105"/>
            <a:ext cx="10965543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526" y="1616678"/>
            <a:ext cx="4634944" cy="24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4">
                    <a:lumMod val="75000"/>
                  </a:schemeClr>
                </a:solidFill>
              </a:rPr>
              <a:t>Do the fonts in these two sentences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527" y="1860778"/>
            <a:ext cx="7301750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92001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7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551" y="721895"/>
            <a:ext cx="10879380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3401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32" y="3450868"/>
            <a:ext cx="596278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4768725"/>
            <a:ext cx="686483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E09E63-24A8-49D3-9685-8578A82AA161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A2D8E-2CF2-47AE-8BA1-22AA0DC8C719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B231781-0913-4FEB-A765-B02F9675E9A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BF11FB-C738-4E99-9D81-B317B3B4FFF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1F9AEA1-3F12-4EE4-9B0A-11F6FC2F34FF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7E382A9-F6F4-488E-98B8-A2C07D983E60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62FC631-21BD-4380-B20F-767EC3455CDB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30874F8-CC58-4DC5-8229-E1032A3E49B3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40497-F310-48EA-9016-3C0DFE5B848B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2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FF92-6F45-4F17-811F-04EF3AFB1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6467015" y="2011260"/>
            <a:ext cx="5726131" cy="484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79F707-A9A4-48DB-B7A8-862A7F5F3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0" y="0"/>
            <a:ext cx="2103850" cy="2121592"/>
          </a:xfrm>
          <a:prstGeom prst="rect">
            <a:avLst/>
          </a:prstGeom>
        </p:spPr>
      </p:pic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7083" y="5066407"/>
            <a:ext cx="4578918" cy="2769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accent4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sp>
        <p:nvSpPr>
          <p:cNvPr id="185" name="Picture Placeholder 184">
            <a:extLst>
              <a:ext uri="{FF2B5EF4-FFF2-40B4-BE49-F238E27FC236}">
                <a16:creationId xmlns:a16="http://schemas.microsoft.com/office/drawing/2014/main" id="{378C4D84-AD98-435A-9F11-B3CB29EA3C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39915" y="457200"/>
            <a:ext cx="2740739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/>
              <a:t>Click to insert logo or delete box if not needed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25BD69-7B55-4D64-8B2C-06E34A6A573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A6CDC2F-2239-466B-8A26-51E24B60D2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3E73CA8-B585-405F-9E3D-46EE1893D71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B40B0DE4-0E7F-4DE2-A215-B0E4BCF437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4A3CC07-CFF3-402C-88A1-0C33B1692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223CFCE1-BE7A-4664-929A-9AD81CA8045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3A2BE8A-BB25-4C20-B0B5-1FA2A33471E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ACD31F9-9175-4E3B-B20A-0CBFA479BA6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1C9E-7CEC-414C-A393-73D352F349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C66B-487A-4C1D-9541-C5DC7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5344" y="1600200"/>
            <a:ext cx="6192614" cy="3200400"/>
          </a:xfrm>
        </p:spPr>
        <p:txBody>
          <a:bodyPr anchor="b"/>
          <a:lstStyle>
            <a:lvl1pPr marL="228600" indent="-228600"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0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3542" y="5726368"/>
            <a:ext cx="4127581" cy="2769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bg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887AA-466F-4819-9C71-E7A3469F9FED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67B72-DBFB-4029-8D5B-F1FF1EBE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12C03C-6596-4EA0-AD8E-20898D052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EC5438-9CA3-451C-BE1E-32649BA58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C779E55-6092-45FD-A207-F5F87653E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6B14FE-24C9-470A-A53B-7F3145207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75347-E880-4672-992A-C5D936A9A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103450-85A9-4D5B-A458-2662F6E6A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09C4AD-2E3F-4500-A723-1F51B4906D51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669F2-DB92-4920-A8A8-826B25591FE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474-E36F-40E3-9802-188CF7438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5479" y="3886200"/>
            <a:ext cx="4365175" cy="1670050"/>
          </a:xfrm>
        </p:spPr>
        <p:txBody>
          <a:bodyPr anchor="b"/>
          <a:lstStyle>
            <a:lvl1pPr marL="228600" indent="-228600">
              <a:buClr>
                <a:schemeClr val="bg1"/>
              </a:buClr>
              <a:buSzPct val="100000"/>
              <a:buFont typeface="Metropolis" panose="00000500000000000000" pitchFamily="50" charset="0"/>
              <a:buChar char="“"/>
              <a:defRPr sz="2800">
                <a:solidFill>
                  <a:schemeClr val="bg1"/>
                </a:solidFill>
              </a:defRPr>
            </a:lvl1pPr>
            <a:lvl2pPr marL="27305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4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9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F99D-8522-4698-BE65-7CC8406878E4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52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C1CF85-FDE0-4FD4-AE75-520789FA51B5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814392-5D30-411F-9F47-D111CEA5871F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18E63F-0425-4B1D-8187-20EDB5E75016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30C3582-3060-4E26-8D88-82DE78548B94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D21AC7-603F-4EAA-AF33-D10309C573F2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A3B4F65-A2ED-4298-9FC7-6504E5F1CCB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E9558A-954A-44D3-846A-63CE6DDB466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2C93C0-E583-4CCD-BC27-D50F826D344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D794B3-88A6-4B48-B758-7FE0C24C9B3D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B13E0-057F-4E9B-A508-8BCFFDA69B67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92D229-820A-4AB4-9D2F-2D79D4C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53201EE-D22D-4F4C-BC22-0B071A05CDE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2F76-245F-4F96-A66A-51CFFDFD5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0">
                <a:schemeClr val="accent6">
                  <a:alpha val="90000"/>
                </a:schemeClr>
              </a:gs>
              <a:gs pos="98000">
                <a:schemeClr val="accent6"/>
              </a:gs>
              <a:gs pos="98000">
                <a:schemeClr val="accent5"/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 marL="457200" indent="-173038"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1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0A873-392A-4A19-8C2B-DD9BE8754574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D3E06-3BD4-444D-80CC-06D1EF0FE80E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65990C3-6A4D-4AAF-8BC8-286DA747854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BB1B930-0B72-49D9-807B-10C096968E5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E1DF962-E59C-4F9C-B967-2BC43B7C3DC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586DD09-1AA3-4DE6-9C72-75B08B54381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663C30-A17E-456F-8614-312799660BD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B05CCD1-E6FF-4DBF-BA36-72637BFA33F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918E981-84A6-4893-B532-8EE3239C18E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5" y="735203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256" y="735203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mguru.com/2020/07/gain-insight-in-kubernet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ddeswart/fluentd-log-collector/blob/master/k8s-log-collector-ds.ya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B115-C2AA-A845-85E7-CBE4EE0C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796" y="1667475"/>
            <a:ext cx="5324033" cy="1234440"/>
          </a:xfrm>
        </p:spPr>
        <p:txBody>
          <a:bodyPr/>
          <a:lstStyle/>
          <a:p>
            <a:pPr algn="l"/>
            <a:r>
              <a:rPr lang="en-US" dirty="0"/>
              <a:t>The New Modern Application Platform</a:t>
            </a:r>
            <a:br>
              <a:rPr lang="en-US" dirty="0"/>
            </a:br>
            <a:r>
              <a:rPr lang="en-US" sz="2400" dirty="0"/>
              <a:t>Session 8: Kubernetes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EB7A55-7C59-B542-BAC5-7848E9BAD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3C876-9B13-7842-9604-C7F84CDFD049}"/>
              </a:ext>
            </a:extLst>
          </p:cNvPr>
          <p:cNvSpPr/>
          <p:nvPr/>
        </p:nvSpPr>
        <p:spPr>
          <a:xfrm>
            <a:off x="6389077" y="4168349"/>
            <a:ext cx="5324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Amit Rathod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859C2-8E20-544F-BDB7-9FEC2C8828FF}"/>
              </a:ext>
            </a:extLst>
          </p:cNvPr>
          <p:cNvSpPr txBox="1"/>
          <p:nvPr/>
        </p:nvSpPr>
        <p:spPr>
          <a:xfrm>
            <a:off x="5735540" y="3245297"/>
            <a:ext cx="6192401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060"/>
                </a:solidFill>
              </a:rPr>
              <a:t>“Bridging the growing chasm between developers and infra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2525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1EE5D2-EC2B-4917-8AAB-FF1A10C428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527539"/>
            <a:ext cx="7317105" cy="5556738"/>
          </a:xfrm>
        </p:spPr>
        <p:txBody>
          <a:bodyPr/>
          <a:lstStyle/>
          <a:p>
            <a:r>
              <a:rPr lang="en-US" dirty="0"/>
              <a:t>Today’s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K8s Operations Overview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fluentd</a:t>
            </a:r>
            <a:endParaRPr lang="en-US" dirty="0"/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elasticsearch</a:t>
            </a:r>
            <a:endParaRPr lang="en-US" dirty="0"/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kibana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Operations Metrics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cAdvisor</a:t>
            </a:r>
            <a:r>
              <a:rPr lang="en-US" dirty="0"/>
              <a:t> and </a:t>
            </a:r>
            <a:r>
              <a:rPr lang="en-US" dirty="0" err="1"/>
              <a:t>vROPs</a:t>
            </a:r>
            <a:endParaRPr lang="en-US" dirty="0"/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Prometheus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Grafana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Logging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1063860"/>
          </a:xfrm>
        </p:spPr>
        <p:txBody>
          <a:bodyPr/>
          <a:lstStyle/>
          <a:p>
            <a:r>
              <a:rPr lang="en-US" dirty="0"/>
              <a:t>You will commonly see “EFK” or “ELK”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EFK – Elasticsearch, </a:t>
            </a:r>
            <a:r>
              <a:rPr lang="en-US" dirty="0" err="1"/>
              <a:t>Fluentd</a:t>
            </a:r>
            <a:r>
              <a:rPr lang="en-US" dirty="0"/>
              <a:t> or </a:t>
            </a:r>
            <a:r>
              <a:rPr lang="en-US" dirty="0" err="1"/>
              <a:t>FileBeat</a:t>
            </a:r>
            <a:r>
              <a:rPr lang="en-US" dirty="0"/>
              <a:t>, Kibana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ELK – Elasticsearch, Logstash, Kibana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EA379-7FEF-E74E-8EC2-5FED3C9D7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45" y="1765299"/>
            <a:ext cx="6371720" cy="4679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417636" y="2155198"/>
            <a:ext cx="49850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Collects the same pod logs you see when you do a:</a:t>
            </a:r>
          </a:p>
          <a:p>
            <a:r>
              <a:rPr lang="en-US" dirty="0" err="1">
                <a:highlight>
                  <a:srgbClr val="FFFF00"/>
                </a:highlight>
              </a:rPr>
              <a:t>kubectl</a:t>
            </a:r>
            <a:r>
              <a:rPr lang="en-US" dirty="0">
                <a:highlight>
                  <a:srgbClr val="FFFF00"/>
                </a:highlight>
              </a:rPr>
              <a:t> logs &lt;</a:t>
            </a:r>
            <a:r>
              <a:rPr lang="en-US" dirty="0" err="1">
                <a:highlight>
                  <a:srgbClr val="FFFF00"/>
                </a:highlight>
              </a:rPr>
              <a:t>podname</a:t>
            </a:r>
            <a:r>
              <a:rPr lang="en-US" dirty="0">
                <a:highlight>
                  <a:srgbClr val="FFFF00"/>
                </a:highlight>
              </a:rPr>
              <a:t>&gt; &lt;</a:t>
            </a:r>
            <a:r>
              <a:rPr lang="en-US" dirty="0" err="1">
                <a:highlight>
                  <a:srgbClr val="FFFF00"/>
                </a:highlight>
              </a:rPr>
              <a:t>containername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Logs are found on each K8s node at:</a:t>
            </a:r>
          </a:p>
          <a:p>
            <a:r>
              <a:rPr lang="en-US" dirty="0"/>
              <a:t>/var/log/containers/*.log</a:t>
            </a:r>
          </a:p>
        </p:txBody>
      </p:sp>
    </p:spTree>
    <p:extLst>
      <p:ext uri="{BB962C8B-B14F-4D97-AF65-F5344CB8AC3E}">
        <p14:creationId xmlns:p14="http://schemas.microsoft.com/office/powerpoint/2010/main" val="19934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Logging to VMware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Logs can be sent to Log Insight and/or Wavefront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93021" y="1224582"/>
            <a:ext cx="103915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open source solutions have a number of potential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– no one to help when there is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Guidance – a lack of guidance on how to install or configure for an Enterprise grade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Federation of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Backups and resiliency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tendency by developers to install logging and ops tools within the same clusters they are monitoring – a single point of failure</a:t>
            </a:r>
          </a:p>
          <a:p>
            <a:endParaRPr lang="en-US" dirty="0"/>
          </a:p>
          <a:p>
            <a:r>
              <a:rPr lang="en-US" dirty="0"/>
              <a:t>Good resources for </a:t>
            </a:r>
            <a:r>
              <a:rPr lang="en-US" dirty="0" err="1"/>
              <a:t>Fluentd</a:t>
            </a:r>
            <a:r>
              <a:rPr lang="en-US" dirty="0"/>
              <a:t> logging to Log Insight.  Log Insight can not ”read” K8s native logs but </a:t>
            </a:r>
            <a:r>
              <a:rPr lang="en-US" dirty="0" err="1"/>
              <a:t>Fluentd</a:t>
            </a:r>
            <a:r>
              <a:rPr lang="en-US" dirty="0"/>
              <a:t> does come with a Log Insight plugin to help:</a:t>
            </a:r>
          </a:p>
          <a:p>
            <a:r>
              <a:rPr lang="en-US" dirty="0">
                <a:hlinkClick r:id="rId3"/>
              </a:rPr>
              <a:t>https://vmguru.com/2020/07/gain-insight-in-kubernetes/</a:t>
            </a:r>
            <a:endParaRPr lang="en-US" dirty="0"/>
          </a:p>
          <a:p>
            <a:r>
              <a:rPr lang="en-US" u="sng" dirty="0">
                <a:hlinkClick r:id="rId4" tooltip="https://nam04.safelinks.protection.outlook.com/?url=https%3A%2F%2Fgithub.com%2Fddeswart%2Ffluentd-log-collector%2Fblob%2Fmaster%2Fk8s-log-collector-ds.yaml&amp;data=04%7C01%7Catauber%40vmware.com%7C3b43d2bba561439ee59e08d8d7766495%7Cb39138ca3cee4b4aa4d6cd83d9dd62f0%7C1%7C0%7C637496250794975156%7CUnknown%7CTWFpbGZsb3d8eyJWIjoiMC4wLjAwMDAiLCJQIjoiV2luMzIiLCJBTiI6Ik1haWwiLCJXVCI6Mn0%3D%7C1000&amp;sdata=LFQyWuu3kDt8u9r2oTbKbNSTa93rP77MK%2F67GeAJ1jo%3D&amp;reserved=0"/>
              </a:rPr>
              <a:t>https://github.com/ddeswart/fluentd-log-collector/blob/master/k8s-log-collector-ds.yaml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Wavefront uses a </a:t>
            </a:r>
            <a:r>
              <a:rPr lang="en-US" dirty="0" err="1"/>
              <a:t>telegraf</a:t>
            </a:r>
            <a:r>
              <a:rPr lang="en-US" dirty="0"/>
              <a:t> agent (sidecar) to send log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267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Metrics to </a:t>
            </a:r>
            <a:r>
              <a:rPr lang="en-US" dirty="0" err="1"/>
              <a:t>vROPs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Metrics can come from: </a:t>
            </a:r>
            <a:r>
              <a:rPr lang="en-US" dirty="0" err="1"/>
              <a:t>cAdvisor</a:t>
            </a:r>
            <a:r>
              <a:rPr lang="en-US" dirty="0"/>
              <a:t> or Prometheus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79960" y="1443841"/>
            <a:ext cx="4985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Credential is an access certificate, similar to what you use with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very careful with what version of MP you use depending on </a:t>
            </a:r>
            <a:r>
              <a:rPr lang="en-US" dirty="0" err="1"/>
              <a:t>vROPs</a:t>
            </a:r>
            <a:r>
              <a:rPr lang="en-US" dirty="0"/>
              <a:t> version and K8s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cAdvisor</a:t>
            </a:r>
            <a:r>
              <a:rPr lang="en-US" dirty="0"/>
              <a:t> (Container Advisor) provides container users an understanding of the resource usage and performance characteristics of their running containers. It is a running daemon that collects, aggregates, processes, and exports information about running containers.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79173-53A1-E84A-9071-0DE12145F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1" y="1224582"/>
            <a:ext cx="5807143" cy="50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and Grafana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This is by far the most common solution you will find your developers using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0D01-2414-4D40-87B0-023D4FDF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49" y="1409623"/>
            <a:ext cx="8576408" cy="49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Custom 8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5D3"/>
      </a:accent1>
      <a:accent2>
        <a:srgbClr val="003D79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  <a:custClr name="Baby Blue">
      <a:srgbClr val="89CBDF"/>
    </a:custClr>
  </a:custClrLst>
  <a:extLst>
    <a:ext uri="{05A4C25C-085E-4340-85A3-A5531E510DB2}">
      <thm15:themeFamily xmlns:thm15="http://schemas.microsoft.com/office/thememl/2012/main" name="Presentation1" id="{FF760A2D-2CDB-464D-9F92-01136D99D6D1}" vid="{50143FA0-065F-4170-82EE-836FAE885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DD6088E73D6439C88826058CD2D99" ma:contentTypeVersion="4" ma:contentTypeDescription="Create a new document." ma:contentTypeScope="" ma:versionID="9e1d6067dc70e89607355fefc6411abd">
  <xsd:schema xmlns:xsd="http://www.w3.org/2001/XMLSchema" xmlns:xs="http://www.w3.org/2001/XMLSchema" xmlns:p="http://schemas.microsoft.com/office/2006/metadata/properties" xmlns:ns2="85ce9b62-4d44-4fba-90b4-99334be9163d" targetNamespace="http://schemas.microsoft.com/office/2006/metadata/properties" ma:root="true" ma:fieldsID="5f46f6ea313358b90db594bdfc12f17c" ns2:_="">
    <xsd:import namespace="85ce9b62-4d44-4fba-90b4-99334be916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e9b62-4d44-4fba-90b4-99334be91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69AC0A-CD6F-474F-BC48-8F5227DBAC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B8783-1CC3-43AD-88FB-E9F69A9153F5}">
  <ds:schemaRefs>
    <ds:schemaRef ds:uri="85ce9b62-4d44-4fba-90b4-99334be916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A70706-FCF2-4B4F-A0C0-2F4EF63CD11F}">
  <ds:schemaRefs>
    <ds:schemaRef ds:uri="http://www.w3.org/XML/1998/namespace"/>
    <ds:schemaRef ds:uri="http://purl.org/dc/elements/1.1/"/>
    <ds:schemaRef ds:uri="http://schemas.openxmlformats.org/package/2006/metadata/core-properties"/>
    <ds:schemaRef ds:uri="85ce9b62-4d44-4fba-90b4-99334be9163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 Corporate Template Light</Template>
  <TotalTime>70898</TotalTime>
  <Words>454</Words>
  <Application>Microsoft Macintosh PowerPoint</Application>
  <PresentationFormat>Widescreen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Camphor Std</vt:lpstr>
      <vt:lpstr>Metropolis</vt:lpstr>
      <vt:lpstr>Metropolis Light</vt:lpstr>
      <vt:lpstr>Open Sans</vt:lpstr>
      <vt:lpstr>Verdana</vt:lpstr>
      <vt:lpstr>VMware_white_16x9</vt:lpstr>
      <vt:lpstr>The New Modern Application Platform Session 8: Kubernetes Operations</vt:lpstr>
      <vt:lpstr>PowerPoint Presentation</vt:lpstr>
      <vt:lpstr>K8s Logging</vt:lpstr>
      <vt:lpstr>K8s Logging to VMware</vt:lpstr>
      <vt:lpstr>Sending Metrics to vROPs</vt:lpstr>
      <vt:lpstr>Prometheus and Grafana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Layout</dc:title>
  <dc:creator>Daniel Linsley</dc:creator>
  <cp:lastModifiedBy>Amit Rathod</cp:lastModifiedBy>
  <cp:revision>239</cp:revision>
  <dcterms:created xsi:type="dcterms:W3CDTF">2018-07-04T00:54:15Z</dcterms:created>
  <dcterms:modified xsi:type="dcterms:W3CDTF">2021-06-23T10:02:31Z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0x010100553DD6088E73D6439C88826058CD2D99</vt:lpwstr>
  </property>
</Properties>
</file>