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10058400" cy="7772400"/>
  <p:notesSz cx="10058400" cy="7772400"/>
  <p:defaultTextStyle>
    <a:defPPr>
      <a:defRPr lang="en-US"/>
    </a:defPPr>
    <a:lvl1pPr marL="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25" autoAdjust="0"/>
    <p:restoredTop sz="94660"/>
  </p:normalViewPr>
  <p:slideViewPr>
    <p:cSldViewPr>
      <p:cViewPr varScale="1">
        <p:scale>
          <a:sx n="42" d="100"/>
          <a:sy n="42" d="100"/>
        </p:scale>
        <p:origin x="-12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0C082-EEF2-4B83-876B-15AE149270BC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18DF3-7265-45CB-9797-9C2F69404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5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72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465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651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7"/>
            <a:ext cx="8549640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3" y="4352544"/>
            <a:ext cx="7040879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6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36017"/>
          </a:xfrm>
        </p:spPr>
        <p:txBody>
          <a:bodyPr lIns="0" tIns="0" rIns="0" bIns="0"/>
          <a:lstStyle>
            <a:lvl1pPr>
              <a:defRPr sz="28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350" y="1821226"/>
            <a:ext cx="7745698" cy="296491"/>
          </a:xfrm>
        </p:spPr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36017"/>
          </a:xfrm>
        </p:spPr>
        <p:txBody>
          <a:bodyPr lIns="0" tIns="0" rIns="0" bIns="0"/>
          <a:lstStyle>
            <a:lvl1pPr>
              <a:defRPr sz="28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36017"/>
          </a:xfrm>
        </p:spPr>
        <p:txBody>
          <a:bodyPr lIns="0" tIns="0" rIns="0" bIns="0"/>
          <a:lstStyle>
            <a:lvl1pPr>
              <a:defRPr sz="28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86456" y="1672837"/>
            <a:ext cx="4685487" cy="102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9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6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5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0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1665" y="1047670"/>
            <a:ext cx="8135075" cy="4231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350" y="1821225"/>
            <a:ext cx="7745698" cy="3000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9" y="7228334"/>
            <a:ext cx="3218687" cy="27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4"/>
            <a:ext cx="2313432" cy="27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394"/>
            <a:fld id="{81D60167-4931-47E6-BA6A-407CBD079E47}" type="slidenum">
              <a:rPr lang="en-US" spc="14" smtClean="0"/>
              <a:pPr marL="25394"/>
              <a:t>‹#›</a:t>
            </a:fld>
            <a:endParaRPr lang="en-US" spc="14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093">
        <a:defRPr>
          <a:latin typeface="+mn-lt"/>
          <a:ea typeface="+mn-ea"/>
          <a:cs typeface="+mn-cs"/>
        </a:defRPr>
      </a:lvl2pPr>
      <a:lvl3pPr marL="914187">
        <a:defRPr>
          <a:latin typeface="+mn-lt"/>
          <a:ea typeface="+mn-ea"/>
          <a:cs typeface="+mn-cs"/>
        </a:defRPr>
      </a:lvl3pPr>
      <a:lvl4pPr marL="1371279">
        <a:defRPr>
          <a:latin typeface="+mn-lt"/>
          <a:ea typeface="+mn-ea"/>
          <a:cs typeface="+mn-cs"/>
        </a:defRPr>
      </a:lvl4pPr>
      <a:lvl5pPr marL="1828372">
        <a:defRPr>
          <a:latin typeface="+mn-lt"/>
          <a:ea typeface="+mn-ea"/>
          <a:cs typeface="+mn-cs"/>
        </a:defRPr>
      </a:lvl5pPr>
      <a:lvl6pPr marL="2285465">
        <a:defRPr>
          <a:latin typeface="+mn-lt"/>
          <a:ea typeface="+mn-ea"/>
          <a:cs typeface="+mn-cs"/>
        </a:defRPr>
      </a:lvl6pPr>
      <a:lvl7pPr marL="2742560">
        <a:defRPr>
          <a:latin typeface="+mn-lt"/>
          <a:ea typeface="+mn-ea"/>
          <a:cs typeface="+mn-cs"/>
        </a:defRPr>
      </a:lvl7pPr>
      <a:lvl8pPr marL="3199651">
        <a:defRPr>
          <a:latin typeface="+mn-lt"/>
          <a:ea typeface="+mn-ea"/>
          <a:cs typeface="+mn-cs"/>
        </a:defRPr>
      </a:lvl8pPr>
      <a:lvl9pPr marL="36567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093">
        <a:defRPr>
          <a:latin typeface="+mn-lt"/>
          <a:ea typeface="+mn-ea"/>
          <a:cs typeface="+mn-cs"/>
        </a:defRPr>
      </a:lvl2pPr>
      <a:lvl3pPr marL="914187">
        <a:defRPr>
          <a:latin typeface="+mn-lt"/>
          <a:ea typeface="+mn-ea"/>
          <a:cs typeface="+mn-cs"/>
        </a:defRPr>
      </a:lvl3pPr>
      <a:lvl4pPr marL="1371279">
        <a:defRPr>
          <a:latin typeface="+mn-lt"/>
          <a:ea typeface="+mn-ea"/>
          <a:cs typeface="+mn-cs"/>
        </a:defRPr>
      </a:lvl4pPr>
      <a:lvl5pPr marL="1828372">
        <a:defRPr>
          <a:latin typeface="+mn-lt"/>
          <a:ea typeface="+mn-ea"/>
          <a:cs typeface="+mn-cs"/>
        </a:defRPr>
      </a:lvl5pPr>
      <a:lvl6pPr marL="2285465">
        <a:defRPr>
          <a:latin typeface="+mn-lt"/>
          <a:ea typeface="+mn-ea"/>
          <a:cs typeface="+mn-cs"/>
        </a:defRPr>
      </a:lvl6pPr>
      <a:lvl7pPr marL="2742560">
        <a:defRPr>
          <a:latin typeface="+mn-lt"/>
          <a:ea typeface="+mn-ea"/>
          <a:cs typeface="+mn-cs"/>
        </a:defRPr>
      </a:lvl7pPr>
      <a:lvl8pPr marL="3199651">
        <a:defRPr>
          <a:latin typeface="+mn-lt"/>
          <a:ea typeface="+mn-ea"/>
          <a:cs typeface="+mn-cs"/>
        </a:defRPr>
      </a:lvl8pPr>
      <a:lvl9pPr marL="3656744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2964" y="482212"/>
            <a:ext cx="8332470" cy="1163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33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432" y="1851585"/>
            <a:ext cx="8471535" cy="431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 defTabSz="914400"/>
              <a:t>4/14/2016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15730" y="6959836"/>
            <a:ext cx="277495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25400" defTabSz="914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 defTabSz="914400"/>
              <a:t>‹#›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jp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jp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jp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jp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3037" y="2470719"/>
            <a:ext cx="5890260" cy="683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5199"/>
              </a:lnSpc>
            </a:pP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ob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a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b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ilist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c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R</a:t>
            </a:r>
            <a:r>
              <a:rPr sz="4300" spc="-4" dirty="0">
                <a:solidFill>
                  <a:srgbClr val="CC3300"/>
                </a:solidFill>
                <a:latin typeface="Verdana"/>
                <a:cs typeface="Verdana"/>
              </a:rPr>
              <a:t>obot</a:t>
            </a:r>
            <a:r>
              <a:rPr sz="4300" dirty="0">
                <a:solidFill>
                  <a:srgbClr val="CC3300"/>
                </a:solidFill>
                <a:latin typeface="Verdana"/>
                <a:cs typeface="Verdana"/>
              </a:rPr>
              <a:t>ics</a:t>
            </a:r>
            <a:endParaRPr sz="4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7816" y="3804456"/>
            <a:ext cx="5948045" cy="169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B</a:t>
            </a:r>
            <a:r>
              <a:rPr sz="3100" spc="-30" dirty="0">
                <a:solidFill>
                  <a:srgbClr val="000090"/>
                </a:solidFill>
                <a:latin typeface="Verdana"/>
                <a:cs typeface="Verdana"/>
              </a:rPr>
              <a:t>ay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e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s</a:t>
            </a:r>
            <a:r>
              <a:rPr sz="3100" spc="4" dirty="0">
                <a:solidFill>
                  <a:srgbClr val="000090"/>
                </a:solidFill>
                <a:latin typeface="Verdana"/>
                <a:cs typeface="Verdana"/>
              </a:rPr>
              <a:t> 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Fil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er Im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p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lemen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a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t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i</a:t>
            </a:r>
            <a:r>
              <a:rPr sz="3100" spc="-4" dirty="0">
                <a:solidFill>
                  <a:srgbClr val="000090"/>
                </a:solidFill>
                <a:latin typeface="Verdana"/>
                <a:cs typeface="Verdana"/>
              </a:rPr>
              <a:t>o</a:t>
            </a:r>
            <a:r>
              <a:rPr sz="3100" dirty="0">
                <a:solidFill>
                  <a:srgbClr val="000090"/>
                </a:solidFill>
                <a:latin typeface="Verdana"/>
                <a:cs typeface="Verdana"/>
              </a:rPr>
              <a:t>ns</a:t>
            </a:r>
            <a:endParaRPr sz="3100">
              <a:latin typeface="Verdana"/>
              <a:cs typeface="Verdana"/>
            </a:endParaRPr>
          </a:p>
          <a:p>
            <a:pPr>
              <a:spcBef>
                <a:spcPts val="55"/>
              </a:spcBef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100" dirty="0">
                <a:latin typeface="Verdana"/>
                <a:cs typeface="Verdana"/>
              </a:rPr>
              <a:t>Gaussian fil</a:t>
            </a:r>
            <a:r>
              <a:rPr sz="3100" spc="-4" dirty="0">
                <a:latin typeface="Verdana"/>
                <a:cs typeface="Verdana"/>
              </a:rPr>
              <a:t>t</a:t>
            </a:r>
            <a:r>
              <a:rPr sz="3100" dirty="0">
                <a:latin typeface="Verdana"/>
                <a:cs typeface="Verdana"/>
              </a:rPr>
              <a:t>ers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113" y="923283"/>
            <a:ext cx="580517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In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ro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d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uct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(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1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497" y="1833788"/>
            <a:ext cx="451866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Two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measuremen</a:t>
            </a:r>
            <a:r>
              <a:rPr sz="1900" dirty="0">
                <a:latin typeface="Verdana"/>
                <a:cs typeface="Verdana"/>
              </a:rPr>
              <a:t>t</a:t>
            </a:r>
            <a:r>
              <a:rPr sz="1900" spc="10" dirty="0">
                <a:latin typeface="Verdana"/>
                <a:cs typeface="Verdana"/>
              </a:rPr>
              <a:t>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no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dynamics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497" y="3275841"/>
            <a:ext cx="5838825" cy="3871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Weighted</a:t>
            </a:r>
            <a:r>
              <a:rPr sz="1900" spc="4" dirty="0">
                <a:latin typeface="Verdana"/>
                <a:cs typeface="Verdana"/>
              </a:rPr>
              <a:t> least-squ</a:t>
            </a:r>
            <a:r>
              <a:rPr sz="1900" spc="10" dirty="0">
                <a:latin typeface="Verdana"/>
                <a:cs typeface="Verdana"/>
              </a:rPr>
              <a:t>are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  <a:buClr>
                <a:srgbClr val="0033CC"/>
              </a:buClr>
              <a:buFont typeface="Verdana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Finding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minimum</a:t>
            </a:r>
            <a:r>
              <a:rPr sz="1900" spc="4" dirty="0">
                <a:latin typeface="Verdana"/>
                <a:cs typeface="Verdana"/>
              </a:rPr>
              <a:t> error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351707" indent="-339010">
              <a:spcBef>
                <a:spcPts val="2060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4" dirty="0">
                <a:latin typeface="Verdana"/>
                <a:cs typeface="Verdana"/>
              </a:rPr>
              <a:t>After </a:t>
            </a:r>
            <a:r>
              <a:rPr sz="1900" spc="10" dirty="0">
                <a:latin typeface="Verdana"/>
                <a:cs typeface="Verdana"/>
              </a:rPr>
              <a:t>some</a:t>
            </a:r>
            <a:r>
              <a:rPr sz="1900" spc="4" dirty="0">
                <a:latin typeface="Verdana"/>
                <a:cs typeface="Verdana"/>
              </a:rPr>
              <a:t> calculation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rearrangemen</a:t>
            </a:r>
            <a:r>
              <a:rPr sz="1900" dirty="0">
                <a:latin typeface="Verdana"/>
                <a:cs typeface="Verdana"/>
              </a:rPr>
              <a:t>ts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30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  <a:buClr>
                <a:srgbClr val="0033CC"/>
              </a:buClr>
              <a:buFont typeface="Verdana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Another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way</a:t>
            </a:r>
            <a:r>
              <a:rPr sz="1900" spc="4" dirty="0">
                <a:latin typeface="Verdana"/>
                <a:cs typeface="Verdana"/>
              </a:rPr>
              <a:t> to </a:t>
            </a:r>
            <a:r>
              <a:rPr sz="1900" spc="10" dirty="0">
                <a:latin typeface="Verdana"/>
                <a:cs typeface="Verdana"/>
              </a:rPr>
              <a:t>look</a:t>
            </a:r>
            <a:r>
              <a:rPr sz="1900" spc="4" dirty="0">
                <a:latin typeface="Verdana"/>
                <a:cs typeface="Verdana"/>
              </a:rPr>
              <a:t> at it </a:t>
            </a:r>
            <a:r>
              <a:rPr sz="1900" spc="10" dirty="0">
                <a:latin typeface="Verdana"/>
                <a:cs typeface="Verdana"/>
              </a:rPr>
              <a:t>–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weigthed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mean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1073" y="1549769"/>
            <a:ext cx="3826532" cy="3342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2352" y="2152722"/>
            <a:ext cx="2991195" cy="5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9623" y="2642615"/>
            <a:ext cx="2904835" cy="489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34467" y="3572162"/>
            <a:ext cx="1782156" cy="816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53610" y="4752941"/>
            <a:ext cx="4547246" cy="8416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54105" y="6096000"/>
            <a:ext cx="2173130" cy="600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7467602" y="5334002"/>
            <a:ext cx="1231383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</a:t>
            </a:r>
            <a:r>
              <a:rPr lang="en-US" baseline="-25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= 1/</a:t>
            </a:r>
            <a:r>
              <a:rPr lang="el-G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σ</a:t>
            </a:r>
            <a:r>
              <a:rPr lang="en-US" baseline="-25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baseline="30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506176" y="5333999"/>
            <a:ext cx="1885226" cy="363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3576" y="6926167"/>
            <a:ext cx="2495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300" spc="14" dirty="0">
                <a:latin typeface="Verdana"/>
                <a:cs typeface="Verdana"/>
              </a:rPr>
              <a:t>11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4489"/>
          </a:xfrm>
          <a:prstGeom prst="rect">
            <a:avLst/>
          </a:prstGeom>
        </p:spPr>
        <p:txBody>
          <a:bodyPr vert="horz" wrap="square" lIns="0" tIns="51602" rIns="0" bIns="0" rtlCol="0">
            <a:spAutoFit/>
          </a:bodyPr>
          <a:lstStyle/>
          <a:p>
            <a:pPr marL="238704">
              <a:lnSpc>
                <a:spcPts val="3229"/>
              </a:lnSpc>
            </a:pPr>
            <a:r>
              <a:rPr dirty="0"/>
              <a:t>Discre</a:t>
            </a:r>
            <a:r>
              <a:rPr spc="-4" dirty="0"/>
              <a:t>t</a:t>
            </a:r>
            <a:r>
              <a:rPr dirty="0"/>
              <a:t>e</a:t>
            </a:r>
            <a:r>
              <a:rPr spc="4" dirty="0"/>
              <a:t> </a:t>
            </a:r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4556867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4"/>
                </a:lnTo>
                <a:lnTo>
                  <a:pt x="14874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8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5249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8" y="39841"/>
                </a:moveTo>
                <a:lnTo>
                  <a:pt x="24737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4"/>
                </a:lnTo>
                <a:lnTo>
                  <a:pt x="14872" y="138904"/>
                </a:lnTo>
                <a:lnTo>
                  <a:pt x="18929" y="137586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2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3" y="125790"/>
                </a:lnTo>
                <a:lnTo>
                  <a:pt x="41706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7" y="0"/>
                </a:moveTo>
                <a:lnTo>
                  <a:pt x="50538" y="0"/>
                </a:lnTo>
                <a:lnTo>
                  <a:pt x="45805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6209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4"/>
                </a:lnTo>
                <a:lnTo>
                  <a:pt x="14874" y="138904"/>
                </a:lnTo>
                <a:lnTo>
                  <a:pt x="18929" y="137586"/>
                </a:lnTo>
                <a:lnTo>
                  <a:pt x="24693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4" y="111009"/>
                </a:moveTo>
                <a:lnTo>
                  <a:pt x="22810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4" y="111009"/>
                </a:lnTo>
                <a:close/>
              </a:path>
              <a:path w="60960" h="139064">
                <a:moveTo>
                  <a:pt x="55727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9571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6" y="138904"/>
                </a:lnTo>
                <a:lnTo>
                  <a:pt x="14874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2" y="126672"/>
                </a:lnTo>
                <a:lnTo>
                  <a:pt x="18622" y="123150"/>
                </a:lnTo>
                <a:lnTo>
                  <a:pt x="20143" y="118008"/>
                </a:lnTo>
                <a:lnTo>
                  <a:pt x="23188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0532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4"/>
                </a:lnTo>
                <a:lnTo>
                  <a:pt x="14875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0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8612" y="2837437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4"/>
                </a:lnTo>
                <a:lnTo>
                  <a:pt x="14874" y="138904"/>
                </a:lnTo>
                <a:lnTo>
                  <a:pt x="18930" y="137586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2" y="126672"/>
                </a:lnTo>
                <a:lnTo>
                  <a:pt x="18622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59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59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0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2120" y="2687765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107" y="22259"/>
                </a:moveTo>
                <a:lnTo>
                  <a:pt x="40803" y="22259"/>
                </a:lnTo>
                <a:lnTo>
                  <a:pt x="42287" y="22832"/>
                </a:lnTo>
                <a:lnTo>
                  <a:pt x="45006" y="25119"/>
                </a:lnTo>
                <a:lnTo>
                  <a:pt x="45685" y="26499"/>
                </a:lnTo>
                <a:lnTo>
                  <a:pt x="45568" y="29720"/>
                </a:lnTo>
                <a:lnTo>
                  <a:pt x="43256" y="39617"/>
                </a:lnTo>
                <a:lnTo>
                  <a:pt x="37984" y="56043"/>
                </a:lnTo>
                <a:lnTo>
                  <a:pt x="13216" y="130537"/>
                </a:lnTo>
                <a:lnTo>
                  <a:pt x="9469" y="144345"/>
                </a:lnTo>
                <a:lnTo>
                  <a:pt x="7221" y="155860"/>
                </a:lnTo>
                <a:lnTo>
                  <a:pt x="6583" y="163715"/>
                </a:lnTo>
                <a:lnTo>
                  <a:pt x="6471" y="171522"/>
                </a:lnTo>
                <a:lnTo>
                  <a:pt x="8699" y="176843"/>
                </a:lnTo>
                <a:lnTo>
                  <a:pt x="17607" y="185256"/>
                </a:lnTo>
                <a:lnTo>
                  <a:pt x="23036" y="187359"/>
                </a:lnTo>
                <a:lnTo>
                  <a:pt x="30035" y="187350"/>
                </a:lnTo>
                <a:lnTo>
                  <a:pt x="40361" y="185930"/>
                </a:lnTo>
                <a:lnTo>
                  <a:pt x="51335" y="181829"/>
                </a:lnTo>
                <a:lnTo>
                  <a:pt x="63098" y="174897"/>
                </a:lnTo>
                <a:lnTo>
                  <a:pt x="75154" y="165503"/>
                </a:lnTo>
                <a:lnTo>
                  <a:pt x="45713" y="165503"/>
                </a:lnTo>
                <a:lnTo>
                  <a:pt x="43379" y="164730"/>
                </a:lnTo>
                <a:lnTo>
                  <a:pt x="39885" y="161634"/>
                </a:lnTo>
                <a:lnTo>
                  <a:pt x="39011" y="159581"/>
                </a:lnTo>
                <a:lnTo>
                  <a:pt x="39653" y="151935"/>
                </a:lnTo>
                <a:lnTo>
                  <a:pt x="42650" y="140402"/>
                </a:lnTo>
                <a:lnTo>
                  <a:pt x="48094" y="123644"/>
                </a:lnTo>
                <a:lnTo>
                  <a:pt x="70716" y="56859"/>
                </a:lnTo>
                <a:lnTo>
                  <a:pt x="75487" y="41255"/>
                </a:lnTo>
                <a:lnTo>
                  <a:pt x="78349" y="29127"/>
                </a:lnTo>
                <a:lnTo>
                  <a:pt x="79107" y="22259"/>
                </a:lnTo>
                <a:close/>
              </a:path>
              <a:path w="187325" h="187960">
                <a:moveTo>
                  <a:pt x="160242" y="94519"/>
                </a:moveTo>
                <a:lnTo>
                  <a:pt x="131958" y="94519"/>
                </a:lnTo>
                <a:lnTo>
                  <a:pt x="126808" y="111657"/>
                </a:lnTo>
                <a:lnTo>
                  <a:pt x="114339" y="153777"/>
                </a:lnTo>
                <a:lnTo>
                  <a:pt x="111735" y="166982"/>
                </a:lnTo>
                <a:lnTo>
                  <a:pt x="111761" y="176436"/>
                </a:lnTo>
                <a:lnTo>
                  <a:pt x="113075" y="180068"/>
                </a:lnTo>
                <a:lnTo>
                  <a:pt x="118535" y="185901"/>
                </a:lnTo>
                <a:lnTo>
                  <a:pt x="122231" y="187359"/>
                </a:lnTo>
                <a:lnTo>
                  <a:pt x="127527" y="187350"/>
                </a:lnTo>
                <a:lnTo>
                  <a:pt x="145042" y="167927"/>
                </a:lnTo>
                <a:lnTo>
                  <a:pt x="144105" y="167408"/>
                </a:lnTo>
                <a:lnTo>
                  <a:pt x="142712" y="165333"/>
                </a:lnTo>
                <a:lnTo>
                  <a:pt x="142363" y="163715"/>
                </a:lnTo>
                <a:lnTo>
                  <a:pt x="143030" y="155768"/>
                </a:lnTo>
                <a:lnTo>
                  <a:pt x="145752" y="143932"/>
                </a:lnTo>
                <a:lnTo>
                  <a:pt x="150569" y="126942"/>
                </a:lnTo>
                <a:lnTo>
                  <a:pt x="160242" y="94519"/>
                </a:lnTo>
                <a:close/>
              </a:path>
              <a:path w="187325" h="187960">
                <a:moveTo>
                  <a:pt x="174971" y="145163"/>
                </a:moveTo>
                <a:lnTo>
                  <a:pt x="165262" y="146398"/>
                </a:lnTo>
                <a:lnTo>
                  <a:pt x="156920" y="159205"/>
                </a:lnTo>
                <a:lnTo>
                  <a:pt x="152255" y="165092"/>
                </a:lnTo>
                <a:lnTo>
                  <a:pt x="150053" y="166982"/>
                </a:lnTo>
                <a:lnTo>
                  <a:pt x="148042" y="167927"/>
                </a:lnTo>
                <a:lnTo>
                  <a:pt x="159131" y="167927"/>
                </a:lnTo>
                <a:lnTo>
                  <a:pt x="167033" y="157691"/>
                </a:lnTo>
                <a:lnTo>
                  <a:pt x="174971" y="145163"/>
                </a:lnTo>
                <a:close/>
              </a:path>
              <a:path w="187325" h="187960">
                <a:moveTo>
                  <a:pt x="187156" y="4307"/>
                </a:moveTo>
                <a:lnTo>
                  <a:pt x="156923" y="4307"/>
                </a:lnTo>
                <a:lnTo>
                  <a:pt x="147967" y="34612"/>
                </a:lnTo>
                <a:lnTo>
                  <a:pt x="143505" y="47776"/>
                </a:lnTo>
                <a:lnTo>
                  <a:pt x="123628" y="91085"/>
                </a:lnTo>
                <a:lnTo>
                  <a:pt x="92924" y="133205"/>
                </a:lnTo>
                <a:lnTo>
                  <a:pt x="59242" y="163280"/>
                </a:lnTo>
                <a:lnTo>
                  <a:pt x="53240" y="165503"/>
                </a:lnTo>
                <a:lnTo>
                  <a:pt x="75154" y="165503"/>
                </a:lnTo>
                <a:lnTo>
                  <a:pt x="105805" y="131035"/>
                </a:lnTo>
                <a:lnTo>
                  <a:pt x="131958" y="94519"/>
                </a:lnTo>
                <a:lnTo>
                  <a:pt x="160242" y="94519"/>
                </a:lnTo>
                <a:lnTo>
                  <a:pt x="187156" y="4307"/>
                </a:lnTo>
                <a:close/>
              </a:path>
              <a:path w="187325" h="187960">
                <a:moveTo>
                  <a:pt x="66267" y="0"/>
                </a:moveTo>
                <a:lnTo>
                  <a:pt x="26729" y="14329"/>
                </a:lnTo>
                <a:lnTo>
                  <a:pt x="0" y="43290"/>
                </a:lnTo>
                <a:lnTo>
                  <a:pt x="13078" y="40412"/>
                </a:lnTo>
                <a:lnTo>
                  <a:pt x="23089" y="30270"/>
                </a:lnTo>
                <a:lnTo>
                  <a:pt x="29094" y="25288"/>
                </a:lnTo>
                <a:lnTo>
                  <a:pt x="32459" y="23268"/>
                </a:lnTo>
                <a:lnTo>
                  <a:pt x="35827" y="22259"/>
                </a:lnTo>
                <a:lnTo>
                  <a:pt x="79107" y="22259"/>
                </a:lnTo>
                <a:lnTo>
                  <a:pt x="79303" y="20476"/>
                </a:lnTo>
                <a:lnTo>
                  <a:pt x="79256" y="14329"/>
                </a:lnTo>
                <a:lnTo>
                  <a:pt x="77581" y="9547"/>
                </a:lnTo>
                <a:lnTo>
                  <a:pt x="70695" y="1910"/>
                </a:lnTo>
                <a:lnTo>
                  <a:pt x="66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4699" y="2596240"/>
            <a:ext cx="254000" cy="274955"/>
          </a:xfrm>
          <a:custGeom>
            <a:avLst/>
            <a:gdLst/>
            <a:ahLst/>
            <a:cxnLst/>
            <a:rect l="l" t="t" r="r" b="b"/>
            <a:pathLst>
              <a:path w="254000" h="274955">
                <a:moveTo>
                  <a:pt x="170808" y="0"/>
                </a:moveTo>
                <a:lnTo>
                  <a:pt x="72007" y="0"/>
                </a:lnTo>
                <a:lnTo>
                  <a:pt x="69175" y="7537"/>
                </a:lnTo>
                <a:lnTo>
                  <a:pt x="71198" y="7672"/>
                </a:lnTo>
                <a:lnTo>
                  <a:pt x="86027" y="7739"/>
                </a:lnTo>
                <a:lnTo>
                  <a:pt x="93071" y="9190"/>
                </a:lnTo>
                <a:lnTo>
                  <a:pt x="100487" y="15001"/>
                </a:lnTo>
                <a:lnTo>
                  <a:pt x="102329" y="18925"/>
                </a:lnTo>
                <a:lnTo>
                  <a:pt x="102179" y="26994"/>
                </a:lnTo>
                <a:lnTo>
                  <a:pt x="43677" y="235420"/>
                </a:lnTo>
                <a:lnTo>
                  <a:pt x="24063" y="264011"/>
                </a:lnTo>
                <a:lnTo>
                  <a:pt x="20289" y="265761"/>
                </a:lnTo>
                <a:lnTo>
                  <a:pt x="13144" y="266771"/>
                </a:lnTo>
                <a:lnTo>
                  <a:pt x="2628" y="267040"/>
                </a:lnTo>
                <a:lnTo>
                  <a:pt x="0" y="274577"/>
                </a:lnTo>
                <a:lnTo>
                  <a:pt x="111485" y="274475"/>
                </a:lnTo>
                <a:lnTo>
                  <a:pt x="160930" y="269028"/>
                </a:lnTo>
                <a:lnTo>
                  <a:pt x="183350" y="260371"/>
                </a:lnTo>
                <a:lnTo>
                  <a:pt x="99470" y="260371"/>
                </a:lnTo>
                <a:lnTo>
                  <a:pt x="87151" y="259420"/>
                </a:lnTo>
                <a:lnTo>
                  <a:pt x="72260" y="257702"/>
                </a:lnTo>
                <a:lnTo>
                  <a:pt x="106991" y="135672"/>
                </a:lnTo>
                <a:lnTo>
                  <a:pt x="194446" y="135672"/>
                </a:lnTo>
                <a:lnTo>
                  <a:pt x="193726" y="135163"/>
                </a:lnTo>
                <a:lnTo>
                  <a:pt x="182724" y="128210"/>
                </a:lnTo>
                <a:lnTo>
                  <a:pt x="196564" y="124172"/>
                </a:lnTo>
                <a:lnTo>
                  <a:pt x="200184" y="122751"/>
                </a:lnTo>
                <a:lnTo>
                  <a:pt x="126118" y="122751"/>
                </a:lnTo>
                <a:lnTo>
                  <a:pt x="119782" y="122393"/>
                </a:lnTo>
                <a:lnTo>
                  <a:pt x="111019" y="121674"/>
                </a:lnTo>
                <a:lnTo>
                  <a:pt x="141116" y="16421"/>
                </a:lnTo>
                <a:lnTo>
                  <a:pt x="145768" y="15534"/>
                </a:lnTo>
                <a:lnTo>
                  <a:pt x="156288" y="14563"/>
                </a:lnTo>
                <a:lnTo>
                  <a:pt x="227741" y="14563"/>
                </a:lnTo>
                <a:lnTo>
                  <a:pt x="223850" y="12086"/>
                </a:lnTo>
                <a:lnTo>
                  <a:pt x="209054" y="5506"/>
                </a:lnTo>
                <a:lnTo>
                  <a:pt x="197165" y="2447"/>
                </a:lnTo>
                <a:lnTo>
                  <a:pt x="184416" y="611"/>
                </a:lnTo>
                <a:lnTo>
                  <a:pt x="170808" y="0"/>
                </a:lnTo>
                <a:close/>
              </a:path>
              <a:path w="254000" h="274955">
                <a:moveTo>
                  <a:pt x="194446" y="135672"/>
                </a:moveTo>
                <a:lnTo>
                  <a:pt x="106991" y="135672"/>
                </a:lnTo>
                <a:lnTo>
                  <a:pt x="125653" y="135692"/>
                </a:lnTo>
                <a:lnTo>
                  <a:pt x="140772" y="136780"/>
                </a:lnTo>
                <a:lnTo>
                  <a:pt x="180102" y="158470"/>
                </a:lnTo>
                <a:lnTo>
                  <a:pt x="187649" y="199505"/>
                </a:lnTo>
                <a:lnTo>
                  <a:pt x="184758" y="211860"/>
                </a:lnTo>
                <a:lnTo>
                  <a:pt x="160990" y="243304"/>
                </a:lnTo>
                <a:lnTo>
                  <a:pt x="114812" y="259777"/>
                </a:lnTo>
                <a:lnTo>
                  <a:pt x="99470" y="260371"/>
                </a:lnTo>
                <a:lnTo>
                  <a:pt x="183350" y="260371"/>
                </a:lnTo>
                <a:lnTo>
                  <a:pt x="212870" y="235869"/>
                </a:lnTo>
                <a:lnTo>
                  <a:pt x="228340" y="199471"/>
                </a:lnTo>
                <a:lnTo>
                  <a:pt x="229266" y="186111"/>
                </a:lnTo>
                <a:lnTo>
                  <a:pt x="227437" y="174718"/>
                </a:lnTo>
                <a:lnTo>
                  <a:pt x="222430" y="163214"/>
                </a:lnTo>
                <a:lnTo>
                  <a:pt x="213696" y="150981"/>
                </a:lnTo>
                <a:lnTo>
                  <a:pt x="204351" y="142682"/>
                </a:lnTo>
                <a:lnTo>
                  <a:pt x="194446" y="135672"/>
                </a:lnTo>
                <a:close/>
              </a:path>
              <a:path w="254000" h="274955">
                <a:moveTo>
                  <a:pt x="227741" y="14563"/>
                </a:moveTo>
                <a:lnTo>
                  <a:pt x="156288" y="14563"/>
                </a:lnTo>
                <a:lnTo>
                  <a:pt x="172925" y="14836"/>
                </a:lnTo>
                <a:lnTo>
                  <a:pt x="184721" y="17859"/>
                </a:lnTo>
                <a:lnTo>
                  <a:pt x="195810" y="23792"/>
                </a:lnTo>
                <a:lnTo>
                  <a:pt x="206789" y="33357"/>
                </a:lnTo>
                <a:lnTo>
                  <a:pt x="211538" y="44935"/>
                </a:lnTo>
                <a:lnTo>
                  <a:pt x="213117" y="59308"/>
                </a:lnTo>
                <a:lnTo>
                  <a:pt x="211678" y="72258"/>
                </a:lnTo>
                <a:lnTo>
                  <a:pt x="191501" y="105311"/>
                </a:lnTo>
                <a:lnTo>
                  <a:pt x="145586" y="122054"/>
                </a:lnTo>
                <a:lnTo>
                  <a:pt x="130027" y="122751"/>
                </a:lnTo>
                <a:lnTo>
                  <a:pt x="200184" y="122751"/>
                </a:lnTo>
                <a:lnTo>
                  <a:pt x="238137" y="98939"/>
                </a:lnTo>
                <a:lnTo>
                  <a:pt x="253434" y="50563"/>
                </a:lnTo>
                <a:lnTo>
                  <a:pt x="249749" y="38980"/>
                </a:lnTo>
                <a:lnTo>
                  <a:pt x="242262" y="26374"/>
                </a:lnTo>
                <a:lnTo>
                  <a:pt x="234592" y="18925"/>
                </a:lnTo>
                <a:lnTo>
                  <a:pt x="227741" y="14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4799" y="2687765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17" y="155056"/>
                </a:moveTo>
                <a:lnTo>
                  <a:pt x="10847" y="155056"/>
                </a:lnTo>
                <a:lnTo>
                  <a:pt x="7274" y="156491"/>
                </a:lnTo>
                <a:lnTo>
                  <a:pt x="1455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6" y="181690"/>
                </a:lnTo>
                <a:lnTo>
                  <a:pt x="9179" y="185469"/>
                </a:lnTo>
                <a:lnTo>
                  <a:pt x="14032" y="187359"/>
                </a:lnTo>
                <a:lnTo>
                  <a:pt x="20964" y="187308"/>
                </a:lnTo>
                <a:lnTo>
                  <a:pt x="31962" y="184315"/>
                </a:lnTo>
                <a:lnTo>
                  <a:pt x="44298" y="176177"/>
                </a:lnTo>
                <a:lnTo>
                  <a:pt x="50799" y="169814"/>
                </a:lnTo>
                <a:lnTo>
                  <a:pt x="54374" y="165823"/>
                </a:lnTo>
                <a:lnTo>
                  <a:pt x="34664" y="165823"/>
                </a:lnTo>
                <a:lnTo>
                  <a:pt x="32019" y="164320"/>
                </a:lnTo>
                <a:lnTo>
                  <a:pt x="23817" y="157142"/>
                </a:lnTo>
                <a:lnTo>
                  <a:pt x="19317" y="155056"/>
                </a:lnTo>
                <a:close/>
              </a:path>
              <a:path w="193675" h="187960">
                <a:moveTo>
                  <a:pt x="129076" y="117747"/>
                </a:moveTo>
                <a:lnTo>
                  <a:pt x="94931" y="117747"/>
                </a:lnTo>
                <a:lnTo>
                  <a:pt x="99141" y="136139"/>
                </a:lnTo>
                <a:lnTo>
                  <a:pt x="110008" y="175178"/>
                </a:lnTo>
                <a:lnTo>
                  <a:pt x="120271" y="187359"/>
                </a:lnTo>
                <a:lnTo>
                  <a:pt x="131133" y="186885"/>
                </a:lnTo>
                <a:lnTo>
                  <a:pt x="140091" y="182331"/>
                </a:lnTo>
                <a:lnTo>
                  <a:pt x="155179" y="170496"/>
                </a:lnTo>
                <a:lnTo>
                  <a:pt x="160687" y="164410"/>
                </a:lnTo>
                <a:lnTo>
                  <a:pt x="141251" y="164410"/>
                </a:lnTo>
                <a:lnTo>
                  <a:pt x="139560" y="163381"/>
                </a:lnTo>
                <a:lnTo>
                  <a:pt x="136168" y="159265"/>
                </a:lnTo>
                <a:lnTo>
                  <a:pt x="134084" y="152981"/>
                </a:lnTo>
                <a:lnTo>
                  <a:pt x="131612" y="142471"/>
                </a:lnTo>
                <a:lnTo>
                  <a:pt x="129076" y="117747"/>
                </a:lnTo>
                <a:close/>
              </a:path>
              <a:path w="193675" h="187960">
                <a:moveTo>
                  <a:pt x="97556" y="16151"/>
                </a:moveTo>
                <a:lnTo>
                  <a:pt x="51386" y="16151"/>
                </a:lnTo>
                <a:lnTo>
                  <a:pt x="58624" y="18008"/>
                </a:lnTo>
                <a:lnTo>
                  <a:pt x="68455" y="25434"/>
                </a:lnTo>
                <a:lnTo>
                  <a:pt x="83155" y="76416"/>
                </a:lnTo>
                <a:lnTo>
                  <a:pt x="86944" y="98255"/>
                </a:lnTo>
                <a:lnTo>
                  <a:pt x="82091" y="107100"/>
                </a:lnTo>
                <a:lnTo>
                  <a:pt x="56669" y="146749"/>
                </a:lnTo>
                <a:lnTo>
                  <a:pt x="38102" y="165823"/>
                </a:lnTo>
                <a:lnTo>
                  <a:pt x="54374" y="165823"/>
                </a:lnTo>
                <a:lnTo>
                  <a:pt x="58002" y="161774"/>
                </a:lnTo>
                <a:lnTo>
                  <a:pt x="65963" y="152302"/>
                </a:lnTo>
                <a:lnTo>
                  <a:pt x="74735" y="141644"/>
                </a:lnTo>
                <a:lnTo>
                  <a:pt x="84372" y="130044"/>
                </a:lnTo>
                <a:lnTo>
                  <a:pt x="94931" y="117747"/>
                </a:lnTo>
                <a:lnTo>
                  <a:pt x="129076" y="117747"/>
                </a:lnTo>
                <a:lnTo>
                  <a:pt x="123144" y="59909"/>
                </a:lnTo>
                <a:lnTo>
                  <a:pt x="125938" y="55713"/>
                </a:lnTo>
                <a:lnTo>
                  <a:pt x="110512" y="55713"/>
                </a:lnTo>
                <a:lnTo>
                  <a:pt x="106240" y="39214"/>
                </a:lnTo>
                <a:lnTo>
                  <a:pt x="102920" y="27825"/>
                </a:lnTo>
                <a:lnTo>
                  <a:pt x="100283" y="20666"/>
                </a:lnTo>
                <a:lnTo>
                  <a:pt x="97556" y="16151"/>
                </a:lnTo>
                <a:close/>
              </a:path>
              <a:path w="193675" h="187960">
                <a:moveTo>
                  <a:pt x="177954" y="139443"/>
                </a:moveTo>
                <a:lnTo>
                  <a:pt x="168356" y="140416"/>
                </a:lnTo>
                <a:lnTo>
                  <a:pt x="160985" y="151122"/>
                </a:lnTo>
                <a:lnTo>
                  <a:pt x="152507" y="159834"/>
                </a:lnTo>
                <a:lnTo>
                  <a:pt x="148868" y="162885"/>
                </a:lnTo>
                <a:lnTo>
                  <a:pt x="145677" y="164410"/>
                </a:lnTo>
                <a:lnTo>
                  <a:pt x="160687" y="164410"/>
                </a:lnTo>
                <a:lnTo>
                  <a:pt x="163626" y="161162"/>
                </a:lnTo>
                <a:lnTo>
                  <a:pt x="171218" y="150810"/>
                </a:lnTo>
                <a:lnTo>
                  <a:pt x="177954" y="139443"/>
                </a:lnTo>
                <a:close/>
              </a:path>
              <a:path w="193675" h="187960">
                <a:moveTo>
                  <a:pt x="180009" y="0"/>
                </a:moveTo>
                <a:lnTo>
                  <a:pt x="170427" y="0"/>
                </a:lnTo>
                <a:lnTo>
                  <a:pt x="166899" y="684"/>
                </a:lnTo>
                <a:lnTo>
                  <a:pt x="133819" y="26465"/>
                </a:lnTo>
                <a:lnTo>
                  <a:pt x="129169" y="33027"/>
                </a:lnTo>
                <a:lnTo>
                  <a:pt x="110512" y="55713"/>
                </a:lnTo>
                <a:lnTo>
                  <a:pt x="125938" y="55713"/>
                </a:lnTo>
                <a:lnTo>
                  <a:pt x="130869" y="48309"/>
                </a:lnTo>
                <a:lnTo>
                  <a:pt x="137988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5" y="26920"/>
                </a:lnTo>
                <a:lnTo>
                  <a:pt x="190278" y="26920"/>
                </a:lnTo>
                <a:lnTo>
                  <a:pt x="192059" y="25192"/>
                </a:lnTo>
                <a:lnTo>
                  <a:pt x="193053" y="21603"/>
                </a:lnTo>
                <a:lnTo>
                  <a:pt x="193053" y="11800"/>
                </a:lnTo>
                <a:lnTo>
                  <a:pt x="191357" y="7936"/>
                </a:lnTo>
                <a:lnTo>
                  <a:pt x="184571" y="1587"/>
                </a:lnTo>
                <a:lnTo>
                  <a:pt x="180009" y="0"/>
                </a:lnTo>
                <a:close/>
              </a:path>
              <a:path w="193675" h="187960">
                <a:moveTo>
                  <a:pt x="190278" y="26920"/>
                </a:moveTo>
                <a:lnTo>
                  <a:pt x="157968" y="26920"/>
                </a:lnTo>
                <a:lnTo>
                  <a:pt x="162147" y="28069"/>
                </a:lnTo>
                <a:lnTo>
                  <a:pt x="168382" y="30369"/>
                </a:lnTo>
                <a:lnTo>
                  <a:pt x="171561" y="31658"/>
                </a:lnTo>
                <a:lnTo>
                  <a:pt x="174544" y="32303"/>
                </a:lnTo>
                <a:lnTo>
                  <a:pt x="182105" y="32303"/>
                </a:lnTo>
                <a:lnTo>
                  <a:pt x="186352" y="30576"/>
                </a:lnTo>
                <a:lnTo>
                  <a:pt x="190278" y="26920"/>
                </a:lnTo>
                <a:close/>
              </a:path>
              <a:path w="193675" h="187960">
                <a:moveTo>
                  <a:pt x="85437" y="0"/>
                </a:moveTo>
                <a:lnTo>
                  <a:pt x="31277" y="9691"/>
                </a:lnTo>
                <a:lnTo>
                  <a:pt x="31277" y="16555"/>
                </a:lnTo>
                <a:lnTo>
                  <a:pt x="35265" y="16286"/>
                </a:lnTo>
                <a:lnTo>
                  <a:pt x="38781" y="16151"/>
                </a:lnTo>
                <a:lnTo>
                  <a:pt x="97556" y="16151"/>
                </a:lnTo>
                <a:lnTo>
                  <a:pt x="94039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8727" y="2589779"/>
            <a:ext cx="245110" cy="281305"/>
          </a:xfrm>
          <a:custGeom>
            <a:avLst/>
            <a:gdLst/>
            <a:ahLst/>
            <a:cxnLst/>
            <a:rect l="l" t="t" r="r" b="b"/>
            <a:pathLst>
              <a:path w="245110" h="281305">
                <a:moveTo>
                  <a:pt x="233616" y="0"/>
                </a:moveTo>
                <a:lnTo>
                  <a:pt x="226369" y="0"/>
                </a:lnTo>
                <a:lnTo>
                  <a:pt x="58161" y="228082"/>
                </a:lnTo>
                <a:lnTo>
                  <a:pt x="48997" y="240244"/>
                </a:lnTo>
                <a:lnTo>
                  <a:pt x="14929" y="271120"/>
                </a:lnTo>
                <a:lnTo>
                  <a:pt x="2225" y="273500"/>
                </a:lnTo>
                <a:lnTo>
                  <a:pt x="0" y="281038"/>
                </a:lnTo>
                <a:lnTo>
                  <a:pt x="80467" y="281038"/>
                </a:lnTo>
                <a:lnTo>
                  <a:pt x="82692" y="273500"/>
                </a:lnTo>
                <a:lnTo>
                  <a:pt x="74603" y="273231"/>
                </a:lnTo>
                <a:lnTo>
                  <a:pt x="68806" y="271569"/>
                </a:lnTo>
                <a:lnTo>
                  <a:pt x="61795" y="265455"/>
                </a:lnTo>
                <a:lnTo>
                  <a:pt x="60145" y="262009"/>
                </a:lnTo>
                <a:lnTo>
                  <a:pt x="60043" y="254347"/>
                </a:lnTo>
                <a:lnTo>
                  <a:pt x="60852" y="250924"/>
                </a:lnTo>
                <a:lnTo>
                  <a:pt x="64088" y="243599"/>
                </a:lnTo>
                <a:lnTo>
                  <a:pt x="68064" y="237580"/>
                </a:lnTo>
                <a:lnTo>
                  <a:pt x="74401" y="229201"/>
                </a:lnTo>
                <a:lnTo>
                  <a:pt x="102880" y="190588"/>
                </a:lnTo>
                <a:lnTo>
                  <a:pt x="214745" y="190588"/>
                </a:lnTo>
                <a:lnTo>
                  <a:pt x="216131" y="176590"/>
                </a:lnTo>
                <a:lnTo>
                  <a:pt x="113210" y="176590"/>
                </a:lnTo>
                <a:lnTo>
                  <a:pt x="192177" y="69585"/>
                </a:lnTo>
                <a:lnTo>
                  <a:pt x="226726" y="69585"/>
                </a:lnTo>
                <a:lnTo>
                  <a:pt x="233616" y="0"/>
                </a:lnTo>
                <a:close/>
              </a:path>
              <a:path w="245110" h="281305">
                <a:moveTo>
                  <a:pt x="244939" y="273500"/>
                </a:moveTo>
                <a:lnTo>
                  <a:pt x="137190" y="273500"/>
                </a:lnTo>
                <a:lnTo>
                  <a:pt x="134966" y="281038"/>
                </a:lnTo>
                <a:lnTo>
                  <a:pt x="242716" y="281038"/>
                </a:lnTo>
                <a:lnTo>
                  <a:pt x="244939" y="273500"/>
                </a:lnTo>
                <a:close/>
              </a:path>
              <a:path w="245110" h="281305">
                <a:moveTo>
                  <a:pt x="214745" y="190588"/>
                </a:moveTo>
                <a:lnTo>
                  <a:pt x="180129" y="190588"/>
                </a:lnTo>
                <a:lnTo>
                  <a:pt x="176028" y="232120"/>
                </a:lnTo>
                <a:lnTo>
                  <a:pt x="174239" y="246723"/>
                </a:lnTo>
                <a:lnTo>
                  <a:pt x="172377" y="255144"/>
                </a:lnTo>
                <a:lnTo>
                  <a:pt x="170219" y="261067"/>
                </a:lnTo>
                <a:lnTo>
                  <a:pt x="167186" y="265301"/>
                </a:lnTo>
                <a:lnTo>
                  <a:pt x="163276" y="267848"/>
                </a:lnTo>
                <a:lnTo>
                  <a:pt x="157749" y="271616"/>
                </a:lnTo>
                <a:lnTo>
                  <a:pt x="150604" y="273500"/>
                </a:lnTo>
                <a:lnTo>
                  <a:pt x="234558" y="273500"/>
                </a:lnTo>
                <a:lnTo>
                  <a:pt x="227178" y="272561"/>
                </a:lnTo>
                <a:lnTo>
                  <a:pt x="218415" y="268803"/>
                </a:lnTo>
                <a:lnTo>
                  <a:pt x="214944" y="265912"/>
                </a:lnTo>
                <a:lnTo>
                  <a:pt x="212382" y="262009"/>
                </a:lnTo>
                <a:lnTo>
                  <a:pt x="210360" y="259182"/>
                </a:lnTo>
                <a:lnTo>
                  <a:pt x="209364" y="255144"/>
                </a:lnTo>
                <a:lnTo>
                  <a:pt x="209349" y="246357"/>
                </a:lnTo>
                <a:lnTo>
                  <a:pt x="209889" y="239369"/>
                </a:lnTo>
                <a:lnTo>
                  <a:pt x="211033" y="228082"/>
                </a:lnTo>
                <a:lnTo>
                  <a:pt x="214745" y="190588"/>
                </a:lnTo>
                <a:close/>
              </a:path>
              <a:path w="245110" h="281305">
                <a:moveTo>
                  <a:pt x="226726" y="69585"/>
                </a:moveTo>
                <a:lnTo>
                  <a:pt x="192177" y="69585"/>
                </a:lnTo>
                <a:lnTo>
                  <a:pt x="181510" y="176590"/>
                </a:lnTo>
                <a:lnTo>
                  <a:pt x="216131" y="176590"/>
                </a:lnTo>
                <a:lnTo>
                  <a:pt x="226726" y="69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3843" y="2687765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16" y="155056"/>
                </a:moveTo>
                <a:lnTo>
                  <a:pt x="10845" y="155056"/>
                </a:lnTo>
                <a:lnTo>
                  <a:pt x="7273" y="156491"/>
                </a:lnTo>
                <a:lnTo>
                  <a:pt x="1454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5" y="181690"/>
                </a:lnTo>
                <a:lnTo>
                  <a:pt x="9178" y="185469"/>
                </a:lnTo>
                <a:lnTo>
                  <a:pt x="14030" y="187359"/>
                </a:lnTo>
                <a:lnTo>
                  <a:pt x="20963" y="187308"/>
                </a:lnTo>
                <a:lnTo>
                  <a:pt x="31961" y="184315"/>
                </a:lnTo>
                <a:lnTo>
                  <a:pt x="44297" y="176177"/>
                </a:lnTo>
                <a:lnTo>
                  <a:pt x="50797" y="169814"/>
                </a:lnTo>
                <a:lnTo>
                  <a:pt x="54372" y="165823"/>
                </a:lnTo>
                <a:lnTo>
                  <a:pt x="34663" y="165823"/>
                </a:lnTo>
                <a:lnTo>
                  <a:pt x="32017" y="164320"/>
                </a:lnTo>
                <a:lnTo>
                  <a:pt x="23816" y="157142"/>
                </a:lnTo>
                <a:lnTo>
                  <a:pt x="19316" y="155056"/>
                </a:lnTo>
                <a:close/>
              </a:path>
              <a:path w="193675" h="187960">
                <a:moveTo>
                  <a:pt x="129075" y="117747"/>
                </a:moveTo>
                <a:lnTo>
                  <a:pt x="94929" y="117747"/>
                </a:lnTo>
                <a:lnTo>
                  <a:pt x="99140" y="136139"/>
                </a:lnTo>
                <a:lnTo>
                  <a:pt x="110007" y="175178"/>
                </a:lnTo>
                <a:lnTo>
                  <a:pt x="120270" y="187359"/>
                </a:lnTo>
                <a:lnTo>
                  <a:pt x="131131" y="186885"/>
                </a:lnTo>
                <a:lnTo>
                  <a:pt x="140089" y="182331"/>
                </a:lnTo>
                <a:lnTo>
                  <a:pt x="155178" y="170496"/>
                </a:lnTo>
                <a:lnTo>
                  <a:pt x="160685" y="164410"/>
                </a:lnTo>
                <a:lnTo>
                  <a:pt x="141250" y="164410"/>
                </a:lnTo>
                <a:lnTo>
                  <a:pt x="139559" y="163381"/>
                </a:lnTo>
                <a:lnTo>
                  <a:pt x="136166" y="159265"/>
                </a:lnTo>
                <a:lnTo>
                  <a:pt x="134082" y="152981"/>
                </a:lnTo>
                <a:lnTo>
                  <a:pt x="131611" y="142471"/>
                </a:lnTo>
                <a:lnTo>
                  <a:pt x="129075" y="117747"/>
                </a:lnTo>
                <a:close/>
              </a:path>
              <a:path w="193675" h="187960">
                <a:moveTo>
                  <a:pt x="97555" y="16151"/>
                </a:moveTo>
                <a:lnTo>
                  <a:pt x="51385" y="16151"/>
                </a:lnTo>
                <a:lnTo>
                  <a:pt x="58623" y="18008"/>
                </a:lnTo>
                <a:lnTo>
                  <a:pt x="68454" y="25434"/>
                </a:lnTo>
                <a:lnTo>
                  <a:pt x="83154" y="76416"/>
                </a:lnTo>
                <a:lnTo>
                  <a:pt x="86943" y="98255"/>
                </a:lnTo>
                <a:lnTo>
                  <a:pt x="82090" y="107100"/>
                </a:lnTo>
                <a:lnTo>
                  <a:pt x="56668" y="146749"/>
                </a:lnTo>
                <a:lnTo>
                  <a:pt x="38101" y="165823"/>
                </a:lnTo>
                <a:lnTo>
                  <a:pt x="54372" y="165823"/>
                </a:lnTo>
                <a:lnTo>
                  <a:pt x="58001" y="161774"/>
                </a:lnTo>
                <a:lnTo>
                  <a:pt x="65961" y="152302"/>
                </a:lnTo>
                <a:lnTo>
                  <a:pt x="74733" y="141644"/>
                </a:lnTo>
                <a:lnTo>
                  <a:pt x="84371" y="130044"/>
                </a:lnTo>
                <a:lnTo>
                  <a:pt x="94929" y="117747"/>
                </a:lnTo>
                <a:lnTo>
                  <a:pt x="129075" y="117747"/>
                </a:lnTo>
                <a:lnTo>
                  <a:pt x="123144" y="59909"/>
                </a:lnTo>
                <a:lnTo>
                  <a:pt x="125937" y="55714"/>
                </a:lnTo>
                <a:lnTo>
                  <a:pt x="110511" y="55714"/>
                </a:lnTo>
                <a:lnTo>
                  <a:pt x="106239" y="39214"/>
                </a:lnTo>
                <a:lnTo>
                  <a:pt x="102919" y="27825"/>
                </a:lnTo>
                <a:lnTo>
                  <a:pt x="100282" y="20666"/>
                </a:lnTo>
                <a:lnTo>
                  <a:pt x="97555" y="16151"/>
                </a:lnTo>
                <a:close/>
              </a:path>
              <a:path w="193675" h="187960">
                <a:moveTo>
                  <a:pt x="177953" y="139443"/>
                </a:moveTo>
                <a:lnTo>
                  <a:pt x="168355" y="140416"/>
                </a:lnTo>
                <a:lnTo>
                  <a:pt x="160983" y="151122"/>
                </a:lnTo>
                <a:lnTo>
                  <a:pt x="152506" y="159834"/>
                </a:lnTo>
                <a:lnTo>
                  <a:pt x="148866" y="162885"/>
                </a:lnTo>
                <a:lnTo>
                  <a:pt x="145676" y="164410"/>
                </a:lnTo>
                <a:lnTo>
                  <a:pt x="160685" y="164410"/>
                </a:lnTo>
                <a:lnTo>
                  <a:pt x="163625" y="161162"/>
                </a:lnTo>
                <a:lnTo>
                  <a:pt x="171217" y="150810"/>
                </a:lnTo>
                <a:lnTo>
                  <a:pt x="177953" y="139443"/>
                </a:lnTo>
                <a:close/>
              </a:path>
              <a:path w="193675" h="187960">
                <a:moveTo>
                  <a:pt x="180009" y="0"/>
                </a:moveTo>
                <a:lnTo>
                  <a:pt x="170426" y="0"/>
                </a:lnTo>
                <a:lnTo>
                  <a:pt x="166898" y="684"/>
                </a:lnTo>
                <a:lnTo>
                  <a:pt x="133818" y="26465"/>
                </a:lnTo>
                <a:lnTo>
                  <a:pt x="129167" y="33027"/>
                </a:lnTo>
                <a:lnTo>
                  <a:pt x="110511" y="55714"/>
                </a:lnTo>
                <a:lnTo>
                  <a:pt x="125937" y="55714"/>
                </a:lnTo>
                <a:lnTo>
                  <a:pt x="130868" y="48309"/>
                </a:lnTo>
                <a:lnTo>
                  <a:pt x="137987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4" y="26920"/>
                </a:lnTo>
                <a:lnTo>
                  <a:pt x="190277" y="26920"/>
                </a:lnTo>
                <a:lnTo>
                  <a:pt x="192058" y="25192"/>
                </a:lnTo>
                <a:lnTo>
                  <a:pt x="193052" y="21603"/>
                </a:lnTo>
                <a:lnTo>
                  <a:pt x="193052" y="11800"/>
                </a:lnTo>
                <a:lnTo>
                  <a:pt x="191355" y="7936"/>
                </a:lnTo>
                <a:lnTo>
                  <a:pt x="184570" y="1587"/>
                </a:lnTo>
                <a:lnTo>
                  <a:pt x="180009" y="0"/>
                </a:lnTo>
                <a:close/>
              </a:path>
              <a:path w="193675" h="187960">
                <a:moveTo>
                  <a:pt x="190277" y="26920"/>
                </a:moveTo>
                <a:lnTo>
                  <a:pt x="157967" y="26920"/>
                </a:lnTo>
                <a:lnTo>
                  <a:pt x="162145" y="28069"/>
                </a:lnTo>
                <a:lnTo>
                  <a:pt x="168381" y="30369"/>
                </a:lnTo>
                <a:lnTo>
                  <a:pt x="171560" y="31658"/>
                </a:lnTo>
                <a:lnTo>
                  <a:pt x="174543" y="32303"/>
                </a:lnTo>
                <a:lnTo>
                  <a:pt x="182104" y="32303"/>
                </a:lnTo>
                <a:lnTo>
                  <a:pt x="186350" y="30576"/>
                </a:lnTo>
                <a:lnTo>
                  <a:pt x="190277" y="26920"/>
                </a:lnTo>
                <a:close/>
              </a:path>
              <a:path w="193675" h="187960">
                <a:moveTo>
                  <a:pt x="85437" y="0"/>
                </a:moveTo>
                <a:lnTo>
                  <a:pt x="31276" y="9691"/>
                </a:lnTo>
                <a:lnTo>
                  <a:pt x="31276" y="16555"/>
                </a:lnTo>
                <a:lnTo>
                  <a:pt x="35264" y="16286"/>
                </a:lnTo>
                <a:lnTo>
                  <a:pt x="38780" y="16151"/>
                </a:lnTo>
                <a:lnTo>
                  <a:pt x="97555" y="16151"/>
                </a:lnTo>
                <a:lnTo>
                  <a:pt x="94038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9920" y="2679716"/>
            <a:ext cx="159385" cy="195580"/>
          </a:xfrm>
          <a:custGeom>
            <a:avLst/>
            <a:gdLst/>
            <a:ahLst/>
            <a:cxnLst/>
            <a:rect l="l" t="t" r="r" b="b"/>
            <a:pathLst>
              <a:path w="159385" h="195580">
                <a:moveTo>
                  <a:pt x="93759" y="0"/>
                </a:moveTo>
                <a:lnTo>
                  <a:pt x="45116" y="19383"/>
                </a:lnTo>
                <a:lnTo>
                  <a:pt x="25996" y="53209"/>
                </a:lnTo>
                <a:lnTo>
                  <a:pt x="26707" y="64992"/>
                </a:lnTo>
                <a:lnTo>
                  <a:pt x="32125" y="77127"/>
                </a:lnTo>
                <a:lnTo>
                  <a:pt x="41188" y="85214"/>
                </a:lnTo>
                <a:lnTo>
                  <a:pt x="54038" y="91076"/>
                </a:lnTo>
                <a:lnTo>
                  <a:pt x="47458" y="93213"/>
                </a:lnTo>
                <a:lnTo>
                  <a:pt x="15071" y="114448"/>
                </a:lnTo>
                <a:lnTo>
                  <a:pt x="0" y="151803"/>
                </a:lnTo>
                <a:lnTo>
                  <a:pt x="1420" y="163026"/>
                </a:lnTo>
                <a:lnTo>
                  <a:pt x="39407" y="194284"/>
                </a:lnTo>
                <a:lnTo>
                  <a:pt x="54413" y="195405"/>
                </a:lnTo>
                <a:lnTo>
                  <a:pt x="67333" y="194622"/>
                </a:lnTo>
                <a:lnTo>
                  <a:pt x="79713" y="192216"/>
                </a:lnTo>
                <a:lnTo>
                  <a:pt x="91705" y="188096"/>
                </a:lnTo>
                <a:lnTo>
                  <a:pt x="103460" y="182173"/>
                </a:lnTo>
                <a:lnTo>
                  <a:pt x="108017" y="178962"/>
                </a:lnTo>
                <a:lnTo>
                  <a:pt x="64615" y="178962"/>
                </a:lnTo>
                <a:lnTo>
                  <a:pt x="52208" y="175014"/>
                </a:lnTo>
                <a:lnTo>
                  <a:pt x="43030" y="166053"/>
                </a:lnTo>
                <a:lnTo>
                  <a:pt x="39694" y="157070"/>
                </a:lnTo>
                <a:lnTo>
                  <a:pt x="39400" y="145133"/>
                </a:lnTo>
                <a:lnTo>
                  <a:pt x="42517" y="128976"/>
                </a:lnTo>
                <a:lnTo>
                  <a:pt x="47881" y="117055"/>
                </a:lnTo>
                <a:lnTo>
                  <a:pt x="55075" y="107598"/>
                </a:lnTo>
                <a:lnTo>
                  <a:pt x="61765" y="100812"/>
                </a:lnTo>
                <a:lnTo>
                  <a:pt x="69480" y="97419"/>
                </a:lnTo>
                <a:lnTo>
                  <a:pt x="119664" y="97419"/>
                </a:lnTo>
                <a:lnTo>
                  <a:pt x="120670" y="95742"/>
                </a:lnTo>
                <a:lnTo>
                  <a:pt x="122671" y="87756"/>
                </a:lnTo>
                <a:lnTo>
                  <a:pt x="122193" y="84776"/>
                </a:lnTo>
                <a:lnTo>
                  <a:pt x="121967" y="84498"/>
                </a:lnTo>
                <a:lnTo>
                  <a:pt x="73041" y="84498"/>
                </a:lnTo>
                <a:lnTo>
                  <a:pt x="67354" y="81231"/>
                </a:lnTo>
                <a:lnTo>
                  <a:pt x="62528" y="70110"/>
                </a:lnTo>
                <a:lnTo>
                  <a:pt x="61965" y="59096"/>
                </a:lnTo>
                <a:lnTo>
                  <a:pt x="64931" y="43238"/>
                </a:lnTo>
                <a:lnTo>
                  <a:pt x="70164" y="31032"/>
                </a:lnTo>
                <a:lnTo>
                  <a:pt x="77293" y="21649"/>
                </a:lnTo>
                <a:lnTo>
                  <a:pt x="83574" y="15453"/>
                </a:lnTo>
                <a:lnTo>
                  <a:pt x="91106" y="12354"/>
                </a:lnTo>
                <a:lnTo>
                  <a:pt x="150167" y="12354"/>
                </a:lnTo>
                <a:lnTo>
                  <a:pt x="144739" y="7753"/>
                </a:lnTo>
                <a:lnTo>
                  <a:pt x="136303" y="4126"/>
                </a:lnTo>
                <a:lnTo>
                  <a:pt x="125602" y="1595"/>
                </a:lnTo>
                <a:lnTo>
                  <a:pt x="111724" y="204"/>
                </a:lnTo>
                <a:lnTo>
                  <a:pt x="93759" y="0"/>
                </a:lnTo>
                <a:close/>
              </a:path>
              <a:path w="159385" h="195580">
                <a:moveTo>
                  <a:pt x="129023" y="140995"/>
                </a:moveTo>
                <a:lnTo>
                  <a:pt x="91142" y="174919"/>
                </a:lnTo>
                <a:lnTo>
                  <a:pt x="64615" y="178962"/>
                </a:lnTo>
                <a:lnTo>
                  <a:pt x="108017" y="178962"/>
                </a:lnTo>
                <a:lnTo>
                  <a:pt x="113201" y="175311"/>
                </a:lnTo>
                <a:lnTo>
                  <a:pt x="122434" y="166985"/>
                </a:lnTo>
                <a:lnTo>
                  <a:pt x="131159" y="157195"/>
                </a:lnTo>
                <a:lnTo>
                  <a:pt x="139376" y="145941"/>
                </a:lnTo>
                <a:lnTo>
                  <a:pt x="129023" y="140995"/>
                </a:lnTo>
                <a:close/>
              </a:path>
              <a:path w="159385" h="195580">
                <a:moveTo>
                  <a:pt x="119664" y="97419"/>
                </a:moveTo>
                <a:lnTo>
                  <a:pt x="81782" y="97419"/>
                </a:lnTo>
                <a:lnTo>
                  <a:pt x="86293" y="98653"/>
                </a:lnTo>
                <a:lnTo>
                  <a:pt x="97212" y="103588"/>
                </a:lnTo>
                <a:lnTo>
                  <a:pt x="101583" y="104821"/>
                </a:lnTo>
                <a:lnTo>
                  <a:pt x="109234" y="104821"/>
                </a:lnTo>
                <a:lnTo>
                  <a:pt x="112871" y="103669"/>
                </a:lnTo>
                <a:lnTo>
                  <a:pt x="118679" y="99059"/>
                </a:lnTo>
                <a:lnTo>
                  <a:pt x="119664" y="97419"/>
                </a:lnTo>
                <a:close/>
              </a:path>
              <a:path w="159385" h="195580">
                <a:moveTo>
                  <a:pt x="115458" y="79012"/>
                </a:moveTo>
                <a:lnTo>
                  <a:pt x="108233" y="79012"/>
                </a:lnTo>
                <a:lnTo>
                  <a:pt x="103274" y="79927"/>
                </a:lnTo>
                <a:lnTo>
                  <a:pt x="89703" y="83583"/>
                </a:lnTo>
                <a:lnTo>
                  <a:pt x="84612" y="84498"/>
                </a:lnTo>
                <a:lnTo>
                  <a:pt x="121967" y="84498"/>
                </a:lnTo>
                <a:lnTo>
                  <a:pt x="118440" y="80166"/>
                </a:lnTo>
                <a:lnTo>
                  <a:pt x="115458" y="79012"/>
                </a:lnTo>
                <a:close/>
              </a:path>
              <a:path w="159385" h="195580">
                <a:moveTo>
                  <a:pt x="150167" y="12354"/>
                </a:moveTo>
                <a:lnTo>
                  <a:pt x="106914" y="12354"/>
                </a:lnTo>
                <a:lnTo>
                  <a:pt x="112123" y="13661"/>
                </a:lnTo>
                <a:lnTo>
                  <a:pt x="118920" y="18888"/>
                </a:lnTo>
                <a:lnTo>
                  <a:pt x="121585" y="23615"/>
                </a:lnTo>
                <a:lnTo>
                  <a:pt x="123519" y="30457"/>
                </a:lnTo>
                <a:lnTo>
                  <a:pt x="125181" y="36222"/>
                </a:lnTo>
                <a:lnTo>
                  <a:pt x="127222" y="40210"/>
                </a:lnTo>
                <a:lnTo>
                  <a:pt x="132065" y="44628"/>
                </a:lnTo>
                <a:lnTo>
                  <a:pt x="135438" y="45733"/>
                </a:lnTo>
                <a:lnTo>
                  <a:pt x="144222" y="45733"/>
                </a:lnTo>
                <a:lnTo>
                  <a:pt x="148167" y="44419"/>
                </a:lnTo>
                <a:lnTo>
                  <a:pt x="155020" y="39159"/>
                </a:lnTo>
                <a:lnTo>
                  <a:pt x="157289" y="35622"/>
                </a:lnTo>
                <a:lnTo>
                  <a:pt x="158966" y="27466"/>
                </a:lnTo>
                <a:lnTo>
                  <a:pt x="155796" y="17126"/>
                </a:lnTo>
                <a:lnTo>
                  <a:pt x="150167" y="12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66885" y="2674844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3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70899" y="27728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1222" y="2674844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3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45238" y="277282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80147" y="2800824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0147" y="2745909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7371" y="2917654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165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47871" y="2810516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30">
                <a:moveTo>
                  <a:pt x="43139" y="17884"/>
                </a:moveTo>
                <a:lnTo>
                  <a:pt x="16216" y="17884"/>
                </a:lnTo>
                <a:lnTo>
                  <a:pt x="17994" y="18473"/>
                </a:lnTo>
                <a:lnTo>
                  <a:pt x="20948" y="20829"/>
                </a:lnTo>
                <a:lnTo>
                  <a:pt x="21968" y="22712"/>
                </a:lnTo>
                <a:lnTo>
                  <a:pt x="22529" y="25303"/>
                </a:lnTo>
                <a:lnTo>
                  <a:pt x="23327" y="28724"/>
                </a:lnTo>
                <a:lnTo>
                  <a:pt x="23726" y="36442"/>
                </a:lnTo>
                <a:lnTo>
                  <a:pt x="23726" y="145644"/>
                </a:lnTo>
                <a:lnTo>
                  <a:pt x="3234" y="160439"/>
                </a:lnTo>
                <a:lnTo>
                  <a:pt x="3234" y="163669"/>
                </a:lnTo>
                <a:lnTo>
                  <a:pt x="63632" y="163669"/>
                </a:lnTo>
                <a:lnTo>
                  <a:pt x="63632" y="160439"/>
                </a:lnTo>
                <a:lnTo>
                  <a:pt x="56283" y="160271"/>
                </a:lnTo>
                <a:lnTo>
                  <a:pt x="51410" y="159575"/>
                </a:lnTo>
                <a:lnTo>
                  <a:pt x="46614" y="157130"/>
                </a:lnTo>
                <a:lnTo>
                  <a:pt x="45035" y="155375"/>
                </a:lnTo>
                <a:lnTo>
                  <a:pt x="43519" y="150798"/>
                </a:lnTo>
                <a:lnTo>
                  <a:pt x="43181" y="145644"/>
                </a:lnTo>
                <a:lnTo>
                  <a:pt x="43139" y="17884"/>
                </a:lnTo>
                <a:close/>
              </a:path>
              <a:path w="64135" h="163830">
                <a:moveTo>
                  <a:pt x="43139" y="0"/>
                </a:moveTo>
                <a:lnTo>
                  <a:pt x="39246" y="0"/>
                </a:lnTo>
                <a:lnTo>
                  <a:pt x="0" y="18305"/>
                </a:lnTo>
                <a:lnTo>
                  <a:pt x="1802" y="21535"/>
                </a:lnTo>
                <a:lnTo>
                  <a:pt x="7071" y="19100"/>
                </a:lnTo>
                <a:lnTo>
                  <a:pt x="11183" y="17884"/>
                </a:lnTo>
                <a:lnTo>
                  <a:pt x="43139" y="17884"/>
                </a:lnTo>
                <a:lnTo>
                  <a:pt x="43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3739" y="2457336"/>
            <a:ext cx="3416936" cy="620395"/>
          </a:xfrm>
          <a:custGeom>
            <a:avLst/>
            <a:gdLst/>
            <a:ahLst/>
            <a:cxnLst/>
            <a:rect l="l" t="t" r="r" b="b"/>
            <a:pathLst>
              <a:path w="3416935" h="620394">
                <a:moveTo>
                  <a:pt x="0" y="0"/>
                </a:moveTo>
                <a:lnTo>
                  <a:pt x="3416715" y="0"/>
                </a:lnTo>
                <a:lnTo>
                  <a:pt x="341671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75554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4"/>
                </a:lnTo>
                <a:lnTo>
                  <a:pt x="14878" y="138904"/>
                </a:lnTo>
                <a:lnTo>
                  <a:pt x="18934" y="137586"/>
                </a:lnTo>
                <a:lnTo>
                  <a:pt x="24699" y="133738"/>
                </a:lnTo>
                <a:lnTo>
                  <a:pt x="29509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5" y="129128"/>
                </a:lnTo>
                <a:lnTo>
                  <a:pt x="29509" y="129128"/>
                </a:lnTo>
                <a:lnTo>
                  <a:pt x="32992" y="125790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4"/>
                </a:lnTo>
                <a:lnTo>
                  <a:pt x="37519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4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0063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4"/>
                </a:lnTo>
                <a:lnTo>
                  <a:pt x="14876" y="138904"/>
                </a:lnTo>
                <a:lnTo>
                  <a:pt x="18933" y="137586"/>
                </a:lnTo>
                <a:lnTo>
                  <a:pt x="24699" y="133738"/>
                </a:lnTo>
                <a:lnTo>
                  <a:pt x="29509" y="129128"/>
                </a:lnTo>
                <a:lnTo>
                  <a:pt x="20511" y="129128"/>
                </a:lnTo>
                <a:lnTo>
                  <a:pt x="19903" y="128817"/>
                </a:lnTo>
                <a:lnTo>
                  <a:pt x="18879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5" y="129128"/>
                </a:lnTo>
                <a:lnTo>
                  <a:pt x="29509" y="129128"/>
                </a:lnTo>
                <a:lnTo>
                  <a:pt x="32991" y="125790"/>
                </a:lnTo>
                <a:lnTo>
                  <a:pt x="41715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4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2" y="35180"/>
                </a:lnTo>
                <a:lnTo>
                  <a:pt x="6741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8017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4"/>
                </a:lnTo>
                <a:lnTo>
                  <a:pt x="14878" y="138904"/>
                </a:lnTo>
                <a:lnTo>
                  <a:pt x="18934" y="137586"/>
                </a:lnTo>
                <a:lnTo>
                  <a:pt x="24699" y="133738"/>
                </a:lnTo>
                <a:lnTo>
                  <a:pt x="29509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6" y="129128"/>
                </a:lnTo>
                <a:lnTo>
                  <a:pt x="29509" y="129128"/>
                </a:lnTo>
                <a:lnTo>
                  <a:pt x="32992" y="125790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4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7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60046" y="4033915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9" y="137886"/>
                </a:lnTo>
                <a:lnTo>
                  <a:pt x="7618" y="138904"/>
                </a:lnTo>
                <a:lnTo>
                  <a:pt x="14878" y="138904"/>
                </a:lnTo>
                <a:lnTo>
                  <a:pt x="18934" y="137586"/>
                </a:lnTo>
                <a:lnTo>
                  <a:pt x="24700" y="133738"/>
                </a:lnTo>
                <a:lnTo>
                  <a:pt x="29510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5" y="126672"/>
                </a:lnTo>
                <a:lnTo>
                  <a:pt x="18625" y="123150"/>
                </a:lnTo>
                <a:lnTo>
                  <a:pt x="20148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6" y="129128"/>
                </a:lnTo>
                <a:lnTo>
                  <a:pt x="29510" y="129128"/>
                </a:lnTo>
                <a:lnTo>
                  <a:pt x="32992" y="125790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9" y="0"/>
                </a:lnTo>
                <a:lnTo>
                  <a:pt x="45814" y="7044"/>
                </a:lnTo>
                <a:lnTo>
                  <a:pt x="37519" y="17610"/>
                </a:lnTo>
                <a:lnTo>
                  <a:pt x="29977" y="24740"/>
                </a:lnTo>
                <a:lnTo>
                  <a:pt x="23926" y="29311"/>
                </a:lnTo>
                <a:lnTo>
                  <a:pt x="16574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8" y="32303"/>
                </a:lnTo>
                <a:lnTo>
                  <a:pt x="46167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8778" y="3884242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21" y="155055"/>
                </a:moveTo>
                <a:lnTo>
                  <a:pt x="10848" y="155055"/>
                </a:lnTo>
                <a:lnTo>
                  <a:pt x="7275" y="156490"/>
                </a:lnTo>
                <a:lnTo>
                  <a:pt x="1455" y="162233"/>
                </a:lnTo>
                <a:lnTo>
                  <a:pt x="0" y="165822"/>
                </a:lnTo>
                <a:lnTo>
                  <a:pt x="88" y="175177"/>
                </a:lnTo>
                <a:lnTo>
                  <a:pt x="1595" y="178817"/>
                </a:lnTo>
                <a:lnTo>
                  <a:pt x="4786" y="181688"/>
                </a:lnTo>
                <a:lnTo>
                  <a:pt x="9180" y="185468"/>
                </a:lnTo>
                <a:lnTo>
                  <a:pt x="14034" y="187358"/>
                </a:lnTo>
                <a:lnTo>
                  <a:pt x="20975" y="187306"/>
                </a:lnTo>
                <a:lnTo>
                  <a:pt x="31972" y="184311"/>
                </a:lnTo>
                <a:lnTo>
                  <a:pt x="44309" y="176172"/>
                </a:lnTo>
                <a:lnTo>
                  <a:pt x="50811" y="169809"/>
                </a:lnTo>
                <a:lnTo>
                  <a:pt x="54383" y="165822"/>
                </a:lnTo>
                <a:lnTo>
                  <a:pt x="34671" y="165822"/>
                </a:lnTo>
                <a:lnTo>
                  <a:pt x="32024" y="164320"/>
                </a:lnTo>
                <a:lnTo>
                  <a:pt x="23821" y="157140"/>
                </a:lnTo>
                <a:lnTo>
                  <a:pt x="19321" y="155055"/>
                </a:lnTo>
                <a:close/>
              </a:path>
              <a:path w="193675" h="187960">
                <a:moveTo>
                  <a:pt x="129103" y="117746"/>
                </a:moveTo>
                <a:lnTo>
                  <a:pt x="94950" y="117746"/>
                </a:lnTo>
                <a:lnTo>
                  <a:pt x="99162" y="136139"/>
                </a:lnTo>
                <a:lnTo>
                  <a:pt x="110030" y="175177"/>
                </a:lnTo>
                <a:lnTo>
                  <a:pt x="120295" y="187358"/>
                </a:lnTo>
                <a:lnTo>
                  <a:pt x="131163" y="186883"/>
                </a:lnTo>
                <a:lnTo>
                  <a:pt x="140122" y="182327"/>
                </a:lnTo>
                <a:lnTo>
                  <a:pt x="155213" y="170493"/>
                </a:lnTo>
                <a:lnTo>
                  <a:pt x="160719" y="164409"/>
                </a:lnTo>
                <a:lnTo>
                  <a:pt x="141279" y="164409"/>
                </a:lnTo>
                <a:lnTo>
                  <a:pt x="139589" y="163380"/>
                </a:lnTo>
                <a:lnTo>
                  <a:pt x="136196" y="159264"/>
                </a:lnTo>
                <a:lnTo>
                  <a:pt x="134110" y="152980"/>
                </a:lnTo>
                <a:lnTo>
                  <a:pt x="131639" y="142469"/>
                </a:lnTo>
                <a:lnTo>
                  <a:pt x="129103" y="117746"/>
                </a:lnTo>
                <a:close/>
              </a:path>
              <a:path w="193675" h="187960">
                <a:moveTo>
                  <a:pt x="97576" y="16150"/>
                </a:moveTo>
                <a:lnTo>
                  <a:pt x="51396" y="16150"/>
                </a:lnTo>
                <a:lnTo>
                  <a:pt x="58635" y="18007"/>
                </a:lnTo>
                <a:lnTo>
                  <a:pt x="68468" y="25433"/>
                </a:lnTo>
                <a:lnTo>
                  <a:pt x="83171" y="76418"/>
                </a:lnTo>
                <a:lnTo>
                  <a:pt x="86959" y="98257"/>
                </a:lnTo>
                <a:lnTo>
                  <a:pt x="82106" y="107102"/>
                </a:lnTo>
                <a:lnTo>
                  <a:pt x="56680" y="146750"/>
                </a:lnTo>
                <a:lnTo>
                  <a:pt x="38108" y="165822"/>
                </a:lnTo>
                <a:lnTo>
                  <a:pt x="54383" y="165822"/>
                </a:lnTo>
                <a:lnTo>
                  <a:pt x="58015" y="161769"/>
                </a:lnTo>
                <a:lnTo>
                  <a:pt x="65977" y="152298"/>
                </a:lnTo>
                <a:lnTo>
                  <a:pt x="74751" y="141641"/>
                </a:lnTo>
                <a:lnTo>
                  <a:pt x="84390" y="130042"/>
                </a:lnTo>
                <a:lnTo>
                  <a:pt x="94950" y="117746"/>
                </a:lnTo>
                <a:lnTo>
                  <a:pt x="129103" y="117746"/>
                </a:lnTo>
                <a:lnTo>
                  <a:pt x="123171" y="59905"/>
                </a:lnTo>
                <a:lnTo>
                  <a:pt x="125965" y="55710"/>
                </a:lnTo>
                <a:lnTo>
                  <a:pt x="110535" y="55710"/>
                </a:lnTo>
                <a:lnTo>
                  <a:pt x="106261" y="39212"/>
                </a:lnTo>
                <a:lnTo>
                  <a:pt x="102941" y="27823"/>
                </a:lnTo>
                <a:lnTo>
                  <a:pt x="100303" y="20664"/>
                </a:lnTo>
                <a:lnTo>
                  <a:pt x="97576" y="16150"/>
                </a:lnTo>
                <a:close/>
              </a:path>
              <a:path w="193675" h="187960">
                <a:moveTo>
                  <a:pt x="177990" y="139442"/>
                </a:moveTo>
                <a:lnTo>
                  <a:pt x="168390" y="140416"/>
                </a:lnTo>
                <a:lnTo>
                  <a:pt x="161017" y="151122"/>
                </a:lnTo>
                <a:lnTo>
                  <a:pt x="152539" y="159833"/>
                </a:lnTo>
                <a:lnTo>
                  <a:pt x="148898" y="162883"/>
                </a:lnTo>
                <a:lnTo>
                  <a:pt x="145707" y="164409"/>
                </a:lnTo>
                <a:lnTo>
                  <a:pt x="160719" y="164409"/>
                </a:lnTo>
                <a:lnTo>
                  <a:pt x="163661" y="161159"/>
                </a:lnTo>
                <a:lnTo>
                  <a:pt x="171253" y="150808"/>
                </a:lnTo>
                <a:lnTo>
                  <a:pt x="177990" y="139442"/>
                </a:lnTo>
                <a:close/>
              </a:path>
              <a:path w="193675" h="187960">
                <a:moveTo>
                  <a:pt x="180046" y="0"/>
                </a:moveTo>
                <a:lnTo>
                  <a:pt x="170461" y="0"/>
                </a:lnTo>
                <a:lnTo>
                  <a:pt x="166933" y="683"/>
                </a:lnTo>
                <a:lnTo>
                  <a:pt x="133846" y="26464"/>
                </a:lnTo>
                <a:lnTo>
                  <a:pt x="129194" y="33026"/>
                </a:lnTo>
                <a:lnTo>
                  <a:pt x="110535" y="55710"/>
                </a:lnTo>
                <a:lnTo>
                  <a:pt x="125965" y="55710"/>
                </a:lnTo>
                <a:lnTo>
                  <a:pt x="130897" y="48306"/>
                </a:lnTo>
                <a:lnTo>
                  <a:pt x="138017" y="39212"/>
                </a:lnTo>
                <a:lnTo>
                  <a:pt x="144533" y="32622"/>
                </a:lnTo>
                <a:lnTo>
                  <a:pt x="148916" y="28820"/>
                </a:lnTo>
                <a:lnTo>
                  <a:pt x="152697" y="26918"/>
                </a:lnTo>
                <a:lnTo>
                  <a:pt x="190318" y="26918"/>
                </a:lnTo>
                <a:lnTo>
                  <a:pt x="192098" y="25191"/>
                </a:lnTo>
                <a:lnTo>
                  <a:pt x="193093" y="21602"/>
                </a:lnTo>
                <a:lnTo>
                  <a:pt x="193093" y="11799"/>
                </a:lnTo>
                <a:lnTo>
                  <a:pt x="191396" y="7934"/>
                </a:lnTo>
                <a:lnTo>
                  <a:pt x="184609" y="1586"/>
                </a:lnTo>
                <a:lnTo>
                  <a:pt x="180046" y="0"/>
                </a:lnTo>
                <a:close/>
              </a:path>
              <a:path w="193675" h="187960">
                <a:moveTo>
                  <a:pt x="190318" y="26918"/>
                </a:moveTo>
                <a:lnTo>
                  <a:pt x="158000" y="26918"/>
                </a:lnTo>
                <a:lnTo>
                  <a:pt x="162180" y="28068"/>
                </a:lnTo>
                <a:lnTo>
                  <a:pt x="168417" y="30368"/>
                </a:lnTo>
                <a:lnTo>
                  <a:pt x="171597" y="31657"/>
                </a:lnTo>
                <a:lnTo>
                  <a:pt x="174580" y="32302"/>
                </a:lnTo>
                <a:lnTo>
                  <a:pt x="182143" y="32302"/>
                </a:lnTo>
                <a:lnTo>
                  <a:pt x="186390" y="30575"/>
                </a:lnTo>
                <a:lnTo>
                  <a:pt x="190318" y="26918"/>
                </a:lnTo>
                <a:close/>
              </a:path>
              <a:path w="193675" h="187960">
                <a:moveTo>
                  <a:pt x="85455" y="0"/>
                </a:moveTo>
                <a:lnTo>
                  <a:pt x="31282" y="9690"/>
                </a:lnTo>
                <a:lnTo>
                  <a:pt x="31282" y="16554"/>
                </a:lnTo>
                <a:lnTo>
                  <a:pt x="35271" y="16285"/>
                </a:lnTo>
                <a:lnTo>
                  <a:pt x="38789" y="16150"/>
                </a:lnTo>
                <a:lnTo>
                  <a:pt x="97576" y="16150"/>
                </a:lnTo>
                <a:lnTo>
                  <a:pt x="94057" y="10328"/>
                </a:lnTo>
                <a:lnTo>
                  <a:pt x="85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8508" y="3786259"/>
            <a:ext cx="263525" cy="287655"/>
          </a:xfrm>
          <a:custGeom>
            <a:avLst/>
            <a:gdLst/>
            <a:ahLst/>
            <a:cxnLst/>
            <a:rect l="l" t="t" r="r" b="b"/>
            <a:pathLst>
              <a:path w="263525" h="287654">
                <a:moveTo>
                  <a:pt x="167385" y="170"/>
                </a:moveTo>
                <a:lnTo>
                  <a:pt x="121215" y="10052"/>
                </a:lnTo>
                <a:lnTo>
                  <a:pt x="82013" y="29197"/>
                </a:lnTo>
                <a:lnTo>
                  <a:pt x="44776" y="61930"/>
                </a:lnTo>
                <a:lnTo>
                  <a:pt x="21773" y="95287"/>
                </a:lnTo>
                <a:lnTo>
                  <a:pt x="7094" y="130797"/>
                </a:lnTo>
                <a:lnTo>
                  <a:pt x="0" y="181416"/>
                </a:lnTo>
                <a:lnTo>
                  <a:pt x="791" y="192562"/>
                </a:lnTo>
                <a:lnTo>
                  <a:pt x="18777" y="242543"/>
                </a:lnTo>
                <a:lnTo>
                  <a:pt x="58482" y="276226"/>
                </a:lnTo>
                <a:lnTo>
                  <a:pt x="106173" y="286873"/>
                </a:lnTo>
                <a:lnTo>
                  <a:pt x="122442" y="287183"/>
                </a:lnTo>
                <a:lnTo>
                  <a:pt x="134831" y="285815"/>
                </a:lnTo>
                <a:lnTo>
                  <a:pt x="146902" y="283255"/>
                </a:lnTo>
                <a:lnTo>
                  <a:pt x="158834" y="279386"/>
                </a:lnTo>
                <a:lnTo>
                  <a:pt x="170808" y="274092"/>
                </a:lnTo>
                <a:lnTo>
                  <a:pt x="178625" y="269709"/>
                </a:lnTo>
                <a:lnTo>
                  <a:pt x="114449" y="269709"/>
                </a:lnTo>
                <a:lnTo>
                  <a:pt x="102613" y="267573"/>
                </a:lnTo>
                <a:lnTo>
                  <a:pt x="68995" y="249362"/>
                </a:lnTo>
                <a:lnTo>
                  <a:pt x="47029" y="218024"/>
                </a:lnTo>
                <a:lnTo>
                  <a:pt x="41102" y="175135"/>
                </a:lnTo>
                <a:lnTo>
                  <a:pt x="41951" y="163229"/>
                </a:lnTo>
                <a:lnTo>
                  <a:pt x="53829" y="113728"/>
                </a:lnTo>
                <a:lnTo>
                  <a:pt x="71442" y="77185"/>
                </a:lnTo>
                <a:lnTo>
                  <a:pt x="104232" y="38990"/>
                </a:lnTo>
                <a:lnTo>
                  <a:pt x="148969" y="15814"/>
                </a:lnTo>
                <a:lnTo>
                  <a:pt x="175367" y="12920"/>
                </a:lnTo>
                <a:lnTo>
                  <a:pt x="227731" y="12920"/>
                </a:lnTo>
                <a:lnTo>
                  <a:pt x="226546" y="12607"/>
                </a:lnTo>
                <a:lnTo>
                  <a:pt x="217361" y="9080"/>
                </a:lnTo>
                <a:lnTo>
                  <a:pt x="205644" y="5111"/>
                </a:lnTo>
                <a:lnTo>
                  <a:pt x="193801" y="2293"/>
                </a:lnTo>
                <a:lnTo>
                  <a:pt x="181245" y="642"/>
                </a:lnTo>
                <a:lnTo>
                  <a:pt x="167385" y="170"/>
                </a:lnTo>
                <a:close/>
              </a:path>
              <a:path w="263525" h="287654">
                <a:moveTo>
                  <a:pt x="226506" y="219661"/>
                </a:moveTo>
                <a:lnTo>
                  <a:pt x="215780" y="221191"/>
                </a:lnTo>
                <a:lnTo>
                  <a:pt x="208168" y="230594"/>
                </a:lnTo>
                <a:lnTo>
                  <a:pt x="199878" y="239203"/>
                </a:lnTo>
                <a:lnTo>
                  <a:pt x="167113" y="262136"/>
                </a:lnTo>
                <a:lnTo>
                  <a:pt x="114449" y="269709"/>
                </a:lnTo>
                <a:lnTo>
                  <a:pt x="178625" y="269709"/>
                </a:lnTo>
                <a:lnTo>
                  <a:pt x="210029" y="242219"/>
                </a:lnTo>
                <a:lnTo>
                  <a:pt x="218422" y="231527"/>
                </a:lnTo>
                <a:lnTo>
                  <a:pt x="226506" y="219661"/>
                </a:lnTo>
                <a:close/>
              </a:path>
              <a:path w="263525" h="287654">
                <a:moveTo>
                  <a:pt x="227731" y="12920"/>
                </a:moveTo>
                <a:lnTo>
                  <a:pt x="184447" y="12920"/>
                </a:lnTo>
                <a:lnTo>
                  <a:pt x="192714" y="14239"/>
                </a:lnTo>
                <a:lnTo>
                  <a:pt x="207625" y="19511"/>
                </a:lnTo>
                <a:lnTo>
                  <a:pt x="232079" y="50680"/>
                </a:lnTo>
                <a:lnTo>
                  <a:pt x="235136" y="88295"/>
                </a:lnTo>
                <a:lnTo>
                  <a:pt x="242687" y="88295"/>
                </a:lnTo>
                <a:lnTo>
                  <a:pt x="259933" y="13997"/>
                </a:lnTo>
                <a:lnTo>
                  <a:pt x="231798" y="13997"/>
                </a:lnTo>
                <a:lnTo>
                  <a:pt x="227731" y="12920"/>
                </a:lnTo>
                <a:close/>
              </a:path>
              <a:path w="263525" h="287654">
                <a:moveTo>
                  <a:pt x="263183" y="0"/>
                </a:moveTo>
                <a:lnTo>
                  <a:pt x="255633" y="0"/>
                </a:lnTo>
                <a:lnTo>
                  <a:pt x="249980" y="6549"/>
                </a:lnTo>
                <a:lnTo>
                  <a:pt x="245940" y="10520"/>
                </a:lnTo>
                <a:lnTo>
                  <a:pt x="241086" y="13301"/>
                </a:lnTo>
                <a:lnTo>
                  <a:pt x="238260" y="13997"/>
                </a:lnTo>
                <a:lnTo>
                  <a:pt x="259933" y="13997"/>
                </a:lnTo>
                <a:lnTo>
                  <a:pt x="263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68472" y="3888551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60" h="179070">
                <a:moveTo>
                  <a:pt x="153824" y="26918"/>
                </a:moveTo>
                <a:lnTo>
                  <a:pt x="140234" y="26918"/>
                </a:lnTo>
                <a:lnTo>
                  <a:pt x="0" y="171207"/>
                </a:lnTo>
                <a:lnTo>
                  <a:pt x="0" y="178744"/>
                </a:lnTo>
                <a:lnTo>
                  <a:pt x="132262" y="178744"/>
                </a:lnTo>
                <a:lnTo>
                  <a:pt x="141269" y="149672"/>
                </a:lnTo>
                <a:lnTo>
                  <a:pt x="34519" y="149672"/>
                </a:lnTo>
                <a:lnTo>
                  <a:pt x="153824" y="26918"/>
                </a:lnTo>
                <a:close/>
              </a:path>
              <a:path w="175260" h="179070">
                <a:moveTo>
                  <a:pt x="149943" y="121674"/>
                </a:moveTo>
                <a:lnTo>
                  <a:pt x="142392" y="121674"/>
                </a:lnTo>
                <a:lnTo>
                  <a:pt x="138504" y="131006"/>
                </a:lnTo>
                <a:lnTo>
                  <a:pt x="134984" y="137457"/>
                </a:lnTo>
                <a:lnTo>
                  <a:pt x="94928" y="149672"/>
                </a:lnTo>
                <a:lnTo>
                  <a:pt x="141269" y="149672"/>
                </a:lnTo>
                <a:lnTo>
                  <a:pt x="149943" y="121674"/>
                </a:lnTo>
                <a:close/>
              </a:path>
              <a:path w="175260" h="179070">
                <a:moveTo>
                  <a:pt x="174754" y="0"/>
                </a:moveTo>
                <a:lnTo>
                  <a:pt x="47261" y="0"/>
                </a:lnTo>
                <a:lnTo>
                  <a:pt x="30204" y="50608"/>
                </a:lnTo>
                <a:lnTo>
                  <a:pt x="37755" y="50608"/>
                </a:lnTo>
                <a:lnTo>
                  <a:pt x="41699" y="42903"/>
                </a:lnTo>
                <a:lnTo>
                  <a:pt x="45542" y="37386"/>
                </a:lnTo>
                <a:lnTo>
                  <a:pt x="53026" y="30735"/>
                </a:lnTo>
                <a:lnTo>
                  <a:pt x="56802" y="28680"/>
                </a:lnTo>
                <a:lnTo>
                  <a:pt x="60610" y="27895"/>
                </a:lnTo>
                <a:lnTo>
                  <a:pt x="63195" y="27244"/>
                </a:lnTo>
                <a:lnTo>
                  <a:pt x="70679" y="26918"/>
                </a:lnTo>
                <a:lnTo>
                  <a:pt x="153824" y="26918"/>
                </a:lnTo>
                <a:lnTo>
                  <a:pt x="174754" y="5383"/>
                </a:lnTo>
                <a:lnTo>
                  <a:pt x="174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5442" y="3776045"/>
            <a:ext cx="185420" cy="295910"/>
          </a:xfrm>
          <a:custGeom>
            <a:avLst/>
            <a:gdLst/>
            <a:ahLst/>
            <a:cxnLst/>
            <a:rect l="l" t="t" r="r" b="b"/>
            <a:pathLst>
              <a:path w="185420" h="295910">
                <a:moveTo>
                  <a:pt x="114485" y="112504"/>
                </a:moveTo>
                <a:lnTo>
                  <a:pt x="73622" y="120495"/>
                </a:lnTo>
                <a:lnTo>
                  <a:pt x="38220" y="143763"/>
                </a:lnTo>
                <a:lnTo>
                  <a:pt x="10822" y="184404"/>
                </a:lnTo>
                <a:lnTo>
                  <a:pt x="0" y="225423"/>
                </a:lnTo>
                <a:lnTo>
                  <a:pt x="8" y="238156"/>
                </a:lnTo>
                <a:lnTo>
                  <a:pt x="19667" y="279914"/>
                </a:lnTo>
                <a:lnTo>
                  <a:pt x="70511" y="295508"/>
                </a:lnTo>
                <a:lnTo>
                  <a:pt x="83313" y="294477"/>
                </a:lnTo>
                <a:lnTo>
                  <a:pt x="95665" y="292064"/>
                </a:lnTo>
                <a:lnTo>
                  <a:pt x="107618" y="288228"/>
                </a:lnTo>
                <a:lnTo>
                  <a:pt x="119223" y="282926"/>
                </a:lnTo>
                <a:lnTo>
                  <a:pt x="122326" y="281056"/>
                </a:lnTo>
                <a:lnTo>
                  <a:pt x="70155" y="281056"/>
                </a:lnTo>
                <a:lnTo>
                  <a:pt x="58741" y="276754"/>
                </a:lnTo>
                <a:lnTo>
                  <a:pt x="49560" y="267661"/>
                </a:lnTo>
                <a:lnTo>
                  <a:pt x="42456" y="253308"/>
                </a:lnTo>
                <a:lnTo>
                  <a:pt x="40213" y="243094"/>
                </a:lnTo>
                <a:lnTo>
                  <a:pt x="39320" y="231748"/>
                </a:lnTo>
                <a:lnTo>
                  <a:pt x="39801" y="219182"/>
                </a:lnTo>
                <a:lnTo>
                  <a:pt x="48617" y="178264"/>
                </a:lnTo>
                <a:lnTo>
                  <a:pt x="77003" y="135103"/>
                </a:lnTo>
                <a:lnTo>
                  <a:pt x="114705" y="124930"/>
                </a:lnTo>
                <a:lnTo>
                  <a:pt x="175610" y="124930"/>
                </a:lnTo>
                <a:lnTo>
                  <a:pt x="171151" y="116513"/>
                </a:lnTo>
                <a:lnTo>
                  <a:pt x="169562" y="114153"/>
                </a:lnTo>
                <a:lnTo>
                  <a:pt x="122767" y="114153"/>
                </a:lnTo>
                <a:lnTo>
                  <a:pt x="121160" y="113603"/>
                </a:lnTo>
                <a:lnTo>
                  <a:pt x="119547" y="113192"/>
                </a:lnTo>
                <a:lnTo>
                  <a:pt x="116311" y="112642"/>
                </a:lnTo>
                <a:lnTo>
                  <a:pt x="114485" y="112504"/>
                </a:lnTo>
                <a:close/>
              </a:path>
              <a:path w="185420" h="295910">
                <a:moveTo>
                  <a:pt x="175610" y="124930"/>
                </a:moveTo>
                <a:lnTo>
                  <a:pt x="114705" y="124930"/>
                </a:lnTo>
                <a:lnTo>
                  <a:pt x="126150" y="129347"/>
                </a:lnTo>
                <a:lnTo>
                  <a:pt x="135308" y="138482"/>
                </a:lnTo>
                <a:lnTo>
                  <a:pt x="142326" y="152785"/>
                </a:lnTo>
                <a:lnTo>
                  <a:pt x="144541" y="163151"/>
                </a:lnTo>
                <a:lnTo>
                  <a:pt x="145252" y="172664"/>
                </a:lnTo>
                <a:lnTo>
                  <a:pt x="145303" y="177173"/>
                </a:lnTo>
                <a:lnTo>
                  <a:pt x="144908" y="187307"/>
                </a:lnTo>
                <a:lnTo>
                  <a:pt x="136135" y="228784"/>
                </a:lnTo>
                <a:lnTo>
                  <a:pt x="108621" y="271602"/>
                </a:lnTo>
                <a:lnTo>
                  <a:pt x="70155" y="281056"/>
                </a:lnTo>
                <a:lnTo>
                  <a:pt x="122326" y="281056"/>
                </a:lnTo>
                <a:lnTo>
                  <a:pt x="156965" y="251404"/>
                </a:lnTo>
                <a:lnTo>
                  <a:pt x="179683" y="204624"/>
                </a:lnTo>
                <a:lnTo>
                  <a:pt x="185196" y="165278"/>
                </a:lnTo>
                <a:lnTo>
                  <a:pt x="183810" y="153038"/>
                </a:lnTo>
                <a:lnTo>
                  <a:pt x="180942" y="140226"/>
                </a:lnTo>
                <a:lnTo>
                  <a:pt x="176501" y="126612"/>
                </a:lnTo>
                <a:lnTo>
                  <a:pt x="175610" y="124930"/>
                </a:lnTo>
                <a:close/>
              </a:path>
              <a:path w="185420" h="295910">
                <a:moveTo>
                  <a:pt x="120583" y="0"/>
                </a:moveTo>
                <a:lnTo>
                  <a:pt x="84595" y="18409"/>
                </a:lnTo>
                <a:lnTo>
                  <a:pt x="72029" y="49294"/>
                </a:lnTo>
                <a:lnTo>
                  <a:pt x="73834" y="58240"/>
                </a:lnTo>
                <a:lnTo>
                  <a:pt x="105098" y="99326"/>
                </a:lnTo>
                <a:lnTo>
                  <a:pt x="122767" y="114153"/>
                </a:lnTo>
                <a:lnTo>
                  <a:pt x="169562" y="114153"/>
                </a:lnTo>
                <a:lnTo>
                  <a:pt x="135001" y="76425"/>
                </a:lnTo>
                <a:lnTo>
                  <a:pt x="127016" y="70163"/>
                </a:lnTo>
                <a:lnTo>
                  <a:pt x="111863" y="58059"/>
                </a:lnTo>
                <a:lnTo>
                  <a:pt x="102839" y="47719"/>
                </a:lnTo>
                <a:lnTo>
                  <a:pt x="98299" y="38034"/>
                </a:lnTo>
                <a:lnTo>
                  <a:pt x="98315" y="28712"/>
                </a:lnTo>
                <a:lnTo>
                  <a:pt x="99648" y="23362"/>
                </a:lnTo>
                <a:lnTo>
                  <a:pt x="102740" y="18999"/>
                </a:lnTo>
                <a:lnTo>
                  <a:pt x="109363" y="14847"/>
                </a:lnTo>
                <a:lnTo>
                  <a:pt x="118565" y="12387"/>
                </a:lnTo>
                <a:lnTo>
                  <a:pt x="163545" y="12387"/>
                </a:lnTo>
                <a:lnTo>
                  <a:pt x="159780" y="8429"/>
                </a:lnTo>
                <a:lnTo>
                  <a:pt x="149678" y="3494"/>
                </a:lnTo>
                <a:lnTo>
                  <a:pt x="136903" y="665"/>
                </a:lnTo>
                <a:lnTo>
                  <a:pt x="120583" y="0"/>
                </a:lnTo>
                <a:close/>
              </a:path>
              <a:path w="185420" h="295910">
                <a:moveTo>
                  <a:pt x="163545" y="12387"/>
                </a:moveTo>
                <a:lnTo>
                  <a:pt x="118565" y="12387"/>
                </a:lnTo>
                <a:lnTo>
                  <a:pt x="135901" y="12474"/>
                </a:lnTo>
                <a:lnTo>
                  <a:pt x="147127" y="17158"/>
                </a:lnTo>
                <a:lnTo>
                  <a:pt x="159277" y="26456"/>
                </a:lnTo>
                <a:lnTo>
                  <a:pt x="165936" y="37142"/>
                </a:lnTo>
                <a:lnTo>
                  <a:pt x="169608" y="50051"/>
                </a:lnTo>
                <a:lnTo>
                  <a:pt x="180660" y="42009"/>
                </a:lnTo>
                <a:lnTo>
                  <a:pt x="177640" y="31149"/>
                </a:lnTo>
                <a:lnTo>
                  <a:pt x="170949" y="20173"/>
                </a:lnTo>
                <a:lnTo>
                  <a:pt x="163545" y="12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8231" y="3871322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3"/>
                </a:lnTo>
              </a:path>
            </a:pathLst>
          </a:custGeom>
          <a:ln w="29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972224" y="396930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88097" y="3997303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88097" y="3942388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00512" y="3653814"/>
            <a:ext cx="2209800" cy="620395"/>
          </a:xfrm>
          <a:custGeom>
            <a:avLst/>
            <a:gdLst/>
            <a:ahLst/>
            <a:cxnLst/>
            <a:rect l="l" t="t" r="r" b="b"/>
            <a:pathLst>
              <a:path w="2209800" h="620395">
                <a:moveTo>
                  <a:pt x="0" y="0"/>
                </a:moveTo>
                <a:lnTo>
                  <a:pt x="2209245" y="0"/>
                </a:lnTo>
                <a:lnTo>
                  <a:pt x="220924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85122" y="1770290"/>
            <a:ext cx="7642225" cy="58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ts val="2178"/>
              </a:lnSpc>
              <a:buClr>
                <a:srgbClr val="0033CC"/>
              </a:buClr>
              <a:buFont typeface="Arial"/>
              <a:buChar char="•"/>
              <a:tabLst>
                <a:tab pos="277430" algn="l"/>
              </a:tabLst>
            </a:pPr>
            <a:r>
              <a:rPr sz="1900" spc="10" dirty="0">
                <a:latin typeface="Verdana"/>
                <a:cs typeface="Verdana"/>
              </a:rPr>
              <a:t>Est</a:t>
            </a:r>
            <a:r>
              <a:rPr sz="190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mates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state </a:t>
            </a:r>
            <a:r>
              <a:rPr sz="1900" i="1" spc="4" dirty="0">
                <a:latin typeface="Times New Roman"/>
                <a:cs typeface="Times New Roman"/>
              </a:rPr>
              <a:t>x</a:t>
            </a:r>
            <a:r>
              <a:rPr sz="1900" i="1" spc="204" dirty="0">
                <a:latin typeface="Times New Roman"/>
                <a:cs typeface="Times New Roman"/>
              </a:rPr>
              <a:t> </a:t>
            </a:r>
            <a:r>
              <a:rPr sz="1900" spc="4" dirty="0">
                <a:latin typeface="Verdana"/>
                <a:cs typeface="Verdana"/>
              </a:rPr>
              <a:t>of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discrete-time</a:t>
            </a:r>
            <a:r>
              <a:rPr sz="1900" spc="4" dirty="0">
                <a:latin typeface="Verdana"/>
                <a:cs typeface="Verdana"/>
              </a:rPr>
              <a:t> controlled </a:t>
            </a:r>
            <a:r>
              <a:rPr sz="1900" spc="10" dirty="0">
                <a:latin typeface="Verdana"/>
                <a:cs typeface="Verdana"/>
              </a:rPr>
              <a:t>process</a:t>
            </a:r>
            <a:r>
              <a:rPr sz="1900" spc="4" dirty="0">
                <a:latin typeface="Verdana"/>
                <a:cs typeface="Verdana"/>
              </a:rPr>
              <a:t> that is </a:t>
            </a:r>
            <a:r>
              <a:rPr sz="1900" spc="10" dirty="0">
                <a:latin typeface="Verdana"/>
                <a:cs typeface="Verdana"/>
              </a:rPr>
              <a:t>g</a:t>
            </a:r>
            <a:r>
              <a:rPr sz="1900" spc="-4" dirty="0">
                <a:latin typeface="Verdana"/>
                <a:cs typeface="Verdana"/>
              </a:rPr>
              <a:t>o</a:t>
            </a:r>
            <a:r>
              <a:rPr sz="1900" spc="-10" dirty="0">
                <a:latin typeface="Verdana"/>
                <a:cs typeface="Verdana"/>
              </a:rPr>
              <a:t>v</a:t>
            </a:r>
            <a:r>
              <a:rPr sz="1900" spc="10" dirty="0">
                <a:latin typeface="Verdana"/>
                <a:cs typeface="Verdana"/>
              </a:rPr>
              <a:t>erned</a:t>
            </a:r>
            <a:r>
              <a:rPr sz="1900" spc="4" dirty="0">
                <a:latin typeface="Verdana"/>
                <a:cs typeface="Verdana"/>
              </a:rPr>
              <a:t> b</a:t>
            </a:r>
            <a:r>
              <a:rPr sz="1900" spc="10" dirty="0">
                <a:latin typeface="Verdana"/>
                <a:cs typeface="Verdana"/>
              </a:rPr>
              <a:t>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linear sto</a:t>
            </a:r>
            <a:r>
              <a:rPr sz="1900" spc="10" dirty="0">
                <a:latin typeface="Verdana"/>
                <a:cs typeface="Verdana"/>
              </a:rPr>
              <a:t>chast</a:t>
            </a:r>
            <a:r>
              <a:rPr sz="1900" dirty="0">
                <a:latin typeface="Verdana"/>
                <a:cs typeface="Verdana"/>
              </a:rPr>
              <a:t>i</a:t>
            </a:r>
            <a:r>
              <a:rPr sz="1900" spc="10" dirty="0">
                <a:latin typeface="Verdana"/>
                <a:cs typeface="Verdana"/>
              </a:rPr>
              <a:t>c</a:t>
            </a:r>
            <a:r>
              <a:rPr sz="1900" spc="4" dirty="0">
                <a:latin typeface="Verdana"/>
                <a:cs typeface="Verdana"/>
              </a:rPr>
              <a:t> difference </a:t>
            </a:r>
            <a:r>
              <a:rPr sz="1900" spc="10" dirty="0">
                <a:latin typeface="Verdana"/>
                <a:cs typeface="Verdana"/>
              </a:rPr>
              <a:t>equation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85611" y="3274385"/>
            <a:ext cx="280543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50" indent="-175853">
              <a:buClr>
                <a:srgbClr val="0033CC"/>
              </a:buClr>
              <a:buFont typeface="Arial"/>
              <a:buChar char="•"/>
              <a:tabLst>
                <a:tab pos="189186" algn="l"/>
              </a:tabLst>
            </a:pPr>
            <a:r>
              <a:rPr sz="1900" spc="10" dirty="0">
                <a:latin typeface="Verdana"/>
                <a:cs typeface="Verdana"/>
              </a:rPr>
              <a:t>with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measurement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686041" y="6333224"/>
            <a:ext cx="48260" cy="110489"/>
          </a:xfrm>
          <a:custGeom>
            <a:avLst/>
            <a:gdLst/>
            <a:ahLst/>
            <a:cxnLst/>
            <a:rect l="l" t="t" r="r" b="b"/>
            <a:pathLst>
              <a:path w="48260" h="110489">
                <a:moveTo>
                  <a:pt x="34824" y="31669"/>
                </a:moveTo>
                <a:lnTo>
                  <a:pt x="19602" y="31669"/>
                </a:lnTo>
                <a:lnTo>
                  <a:pt x="1050" y="93206"/>
                </a:lnTo>
                <a:lnTo>
                  <a:pt x="100" y="97896"/>
                </a:lnTo>
                <a:lnTo>
                  <a:pt x="0" y="104302"/>
                </a:lnTo>
                <a:lnTo>
                  <a:pt x="797" y="106373"/>
                </a:lnTo>
                <a:lnTo>
                  <a:pt x="3983" y="109609"/>
                </a:lnTo>
                <a:lnTo>
                  <a:pt x="6036" y="110420"/>
                </a:lnTo>
                <a:lnTo>
                  <a:pt x="11786" y="110420"/>
                </a:lnTo>
                <a:lnTo>
                  <a:pt x="14999" y="109372"/>
                </a:lnTo>
                <a:lnTo>
                  <a:pt x="22861" y="104245"/>
                </a:lnTo>
                <a:lnTo>
                  <a:pt x="24282" y="102649"/>
                </a:lnTo>
                <a:lnTo>
                  <a:pt x="16250" y="102649"/>
                </a:lnTo>
                <a:lnTo>
                  <a:pt x="15768" y="102401"/>
                </a:lnTo>
                <a:lnTo>
                  <a:pt x="14958" y="101412"/>
                </a:lnTo>
                <a:lnTo>
                  <a:pt x="14756" y="100695"/>
                </a:lnTo>
                <a:lnTo>
                  <a:pt x="14756" y="97896"/>
                </a:lnTo>
                <a:lnTo>
                  <a:pt x="15961" y="93808"/>
                </a:lnTo>
                <a:lnTo>
                  <a:pt x="18374" y="87495"/>
                </a:lnTo>
                <a:lnTo>
                  <a:pt x="34824" y="31669"/>
                </a:lnTo>
                <a:close/>
              </a:path>
              <a:path w="48260" h="110489">
                <a:moveTo>
                  <a:pt x="29964" y="88244"/>
                </a:moveTo>
                <a:lnTo>
                  <a:pt x="18075" y="102649"/>
                </a:lnTo>
                <a:lnTo>
                  <a:pt x="24282" y="102649"/>
                </a:lnTo>
                <a:lnTo>
                  <a:pt x="27815" y="98681"/>
                </a:lnTo>
                <a:lnTo>
                  <a:pt x="33049" y="90585"/>
                </a:lnTo>
                <a:lnTo>
                  <a:pt x="29964" y="88244"/>
                </a:lnTo>
                <a:close/>
              </a:path>
              <a:path w="48260" h="110489">
                <a:moveTo>
                  <a:pt x="44159" y="0"/>
                </a:moveTo>
                <a:lnTo>
                  <a:pt x="40046" y="0"/>
                </a:lnTo>
                <a:lnTo>
                  <a:pt x="31373" y="12080"/>
                </a:lnTo>
                <a:lnTo>
                  <a:pt x="23749" y="19667"/>
                </a:lnTo>
                <a:lnTo>
                  <a:pt x="18954" y="23300"/>
                </a:lnTo>
                <a:lnTo>
                  <a:pt x="13130" y="26066"/>
                </a:lnTo>
                <a:lnTo>
                  <a:pt x="6276" y="27965"/>
                </a:lnTo>
                <a:lnTo>
                  <a:pt x="5341" y="31669"/>
                </a:lnTo>
                <a:lnTo>
                  <a:pt x="47350" y="31669"/>
                </a:lnTo>
                <a:lnTo>
                  <a:pt x="48205" y="25678"/>
                </a:lnTo>
                <a:lnTo>
                  <a:pt x="36574" y="25678"/>
                </a:lnTo>
                <a:lnTo>
                  <a:pt x="44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32715" y="6207399"/>
            <a:ext cx="126364" cy="156210"/>
          </a:xfrm>
          <a:custGeom>
            <a:avLst/>
            <a:gdLst/>
            <a:ahLst/>
            <a:cxnLst/>
            <a:rect l="l" t="t" r="r" b="b"/>
            <a:pathLst>
              <a:path w="126364" h="156210">
                <a:moveTo>
                  <a:pt x="82550" y="0"/>
                </a:moveTo>
                <a:lnTo>
                  <a:pt x="34525" y="16941"/>
                </a:lnTo>
                <a:lnTo>
                  <a:pt x="19466" y="46362"/>
                </a:lnTo>
                <a:lnTo>
                  <a:pt x="20278" y="53455"/>
                </a:lnTo>
                <a:lnTo>
                  <a:pt x="27605" y="65492"/>
                </a:lnTo>
                <a:lnTo>
                  <a:pt x="33919" y="69949"/>
                </a:lnTo>
                <a:lnTo>
                  <a:pt x="42883" y="72848"/>
                </a:lnTo>
                <a:lnTo>
                  <a:pt x="36620" y="74924"/>
                </a:lnTo>
                <a:lnTo>
                  <a:pt x="4056" y="106490"/>
                </a:lnTo>
                <a:lnTo>
                  <a:pt x="0" y="123249"/>
                </a:lnTo>
                <a:lnTo>
                  <a:pt x="2510" y="134791"/>
                </a:lnTo>
                <a:lnTo>
                  <a:pt x="9782" y="145321"/>
                </a:lnTo>
                <a:lnTo>
                  <a:pt x="18836" y="151128"/>
                </a:lnTo>
                <a:lnTo>
                  <a:pt x="31081" y="154589"/>
                </a:lnTo>
                <a:lnTo>
                  <a:pt x="47241" y="155687"/>
                </a:lnTo>
                <a:lnTo>
                  <a:pt x="59397" y="154114"/>
                </a:lnTo>
                <a:lnTo>
                  <a:pt x="71412" y="150375"/>
                </a:lnTo>
                <a:lnTo>
                  <a:pt x="83777" y="144164"/>
                </a:lnTo>
                <a:lnTo>
                  <a:pt x="85353" y="142944"/>
                </a:lnTo>
                <a:lnTo>
                  <a:pt x="45888" y="142944"/>
                </a:lnTo>
                <a:lnTo>
                  <a:pt x="38948" y="139738"/>
                </a:lnTo>
                <a:lnTo>
                  <a:pt x="34291" y="132666"/>
                </a:lnTo>
                <a:lnTo>
                  <a:pt x="30876" y="121800"/>
                </a:lnTo>
                <a:lnTo>
                  <a:pt x="32240" y="108170"/>
                </a:lnTo>
                <a:lnTo>
                  <a:pt x="34582" y="98772"/>
                </a:lnTo>
                <a:lnTo>
                  <a:pt x="38403" y="91376"/>
                </a:lnTo>
                <a:lnTo>
                  <a:pt x="49005" y="80587"/>
                </a:lnTo>
                <a:lnTo>
                  <a:pt x="55119" y="77889"/>
                </a:lnTo>
                <a:lnTo>
                  <a:pt x="94884" y="77889"/>
                </a:lnTo>
                <a:lnTo>
                  <a:pt x="95682" y="76557"/>
                </a:lnTo>
                <a:lnTo>
                  <a:pt x="97267" y="70209"/>
                </a:lnTo>
                <a:lnTo>
                  <a:pt x="96888" y="67839"/>
                </a:lnTo>
                <a:lnTo>
                  <a:pt x="96710" y="67619"/>
                </a:lnTo>
                <a:lnTo>
                  <a:pt x="57941" y="67619"/>
                </a:lnTo>
                <a:lnTo>
                  <a:pt x="53434" y="65022"/>
                </a:lnTo>
                <a:lnTo>
                  <a:pt x="48369" y="54635"/>
                </a:lnTo>
                <a:lnTo>
                  <a:pt x="48224" y="47539"/>
                </a:lnTo>
                <a:lnTo>
                  <a:pt x="52720" y="29546"/>
                </a:lnTo>
                <a:lnTo>
                  <a:pt x="56362" y="22556"/>
                </a:lnTo>
                <a:lnTo>
                  <a:pt x="66286" y="12732"/>
                </a:lnTo>
                <a:lnTo>
                  <a:pt x="72255" y="10268"/>
                </a:lnTo>
                <a:lnTo>
                  <a:pt x="117787" y="10268"/>
                </a:lnTo>
                <a:lnTo>
                  <a:pt x="109110" y="4027"/>
                </a:lnTo>
                <a:lnTo>
                  <a:pt x="97155" y="1005"/>
                </a:lnTo>
                <a:lnTo>
                  <a:pt x="82550" y="0"/>
                </a:lnTo>
                <a:close/>
              </a:path>
              <a:path w="126364" h="156210">
                <a:moveTo>
                  <a:pt x="110504" y="116462"/>
                </a:moveTo>
                <a:lnTo>
                  <a:pt x="97604" y="118745"/>
                </a:lnTo>
                <a:lnTo>
                  <a:pt x="88794" y="128372"/>
                </a:lnTo>
                <a:lnTo>
                  <a:pt x="79821" y="135543"/>
                </a:lnTo>
                <a:lnTo>
                  <a:pt x="68067" y="141093"/>
                </a:lnTo>
                <a:lnTo>
                  <a:pt x="55528" y="142944"/>
                </a:lnTo>
                <a:lnTo>
                  <a:pt x="85353" y="142944"/>
                </a:lnTo>
                <a:lnTo>
                  <a:pt x="93325" y="136777"/>
                </a:lnTo>
                <a:lnTo>
                  <a:pt x="102234" y="127543"/>
                </a:lnTo>
                <a:lnTo>
                  <a:pt x="110504" y="116462"/>
                </a:lnTo>
                <a:close/>
              </a:path>
              <a:path w="126364" h="156210">
                <a:moveTo>
                  <a:pt x="94884" y="77889"/>
                </a:moveTo>
                <a:lnTo>
                  <a:pt x="64866" y="77889"/>
                </a:lnTo>
                <a:lnTo>
                  <a:pt x="68441" y="78871"/>
                </a:lnTo>
                <a:lnTo>
                  <a:pt x="77094" y="82794"/>
                </a:lnTo>
                <a:lnTo>
                  <a:pt x="80557" y="83775"/>
                </a:lnTo>
                <a:lnTo>
                  <a:pt x="86619" y="83775"/>
                </a:lnTo>
                <a:lnTo>
                  <a:pt x="89502" y="82859"/>
                </a:lnTo>
                <a:lnTo>
                  <a:pt x="94103" y="79194"/>
                </a:lnTo>
                <a:lnTo>
                  <a:pt x="94884" y="77889"/>
                </a:lnTo>
                <a:close/>
              </a:path>
              <a:path w="126364" h="156210">
                <a:moveTo>
                  <a:pt x="91552" y="63258"/>
                </a:moveTo>
                <a:lnTo>
                  <a:pt x="85826" y="63258"/>
                </a:lnTo>
                <a:lnTo>
                  <a:pt x="81897" y="63986"/>
                </a:lnTo>
                <a:lnTo>
                  <a:pt x="71143" y="66891"/>
                </a:lnTo>
                <a:lnTo>
                  <a:pt x="67110" y="67619"/>
                </a:lnTo>
                <a:lnTo>
                  <a:pt x="96710" y="67619"/>
                </a:lnTo>
                <a:lnTo>
                  <a:pt x="93915" y="64175"/>
                </a:lnTo>
                <a:lnTo>
                  <a:pt x="91552" y="63258"/>
                </a:lnTo>
                <a:close/>
              </a:path>
              <a:path w="126364" h="156210">
                <a:moveTo>
                  <a:pt x="117787" y="10268"/>
                </a:moveTo>
                <a:lnTo>
                  <a:pt x="84781" y="10268"/>
                </a:lnTo>
                <a:lnTo>
                  <a:pt x="88909" y="11307"/>
                </a:lnTo>
                <a:lnTo>
                  <a:pt x="94295" y="15463"/>
                </a:lnTo>
                <a:lnTo>
                  <a:pt x="96407" y="19221"/>
                </a:lnTo>
                <a:lnTo>
                  <a:pt x="97938" y="24660"/>
                </a:lnTo>
                <a:lnTo>
                  <a:pt x="99255" y="29242"/>
                </a:lnTo>
                <a:lnTo>
                  <a:pt x="100873" y="32412"/>
                </a:lnTo>
                <a:lnTo>
                  <a:pt x="104710" y="35925"/>
                </a:lnTo>
                <a:lnTo>
                  <a:pt x="107383" y="36804"/>
                </a:lnTo>
                <a:lnTo>
                  <a:pt x="114344" y="36804"/>
                </a:lnTo>
                <a:lnTo>
                  <a:pt x="117470" y="35758"/>
                </a:lnTo>
                <a:lnTo>
                  <a:pt x="122900" y="31576"/>
                </a:lnTo>
                <a:lnTo>
                  <a:pt x="124699" y="28766"/>
                </a:lnTo>
                <a:lnTo>
                  <a:pt x="125999" y="22556"/>
                </a:lnTo>
                <a:lnTo>
                  <a:pt x="122589" y="13723"/>
                </a:lnTo>
                <a:lnTo>
                  <a:pt x="117787" y="10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72738" y="6031069"/>
            <a:ext cx="328295" cy="493396"/>
          </a:xfrm>
          <a:custGeom>
            <a:avLst/>
            <a:gdLst/>
            <a:ahLst/>
            <a:cxnLst/>
            <a:rect l="l" t="t" r="r" b="b"/>
            <a:pathLst>
              <a:path w="328294" h="493395">
                <a:moveTo>
                  <a:pt x="0" y="0"/>
                </a:moveTo>
                <a:lnTo>
                  <a:pt x="328167" y="0"/>
                </a:lnTo>
                <a:lnTo>
                  <a:pt x="328167" y="493037"/>
                </a:lnTo>
                <a:lnTo>
                  <a:pt x="0" y="493037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671067" y="4701048"/>
            <a:ext cx="45085" cy="102870"/>
          </a:xfrm>
          <a:custGeom>
            <a:avLst/>
            <a:gdLst/>
            <a:ahLst/>
            <a:cxnLst/>
            <a:rect l="l" t="t" r="r" b="b"/>
            <a:pathLst>
              <a:path w="45085" h="102870">
                <a:moveTo>
                  <a:pt x="32420" y="29451"/>
                </a:moveTo>
                <a:lnTo>
                  <a:pt x="18249" y="29451"/>
                </a:lnTo>
                <a:lnTo>
                  <a:pt x="977" y="86676"/>
                </a:lnTo>
                <a:lnTo>
                  <a:pt x="93" y="91037"/>
                </a:lnTo>
                <a:lnTo>
                  <a:pt x="0" y="96994"/>
                </a:lnTo>
                <a:lnTo>
                  <a:pt x="741" y="98920"/>
                </a:lnTo>
                <a:lnTo>
                  <a:pt x="3708" y="101930"/>
                </a:lnTo>
                <a:lnTo>
                  <a:pt x="5619" y="102683"/>
                </a:lnTo>
                <a:lnTo>
                  <a:pt x="10972" y="102683"/>
                </a:lnTo>
                <a:lnTo>
                  <a:pt x="13964" y="101707"/>
                </a:lnTo>
                <a:lnTo>
                  <a:pt x="21282" y="96940"/>
                </a:lnTo>
                <a:lnTo>
                  <a:pt x="22605" y="95457"/>
                </a:lnTo>
                <a:lnTo>
                  <a:pt x="15129" y="95457"/>
                </a:lnTo>
                <a:lnTo>
                  <a:pt x="14679" y="95225"/>
                </a:lnTo>
                <a:lnTo>
                  <a:pt x="13925" y="94306"/>
                </a:lnTo>
                <a:lnTo>
                  <a:pt x="13736" y="93640"/>
                </a:lnTo>
                <a:lnTo>
                  <a:pt x="13736" y="91037"/>
                </a:lnTo>
                <a:lnTo>
                  <a:pt x="14860" y="87235"/>
                </a:lnTo>
                <a:lnTo>
                  <a:pt x="17105" y="81365"/>
                </a:lnTo>
                <a:lnTo>
                  <a:pt x="32420" y="29451"/>
                </a:lnTo>
                <a:close/>
              </a:path>
              <a:path w="45085" h="102870">
                <a:moveTo>
                  <a:pt x="27895" y="82061"/>
                </a:moveTo>
                <a:lnTo>
                  <a:pt x="16828" y="95457"/>
                </a:lnTo>
                <a:lnTo>
                  <a:pt x="22605" y="95457"/>
                </a:lnTo>
                <a:lnTo>
                  <a:pt x="25895" y="91766"/>
                </a:lnTo>
                <a:lnTo>
                  <a:pt x="30768" y="84237"/>
                </a:lnTo>
                <a:lnTo>
                  <a:pt x="27895" y="82061"/>
                </a:lnTo>
                <a:close/>
              </a:path>
              <a:path w="45085" h="102870">
                <a:moveTo>
                  <a:pt x="41111" y="0"/>
                </a:moveTo>
                <a:lnTo>
                  <a:pt x="37282" y="0"/>
                </a:lnTo>
                <a:lnTo>
                  <a:pt x="31629" y="8813"/>
                </a:lnTo>
                <a:lnTo>
                  <a:pt x="26572" y="14909"/>
                </a:lnTo>
                <a:lnTo>
                  <a:pt x="17646" y="21667"/>
                </a:lnTo>
                <a:lnTo>
                  <a:pt x="12225" y="24239"/>
                </a:lnTo>
                <a:lnTo>
                  <a:pt x="5843" y="26005"/>
                </a:lnTo>
                <a:lnTo>
                  <a:pt x="4973" y="29451"/>
                </a:lnTo>
                <a:lnTo>
                  <a:pt x="44081" y="29451"/>
                </a:lnTo>
                <a:lnTo>
                  <a:pt x="44877" y="23878"/>
                </a:lnTo>
                <a:lnTo>
                  <a:pt x="34049" y="23878"/>
                </a:lnTo>
                <a:lnTo>
                  <a:pt x="41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87918" y="4517969"/>
            <a:ext cx="180975" cy="208279"/>
          </a:xfrm>
          <a:custGeom>
            <a:avLst/>
            <a:gdLst/>
            <a:ahLst/>
            <a:cxnLst/>
            <a:rect l="l" t="t" r="r" b="b"/>
            <a:pathLst>
              <a:path w="180975" h="208279">
                <a:moveTo>
                  <a:pt x="172335" y="0"/>
                </a:moveTo>
                <a:lnTo>
                  <a:pt x="166989" y="0"/>
                </a:lnTo>
                <a:lnTo>
                  <a:pt x="45000" y="165712"/>
                </a:lnTo>
                <a:lnTo>
                  <a:pt x="35332" y="178673"/>
                </a:lnTo>
                <a:lnTo>
                  <a:pt x="1640" y="202182"/>
                </a:lnTo>
                <a:lnTo>
                  <a:pt x="0" y="207754"/>
                </a:lnTo>
                <a:lnTo>
                  <a:pt x="59359" y="207754"/>
                </a:lnTo>
                <a:lnTo>
                  <a:pt x="61000" y="202182"/>
                </a:lnTo>
                <a:lnTo>
                  <a:pt x="55034" y="201983"/>
                </a:lnTo>
                <a:lnTo>
                  <a:pt x="50756" y="200753"/>
                </a:lnTo>
                <a:lnTo>
                  <a:pt x="45585" y="196235"/>
                </a:lnTo>
                <a:lnTo>
                  <a:pt x="44367" y="193687"/>
                </a:lnTo>
                <a:lnTo>
                  <a:pt x="44292" y="188024"/>
                </a:lnTo>
                <a:lnTo>
                  <a:pt x="44889" y="185493"/>
                </a:lnTo>
                <a:lnTo>
                  <a:pt x="47277" y="180079"/>
                </a:lnTo>
                <a:lnTo>
                  <a:pt x="50210" y="175628"/>
                </a:lnTo>
                <a:lnTo>
                  <a:pt x="54884" y="169434"/>
                </a:lnTo>
                <a:lnTo>
                  <a:pt x="75893" y="140891"/>
                </a:lnTo>
                <a:lnTo>
                  <a:pt x="158415" y="140891"/>
                </a:lnTo>
                <a:lnTo>
                  <a:pt x="159437" y="130543"/>
                </a:lnTo>
                <a:lnTo>
                  <a:pt x="83513" y="130543"/>
                </a:lnTo>
                <a:lnTo>
                  <a:pt x="141767" y="51441"/>
                </a:lnTo>
                <a:lnTo>
                  <a:pt x="167252" y="51441"/>
                </a:lnTo>
                <a:lnTo>
                  <a:pt x="172335" y="0"/>
                </a:lnTo>
                <a:close/>
              </a:path>
              <a:path w="180975" h="208279">
                <a:moveTo>
                  <a:pt x="180689" y="202182"/>
                </a:moveTo>
                <a:lnTo>
                  <a:pt x="101203" y="202182"/>
                </a:lnTo>
                <a:lnTo>
                  <a:pt x="99562" y="207754"/>
                </a:lnTo>
                <a:lnTo>
                  <a:pt x="179048" y="207754"/>
                </a:lnTo>
                <a:lnTo>
                  <a:pt x="180689" y="202182"/>
                </a:lnTo>
                <a:close/>
              </a:path>
              <a:path w="180975" h="208279">
                <a:moveTo>
                  <a:pt x="158415" y="140891"/>
                </a:moveTo>
                <a:lnTo>
                  <a:pt x="132878" y="140891"/>
                </a:lnTo>
                <a:lnTo>
                  <a:pt x="130293" y="166847"/>
                </a:lnTo>
                <a:lnTo>
                  <a:pt x="129298" y="178282"/>
                </a:lnTo>
                <a:lnTo>
                  <a:pt x="128254" y="185536"/>
                </a:lnTo>
                <a:lnTo>
                  <a:pt x="127160" y="188612"/>
                </a:lnTo>
                <a:lnTo>
                  <a:pt x="125568" y="192991"/>
                </a:lnTo>
                <a:lnTo>
                  <a:pt x="123330" y="196121"/>
                </a:lnTo>
                <a:lnTo>
                  <a:pt x="120446" y="198003"/>
                </a:lnTo>
                <a:lnTo>
                  <a:pt x="116370" y="200789"/>
                </a:lnTo>
                <a:lnTo>
                  <a:pt x="111098" y="202182"/>
                </a:lnTo>
                <a:lnTo>
                  <a:pt x="173032" y="202182"/>
                </a:lnTo>
                <a:lnTo>
                  <a:pt x="167586" y="201488"/>
                </a:lnTo>
                <a:lnTo>
                  <a:pt x="161122" y="198710"/>
                </a:lnTo>
                <a:lnTo>
                  <a:pt x="158562" y="196573"/>
                </a:lnTo>
                <a:lnTo>
                  <a:pt x="156559" y="193530"/>
                </a:lnTo>
                <a:lnTo>
                  <a:pt x="155180" y="191598"/>
                </a:lnTo>
                <a:lnTo>
                  <a:pt x="154445" y="188612"/>
                </a:lnTo>
                <a:lnTo>
                  <a:pt x="154434" y="182116"/>
                </a:lnTo>
                <a:lnTo>
                  <a:pt x="154832" y="176951"/>
                </a:lnTo>
                <a:lnTo>
                  <a:pt x="155962" y="165712"/>
                </a:lnTo>
                <a:lnTo>
                  <a:pt x="158415" y="140891"/>
                </a:lnTo>
                <a:close/>
              </a:path>
              <a:path w="180975" h="208279">
                <a:moveTo>
                  <a:pt x="167252" y="51441"/>
                </a:moveTo>
                <a:lnTo>
                  <a:pt x="141767" y="51441"/>
                </a:lnTo>
                <a:lnTo>
                  <a:pt x="133898" y="130543"/>
                </a:lnTo>
                <a:lnTo>
                  <a:pt x="159437" y="130543"/>
                </a:lnTo>
                <a:lnTo>
                  <a:pt x="167252" y="51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31913" y="4420062"/>
            <a:ext cx="356870" cy="459105"/>
          </a:xfrm>
          <a:custGeom>
            <a:avLst/>
            <a:gdLst/>
            <a:ahLst/>
            <a:cxnLst/>
            <a:rect l="l" t="t" r="r" b="b"/>
            <a:pathLst>
              <a:path w="356869" h="459104">
                <a:moveTo>
                  <a:pt x="0" y="0"/>
                </a:moveTo>
                <a:lnTo>
                  <a:pt x="356430" y="0"/>
                </a:lnTo>
                <a:lnTo>
                  <a:pt x="356430" y="458492"/>
                </a:lnTo>
                <a:lnTo>
                  <a:pt x="0" y="45849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83112" y="5217991"/>
            <a:ext cx="45085" cy="103505"/>
          </a:xfrm>
          <a:custGeom>
            <a:avLst/>
            <a:gdLst/>
            <a:ahLst/>
            <a:cxnLst/>
            <a:rect l="l" t="t" r="r" b="b"/>
            <a:pathLst>
              <a:path w="45085" h="103504">
                <a:moveTo>
                  <a:pt x="32564" y="29653"/>
                </a:moveTo>
                <a:lnTo>
                  <a:pt x="18329" y="29653"/>
                </a:lnTo>
                <a:lnTo>
                  <a:pt x="982" y="87270"/>
                </a:lnTo>
                <a:lnTo>
                  <a:pt x="93" y="91660"/>
                </a:lnTo>
                <a:lnTo>
                  <a:pt x="0" y="97659"/>
                </a:lnTo>
                <a:lnTo>
                  <a:pt x="745" y="99598"/>
                </a:lnTo>
                <a:lnTo>
                  <a:pt x="3724" y="102628"/>
                </a:lnTo>
                <a:lnTo>
                  <a:pt x="5643" y="103386"/>
                </a:lnTo>
                <a:lnTo>
                  <a:pt x="11021" y="103386"/>
                </a:lnTo>
                <a:lnTo>
                  <a:pt x="14025" y="102405"/>
                </a:lnTo>
                <a:lnTo>
                  <a:pt x="21376" y="97605"/>
                </a:lnTo>
                <a:lnTo>
                  <a:pt x="22705" y="96111"/>
                </a:lnTo>
                <a:lnTo>
                  <a:pt x="15195" y="96111"/>
                </a:lnTo>
                <a:lnTo>
                  <a:pt x="14744" y="95879"/>
                </a:lnTo>
                <a:lnTo>
                  <a:pt x="13986" y="94952"/>
                </a:lnTo>
                <a:lnTo>
                  <a:pt x="13797" y="94282"/>
                </a:lnTo>
                <a:lnTo>
                  <a:pt x="13797" y="91660"/>
                </a:lnTo>
                <a:lnTo>
                  <a:pt x="14925" y="87833"/>
                </a:lnTo>
                <a:lnTo>
                  <a:pt x="17180" y="81922"/>
                </a:lnTo>
                <a:lnTo>
                  <a:pt x="32564" y="29653"/>
                </a:lnTo>
                <a:close/>
              </a:path>
              <a:path w="45085" h="103504">
                <a:moveTo>
                  <a:pt x="28018" y="82623"/>
                </a:moveTo>
                <a:lnTo>
                  <a:pt x="16902" y="96111"/>
                </a:lnTo>
                <a:lnTo>
                  <a:pt x="22705" y="96111"/>
                </a:lnTo>
                <a:lnTo>
                  <a:pt x="26008" y="92396"/>
                </a:lnTo>
                <a:lnTo>
                  <a:pt x="30902" y="84815"/>
                </a:lnTo>
                <a:lnTo>
                  <a:pt x="28018" y="82623"/>
                </a:lnTo>
                <a:close/>
              </a:path>
              <a:path w="45085" h="103504">
                <a:moveTo>
                  <a:pt x="41291" y="0"/>
                </a:moveTo>
                <a:lnTo>
                  <a:pt x="37445" y="0"/>
                </a:lnTo>
                <a:lnTo>
                  <a:pt x="31769" y="8874"/>
                </a:lnTo>
                <a:lnTo>
                  <a:pt x="26689" y="15012"/>
                </a:lnTo>
                <a:lnTo>
                  <a:pt x="17724" y="21816"/>
                </a:lnTo>
                <a:lnTo>
                  <a:pt x="12278" y="24406"/>
                </a:lnTo>
                <a:lnTo>
                  <a:pt x="5868" y="26184"/>
                </a:lnTo>
                <a:lnTo>
                  <a:pt x="4994" y="29653"/>
                </a:lnTo>
                <a:lnTo>
                  <a:pt x="44276" y="29653"/>
                </a:lnTo>
                <a:lnTo>
                  <a:pt x="45074" y="24043"/>
                </a:lnTo>
                <a:lnTo>
                  <a:pt x="34199" y="24043"/>
                </a:lnTo>
                <a:lnTo>
                  <a:pt x="41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91963" y="5038469"/>
            <a:ext cx="188595" cy="204470"/>
          </a:xfrm>
          <a:custGeom>
            <a:avLst/>
            <a:gdLst/>
            <a:ahLst/>
            <a:cxnLst/>
            <a:rect l="l" t="t" r="r" b="b"/>
            <a:pathLst>
              <a:path w="188594" h="204470">
                <a:moveTo>
                  <a:pt x="126558" y="0"/>
                </a:moveTo>
                <a:lnTo>
                  <a:pt x="53352" y="0"/>
                </a:lnTo>
                <a:lnTo>
                  <a:pt x="51254" y="5610"/>
                </a:lnTo>
                <a:lnTo>
                  <a:pt x="63741" y="5760"/>
                </a:lnTo>
                <a:lnTo>
                  <a:pt x="68959" y="6841"/>
                </a:lnTo>
                <a:lnTo>
                  <a:pt x="74453" y="11165"/>
                </a:lnTo>
                <a:lnTo>
                  <a:pt x="75827" y="14104"/>
                </a:lnTo>
                <a:lnTo>
                  <a:pt x="75827" y="22044"/>
                </a:lnTo>
                <a:lnTo>
                  <a:pt x="74279" y="29386"/>
                </a:lnTo>
                <a:lnTo>
                  <a:pt x="71182" y="39847"/>
                </a:lnTo>
                <a:lnTo>
                  <a:pt x="34937" y="167079"/>
                </a:lnTo>
                <a:lnTo>
                  <a:pt x="17829" y="196505"/>
                </a:lnTo>
                <a:lnTo>
                  <a:pt x="15032" y="197807"/>
                </a:lnTo>
                <a:lnTo>
                  <a:pt x="9738" y="198559"/>
                </a:lnTo>
                <a:lnTo>
                  <a:pt x="1946" y="198760"/>
                </a:lnTo>
                <a:lnTo>
                  <a:pt x="0" y="204369"/>
                </a:lnTo>
                <a:lnTo>
                  <a:pt x="77557" y="204359"/>
                </a:lnTo>
                <a:lnTo>
                  <a:pt x="125342" y="198213"/>
                </a:lnTo>
                <a:lnTo>
                  <a:pt x="134477" y="193950"/>
                </a:lnTo>
                <a:lnTo>
                  <a:pt x="78950" y="193950"/>
                </a:lnTo>
                <a:lnTo>
                  <a:pt x="67981" y="193400"/>
                </a:lnTo>
                <a:lnTo>
                  <a:pt x="53539" y="191809"/>
                </a:lnTo>
                <a:lnTo>
                  <a:pt x="79273" y="100982"/>
                </a:lnTo>
                <a:lnTo>
                  <a:pt x="146131" y="100982"/>
                </a:lnTo>
                <a:lnTo>
                  <a:pt x="139616" y="94277"/>
                </a:lnTo>
                <a:lnTo>
                  <a:pt x="147708" y="91365"/>
                </a:lnTo>
                <a:lnTo>
                  <a:pt x="93445" y="91365"/>
                </a:lnTo>
                <a:lnTo>
                  <a:pt x="88750" y="91098"/>
                </a:lnTo>
                <a:lnTo>
                  <a:pt x="82257" y="90563"/>
                </a:lnTo>
                <a:lnTo>
                  <a:pt x="104557" y="12222"/>
                </a:lnTo>
                <a:lnTo>
                  <a:pt x="110218" y="11021"/>
                </a:lnTo>
                <a:lnTo>
                  <a:pt x="114867" y="10419"/>
                </a:lnTo>
                <a:lnTo>
                  <a:pt x="167974" y="10419"/>
                </a:lnTo>
                <a:lnTo>
                  <a:pt x="167422" y="10025"/>
                </a:lnTo>
                <a:lnTo>
                  <a:pt x="152310" y="3318"/>
                </a:lnTo>
                <a:lnTo>
                  <a:pt x="140013" y="829"/>
                </a:lnTo>
                <a:lnTo>
                  <a:pt x="126558" y="0"/>
                </a:lnTo>
                <a:close/>
              </a:path>
              <a:path w="188594" h="204470">
                <a:moveTo>
                  <a:pt x="146131" y="100982"/>
                </a:moveTo>
                <a:lnTo>
                  <a:pt x="79273" y="100982"/>
                </a:lnTo>
                <a:lnTo>
                  <a:pt x="94321" y="101023"/>
                </a:lnTo>
                <a:lnTo>
                  <a:pt x="108422" y="102552"/>
                </a:lnTo>
                <a:lnTo>
                  <a:pt x="138144" y="133552"/>
                </a:lnTo>
                <a:lnTo>
                  <a:pt x="138576" y="151160"/>
                </a:lnTo>
                <a:lnTo>
                  <a:pt x="134689" y="162430"/>
                </a:lnTo>
                <a:lnTo>
                  <a:pt x="104424" y="189312"/>
                </a:lnTo>
                <a:lnTo>
                  <a:pt x="78950" y="193950"/>
                </a:lnTo>
                <a:lnTo>
                  <a:pt x="134477" y="193950"/>
                </a:lnTo>
                <a:lnTo>
                  <a:pt x="165695" y="161450"/>
                </a:lnTo>
                <a:lnTo>
                  <a:pt x="169615" y="135355"/>
                </a:lnTo>
                <a:lnTo>
                  <a:pt x="166151" y="124105"/>
                </a:lnTo>
                <a:lnTo>
                  <a:pt x="157835" y="111848"/>
                </a:lnTo>
                <a:lnTo>
                  <a:pt x="147998" y="102903"/>
                </a:lnTo>
                <a:lnTo>
                  <a:pt x="146131" y="100982"/>
                </a:lnTo>
                <a:close/>
              </a:path>
              <a:path w="188594" h="204470">
                <a:moveTo>
                  <a:pt x="167974" y="10419"/>
                </a:moveTo>
                <a:lnTo>
                  <a:pt x="114867" y="10419"/>
                </a:lnTo>
                <a:lnTo>
                  <a:pt x="129703" y="11266"/>
                </a:lnTo>
                <a:lnTo>
                  <a:pt x="141429" y="15150"/>
                </a:lnTo>
                <a:lnTo>
                  <a:pt x="152076" y="23181"/>
                </a:lnTo>
                <a:lnTo>
                  <a:pt x="156360" y="33623"/>
                </a:lnTo>
                <a:lnTo>
                  <a:pt x="157493" y="49831"/>
                </a:lnTo>
                <a:lnTo>
                  <a:pt x="154357" y="60618"/>
                </a:lnTo>
                <a:lnTo>
                  <a:pt x="124677" y="87584"/>
                </a:lnTo>
                <a:lnTo>
                  <a:pt x="96342" y="91365"/>
                </a:lnTo>
                <a:lnTo>
                  <a:pt x="147708" y="91365"/>
                </a:lnTo>
                <a:lnTo>
                  <a:pt x="182076" y="65807"/>
                </a:lnTo>
                <a:lnTo>
                  <a:pt x="188152" y="40558"/>
                </a:lnTo>
                <a:lnTo>
                  <a:pt x="185227" y="30024"/>
                </a:lnTo>
                <a:lnTo>
                  <a:pt x="176804" y="16723"/>
                </a:lnTo>
                <a:lnTo>
                  <a:pt x="167974" y="10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42904" y="4935082"/>
            <a:ext cx="358140" cy="461645"/>
          </a:xfrm>
          <a:custGeom>
            <a:avLst/>
            <a:gdLst/>
            <a:ahLst/>
            <a:cxnLst/>
            <a:rect l="l" t="t" r="r" b="b"/>
            <a:pathLst>
              <a:path w="358139" h="461645">
                <a:moveTo>
                  <a:pt x="0" y="0"/>
                </a:moveTo>
                <a:lnTo>
                  <a:pt x="358001" y="0"/>
                </a:lnTo>
                <a:lnTo>
                  <a:pt x="358001" y="461633"/>
                </a:lnTo>
                <a:lnTo>
                  <a:pt x="0" y="46163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6686" y="5770597"/>
            <a:ext cx="45085" cy="102235"/>
          </a:xfrm>
          <a:custGeom>
            <a:avLst/>
            <a:gdLst/>
            <a:ahLst/>
            <a:cxnLst/>
            <a:rect l="l" t="t" r="r" b="b"/>
            <a:pathLst>
              <a:path w="45085" h="102235">
                <a:moveTo>
                  <a:pt x="32134" y="29149"/>
                </a:moveTo>
                <a:lnTo>
                  <a:pt x="18088" y="29149"/>
                </a:lnTo>
                <a:lnTo>
                  <a:pt x="969" y="85785"/>
                </a:lnTo>
                <a:lnTo>
                  <a:pt x="92" y="90101"/>
                </a:lnTo>
                <a:lnTo>
                  <a:pt x="0" y="95998"/>
                </a:lnTo>
                <a:lnTo>
                  <a:pt x="735" y="97904"/>
                </a:lnTo>
                <a:lnTo>
                  <a:pt x="3675" y="100883"/>
                </a:lnTo>
                <a:lnTo>
                  <a:pt x="5568" y="101627"/>
                </a:lnTo>
                <a:lnTo>
                  <a:pt x="10876" y="101627"/>
                </a:lnTo>
                <a:lnTo>
                  <a:pt x="13841" y="100664"/>
                </a:lnTo>
                <a:lnTo>
                  <a:pt x="21094" y="95944"/>
                </a:lnTo>
                <a:lnTo>
                  <a:pt x="22405" y="94476"/>
                </a:lnTo>
                <a:lnTo>
                  <a:pt x="14996" y="94476"/>
                </a:lnTo>
                <a:lnTo>
                  <a:pt x="14550" y="94247"/>
                </a:lnTo>
                <a:lnTo>
                  <a:pt x="13802" y="93337"/>
                </a:lnTo>
                <a:lnTo>
                  <a:pt x="13615" y="92678"/>
                </a:lnTo>
                <a:lnTo>
                  <a:pt x="13615" y="90101"/>
                </a:lnTo>
                <a:lnTo>
                  <a:pt x="14728" y="86339"/>
                </a:lnTo>
                <a:lnTo>
                  <a:pt x="16954" y="80529"/>
                </a:lnTo>
                <a:lnTo>
                  <a:pt x="32134" y="29149"/>
                </a:lnTo>
                <a:close/>
              </a:path>
              <a:path w="45085" h="102235">
                <a:moveTo>
                  <a:pt x="27650" y="81219"/>
                </a:moveTo>
                <a:lnTo>
                  <a:pt x="16680" y="94476"/>
                </a:lnTo>
                <a:lnTo>
                  <a:pt x="22405" y="94476"/>
                </a:lnTo>
                <a:lnTo>
                  <a:pt x="25666" y="90824"/>
                </a:lnTo>
                <a:lnTo>
                  <a:pt x="30496" y="83372"/>
                </a:lnTo>
                <a:lnTo>
                  <a:pt x="27650" y="81219"/>
                </a:lnTo>
                <a:close/>
              </a:path>
              <a:path w="45085" h="102235">
                <a:moveTo>
                  <a:pt x="40747" y="0"/>
                </a:moveTo>
                <a:lnTo>
                  <a:pt x="36953" y="0"/>
                </a:lnTo>
                <a:lnTo>
                  <a:pt x="31351" y="8723"/>
                </a:lnTo>
                <a:lnTo>
                  <a:pt x="26337" y="14757"/>
                </a:lnTo>
                <a:lnTo>
                  <a:pt x="17490" y="21445"/>
                </a:lnTo>
                <a:lnTo>
                  <a:pt x="12117" y="23991"/>
                </a:lnTo>
                <a:lnTo>
                  <a:pt x="5791" y="25739"/>
                </a:lnTo>
                <a:lnTo>
                  <a:pt x="4928" y="29149"/>
                </a:lnTo>
                <a:lnTo>
                  <a:pt x="43693" y="29149"/>
                </a:lnTo>
                <a:lnTo>
                  <a:pt x="44481" y="23634"/>
                </a:lnTo>
                <a:lnTo>
                  <a:pt x="33748" y="23634"/>
                </a:lnTo>
                <a:lnTo>
                  <a:pt x="40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17406" y="5589399"/>
            <a:ext cx="192405" cy="210185"/>
          </a:xfrm>
          <a:custGeom>
            <a:avLst/>
            <a:gdLst/>
            <a:ahLst/>
            <a:cxnLst/>
            <a:rect l="l" t="t" r="r" b="b"/>
            <a:pathLst>
              <a:path w="192405" h="210185">
                <a:moveTo>
                  <a:pt x="123969" y="45"/>
                </a:moveTo>
                <a:lnTo>
                  <a:pt x="75763" y="12399"/>
                </a:lnTo>
                <a:lnTo>
                  <a:pt x="36352" y="41210"/>
                </a:lnTo>
                <a:lnTo>
                  <a:pt x="12121" y="76428"/>
                </a:lnTo>
                <a:lnTo>
                  <a:pt x="310" y="124785"/>
                </a:lnTo>
                <a:lnTo>
                  <a:pt x="0" y="139624"/>
                </a:lnTo>
                <a:lnTo>
                  <a:pt x="2104" y="151067"/>
                </a:lnTo>
                <a:lnTo>
                  <a:pt x="20332" y="186107"/>
                </a:lnTo>
                <a:lnTo>
                  <a:pt x="63216" y="208197"/>
                </a:lnTo>
                <a:lnTo>
                  <a:pt x="94418" y="209655"/>
                </a:lnTo>
                <a:lnTo>
                  <a:pt x="107097" y="207358"/>
                </a:lnTo>
                <a:lnTo>
                  <a:pt x="118952" y="203393"/>
                </a:lnTo>
                <a:lnTo>
                  <a:pt x="129999" y="197742"/>
                </a:lnTo>
                <a:lnTo>
                  <a:pt x="90950" y="197742"/>
                </a:lnTo>
                <a:lnTo>
                  <a:pt x="77928" y="196573"/>
                </a:lnTo>
                <a:lnTo>
                  <a:pt x="44284" y="177662"/>
                </a:lnTo>
                <a:lnTo>
                  <a:pt x="29612" y="128295"/>
                </a:lnTo>
                <a:lnTo>
                  <a:pt x="30489" y="117657"/>
                </a:lnTo>
                <a:lnTo>
                  <a:pt x="46505" y="65822"/>
                </a:lnTo>
                <a:lnTo>
                  <a:pt x="78279" y="27413"/>
                </a:lnTo>
                <a:lnTo>
                  <a:pt x="114361" y="10444"/>
                </a:lnTo>
                <a:lnTo>
                  <a:pt x="127770" y="9453"/>
                </a:lnTo>
                <a:lnTo>
                  <a:pt x="166050" y="9453"/>
                </a:lnTo>
                <a:lnTo>
                  <a:pt x="165183" y="9224"/>
                </a:lnTo>
                <a:lnTo>
                  <a:pt x="148987" y="3459"/>
                </a:lnTo>
                <a:lnTo>
                  <a:pt x="136792" y="877"/>
                </a:lnTo>
                <a:lnTo>
                  <a:pt x="123969" y="45"/>
                </a:lnTo>
                <a:close/>
              </a:path>
              <a:path w="192405" h="210185">
                <a:moveTo>
                  <a:pt x="165154" y="160714"/>
                </a:moveTo>
                <a:lnTo>
                  <a:pt x="156061" y="163478"/>
                </a:lnTo>
                <a:lnTo>
                  <a:pt x="147176" y="173746"/>
                </a:lnTo>
                <a:lnTo>
                  <a:pt x="137824" y="182163"/>
                </a:lnTo>
                <a:lnTo>
                  <a:pt x="127982" y="188740"/>
                </a:lnTo>
                <a:lnTo>
                  <a:pt x="116720" y="193741"/>
                </a:lnTo>
                <a:lnTo>
                  <a:pt x="104396" y="196742"/>
                </a:lnTo>
                <a:lnTo>
                  <a:pt x="90950" y="197742"/>
                </a:lnTo>
                <a:lnTo>
                  <a:pt x="129999" y="197742"/>
                </a:lnTo>
                <a:lnTo>
                  <a:pt x="139478" y="190863"/>
                </a:lnTo>
                <a:lnTo>
                  <a:pt x="148458" y="182419"/>
                </a:lnTo>
                <a:lnTo>
                  <a:pt x="157017" y="172369"/>
                </a:lnTo>
                <a:lnTo>
                  <a:pt x="165154" y="160714"/>
                </a:lnTo>
                <a:close/>
              </a:path>
              <a:path w="192405" h="210185">
                <a:moveTo>
                  <a:pt x="166050" y="9453"/>
                </a:moveTo>
                <a:lnTo>
                  <a:pt x="134407" y="9453"/>
                </a:lnTo>
                <a:lnTo>
                  <a:pt x="140451" y="10419"/>
                </a:lnTo>
                <a:lnTo>
                  <a:pt x="151352" y="14276"/>
                </a:lnTo>
                <a:lnTo>
                  <a:pt x="170871" y="48291"/>
                </a:lnTo>
                <a:lnTo>
                  <a:pt x="171463" y="64601"/>
                </a:lnTo>
                <a:lnTo>
                  <a:pt x="176983" y="64601"/>
                </a:lnTo>
                <a:lnTo>
                  <a:pt x="189591" y="10242"/>
                </a:lnTo>
                <a:lnTo>
                  <a:pt x="169022" y="10242"/>
                </a:lnTo>
                <a:lnTo>
                  <a:pt x="166050" y="9453"/>
                </a:lnTo>
                <a:close/>
              </a:path>
              <a:path w="192405" h="210185">
                <a:moveTo>
                  <a:pt x="191966" y="0"/>
                </a:moveTo>
                <a:lnTo>
                  <a:pt x="186447" y="0"/>
                </a:lnTo>
                <a:lnTo>
                  <a:pt x="182314" y="4792"/>
                </a:lnTo>
                <a:lnTo>
                  <a:pt x="179361" y="7697"/>
                </a:lnTo>
                <a:lnTo>
                  <a:pt x="175812" y="9733"/>
                </a:lnTo>
                <a:lnTo>
                  <a:pt x="173747" y="10242"/>
                </a:lnTo>
                <a:lnTo>
                  <a:pt x="189591" y="10242"/>
                </a:lnTo>
                <a:lnTo>
                  <a:pt x="191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60179" y="5492497"/>
            <a:ext cx="353695" cy="454025"/>
          </a:xfrm>
          <a:custGeom>
            <a:avLst/>
            <a:gdLst/>
            <a:ahLst/>
            <a:cxnLst/>
            <a:rect l="l" t="t" r="r" b="b"/>
            <a:pathLst>
              <a:path w="353694" h="454025">
                <a:moveTo>
                  <a:pt x="0" y="0"/>
                </a:moveTo>
                <a:lnTo>
                  <a:pt x="353290" y="0"/>
                </a:lnTo>
                <a:lnTo>
                  <a:pt x="353290" y="453782"/>
                </a:lnTo>
                <a:lnTo>
                  <a:pt x="0" y="45378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14028" y="6927816"/>
            <a:ext cx="49530" cy="113030"/>
          </a:xfrm>
          <a:custGeom>
            <a:avLst/>
            <a:gdLst/>
            <a:ahLst/>
            <a:cxnLst/>
            <a:rect l="l" t="t" r="r" b="b"/>
            <a:pathLst>
              <a:path w="49530" h="113029">
                <a:moveTo>
                  <a:pt x="35657" y="32275"/>
                </a:moveTo>
                <a:lnTo>
                  <a:pt x="20071" y="32275"/>
                </a:lnTo>
                <a:lnTo>
                  <a:pt x="1075" y="94987"/>
                </a:lnTo>
                <a:lnTo>
                  <a:pt x="102" y="99767"/>
                </a:lnTo>
                <a:lnTo>
                  <a:pt x="0" y="106296"/>
                </a:lnTo>
                <a:lnTo>
                  <a:pt x="815" y="108406"/>
                </a:lnTo>
                <a:lnTo>
                  <a:pt x="4079" y="111705"/>
                </a:lnTo>
                <a:lnTo>
                  <a:pt x="6179" y="112529"/>
                </a:lnTo>
                <a:lnTo>
                  <a:pt x="12067" y="112529"/>
                </a:lnTo>
                <a:lnTo>
                  <a:pt x="15358" y="111461"/>
                </a:lnTo>
                <a:lnTo>
                  <a:pt x="23407" y="106237"/>
                </a:lnTo>
                <a:lnTo>
                  <a:pt x="24862" y="104610"/>
                </a:lnTo>
                <a:lnTo>
                  <a:pt x="16639" y="104610"/>
                </a:lnTo>
                <a:lnTo>
                  <a:pt x="16144" y="104358"/>
                </a:lnTo>
                <a:lnTo>
                  <a:pt x="15314" y="103349"/>
                </a:lnTo>
                <a:lnTo>
                  <a:pt x="15107" y="102620"/>
                </a:lnTo>
                <a:lnTo>
                  <a:pt x="15107" y="99767"/>
                </a:lnTo>
                <a:lnTo>
                  <a:pt x="16342" y="95601"/>
                </a:lnTo>
                <a:lnTo>
                  <a:pt x="18812" y="89167"/>
                </a:lnTo>
                <a:lnTo>
                  <a:pt x="35657" y="32275"/>
                </a:lnTo>
                <a:close/>
              </a:path>
              <a:path w="49530" h="113029">
                <a:moveTo>
                  <a:pt x="30680" y="89930"/>
                </a:moveTo>
                <a:lnTo>
                  <a:pt x="18507" y="104610"/>
                </a:lnTo>
                <a:lnTo>
                  <a:pt x="24862" y="104610"/>
                </a:lnTo>
                <a:lnTo>
                  <a:pt x="28479" y="100566"/>
                </a:lnTo>
                <a:lnTo>
                  <a:pt x="33839" y="92316"/>
                </a:lnTo>
                <a:lnTo>
                  <a:pt x="30680" y="89930"/>
                </a:lnTo>
                <a:close/>
              </a:path>
              <a:path w="49530" h="113029">
                <a:moveTo>
                  <a:pt x="45214" y="0"/>
                </a:moveTo>
                <a:lnTo>
                  <a:pt x="41004" y="0"/>
                </a:lnTo>
                <a:lnTo>
                  <a:pt x="40519" y="750"/>
                </a:lnTo>
                <a:lnTo>
                  <a:pt x="31952" y="12515"/>
                </a:lnTo>
                <a:lnTo>
                  <a:pt x="24316" y="20043"/>
                </a:lnTo>
                <a:lnTo>
                  <a:pt x="19408" y="23745"/>
                </a:lnTo>
                <a:lnTo>
                  <a:pt x="13444" y="26564"/>
                </a:lnTo>
                <a:lnTo>
                  <a:pt x="6426" y="28500"/>
                </a:lnTo>
                <a:lnTo>
                  <a:pt x="5468" y="32275"/>
                </a:lnTo>
                <a:lnTo>
                  <a:pt x="48482" y="32275"/>
                </a:lnTo>
                <a:lnTo>
                  <a:pt x="49357" y="26169"/>
                </a:lnTo>
                <a:lnTo>
                  <a:pt x="37448" y="26169"/>
                </a:lnTo>
                <a:lnTo>
                  <a:pt x="45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43516" y="6719678"/>
            <a:ext cx="150495" cy="238760"/>
          </a:xfrm>
          <a:custGeom>
            <a:avLst/>
            <a:gdLst/>
            <a:ahLst/>
            <a:cxnLst/>
            <a:rect l="l" t="t" r="r" b="b"/>
            <a:pathLst>
              <a:path w="150494" h="238759">
                <a:moveTo>
                  <a:pt x="88143" y="90429"/>
                </a:moveTo>
                <a:lnTo>
                  <a:pt x="42198" y="107116"/>
                </a:lnTo>
                <a:lnTo>
                  <a:pt x="15808" y="135225"/>
                </a:lnTo>
                <a:lnTo>
                  <a:pt x="862" y="175064"/>
                </a:lnTo>
                <a:lnTo>
                  <a:pt x="0" y="187588"/>
                </a:lnTo>
                <a:lnTo>
                  <a:pt x="1469" y="199441"/>
                </a:lnTo>
                <a:lnTo>
                  <a:pt x="31061" y="234464"/>
                </a:lnTo>
                <a:lnTo>
                  <a:pt x="61452" y="238424"/>
                </a:lnTo>
                <a:lnTo>
                  <a:pt x="73007" y="236813"/>
                </a:lnTo>
                <a:lnTo>
                  <a:pt x="84409" y="233516"/>
                </a:lnTo>
                <a:lnTo>
                  <a:pt x="95889" y="228319"/>
                </a:lnTo>
                <a:lnTo>
                  <a:pt x="100184" y="225656"/>
                </a:lnTo>
                <a:lnTo>
                  <a:pt x="52115" y="225644"/>
                </a:lnTo>
                <a:lnTo>
                  <a:pt x="42024" y="218448"/>
                </a:lnTo>
                <a:lnTo>
                  <a:pt x="34686" y="205003"/>
                </a:lnTo>
                <a:lnTo>
                  <a:pt x="32456" y="194474"/>
                </a:lnTo>
                <a:lnTo>
                  <a:pt x="32088" y="185686"/>
                </a:lnTo>
                <a:lnTo>
                  <a:pt x="32056" y="181536"/>
                </a:lnTo>
                <a:lnTo>
                  <a:pt x="33200" y="169305"/>
                </a:lnTo>
                <a:lnTo>
                  <a:pt x="45040" y="131131"/>
                </a:lnTo>
                <a:lnTo>
                  <a:pt x="82043" y="101865"/>
                </a:lnTo>
                <a:lnTo>
                  <a:pt x="143170" y="101865"/>
                </a:lnTo>
                <a:lnTo>
                  <a:pt x="138465" y="92819"/>
                </a:lnTo>
                <a:lnTo>
                  <a:pt x="137690" y="91709"/>
                </a:lnTo>
                <a:lnTo>
                  <a:pt x="99661" y="91709"/>
                </a:lnTo>
                <a:lnTo>
                  <a:pt x="98358" y="91264"/>
                </a:lnTo>
                <a:lnTo>
                  <a:pt x="97050" y="90930"/>
                </a:lnTo>
                <a:lnTo>
                  <a:pt x="94425" y="90485"/>
                </a:lnTo>
                <a:lnTo>
                  <a:pt x="88143" y="90429"/>
                </a:lnTo>
                <a:close/>
              </a:path>
              <a:path w="150494" h="238759">
                <a:moveTo>
                  <a:pt x="143170" y="101865"/>
                </a:moveTo>
                <a:lnTo>
                  <a:pt x="82043" y="101865"/>
                </a:lnTo>
                <a:lnTo>
                  <a:pt x="98578" y="102017"/>
                </a:lnTo>
                <a:lnTo>
                  <a:pt x="108400" y="109593"/>
                </a:lnTo>
                <a:lnTo>
                  <a:pt x="115672" y="123505"/>
                </a:lnTo>
                <a:lnTo>
                  <a:pt x="117646" y="134077"/>
                </a:lnTo>
                <a:lnTo>
                  <a:pt x="117819" y="141005"/>
                </a:lnTo>
                <a:lnTo>
                  <a:pt x="117894" y="146563"/>
                </a:lnTo>
                <a:lnTo>
                  <a:pt x="116572" y="159443"/>
                </a:lnTo>
                <a:lnTo>
                  <a:pt x="105186" y="197338"/>
                </a:lnTo>
                <a:lnTo>
                  <a:pt x="68943" y="225644"/>
                </a:lnTo>
                <a:lnTo>
                  <a:pt x="52132" y="225656"/>
                </a:lnTo>
                <a:lnTo>
                  <a:pt x="100203" y="225644"/>
                </a:lnTo>
                <a:lnTo>
                  <a:pt x="134084" y="192943"/>
                </a:lnTo>
                <a:lnTo>
                  <a:pt x="149132" y="153058"/>
                </a:lnTo>
                <a:lnTo>
                  <a:pt x="150419" y="141005"/>
                </a:lnTo>
                <a:lnTo>
                  <a:pt x="150062" y="128900"/>
                </a:lnTo>
                <a:lnTo>
                  <a:pt x="147947" y="116455"/>
                </a:lnTo>
                <a:lnTo>
                  <a:pt x="143960" y="103383"/>
                </a:lnTo>
                <a:lnTo>
                  <a:pt x="143170" y="101865"/>
                </a:lnTo>
                <a:close/>
              </a:path>
              <a:path w="150494" h="238759">
                <a:moveTo>
                  <a:pt x="93916" y="0"/>
                </a:moveTo>
                <a:lnTo>
                  <a:pt x="82660" y="4494"/>
                </a:lnTo>
                <a:lnTo>
                  <a:pt x="69434" y="13458"/>
                </a:lnTo>
                <a:lnTo>
                  <a:pt x="62858" y="23436"/>
                </a:lnTo>
                <a:lnTo>
                  <a:pt x="58447" y="37984"/>
                </a:lnTo>
                <a:lnTo>
                  <a:pt x="60129" y="46898"/>
                </a:lnTo>
                <a:lnTo>
                  <a:pt x="64780" y="56466"/>
                </a:lnTo>
                <a:lnTo>
                  <a:pt x="72399" y="66688"/>
                </a:lnTo>
                <a:lnTo>
                  <a:pt x="82987" y="77563"/>
                </a:lnTo>
                <a:lnTo>
                  <a:pt x="99661" y="91709"/>
                </a:lnTo>
                <a:lnTo>
                  <a:pt x="137690" y="91709"/>
                </a:lnTo>
                <a:lnTo>
                  <a:pt x="111994" y="63004"/>
                </a:lnTo>
                <a:lnTo>
                  <a:pt x="98117" y="52455"/>
                </a:lnTo>
                <a:lnTo>
                  <a:pt x="86464" y="41738"/>
                </a:lnTo>
                <a:lnTo>
                  <a:pt x="80347" y="31829"/>
                </a:lnTo>
                <a:lnTo>
                  <a:pt x="79767" y="22727"/>
                </a:lnTo>
                <a:lnTo>
                  <a:pt x="80907" y="18157"/>
                </a:lnTo>
                <a:lnTo>
                  <a:pt x="83415" y="14622"/>
                </a:lnTo>
                <a:lnTo>
                  <a:pt x="91172" y="9624"/>
                </a:lnTo>
                <a:lnTo>
                  <a:pt x="96032" y="8375"/>
                </a:lnTo>
                <a:lnTo>
                  <a:pt x="132617" y="8375"/>
                </a:lnTo>
                <a:lnTo>
                  <a:pt x="132207" y="7886"/>
                </a:lnTo>
                <a:lnTo>
                  <a:pt x="123323" y="2913"/>
                </a:lnTo>
                <a:lnTo>
                  <a:pt x="111090" y="222"/>
                </a:lnTo>
                <a:lnTo>
                  <a:pt x="93916" y="0"/>
                </a:lnTo>
                <a:close/>
              </a:path>
              <a:path w="150494" h="238759">
                <a:moveTo>
                  <a:pt x="132617" y="8375"/>
                </a:moveTo>
                <a:lnTo>
                  <a:pt x="96032" y="8375"/>
                </a:lnTo>
                <a:lnTo>
                  <a:pt x="102112" y="8376"/>
                </a:lnTo>
                <a:lnTo>
                  <a:pt x="114894" y="10592"/>
                </a:lnTo>
                <a:lnTo>
                  <a:pt x="125915" y="17229"/>
                </a:lnTo>
                <a:lnTo>
                  <a:pt x="133632" y="27133"/>
                </a:lnTo>
                <a:lnTo>
                  <a:pt x="137657" y="39779"/>
                </a:lnTo>
                <a:lnTo>
                  <a:pt x="146142" y="30301"/>
                </a:lnTo>
                <a:lnTo>
                  <a:pt x="141575" y="19039"/>
                </a:lnTo>
                <a:lnTo>
                  <a:pt x="132617" y="83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86870" y="6619887"/>
            <a:ext cx="336551" cy="502920"/>
          </a:xfrm>
          <a:custGeom>
            <a:avLst/>
            <a:gdLst/>
            <a:ahLst/>
            <a:cxnLst/>
            <a:rect l="l" t="t" r="r" b="b"/>
            <a:pathLst>
              <a:path w="336550" h="502920">
                <a:moveTo>
                  <a:pt x="0" y="0"/>
                </a:moveTo>
                <a:lnTo>
                  <a:pt x="336018" y="0"/>
                </a:lnTo>
                <a:lnTo>
                  <a:pt x="336018" y="502458"/>
                </a:lnTo>
                <a:lnTo>
                  <a:pt x="0" y="50245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189544" y="4403087"/>
            <a:ext cx="6744970" cy="2759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1989"/>
              </a:lnSpc>
            </a:pPr>
            <a:r>
              <a:rPr spc="4" dirty="0">
                <a:latin typeface="Verdana"/>
                <a:cs typeface="Verdana"/>
              </a:rPr>
              <a:t>Matrix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(nxn)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describes</a:t>
            </a:r>
            <a:r>
              <a:rPr spc="10" dirty="0">
                <a:latin typeface="Verdana"/>
                <a:cs typeface="Verdana"/>
              </a:rPr>
              <a:t> how </a:t>
            </a:r>
            <a:r>
              <a:rPr spc="4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state</a:t>
            </a:r>
            <a:r>
              <a:rPr spc="10" dirty="0">
                <a:latin typeface="Verdana"/>
                <a:cs typeface="Verdana"/>
              </a:rPr>
              <a:t> e</a:t>
            </a:r>
            <a:r>
              <a:rPr spc="-10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ol</a:t>
            </a:r>
            <a:r>
              <a:rPr spc="-10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es</a:t>
            </a:r>
            <a:r>
              <a:rPr spc="10" dirty="0">
                <a:latin typeface="Verdana"/>
                <a:cs typeface="Verdana"/>
              </a:rPr>
              <a:t> from 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 -1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t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without controls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or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noise.</a:t>
            </a:r>
            <a:endParaRPr dirty="0">
              <a:latin typeface="Verdana"/>
              <a:cs typeface="Verdana"/>
            </a:endParaRPr>
          </a:p>
          <a:p>
            <a:pPr marL="31108" marR="147286">
              <a:lnSpc>
                <a:spcPts val="1880"/>
              </a:lnSpc>
              <a:spcBef>
                <a:spcPts val="470"/>
              </a:spcBef>
            </a:pPr>
            <a:r>
              <a:rPr spc="4" dirty="0">
                <a:latin typeface="Verdana"/>
                <a:cs typeface="Verdana"/>
              </a:rPr>
              <a:t>Matrix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(nxl)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describes</a:t>
            </a:r>
            <a:r>
              <a:rPr spc="10" dirty="0">
                <a:latin typeface="Verdana"/>
                <a:cs typeface="Verdana"/>
              </a:rPr>
              <a:t> how </a:t>
            </a:r>
            <a:r>
              <a:rPr spc="4" dirty="0">
                <a:latin typeface="Verdana"/>
                <a:cs typeface="Verdana"/>
              </a:rPr>
              <a:t>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control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u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z="1700" i="1" baseline="-21739" dirty="0">
                <a:latin typeface="Times New Roman"/>
                <a:cs typeface="Times New Roman"/>
              </a:rPr>
              <a:t> </a:t>
            </a:r>
            <a:r>
              <a:rPr sz="1700" i="1" spc="75" baseline="-21739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changes </a:t>
            </a:r>
            <a:r>
              <a:rPr spc="4" dirty="0">
                <a:latin typeface="Verdana"/>
                <a:cs typeface="Verdana"/>
              </a:rPr>
              <a:t>the state</a:t>
            </a:r>
            <a:r>
              <a:rPr spc="10" dirty="0">
                <a:latin typeface="Verdana"/>
                <a:cs typeface="Verdana"/>
              </a:rPr>
              <a:t> from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-1</a:t>
            </a:r>
            <a:r>
              <a:rPr i="1" spc="18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t</a:t>
            </a:r>
            <a:r>
              <a:rPr spc="4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66024" marR="182838">
              <a:lnSpc>
                <a:spcPts val="1880"/>
              </a:lnSpc>
              <a:spcBef>
                <a:spcPts val="890"/>
              </a:spcBef>
            </a:pPr>
            <a:r>
              <a:rPr spc="4" dirty="0">
                <a:latin typeface="Verdana"/>
                <a:cs typeface="Verdana"/>
              </a:rPr>
              <a:t>Matrix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(kxn)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describes</a:t>
            </a:r>
            <a:r>
              <a:rPr spc="10" dirty="0">
                <a:latin typeface="Verdana"/>
                <a:cs typeface="Verdana"/>
              </a:rPr>
              <a:t> how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spc="10" dirty="0">
                <a:latin typeface="Verdana"/>
                <a:cs typeface="Verdana"/>
              </a:rPr>
              <a:t> map</a:t>
            </a:r>
            <a:r>
              <a:rPr spc="4" dirty="0">
                <a:latin typeface="Verdana"/>
                <a:cs typeface="Verdana"/>
              </a:rPr>
              <a:t> 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state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x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z="1700" i="1" baseline="-21739" dirty="0">
                <a:latin typeface="Times New Roman"/>
                <a:cs typeface="Times New Roman"/>
              </a:rPr>
              <a:t> </a:t>
            </a:r>
            <a:r>
              <a:rPr sz="1700" i="1" spc="75" baseline="-21739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Verdana"/>
                <a:cs typeface="Verdana"/>
              </a:rPr>
              <a:t>to</a:t>
            </a:r>
            <a:r>
              <a:rPr spc="10" dirty="0">
                <a:latin typeface="Verdana"/>
                <a:cs typeface="Verdana"/>
              </a:rPr>
              <a:t> an</a:t>
            </a:r>
            <a:r>
              <a:rPr spc="4" dirty="0">
                <a:latin typeface="Verdana"/>
                <a:cs typeface="Verdana"/>
              </a:rPr>
              <a:t> obser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ation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4" dirty="0">
                <a:latin typeface="Times New Roman"/>
                <a:cs typeface="Times New Roman"/>
              </a:rPr>
              <a:t>z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pc="4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  <a:p>
            <a:pPr marL="84435" marR="187917">
              <a:lnSpc>
                <a:spcPct val="91100"/>
              </a:lnSpc>
              <a:spcBef>
                <a:spcPts val="445"/>
              </a:spcBef>
            </a:pPr>
            <a:r>
              <a:rPr spc="-25" dirty="0">
                <a:latin typeface="Verdana"/>
                <a:cs typeface="Verdana"/>
              </a:rPr>
              <a:t>R</a:t>
            </a:r>
            <a:r>
              <a:rPr spc="10" dirty="0">
                <a:latin typeface="Verdana"/>
                <a:cs typeface="Verdana"/>
              </a:rPr>
              <a:t>andom 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ariables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representing the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process</a:t>
            </a:r>
            <a:r>
              <a:rPr spc="10" dirty="0">
                <a:latin typeface="Verdana"/>
                <a:cs typeface="Verdana"/>
              </a:rPr>
              <a:t> and measurement</a:t>
            </a:r>
            <a:r>
              <a:rPr spc="4" dirty="0">
                <a:latin typeface="Verdana"/>
                <a:cs typeface="Verdana"/>
              </a:rPr>
              <a:t> noise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that are</a:t>
            </a:r>
            <a:r>
              <a:rPr spc="10" dirty="0">
                <a:latin typeface="Verdana"/>
                <a:cs typeface="Verdana"/>
              </a:rPr>
              <a:t> assumed</a:t>
            </a:r>
            <a:r>
              <a:rPr spc="4" dirty="0">
                <a:latin typeface="Verdana"/>
                <a:cs typeface="Verdana"/>
              </a:rPr>
              <a:t> to</a:t>
            </a:r>
            <a:r>
              <a:rPr spc="10" dirty="0">
                <a:latin typeface="Verdana"/>
                <a:cs typeface="Verdana"/>
              </a:rPr>
              <a:t> be independent</a:t>
            </a:r>
            <a:r>
              <a:rPr spc="4" dirty="0">
                <a:latin typeface="Verdana"/>
                <a:cs typeface="Verdana"/>
              </a:rPr>
              <a:t> and normally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distributed with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spc="4" dirty="0">
                <a:latin typeface="Verdana"/>
                <a:cs typeface="Verdana"/>
              </a:rPr>
              <a:t>c</a:t>
            </a:r>
            <a:r>
              <a:rPr spc="-4" dirty="0">
                <a:latin typeface="Verdana"/>
                <a:cs typeface="Verdana"/>
              </a:rPr>
              <a:t>o</a:t>
            </a:r>
            <a:r>
              <a:rPr spc="-25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ariance</a:t>
            </a:r>
            <a:r>
              <a:rPr spc="10" dirty="0">
                <a:latin typeface="Verdana"/>
                <a:cs typeface="Verdana"/>
              </a:rPr>
              <a:t> </a:t>
            </a:r>
            <a:r>
              <a:rPr i="1" spc="10" dirty="0">
                <a:latin typeface="Times New Roman"/>
                <a:cs typeface="Times New Roman"/>
              </a:rPr>
              <a:t>R</a:t>
            </a:r>
            <a:r>
              <a:rPr sz="1700" i="1" spc="7" baseline="-21739" dirty="0">
                <a:latin typeface="Times New Roman"/>
                <a:cs typeface="Times New Roman"/>
              </a:rPr>
              <a:t>t</a:t>
            </a:r>
            <a:r>
              <a:rPr sz="1700" i="1" baseline="-21739" dirty="0">
                <a:latin typeface="Times New Roman"/>
                <a:cs typeface="Times New Roman"/>
              </a:rPr>
              <a:t> </a:t>
            </a:r>
            <a:r>
              <a:rPr sz="1700" i="1" spc="75" baseline="-21739" dirty="0">
                <a:latin typeface="Times New Roman"/>
                <a:cs typeface="Times New Roman"/>
              </a:rPr>
              <a:t> </a:t>
            </a:r>
            <a:r>
              <a:rPr spc="10" dirty="0">
                <a:latin typeface="Verdana"/>
                <a:cs typeface="Verdana"/>
              </a:rPr>
              <a:t>and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i="1" spc="10" dirty="0">
                <a:latin typeface="Times New Roman"/>
                <a:cs typeface="Times New Roman"/>
              </a:rPr>
              <a:t>Q</a:t>
            </a:r>
            <a:r>
              <a:rPr sz="1700" i="1" spc="7" baseline="-21739" dirty="0">
                <a:latin typeface="Times New Roman"/>
                <a:cs typeface="Times New Roman"/>
              </a:rPr>
              <a:t>t </a:t>
            </a:r>
            <a:r>
              <a:rPr spc="4" dirty="0">
                <a:latin typeface="Verdana"/>
                <a:cs typeface="Verdana"/>
              </a:rPr>
              <a:t>respect</a:t>
            </a:r>
            <a:r>
              <a:rPr spc="-4" dirty="0">
                <a:latin typeface="Verdana"/>
                <a:cs typeface="Verdana"/>
              </a:rPr>
              <a:t>i</a:t>
            </a:r>
            <a:r>
              <a:rPr spc="-10" dirty="0">
                <a:latin typeface="Verdana"/>
                <a:cs typeface="Verdana"/>
              </a:rPr>
              <a:t>v</a:t>
            </a:r>
            <a:r>
              <a:rPr spc="4" dirty="0">
                <a:latin typeface="Verdana"/>
                <a:cs typeface="Verdana"/>
              </a:rPr>
              <a:t>el</a:t>
            </a:r>
            <a:r>
              <a:rPr spc="-160" dirty="0">
                <a:latin typeface="Verdana"/>
                <a:cs typeface="Verdana"/>
              </a:rPr>
              <a:t>y</a:t>
            </a:r>
            <a:r>
              <a:rPr spc="4" dirty="0">
                <a:latin typeface="Verdana"/>
                <a:cs typeface="Verdana"/>
              </a:rPr>
              <a:t>.</a:t>
            </a:r>
            <a:endParaRPr dirty="0">
              <a:latin typeface="Verdana"/>
              <a:cs typeface="Verdana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>
            <a:off x="4953002" y="2674842"/>
            <a:ext cx="499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562031" y="2523101"/>
            <a:ext cx="1830393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Process dynamics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H="1" flipV="1">
            <a:off x="3976438" y="3923999"/>
            <a:ext cx="976564" cy="6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202948" y="3734115"/>
            <a:ext cx="1977035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Observation model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9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3695"/>
              </a:lnSpc>
            </a:pPr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 in </a:t>
            </a:r>
            <a:r>
              <a:rPr sz="3100" spc="-4" dirty="0"/>
              <a:t>1</a:t>
            </a:r>
            <a:r>
              <a:rPr sz="3100" dirty="0"/>
              <a:t>D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855658" y="1483823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4728" y="1515225"/>
            <a:ext cx="3917603" cy="28326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658" y="4360396"/>
            <a:ext cx="3917603" cy="28326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1067" y="1843033"/>
            <a:ext cx="1524635" cy="3633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2760"/>
              </a:lnSpc>
            </a:pPr>
            <a:r>
              <a:rPr sz="2300" spc="-4" dirty="0">
                <a:latin typeface="Verdana"/>
                <a:cs typeface="Verdana"/>
              </a:rPr>
              <a:t>p</a:t>
            </a:r>
            <a:r>
              <a:rPr sz="2300" dirty="0">
                <a:latin typeface="Verdana"/>
                <a:cs typeface="Verdana"/>
              </a:rPr>
              <a:t>re</a:t>
            </a:r>
            <a:r>
              <a:rPr sz="2300" spc="4" dirty="0">
                <a:latin typeface="Verdana"/>
                <a:cs typeface="Verdana"/>
              </a:rPr>
              <a:t>dict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5300" y="1830334"/>
            <a:ext cx="2118360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300" dirty="0">
                <a:latin typeface="Verdana"/>
                <a:cs typeface="Verdana"/>
              </a:rPr>
              <a:t>measuremen</a:t>
            </a:r>
            <a:r>
              <a:rPr sz="2300" spc="4" dirty="0">
                <a:latin typeface="Verdana"/>
                <a:cs typeface="Verdana"/>
              </a:rPr>
              <a:t>t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6620" y="4694343"/>
            <a:ext cx="153479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300" spc="10" dirty="0">
                <a:latin typeface="Verdana"/>
                <a:cs typeface="Verdana"/>
              </a:rPr>
              <a:t>correct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59443" y="5154908"/>
            <a:ext cx="1356099" cy="9919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08910" y="6301746"/>
            <a:ext cx="334581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300" dirty="0">
                <a:latin typeface="Verdana"/>
                <a:cs typeface="Verdana"/>
              </a:rPr>
              <a:t>I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'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4" dirty="0">
                <a:latin typeface="Verdana"/>
                <a:cs typeface="Verdana"/>
              </a:rPr>
              <a:t>w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4" dirty="0">
                <a:latin typeface="Verdana"/>
                <a:cs typeface="Verdana"/>
              </a:rPr>
              <a:t>ig</a:t>
            </a:r>
            <a:r>
              <a:rPr sz="2300" spc="10" dirty="0">
                <a:latin typeface="Verdana"/>
                <a:cs typeface="Verdana"/>
              </a:rPr>
              <a:t>h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10" dirty="0">
                <a:latin typeface="Verdana"/>
                <a:cs typeface="Verdana"/>
              </a:rPr>
              <a:t>d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mean!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12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 in </a:t>
            </a:r>
            <a:r>
              <a:rPr sz="3100" spc="-4" dirty="0"/>
              <a:t>1</a:t>
            </a:r>
            <a:r>
              <a:rPr sz="3100"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855658" y="4360396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1677" y="304575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7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74809" y="3045754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7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52461" y="3374903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2377" y="316557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4296" y="316557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03052" y="3190120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2" y="11988"/>
                </a:moveTo>
                <a:lnTo>
                  <a:pt x="10820" y="11988"/>
                </a:lnTo>
                <a:lnTo>
                  <a:pt x="12004" y="12383"/>
                </a:lnTo>
                <a:lnTo>
                  <a:pt x="13975" y="13962"/>
                </a:lnTo>
                <a:lnTo>
                  <a:pt x="14655" y="15226"/>
                </a:lnTo>
                <a:lnTo>
                  <a:pt x="15029" y="16963"/>
                </a:lnTo>
                <a:lnTo>
                  <a:pt x="15562" y="19257"/>
                </a:lnTo>
                <a:lnTo>
                  <a:pt x="15829" y="24429"/>
                </a:lnTo>
                <a:lnTo>
                  <a:pt x="15829" y="97633"/>
                </a:lnTo>
                <a:lnTo>
                  <a:pt x="2157" y="107551"/>
                </a:lnTo>
                <a:lnTo>
                  <a:pt x="2157" y="109716"/>
                </a:lnTo>
                <a:lnTo>
                  <a:pt x="42453" y="109716"/>
                </a:lnTo>
                <a:lnTo>
                  <a:pt x="42453" y="107551"/>
                </a:lnTo>
                <a:lnTo>
                  <a:pt x="37552" y="107438"/>
                </a:lnTo>
                <a:lnTo>
                  <a:pt x="34301" y="106972"/>
                </a:lnTo>
                <a:lnTo>
                  <a:pt x="31101" y="105332"/>
                </a:lnTo>
                <a:lnTo>
                  <a:pt x="30044" y="104156"/>
                </a:lnTo>
                <a:lnTo>
                  <a:pt x="29034" y="101088"/>
                </a:lnTo>
                <a:lnTo>
                  <a:pt x="28810" y="97633"/>
                </a:lnTo>
                <a:lnTo>
                  <a:pt x="28782" y="11988"/>
                </a:lnTo>
                <a:close/>
              </a:path>
              <a:path w="42545" h="109854">
                <a:moveTo>
                  <a:pt x="28782" y="0"/>
                </a:moveTo>
                <a:lnTo>
                  <a:pt x="26183" y="0"/>
                </a:lnTo>
                <a:lnTo>
                  <a:pt x="0" y="12270"/>
                </a:lnTo>
                <a:lnTo>
                  <a:pt x="1201" y="14436"/>
                </a:lnTo>
                <a:lnTo>
                  <a:pt x="4716" y="12805"/>
                </a:lnTo>
                <a:lnTo>
                  <a:pt x="7459" y="11988"/>
                </a:lnTo>
                <a:lnTo>
                  <a:pt x="28782" y="11988"/>
                </a:lnTo>
                <a:lnTo>
                  <a:pt x="28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05884" y="3231985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3"/>
                </a:lnTo>
                <a:lnTo>
                  <a:pt x="8080" y="11062"/>
                </a:lnTo>
                <a:lnTo>
                  <a:pt x="16941" y="19300"/>
                </a:lnTo>
                <a:lnTo>
                  <a:pt x="38931" y="54395"/>
                </a:lnTo>
                <a:lnTo>
                  <a:pt x="46947" y="93273"/>
                </a:lnTo>
                <a:lnTo>
                  <a:pt x="48891" y="133722"/>
                </a:lnTo>
                <a:lnTo>
                  <a:pt x="48386" y="145848"/>
                </a:lnTo>
                <a:lnTo>
                  <a:pt x="42786" y="184381"/>
                </a:lnTo>
                <a:lnTo>
                  <a:pt x="20034" y="230429"/>
                </a:lnTo>
                <a:lnTo>
                  <a:pt x="0" y="246139"/>
                </a:lnTo>
                <a:lnTo>
                  <a:pt x="11" y="251188"/>
                </a:lnTo>
                <a:lnTo>
                  <a:pt x="39415" y="221865"/>
                </a:lnTo>
                <a:lnTo>
                  <a:pt x="61554" y="187842"/>
                </a:lnTo>
                <a:lnTo>
                  <a:pt x="74304" y="138628"/>
                </a:lnTo>
                <a:lnTo>
                  <a:pt x="74835" y="125351"/>
                </a:lnTo>
                <a:lnTo>
                  <a:pt x="74382" y="113902"/>
                </a:lnTo>
                <a:lnTo>
                  <a:pt x="61319" y="63291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65903" y="3192283"/>
            <a:ext cx="1482382" cy="3024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5997" y="3231264"/>
            <a:ext cx="488950" cy="196850"/>
          </a:xfrm>
          <a:custGeom>
            <a:avLst/>
            <a:gdLst/>
            <a:ahLst/>
            <a:cxnLst/>
            <a:rect l="l" t="t" r="r" b="b"/>
            <a:pathLst>
              <a:path w="488950" h="196850">
                <a:moveTo>
                  <a:pt x="52484" y="68572"/>
                </a:moveTo>
                <a:lnTo>
                  <a:pt x="0" y="68572"/>
                </a:lnTo>
                <a:lnTo>
                  <a:pt x="0" y="72903"/>
                </a:lnTo>
                <a:lnTo>
                  <a:pt x="5412" y="74128"/>
                </a:lnTo>
                <a:lnTo>
                  <a:pt x="9357" y="75923"/>
                </a:lnTo>
                <a:lnTo>
                  <a:pt x="14390" y="80689"/>
                </a:lnTo>
                <a:lnTo>
                  <a:pt x="16955" y="85294"/>
                </a:lnTo>
                <a:lnTo>
                  <a:pt x="59140" y="196334"/>
                </a:lnTo>
                <a:lnTo>
                  <a:pt x="62673" y="196334"/>
                </a:lnTo>
                <a:lnTo>
                  <a:pt x="78805" y="160672"/>
                </a:lnTo>
                <a:lnTo>
                  <a:pt x="69382" y="160672"/>
                </a:lnTo>
                <a:lnTo>
                  <a:pt x="41647" y="87618"/>
                </a:lnTo>
                <a:lnTo>
                  <a:pt x="40882" y="84200"/>
                </a:lnTo>
                <a:lnTo>
                  <a:pt x="40882" y="78823"/>
                </a:lnTo>
                <a:lnTo>
                  <a:pt x="41622" y="76865"/>
                </a:lnTo>
                <a:lnTo>
                  <a:pt x="44590" y="74128"/>
                </a:lnTo>
                <a:lnTo>
                  <a:pt x="47716" y="73263"/>
                </a:lnTo>
                <a:lnTo>
                  <a:pt x="52484" y="72903"/>
                </a:lnTo>
                <a:lnTo>
                  <a:pt x="52484" y="68572"/>
                </a:lnTo>
                <a:close/>
              </a:path>
              <a:path w="488950" h="196850">
                <a:moveTo>
                  <a:pt x="121622" y="116686"/>
                </a:moveTo>
                <a:lnTo>
                  <a:pt x="98704" y="116686"/>
                </a:lnTo>
                <a:lnTo>
                  <a:pt x="129656" y="196334"/>
                </a:lnTo>
                <a:lnTo>
                  <a:pt x="134212" y="196334"/>
                </a:lnTo>
                <a:lnTo>
                  <a:pt x="147980" y="160367"/>
                </a:lnTo>
                <a:lnTo>
                  <a:pt x="138788" y="160367"/>
                </a:lnTo>
                <a:lnTo>
                  <a:pt x="121622" y="116686"/>
                </a:lnTo>
                <a:close/>
              </a:path>
              <a:path w="488950" h="196850">
                <a:moveTo>
                  <a:pt x="128217" y="68572"/>
                </a:moveTo>
                <a:lnTo>
                  <a:pt x="67640" y="68572"/>
                </a:lnTo>
                <a:lnTo>
                  <a:pt x="67640" y="72903"/>
                </a:lnTo>
                <a:lnTo>
                  <a:pt x="73035" y="73188"/>
                </a:lnTo>
                <a:lnTo>
                  <a:pt x="76723" y="73994"/>
                </a:lnTo>
                <a:lnTo>
                  <a:pt x="78701" y="75317"/>
                </a:lnTo>
                <a:lnTo>
                  <a:pt x="82209" y="77497"/>
                </a:lnTo>
                <a:lnTo>
                  <a:pt x="85045" y="81429"/>
                </a:lnTo>
                <a:lnTo>
                  <a:pt x="87418" y="87670"/>
                </a:lnTo>
                <a:lnTo>
                  <a:pt x="94355" y="105497"/>
                </a:lnTo>
                <a:lnTo>
                  <a:pt x="69382" y="160672"/>
                </a:lnTo>
                <a:lnTo>
                  <a:pt x="78805" y="160672"/>
                </a:lnTo>
                <a:lnTo>
                  <a:pt x="98704" y="116686"/>
                </a:lnTo>
                <a:lnTo>
                  <a:pt x="121622" y="116686"/>
                </a:lnTo>
                <a:lnTo>
                  <a:pt x="110958" y="89550"/>
                </a:lnTo>
                <a:lnTo>
                  <a:pt x="110247" y="87670"/>
                </a:lnTo>
                <a:lnTo>
                  <a:pt x="109894" y="85831"/>
                </a:lnTo>
                <a:lnTo>
                  <a:pt x="109894" y="80658"/>
                </a:lnTo>
                <a:lnTo>
                  <a:pt x="128217" y="72903"/>
                </a:lnTo>
                <a:lnTo>
                  <a:pt x="128217" y="68572"/>
                </a:lnTo>
                <a:close/>
              </a:path>
              <a:path w="488950" h="196850">
                <a:moveTo>
                  <a:pt x="192619" y="68572"/>
                </a:moveTo>
                <a:lnTo>
                  <a:pt x="154663" y="68572"/>
                </a:lnTo>
                <a:lnTo>
                  <a:pt x="154663" y="72903"/>
                </a:lnTo>
                <a:lnTo>
                  <a:pt x="159863" y="73091"/>
                </a:lnTo>
                <a:lnTo>
                  <a:pt x="163356" y="73887"/>
                </a:lnTo>
                <a:lnTo>
                  <a:pt x="166905" y="76691"/>
                </a:lnTo>
                <a:lnTo>
                  <a:pt x="167750" y="78200"/>
                </a:lnTo>
                <a:lnTo>
                  <a:pt x="167794" y="83046"/>
                </a:lnTo>
                <a:lnTo>
                  <a:pt x="166817" y="87114"/>
                </a:lnTo>
                <a:lnTo>
                  <a:pt x="164918" y="92121"/>
                </a:lnTo>
                <a:lnTo>
                  <a:pt x="138788" y="160367"/>
                </a:lnTo>
                <a:lnTo>
                  <a:pt x="147980" y="160367"/>
                </a:lnTo>
                <a:lnTo>
                  <a:pt x="176051" y="87068"/>
                </a:lnTo>
                <a:lnTo>
                  <a:pt x="179039" y="79396"/>
                </a:lnTo>
                <a:lnTo>
                  <a:pt x="184796" y="74076"/>
                </a:lnTo>
                <a:lnTo>
                  <a:pt x="192619" y="72903"/>
                </a:lnTo>
                <a:lnTo>
                  <a:pt x="192619" y="68572"/>
                </a:lnTo>
                <a:close/>
              </a:path>
              <a:path w="488950" h="196850">
                <a:moveTo>
                  <a:pt x="241658" y="0"/>
                </a:moveTo>
                <a:lnTo>
                  <a:pt x="234026" y="0"/>
                </a:lnTo>
                <a:lnTo>
                  <a:pt x="230771" y="1328"/>
                </a:lnTo>
                <a:lnTo>
                  <a:pt x="225470" y="6644"/>
                </a:lnTo>
                <a:lnTo>
                  <a:pt x="224144" y="9864"/>
                </a:lnTo>
                <a:lnTo>
                  <a:pt x="224144" y="17429"/>
                </a:lnTo>
                <a:lnTo>
                  <a:pt x="225496" y="20671"/>
                </a:lnTo>
                <a:lnTo>
                  <a:pt x="230884" y="26076"/>
                </a:lnTo>
                <a:lnTo>
                  <a:pt x="234118" y="27428"/>
                </a:lnTo>
                <a:lnTo>
                  <a:pt x="241658" y="27428"/>
                </a:lnTo>
                <a:lnTo>
                  <a:pt x="244867" y="26076"/>
                </a:lnTo>
                <a:lnTo>
                  <a:pt x="250167" y="20671"/>
                </a:lnTo>
                <a:lnTo>
                  <a:pt x="251489" y="17429"/>
                </a:lnTo>
                <a:lnTo>
                  <a:pt x="251489" y="9864"/>
                </a:lnTo>
                <a:lnTo>
                  <a:pt x="250167" y="6644"/>
                </a:lnTo>
                <a:lnTo>
                  <a:pt x="244867" y="1328"/>
                </a:lnTo>
                <a:lnTo>
                  <a:pt x="241658" y="0"/>
                </a:lnTo>
                <a:close/>
              </a:path>
              <a:path w="488950" h="196850">
                <a:moveTo>
                  <a:pt x="268042" y="188394"/>
                </a:moveTo>
                <a:lnTo>
                  <a:pt x="208316" y="188394"/>
                </a:lnTo>
                <a:lnTo>
                  <a:pt x="208316" y="192725"/>
                </a:lnTo>
                <a:lnTo>
                  <a:pt x="268042" y="192725"/>
                </a:lnTo>
                <a:lnTo>
                  <a:pt x="268042" y="188394"/>
                </a:lnTo>
                <a:close/>
              </a:path>
              <a:path w="488950" h="196850">
                <a:moveTo>
                  <a:pt x="249331" y="82421"/>
                </a:moveTo>
                <a:lnTo>
                  <a:pt x="219876" y="82421"/>
                </a:lnTo>
                <a:lnTo>
                  <a:pt x="221663" y="82991"/>
                </a:lnTo>
                <a:lnTo>
                  <a:pt x="224278" y="85270"/>
                </a:lnTo>
                <a:lnTo>
                  <a:pt x="225238" y="87313"/>
                </a:lnTo>
                <a:lnTo>
                  <a:pt x="225957" y="90887"/>
                </a:lnTo>
                <a:lnTo>
                  <a:pt x="226758" y="100626"/>
                </a:lnTo>
                <a:lnTo>
                  <a:pt x="227026" y="116933"/>
                </a:lnTo>
                <a:lnTo>
                  <a:pt x="227016" y="172559"/>
                </a:lnTo>
                <a:lnTo>
                  <a:pt x="214280" y="188394"/>
                </a:lnTo>
                <a:lnTo>
                  <a:pt x="262209" y="188394"/>
                </a:lnTo>
                <a:lnTo>
                  <a:pt x="249331" y="172559"/>
                </a:lnTo>
                <a:lnTo>
                  <a:pt x="249331" y="82421"/>
                </a:lnTo>
                <a:close/>
              </a:path>
              <a:path w="488950" h="196850">
                <a:moveTo>
                  <a:pt x="249331" y="64963"/>
                </a:moveTo>
                <a:lnTo>
                  <a:pt x="243495" y="64963"/>
                </a:lnTo>
                <a:lnTo>
                  <a:pt x="206877" y="80121"/>
                </a:lnTo>
                <a:lnTo>
                  <a:pt x="208710" y="84452"/>
                </a:lnTo>
                <a:lnTo>
                  <a:pt x="212194" y="83098"/>
                </a:lnTo>
                <a:lnTo>
                  <a:pt x="215158" y="82421"/>
                </a:lnTo>
                <a:lnTo>
                  <a:pt x="249331" y="82421"/>
                </a:lnTo>
                <a:lnTo>
                  <a:pt x="249331" y="64963"/>
                </a:lnTo>
                <a:close/>
              </a:path>
              <a:path w="488950" h="196850">
                <a:moveTo>
                  <a:pt x="319624" y="77235"/>
                </a:moveTo>
                <a:lnTo>
                  <a:pt x="297318" y="77235"/>
                </a:lnTo>
                <a:lnTo>
                  <a:pt x="297439" y="171277"/>
                </a:lnTo>
                <a:lnTo>
                  <a:pt x="317101" y="194890"/>
                </a:lnTo>
                <a:lnTo>
                  <a:pt x="327447" y="194890"/>
                </a:lnTo>
                <a:lnTo>
                  <a:pt x="333437" y="192594"/>
                </a:lnTo>
                <a:lnTo>
                  <a:pt x="345051" y="183405"/>
                </a:lnTo>
                <a:lnTo>
                  <a:pt x="348413" y="178288"/>
                </a:lnTo>
                <a:lnTo>
                  <a:pt x="328291" y="178288"/>
                </a:lnTo>
                <a:lnTo>
                  <a:pt x="325348" y="176886"/>
                </a:lnTo>
                <a:lnTo>
                  <a:pt x="320771" y="171277"/>
                </a:lnTo>
                <a:lnTo>
                  <a:pt x="319624" y="165853"/>
                </a:lnTo>
                <a:lnTo>
                  <a:pt x="319624" y="77235"/>
                </a:lnTo>
                <a:close/>
              </a:path>
              <a:path w="488950" h="196850">
                <a:moveTo>
                  <a:pt x="352724" y="167462"/>
                </a:moveTo>
                <a:lnTo>
                  <a:pt x="346967" y="167462"/>
                </a:lnTo>
                <a:lnTo>
                  <a:pt x="345437" y="171025"/>
                </a:lnTo>
                <a:lnTo>
                  <a:pt x="343284" y="173720"/>
                </a:lnTo>
                <a:lnTo>
                  <a:pt x="337723" y="177375"/>
                </a:lnTo>
                <a:lnTo>
                  <a:pt x="334846" y="178288"/>
                </a:lnTo>
                <a:lnTo>
                  <a:pt x="348413" y="178288"/>
                </a:lnTo>
                <a:lnTo>
                  <a:pt x="349549" y="176559"/>
                </a:lnTo>
                <a:lnTo>
                  <a:pt x="352724" y="167462"/>
                </a:lnTo>
                <a:close/>
              </a:path>
              <a:path w="488950" h="196850">
                <a:moveTo>
                  <a:pt x="319624" y="27428"/>
                </a:moveTo>
                <a:lnTo>
                  <a:pt x="315309" y="27428"/>
                </a:lnTo>
                <a:lnTo>
                  <a:pt x="311635" y="36639"/>
                </a:lnTo>
                <a:lnTo>
                  <a:pt x="308766" y="42974"/>
                </a:lnTo>
                <a:lnTo>
                  <a:pt x="282798" y="71192"/>
                </a:lnTo>
                <a:lnTo>
                  <a:pt x="277889" y="73140"/>
                </a:lnTo>
                <a:lnTo>
                  <a:pt x="277889" y="77235"/>
                </a:lnTo>
                <a:lnTo>
                  <a:pt x="348498" y="77235"/>
                </a:lnTo>
                <a:lnTo>
                  <a:pt x="348498" y="68572"/>
                </a:lnTo>
                <a:lnTo>
                  <a:pt x="319624" y="68572"/>
                </a:lnTo>
                <a:lnTo>
                  <a:pt x="319624" y="27428"/>
                </a:lnTo>
                <a:close/>
              </a:path>
              <a:path w="488950" h="196850">
                <a:moveTo>
                  <a:pt x="416540" y="188394"/>
                </a:moveTo>
                <a:lnTo>
                  <a:pt x="355376" y="188394"/>
                </a:lnTo>
                <a:lnTo>
                  <a:pt x="355376" y="192725"/>
                </a:lnTo>
                <a:lnTo>
                  <a:pt x="416540" y="192725"/>
                </a:lnTo>
                <a:lnTo>
                  <a:pt x="416540" y="188394"/>
                </a:lnTo>
                <a:close/>
              </a:path>
              <a:path w="488950" h="196850">
                <a:moveTo>
                  <a:pt x="488500" y="188394"/>
                </a:moveTo>
                <a:lnTo>
                  <a:pt x="427337" y="188394"/>
                </a:lnTo>
                <a:lnTo>
                  <a:pt x="427337" y="192725"/>
                </a:lnTo>
                <a:lnTo>
                  <a:pt x="488500" y="192725"/>
                </a:lnTo>
                <a:lnTo>
                  <a:pt x="488500" y="188394"/>
                </a:lnTo>
                <a:close/>
              </a:path>
              <a:path w="488950" h="196850">
                <a:moveTo>
                  <a:pt x="396392" y="17324"/>
                </a:moveTo>
                <a:lnTo>
                  <a:pt x="366937" y="17324"/>
                </a:lnTo>
                <a:lnTo>
                  <a:pt x="368745" y="17912"/>
                </a:lnTo>
                <a:lnTo>
                  <a:pt x="371443" y="20265"/>
                </a:lnTo>
                <a:lnTo>
                  <a:pt x="372449" y="22482"/>
                </a:lnTo>
                <a:lnTo>
                  <a:pt x="373164" y="26075"/>
                </a:lnTo>
                <a:lnTo>
                  <a:pt x="373856" y="35171"/>
                </a:lnTo>
                <a:lnTo>
                  <a:pt x="374087" y="51970"/>
                </a:lnTo>
                <a:lnTo>
                  <a:pt x="374012" y="173304"/>
                </a:lnTo>
                <a:lnTo>
                  <a:pt x="373555" y="177853"/>
                </a:lnTo>
                <a:lnTo>
                  <a:pt x="371419" y="183056"/>
                </a:lnTo>
                <a:lnTo>
                  <a:pt x="369992" y="184819"/>
                </a:lnTo>
                <a:lnTo>
                  <a:pt x="368204" y="185743"/>
                </a:lnTo>
                <a:lnTo>
                  <a:pt x="365088" y="187511"/>
                </a:lnTo>
                <a:lnTo>
                  <a:pt x="360814" y="188394"/>
                </a:lnTo>
                <a:lnTo>
                  <a:pt x="410185" y="188394"/>
                </a:lnTo>
                <a:lnTo>
                  <a:pt x="405716" y="187674"/>
                </a:lnTo>
                <a:lnTo>
                  <a:pt x="400541" y="184795"/>
                </a:lnTo>
                <a:lnTo>
                  <a:pt x="398774" y="183007"/>
                </a:lnTo>
                <a:lnTo>
                  <a:pt x="396871" y="178735"/>
                </a:lnTo>
                <a:lnTo>
                  <a:pt x="396392" y="173304"/>
                </a:lnTo>
                <a:lnTo>
                  <a:pt x="396392" y="99283"/>
                </a:lnTo>
                <a:lnTo>
                  <a:pt x="403094" y="92162"/>
                </a:lnTo>
                <a:lnTo>
                  <a:pt x="404460" y="91038"/>
                </a:lnTo>
                <a:lnTo>
                  <a:pt x="396392" y="91038"/>
                </a:lnTo>
                <a:lnTo>
                  <a:pt x="396392" y="17324"/>
                </a:lnTo>
                <a:close/>
              </a:path>
              <a:path w="488950" h="196850">
                <a:moveTo>
                  <a:pt x="465020" y="81564"/>
                </a:moveTo>
                <a:lnTo>
                  <a:pt x="431859" y="81564"/>
                </a:lnTo>
                <a:lnTo>
                  <a:pt x="435575" y="82622"/>
                </a:lnTo>
                <a:lnTo>
                  <a:pt x="441727" y="86847"/>
                </a:lnTo>
                <a:lnTo>
                  <a:pt x="443972" y="90018"/>
                </a:lnTo>
                <a:lnTo>
                  <a:pt x="445575" y="94890"/>
                </a:lnTo>
                <a:lnTo>
                  <a:pt x="447007" y="104717"/>
                </a:lnTo>
                <a:lnTo>
                  <a:pt x="447484" y="120848"/>
                </a:lnTo>
                <a:lnTo>
                  <a:pt x="447461" y="172559"/>
                </a:lnTo>
                <a:lnTo>
                  <a:pt x="435999" y="188394"/>
                </a:lnTo>
                <a:lnTo>
                  <a:pt x="482630" y="188394"/>
                </a:lnTo>
                <a:lnTo>
                  <a:pt x="478594" y="187744"/>
                </a:lnTo>
                <a:lnTo>
                  <a:pt x="474196" y="185143"/>
                </a:lnTo>
                <a:lnTo>
                  <a:pt x="472634" y="183379"/>
                </a:lnTo>
                <a:lnTo>
                  <a:pt x="471714" y="181154"/>
                </a:lnTo>
                <a:lnTo>
                  <a:pt x="470430" y="178183"/>
                </a:lnTo>
                <a:lnTo>
                  <a:pt x="469865" y="173304"/>
                </a:lnTo>
                <a:lnTo>
                  <a:pt x="469789" y="171815"/>
                </a:lnTo>
                <a:lnTo>
                  <a:pt x="469687" y="112069"/>
                </a:lnTo>
                <a:lnTo>
                  <a:pt x="468863" y="98270"/>
                </a:lnTo>
                <a:lnTo>
                  <a:pt x="467217" y="89053"/>
                </a:lnTo>
                <a:lnTo>
                  <a:pt x="465020" y="81564"/>
                </a:lnTo>
                <a:close/>
              </a:path>
              <a:path w="488950" h="196850">
                <a:moveTo>
                  <a:pt x="444874" y="64963"/>
                </a:moveTo>
                <a:lnTo>
                  <a:pt x="431967" y="64963"/>
                </a:lnTo>
                <a:lnTo>
                  <a:pt x="426097" y="66532"/>
                </a:lnTo>
                <a:lnTo>
                  <a:pt x="416328" y="72126"/>
                </a:lnTo>
                <a:lnTo>
                  <a:pt x="407341" y="79702"/>
                </a:lnTo>
                <a:lnTo>
                  <a:pt x="396392" y="91038"/>
                </a:lnTo>
                <a:lnTo>
                  <a:pt x="404460" y="91038"/>
                </a:lnTo>
                <a:lnTo>
                  <a:pt x="408846" y="87430"/>
                </a:lnTo>
                <a:lnTo>
                  <a:pt x="418448" y="82737"/>
                </a:lnTo>
                <a:lnTo>
                  <a:pt x="423067" y="81564"/>
                </a:lnTo>
                <a:lnTo>
                  <a:pt x="465020" y="81564"/>
                </a:lnTo>
                <a:lnTo>
                  <a:pt x="464781" y="80752"/>
                </a:lnTo>
                <a:lnTo>
                  <a:pt x="461031" y="74663"/>
                </a:lnTo>
                <a:lnTo>
                  <a:pt x="450922" y="66903"/>
                </a:lnTo>
                <a:lnTo>
                  <a:pt x="444874" y="64963"/>
                </a:lnTo>
                <a:close/>
              </a:path>
              <a:path w="488950" h="196850">
                <a:moveTo>
                  <a:pt x="396392" y="0"/>
                </a:moveTo>
                <a:lnTo>
                  <a:pt x="390291" y="0"/>
                </a:lnTo>
                <a:lnTo>
                  <a:pt x="353938" y="15157"/>
                </a:lnTo>
                <a:lnTo>
                  <a:pt x="355772" y="19489"/>
                </a:lnTo>
                <a:lnTo>
                  <a:pt x="359871" y="18045"/>
                </a:lnTo>
                <a:lnTo>
                  <a:pt x="362838" y="17324"/>
                </a:lnTo>
                <a:lnTo>
                  <a:pt x="396392" y="17324"/>
                </a:lnTo>
                <a:lnTo>
                  <a:pt x="396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6035" y="3441311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2"/>
                </a:lnTo>
                <a:lnTo>
                  <a:pt x="8079" y="11062"/>
                </a:lnTo>
                <a:lnTo>
                  <a:pt x="16941" y="19300"/>
                </a:lnTo>
                <a:lnTo>
                  <a:pt x="38930" y="54396"/>
                </a:lnTo>
                <a:lnTo>
                  <a:pt x="46947" y="93274"/>
                </a:lnTo>
                <a:lnTo>
                  <a:pt x="48893" y="133723"/>
                </a:lnTo>
                <a:lnTo>
                  <a:pt x="48386" y="145849"/>
                </a:lnTo>
                <a:lnTo>
                  <a:pt x="42788" y="184382"/>
                </a:lnTo>
                <a:lnTo>
                  <a:pt x="20034" y="230429"/>
                </a:lnTo>
                <a:lnTo>
                  <a:pt x="0" y="246139"/>
                </a:lnTo>
                <a:lnTo>
                  <a:pt x="11" y="251188"/>
                </a:lnTo>
                <a:lnTo>
                  <a:pt x="39415" y="221865"/>
                </a:lnTo>
                <a:lnTo>
                  <a:pt x="61553" y="187841"/>
                </a:lnTo>
                <a:lnTo>
                  <a:pt x="74304" y="138628"/>
                </a:lnTo>
                <a:lnTo>
                  <a:pt x="74835" y="125350"/>
                </a:lnTo>
                <a:lnTo>
                  <a:pt x="74382" y="113902"/>
                </a:lnTo>
                <a:lnTo>
                  <a:pt x="61320" y="63290"/>
                </a:lnTo>
                <a:lnTo>
                  <a:pt x="31820" y="21484"/>
                </a:lnTo>
                <a:lnTo>
                  <a:pt x="11883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758" y="344636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4" y="0"/>
                </a:moveTo>
                <a:lnTo>
                  <a:pt x="35532" y="24246"/>
                </a:lnTo>
                <a:lnTo>
                  <a:pt x="13336" y="58274"/>
                </a:lnTo>
                <a:lnTo>
                  <a:pt x="533" y="107475"/>
                </a:lnTo>
                <a:lnTo>
                  <a:pt x="0" y="120737"/>
                </a:lnTo>
                <a:lnTo>
                  <a:pt x="450" y="132153"/>
                </a:lnTo>
                <a:lnTo>
                  <a:pt x="13513" y="182790"/>
                </a:lnTo>
                <a:lnTo>
                  <a:pt x="43128" y="224502"/>
                </a:lnTo>
                <a:lnTo>
                  <a:pt x="74834" y="246141"/>
                </a:lnTo>
                <a:lnTo>
                  <a:pt x="74834" y="241087"/>
                </a:lnTo>
                <a:lnTo>
                  <a:pt x="66818" y="235073"/>
                </a:lnTo>
                <a:lnTo>
                  <a:pt x="57975" y="226827"/>
                </a:lnTo>
                <a:lnTo>
                  <a:pt x="35999" y="191657"/>
                </a:lnTo>
                <a:lnTo>
                  <a:pt x="27895" y="152858"/>
                </a:lnTo>
                <a:lnTo>
                  <a:pt x="25941" y="112386"/>
                </a:lnTo>
                <a:lnTo>
                  <a:pt x="26451" y="100242"/>
                </a:lnTo>
                <a:lnTo>
                  <a:pt x="32120" y="61750"/>
                </a:lnTo>
                <a:lnTo>
                  <a:pt x="54789" y="15671"/>
                </a:lnTo>
                <a:lnTo>
                  <a:pt x="64117" y="7051"/>
                </a:lnTo>
                <a:lnTo>
                  <a:pt x="74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07228" y="3025545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2"/>
                </a:lnTo>
                <a:lnTo>
                  <a:pt x="8077" y="11062"/>
                </a:lnTo>
                <a:lnTo>
                  <a:pt x="16939" y="19300"/>
                </a:lnTo>
                <a:lnTo>
                  <a:pt x="38928" y="54395"/>
                </a:lnTo>
                <a:lnTo>
                  <a:pt x="46946" y="93273"/>
                </a:lnTo>
                <a:lnTo>
                  <a:pt x="48891" y="133722"/>
                </a:lnTo>
                <a:lnTo>
                  <a:pt x="48385" y="145848"/>
                </a:lnTo>
                <a:lnTo>
                  <a:pt x="42787" y="184381"/>
                </a:lnTo>
                <a:lnTo>
                  <a:pt x="20033" y="230428"/>
                </a:lnTo>
                <a:lnTo>
                  <a:pt x="0" y="246139"/>
                </a:lnTo>
                <a:lnTo>
                  <a:pt x="10" y="251188"/>
                </a:lnTo>
                <a:lnTo>
                  <a:pt x="39413" y="221865"/>
                </a:lnTo>
                <a:lnTo>
                  <a:pt x="61552" y="187842"/>
                </a:lnTo>
                <a:lnTo>
                  <a:pt x="74303" y="138628"/>
                </a:lnTo>
                <a:lnTo>
                  <a:pt x="74834" y="125350"/>
                </a:lnTo>
                <a:lnTo>
                  <a:pt x="74381" y="113902"/>
                </a:lnTo>
                <a:lnTo>
                  <a:pt x="61319" y="63291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55934" y="303059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32" y="24246"/>
                </a:lnTo>
                <a:lnTo>
                  <a:pt x="13336" y="58273"/>
                </a:lnTo>
                <a:lnTo>
                  <a:pt x="533" y="107475"/>
                </a:lnTo>
                <a:lnTo>
                  <a:pt x="0" y="120737"/>
                </a:lnTo>
                <a:lnTo>
                  <a:pt x="450" y="132153"/>
                </a:lnTo>
                <a:lnTo>
                  <a:pt x="13513" y="182790"/>
                </a:lnTo>
                <a:lnTo>
                  <a:pt x="43129" y="224502"/>
                </a:lnTo>
                <a:lnTo>
                  <a:pt x="74836" y="246141"/>
                </a:lnTo>
                <a:lnTo>
                  <a:pt x="74836" y="241087"/>
                </a:lnTo>
                <a:lnTo>
                  <a:pt x="66819" y="235073"/>
                </a:lnTo>
                <a:lnTo>
                  <a:pt x="57976" y="226827"/>
                </a:lnTo>
                <a:lnTo>
                  <a:pt x="36000" y="191656"/>
                </a:lnTo>
                <a:lnTo>
                  <a:pt x="27896" y="152858"/>
                </a:lnTo>
                <a:lnTo>
                  <a:pt x="25942" y="112385"/>
                </a:lnTo>
                <a:lnTo>
                  <a:pt x="26452" y="100242"/>
                </a:lnTo>
                <a:lnTo>
                  <a:pt x="32120" y="61749"/>
                </a:lnTo>
                <a:lnTo>
                  <a:pt x="54790" y="15670"/>
                </a:lnTo>
                <a:lnTo>
                  <a:pt x="64117" y="7050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4551" y="3231985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30" h="251460">
                <a:moveTo>
                  <a:pt x="0" y="0"/>
                </a:moveTo>
                <a:lnTo>
                  <a:pt x="0" y="5053"/>
                </a:lnTo>
                <a:lnTo>
                  <a:pt x="8078" y="11062"/>
                </a:lnTo>
                <a:lnTo>
                  <a:pt x="16939" y="19300"/>
                </a:lnTo>
                <a:lnTo>
                  <a:pt x="38928" y="54396"/>
                </a:lnTo>
                <a:lnTo>
                  <a:pt x="46945" y="93274"/>
                </a:lnTo>
                <a:lnTo>
                  <a:pt x="48891" y="133723"/>
                </a:lnTo>
                <a:lnTo>
                  <a:pt x="48385" y="145849"/>
                </a:lnTo>
                <a:lnTo>
                  <a:pt x="42787" y="184382"/>
                </a:lnTo>
                <a:lnTo>
                  <a:pt x="20033" y="230429"/>
                </a:lnTo>
                <a:lnTo>
                  <a:pt x="0" y="246139"/>
                </a:lnTo>
                <a:lnTo>
                  <a:pt x="10" y="251188"/>
                </a:lnTo>
                <a:lnTo>
                  <a:pt x="39413" y="221865"/>
                </a:lnTo>
                <a:lnTo>
                  <a:pt x="61552" y="187842"/>
                </a:lnTo>
                <a:lnTo>
                  <a:pt x="74303" y="138628"/>
                </a:lnTo>
                <a:lnTo>
                  <a:pt x="74834" y="125351"/>
                </a:lnTo>
                <a:lnTo>
                  <a:pt x="74381" y="113902"/>
                </a:lnTo>
                <a:lnTo>
                  <a:pt x="61319" y="63291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378" y="3237038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32" y="24245"/>
                </a:lnTo>
                <a:lnTo>
                  <a:pt x="13336" y="58273"/>
                </a:lnTo>
                <a:lnTo>
                  <a:pt x="533" y="107474"/>
                </a:lnTo>
                <a:lnTo>
                  <a:pt x="0" y="120736"/>
                </a:lnTo>
                <a:lnTo>
                  <a:pt x="450" y="132152"/>
                </a:lnTo>
                <a:lnTo>
                  <a:pt x="13513" y="182789"/>
                </a:lnTo>
                <a:lnTo>
                  <a:pt x="43129" y="224500"/>
                </a:lnTo>
                <a:lnTo>
                  <a:pt x="74836" y="246139"/>
                </a:lnTo>
                <a:lnTo>
                  <a:pt x="74836" y="241086"/>
                </a:lnTo>
                <a:lnTo>
                  <a:pt x="66819" y="235072"/>
                </a:lnTo>
                <a:lnTo>
                  <a:pt x="57976" y="226826"/>
                </a:lnTo>
                <a:lnTo>
                  <a:pt x="36000" y="191656"/>
                </a:lnTo>
                <a:lnTo>
                  <a:pt x="27896" y="152857"/>
                </a:lnTo>
                <a:lnTo>
                  <a:pt x="25942" y="112385"/>
                </a:lnTo>
                <a:lnTo>
                  <a:pt x="26452" y="100241"/>
                </a:lnTo>
                <a:lnTo>
                  <a:pt x="32120" y="61748"/>
                </a:lnTo>
                <a:lnTo>
                  <a:pt x="54790" y="15670"/>
                </a:lnTo>
                <a:lnTo>
                  <a:pt x="64117" y="7050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1663" y="3261938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7" y="0"/>
                </a:lnTo>
              </a:path>
            </a:pathLst>
          </a:custGeom>
          <a:ln w="12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95728" y="3367685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41042" y="335830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95728" y="3292618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2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64421" y="337706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64421" y="334025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37660" y="3490395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9" y="0"/>
                </a:moveTo>
                <a:lnTo>
                  <a:pt x="0" y="0"/>
                </a:lnTo>
                <a:lnTo>
                  <a:pt x="113" y="215372"/>
                </a:lnTo>
                <a:lnTo>
                  <a:pt x="12637" y="257147"/>
                </a:lnTo>
                <a:lnTo>
                  <a:pt x="58353" y="276197"/>
                </a:lnTo>
                <a:lnTo>
                  <a:pt x="58974" y="276197"/>
                </a:lnTo>
                <a:lnTo>
                  <a:pt x="60900" y="276326"/>
                </a:lnTo>
                <a:lnTo>
                  <a:pt x="63323" y="276456"/>
                </a:lnTo>
                <a:lnTo>
                  <a:pt x="63138" y="268498"/>
                </a:lnTo>
                <a:lnTo>
                  <a:pt x="49475" y="265815"/>
                </a:lnTo>
                <a:lnTo>
                  <a:pt x="38063" y="260427"/>
                </a:lnTo>
                <a:lnTo>
                  <a:pt x="28744" y="252146"/>
                </a:lnTo>
                <a:lnTo>
                  <a:pt x="22769" y="242123"/>
                </a:lnTo>
                <a:lnTo>
                  <a:pt x="19184" y="229865"/>
                </a:lnTo>
                <a:lnTo>
                  <a:pt x="17989" y="215372"/>
                </a:lnTo>
                <a:lnTo>
                  <a:pt x="17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90167" y="3256529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5">
                <a:moveTo>
                  <a:pt x="65481" y="0"/>
                </a:moveTo>
                <a:lnTo>
                  <a:pt x="47491" y="0"/>
                </a:lnTo>
                <a:lnTo>
                  <a:pt x="47187" y="85366"/>
                </a:lnTo>
                <a:lnTo>
                  <a:pt x="45254" y="99106"/>
                </a:lnTo>
                <a:lnTo>
                  <a:pt x="14833" y="132212"/>
                </a:lnTo>
                <a:lnTo>
                  <a:pt x="0" y="135138"/>
                </a:lnTo>
                <a:lnTo>
                  <a:pt x="0" y="148153"/>
                </a:lnTo>
                <a:lnTo>
                  <a:pt x="39453" y="168771"/>
                </a:lnTo>
                <a:lnTo>
                  <a:pt x="47491" y="207657"/>
                </a:lnTo>
                <a:lnTo>
                  <a:pt x="47491" y="283674"/>
                </a:lnTo>
                <a:lnTo>
                  <a:pt x="65481" y="283674"/>
                </a:lnTo>
                <a:lnTo>
                  <a:pt x="65159" y="198669"/>
                </a:lnTo>
                <a:lnTo>
                  <a:pt x="44005" y="152907"/>
                </a:lnTo>
                <a:lnTo>
                  <a:pt x="4239" y="142998"/>
                </a:lnTo>
                <a:lnTo>
                  <a:pt x="32810" y="135822"/>
                </a:lnTo>
                <a:lnTo>
                  <a:pt x="62103" y="104468"/>
                </a:lnTo>
                <a:lnTo>
                  <a:pt x="65481" y="74955"/>
                </a:lnTo>
                <a:lnTo>
                  <a:pt x="6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37660" y="3029876"/>
            <a:ext cx="63500" cy="276225"/>
          </a:xfrm>
          <a:custGeom>
            <a:avLst/>
            <a:gdLst/>
            <a:ahLst/>
            <a:cxnLst/>
            <a:rect l="l" t="t" r="r" b="b"/>
            <a:pathLst>
              <a:path w="63500" h="276225">
                <a:moveTo>
                  <a:pt x="63323" y="0"/>
                </a:moveTo>
                <a:lnTo>
                  <a:pt x="22009" y="11232"/>
                </a:lnTo>
                <a:lnTo>
                  <a:pt x="825" y="52560"/>
                </a:lnTo>
                <a:lnTo>
                  <a:pt x="0" y="68472"/>
                </a:lnTo>
                <a:lnTo>
                  <a:pt x="0" y="275734"/>
                </a:lnTo>
                <a:lnTo>
                  <a:pt x="17989" y="275734"/>
                </a:lnTo>
                <a:lnTo>
                  <a:pt x="18431" y="58721"/>
                </a:lnTo>
                <a:lnTo>
                  <a:pt x="20290" y="44761"/>
                </a:lnTo>
                <a:lnTo>
                  <a:pt x="48541" y="11855"/>
                </a:lnTo>
                <a:lnTo>
                  <a:pt x="63323" y="8662"/>
                </a:lnTo>
                <a:lnTo>
                  <a:pt x="63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45984" y="3449974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2" y="0"/>
                </a:moveTo>
                <a:lnTo>
                  <a:pt x="3597" y="0"/>
                </a:lnTo>
                <a:lnTo>
                  <a:pt x="3597" y="6372"/>
                </a:lnTo>
                <a:lnTo>
                  <a:pt x="83403" y="94716"/>
                </a:lnTo>
                <a:lnTo>
                  <a:pt x="0" y="175605"/>
                </a:lnTo>
                <a:lnTo>
                  <a:pt x="0" y="183342"/>
                </a:lnTo>
                <a:lnTo>
                  <a:pt x="147513" y="183342"/>
                </a:lnTo>
                <a:lnTo>
                  <a:pt x="147513" y="156635"/>
                </a:lnTo>
                <a:lnTo>
                  <a:pt x="36766" y="156635"/>
                </a:lnTo>
                <a:lnTo>
                  <a:pt x="107936" y="87645"/>
                </a:lnTo>
                <a:lnTo>
                  <a:pt x="107936" y="83573"/>
                </a:lnTo>
                <a:lnTo>
                  <a:pt x="41758" y="10105"/>
                </a:lnTo>
                <a:lnTo>
                  <a:pt x="146792" y="10105"/>
                </a:lnTo>
                <a:lnTo>
                  <a:pt x="146792" y="0"/>
                </a:lnTo>
                <a:close/>
              </a:path>
              <a:path w="147954" h="183514">
                <a:moveTo>
                  <a:pt x="147513" y="132736"/>
                </a:moveTo>
                <a:lnTo>
                  <a:pt x="141036" y="132736"/>
                </a:lnTo>
                <a:lnTo>
                  <a:pt x="140301" y="142239"/>
                </a:lnTo>
                <a:lnTo>
                  <a:pt x="138426" y="148598"/>
                </a:lnTo>
                <a:lnTo>
                  <a:pt x="132392" y="155027"/>
                </a:lnTo>
                <a:lnTo>
                  <a:pt x="126588" y="156635"/>
                </a:lnTo>
                <a:lnTo>
                  <a:pt x="147513" y="156635"/>
                </a:lnTo>
                <a:lnTo>
                  <a:pt x="147513" y="132736"/>
                </a:lnTo>
                <a:close/>
              </a:path>
              <a:path w="147954" h="183514">
                <a:moveTo>
                  <a:pt x="146792" y="10105"/>
                </a:moveTo>
                <a:lnTo>
                  <a:pt x="41758" y="10105"/>
                </a:lnTo>
                <a:lnTo>
                  <a:pt x="96595" y="10155"/>
                </a:lnTo>
                <a:lnTo>
                  <a:pt x="108859" y="11831"/>
                </a:lnTo>
                <a:lnTo>
                  <a:pt x="120269" y="16559"/>
                </a:lnTo>
                <a:lnTo>
                  <a:pt x="131683" y="25250"/>
                </a:lnTo>
                <a:lnTo>
                  <a:pt x="137476" y="36236"/>
                </a:lnTo>
                <a:lnTo>
                  <a:pt x="140317" y="50177"/>
                </a:lnTo>
                <a:lnTo>
                  <a:pt x="146792" y="50177"/>
                </a:lnTo>
                <a:lnTo>
                  <a:pt x="146792" y="10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4232" y="35676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36365" y="358639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36365" y="354958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05360" y="3449974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5" h="183514">
                <a:moveTo>
                  <a:pt x="146791" y="0"/>
                </a:moveTo>
                <a:lnTo>
                  <a:pt x="3597" y="0"/>
                </a:lnTo>
                <a:lnTo>
                  <a:pt x="3597" y="6372"/>
                </a:lnTo>
                <a:lnTo>
                  <a:pt x="83402" y="94716"/>
                </a:lnTo>
                <a:lnTo>
                  <a:pt x="0" y="175605"/>
                </a:lnTo>
                <a:lnTo>
                  <a:pt x="0" y="183342"/>
                </a:lnTo>
                <a:lnTo>
                  <a:pt x="147511" y="183342"/>
                </a:lnTo>
                <a:lnTo>
                  <a:pt x="147511" y="156635"/>
                </a:lnTo>
                <a:lnTo>
                  <a:pt x="36765" y="156635"/>
                </a:lnTo>
                <a:lnTo>
                  <a:pt x="107934" y="87645"/>
                </a:lnTo>
                <a:lnTo>
                  <a:pt x="107934" y="83573"/>
                </a:lnTo>
                <a:lnTo>
                  <a:pt x="41757" y="10105"/>
                </a:lnTo>
                <a:lnTo>
                  <a:pt x="146791" y="10105"/>
                </a:lnTo>
                <a:lnTo>
                  <a:pt x="146791" y="0"/>
                </a:lnTo>
                <a:close/>
              </a:path>
              <a:path w="147955" h="183514">
                <a:moveTo>
                  <a:pt x="147511" y="132736"/>
                </a:moveTo>
                <a:lnTo>
                  <a:pt x="141036" y="132736"/>
                </a:lnTo>
                <a:lnTo>
                  <a:pt x="140300" y="142239"/>
                </a:lnTo>
                <a:lnTo>
                  <a:pt x="138424" y="148598"/>
                </a:lnTo>
                <a:lnTo>
                  <a:pt x="132391" y="155027"/>
                </a:lnTo>
                <a:lnTo>
                  <a:pt x="126588" y="156635"/>
                </a:lnTo>
                <a:lnTo>
                  <a:pt x="147511" y="156635"/>
                </a:lnTo>
                <a:lnTo>
                  <a:pt x="147511" y="132736"/>
                </a:lnTo>
                <a:close/>
              </a:path>
              <a:path w="147955" h="183514">
                <a:moveTo>
                  <a:pt x="146791" y="10105"/>
                </a:moveTo>
                <a:lnTo>
                  <a:pt x="41757" y="10105"/>
                </a:lnTo>
                <a:lnTo>
                  <a:pt x="96593" y="10155"/>
                </a:lnTo>
                <a:lnTo>
                  <a:pt x="108858" y="11831"/>
                </a:lnTo>
                <a:lnTo>
                  <a:pt x="120267" y="16559"/>
                </a:lnTo>
                <a:lnTo>
                  <a:pt x="131682" y="25250"/>
                </a:lnTo>
                <a:lnTo>
                  <a:pt x="137475" y="36236"/>
                </a:lnTo>
                <a:lnTo>
                  <a:pt x="140315" y="50177"/>
                </a:lnTo>
                <a:lnTo>
                  <a:pt x="146791" y="50177"/>
                </a:lnTo>
                <a:lnTo>
                  <a:pt x="146791" y="10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11402" y="315186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6996" y="3161245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2309" y="315186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16996" y="3086178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46376" y="317062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46376" y="313381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3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75015" y="337706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75015" y="334025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619245" y="34016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1" y="26708"/>
                </a:moveTo>
                <a:lnTo>
                  <a:pt x="16506" y="26708"/>
                </a:lnTo>
                <a:lnTo>
                  <a:pt x="886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3" y="89702"/>
                </a:lnTo>
                <a:lnTo>
                  <a:pt x="3355" y="92433"/>
                </a:lnTo>
                <a:lnTo>
                  <a:pt x="5083" y="93115"/>
                </a:lnTo>
                <a:lnTo>
                  <a:pt x="9926" y="93115"/>
                </a:lnTo>
                <a:lnTo>
                  <a:pt x="12632" y="92231"/>
                </a:lnTo>
                <a:lnTo>
                  <a:pt x="19250" y="87908"/>
                </a:lnTo>
                <a:lnTo>
                  <a:pt x="20446" y="86561"/>
                </a:lnTo>
                <a:lnTo>
                  <a:pt x="13684" y="86561"/>
                </a:lnTo>
                <a:lnTo>
                  <a:pt x="13276" y="86353"/>
                </a:lnTo>
                <a:lnTo>
                  <a:pt x="12595" y="85517"/>
                </a:lnTo>
                <a:lnTo>
                  <a:pt x="12424" y="84916"/>
                </a:lnTo>
                <a:lnTo>
                  <a:pt x="12424" y="82555"/>
                </a:lnTo>
                <a:lnTo>
                  <a:pt x="13439" y="79107"/>
                </a:lnTo>
                <a:lnTo>
                  <a:pt x="15472" y="73783"/>
                </a:lnTo>
                <a:lnTo>
                  <a:pt x="29321" y="26708"/>
                </a:lnTo>
                <a:close/>
              </a:path>
              <a:path w="40640" h="93345">
                <a:moveTo>
                  <a:pt x="25232" y="74415"/>
                </a:moveTo>
                <a:lnTo>
                  <a:pt x="15222" y="86561"/>
                </a:lnTo>
                <a:lnTo>
                  <a:pt x="20446" y="86561"/>
                </a:lnTo>
                <a:lnTo>
                  <a:pt x="23420" y="83215"/>
                </a:lnTo>
                <a:lnTo>
                  <a:pt x="27829" y="76389"/>
                </a:lnTo>
                <a:lnTo>
                  <a:pt x="25232" y="74415"/>
                </a:lnTo>
                <a:close/>
              </a:path>
              <a:path w="40640" h="93345">
                <a:moveTo>
                  <a:pt x="37183" y="0"/>
                </a:moveTo>
                <a:lnTo>
                  <a:pt x="33721" y="0"/>
                </a:lnTo>
                <a:lnTo>
                  <a:pt x="28608" y="7992"/>
                </a:lnTo>
                <a:lnTo>
                  <a:pt x="24034" y="13521"/>
                </a:lnTo>
                <a:lnTo>
                  <a:pt x="15962" y="19649"/>
                </a:lnTo>
                <a:lnTo>
                  <a:pt x="11057" y="21981"/>
                </a:lnTo>
                <a:lnTo>
                  <a:pt x="5283" y="23582"/>
                </a:lnTo>
                <a:lnTo>
                  <a:pt x="4497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8" y="21654"/>
                </a:lnTo>
                <a:lnTo>
                  <a:pt x="3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12301" y="34016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8"/>
                </a:moveTo>
                <a:lnTo>
                  <a:pt x="16502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69" y="89702"/>
                </a:lnTo>
                <a:lnTo>
                  <a:pt x="3355" y="92433"/>
                </a:lnTo>
                <a:lnTo>
                  <a:pt x="5080" y="93115"/>
                </a:lnTo>
                <a:lnTo>
                  <a:pt x="9922" y="93115"/>
                </a:lnTo>
                <a:lnTo>
                  <a:pt x="12628" y="92231"/>
                </a:lnTo>
                <a:lnTo>
                  <a:pt x="19246" y="87908"/>
                </a:lnTo>
                <a:lnTo>
                  <a:pt x="20444" y="86561"/>
                </a:lnTo>
                <a:lnTo>
                  <a:pt x="13680" y="86561"/>
                </a:lnTo>
                <a:lnTo>
                  <a:pt x="13277" y="86353"/>
                </a:lnTo>
                <a:lnTo>
                  <a:pt x="12595" y="85517"/>
                </a:lnTo>
                <a:lnTo>
                  <a:pt x="12420" y="84916"/>
                </a:lnTo>
                <a:lnTo>
                  <a:pt x="12420" y="82555"/>
                </a:lnTo>
                <a:lnTo>
                  <a:pt x="13439" y="79107"/>
                </a:lnTo>
                <a:lnTo>
                  <a:pt x="15467" y="73783"/>
                </a:lnTo>
                <a:lnTo>
                  <a:pt x="29323" y="26708"/>
                </a:lnTo>
                <a:close/>
              </a:path>
              <a:path w="40639" h="93345">
                <a:moveTo>
                  <a:pt x="25228" y="74415"/>
                </a:moveTo>
                <a:lnTo>
                  <a:pt x="15218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5" y="76389"/>
                </a:lnTo>
                <a:lnTo>
                  <a:pt x="25228" y="74415"/>
                </a:lnTo>
                <a:close/>
              </a:path>
              <a:path w="40639" h="93345">
                <a:moveTo>
                  <a:pt x="37179" y="0"/>
                </a:moveTo>
                <a:lnTo>
                  <a:pt x="33715" y="0"/>
                </a:lnTo>
                <a:lnTo>
                  <a:pt x="28608" y="7992"/>
                </a:lnTo>
                <a:lnTo>
                  <a:pt x="24030" y="13521"/>
                </a:lnTo>
                <a:lnTo>
                  <a:pt x="15958" y="19649"/>
                </a:lnTo>
                <a:lnTo>
                  <a:pt x="11052" y="21981"/>
                </a:lnTo>
                <a:lnTo>
                  <a:pt x="5283" y="23582"/>
                </a:lnTo>
                <a:lnTo>
                  <a:pt x="4498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3" y="21654"/>
                </a:lnTo>
                <a:lnTo>
                  <a:pt x="3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24866" y="355463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6"/>
                </a:lnTo>
                <a:lnTo>
                  <a:pt x="20443" y="86561"/>
                </a:lnTo>
                <a:lnTo>
                  <a:pt x="13682" y="86561"/>
                </a:lnTo>
                <a:lnTo>
                  <a:pt x="13276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8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7" y="21653"/>
                </a:lnTo>
                <a:lnTo>
                  <a:pt x="30794" y="2165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69395" y="361094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6"/>
                </a:moveTo>
                <a:lnTo>
                  <a:pt x="16506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1" y="89702"/>
                </a:lnTo>
                <a:lnTo>
                  <a:pt x="3355" y="92431"/>
                </a:lnTo>
                <a:lnTo>
                  <a:pt x="5082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4" y="84914"/>
                </a:lnTo>
                <a:lnTo>
                  <a:pt x="12424" y="82553"/>
                </a:lnTo>
                <a:lnTo>
                  <a:pt x="13440" y="79107"/>
                </a:lnTo>
                <a:lnTo>
                  <a:pt x="15471" y="73783"/>
                </a:lnTo>
                <a:lnTo>
                  <a:pt x="29323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8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24024" y="361094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4" y="85519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5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3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84241" y="361094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4" y="84914"/>
                </a:lnTo>
                <a:lnTo>
                  <a:pt x="12424" y="82553"/>
                </a:lnTo>
                <a:lnTo>
                  <a:pt x="13439" y="79107"/>
                </a:lnTo>
                <a:lnTo>
                  <a:pt x="15471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20588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6"/>
                </a:moveTo>
                <a:lnTo>
                  <a:pt x="16504" y="26706"/>
                </a:lnTo>
                <a:lnTo>
                  <a:pt x="885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5" y="92431"/>
                </a:lnTo>
                <a:lnTo>
                  <a:pt x="5082" y="93113"/>
                </a:lnTo>
                <a:lnTo>
                  <a:pt x="9925" y="93113"/>
                </a:lnTo>
                <a:lnTo>
                  <a:pt x="12631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4" y="86561"/>
                </a:lnTo>
                <a:lnTo>
                  <a:pt x="13277" y="86353"/>
                </a:lnTo>
                <a:lnTo>
                  <a:pt x="12594" y="85517"/>
                </a:lnTo>
                <a:lnTo>
                  <a:pt x="12424" y="84914"/>
                </a:lnTo>
                <a:lnTo>
                  <a:pt x="12424" y="82553"/>
                </a:lnTo>
                <a:lnTo>
                  <a:pt x="13440" y="79105"/>
                </a:lnTo>
                <a:lnTo>
                  <a:pt x="15471" y="73783"/>
                </a:lnTo>
                <a:lnTo>
                  <a:pt x="29323" y="26706"/>
                </a:lnTo>
                <a:close/>
              </a:path>
              <a:path w="40639" h="93345">
                <a:moveTo>
                  <a:pt x="25231" y="74414"/>
                </a:moveTo>
                <a:lnTo>
                  <a:pt x="15220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31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3" y="13520"/>
                </a:lnTo>
                <a:lnTo>
                  <a:pt x="15960" y="19648"/>
                </a:lnTo>
                <a:lnTo>
                  <a:pt x="11056" y="21981"/>
                </a:lnTo>
                <a:lnTo>
                  <a:pt x="5285" y="23582"/>
                </a:lnTo>
                <a:lnTo>
                  <a:pt x="4498" y="26706"/>
                </a:lnTo>
                <a:lnTo>
                  <a:pt x="39869" y="26706"/>
                </a:lnTo>
                <a:lnTo>
                  <a:pt x="40589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380970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5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8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3" y="23582"/>
                </a:lnTo>
                <a:lnTo>
                  <a:pt x="4495" y="26706"/>
                </a:lnTo>
                <a:lnTo>
                  <a:pt x="39867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76552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5"/>
                </a:lnTo>
                <a:lnTo>
                  <a:pt x="15471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58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66417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2" y="93113"/>
                </a:lnTo>
                <a:lnTo>
                  <a:pt x="9923" y="93113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4" y="85517"/>
                </a:lnTo>
                <a:lnTo>
                  <a:pt x="12424" y="84914"/>
                </a:lnTo>
                <a:lnTo>
                  <a:pt x="12424" y="82553"/>
                </a:lnTo>
                <a:lnTo>
                  <a:pt x="13439" y="79105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27458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3"/>
                </a:lnTo>
                <a:lnTo>
                  <a:pt x="9923" y="93113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4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5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5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7"/>
                </a:lnTo>
                <a:lnTo>
                  <a:pt x="25229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0"/>
                </a:lnTo>
                <a:lnTo>
                  <a:pt x="15960" y="19648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9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494255" y="319517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6"/>
                </a:moveTo>
                <a:lnTo>
                  <a:pt x="16506" y="26706"/>
                </a:lnTo>
                <a:lnTo>
                  <a:pt x="885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1" y="89702"/>
                </a:lnTo>
                <a:lnTo>
                  <a:pt x="3354" y="92431"/>
                </a:lnTo>
                <a:lnTo>
                  <a:pt x="5082" y="93113"/>
                </a:lnTo>
                <a:lnTo>
                  <a:pt x="9925" y="93113"/>
                </a:lnTo>
                <a:lnTo>
                  <a:pt x="12630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4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4" y="84914"/>
                </a:lnTo>
                <a:lnTo>
                  <a:pt x="12424" y="82553"/>
                </a:lnTo>
                <a:lnTo>
                  <a:pt x="13440" y="79105"/>
                </a:lnTo>
                <a:lnTo>
                  <a:pt x="15471" y="73783"/>
                </a:lnTo>
                <a:lnTo>
                  <a:pt x="29323" y="26706"/>
                </a:lnTo>
                <a:close/>
              </a:path>
              <a:path w="40639" h="93345">
                <a:moveTo>
                  <a:pt x="25231" y="74414"/>
                </a:moveTo>
                <a:lnTo>
                  <a:pt x="15219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8" y="76387"/>
                </a:lnTo>
                <a:lnTo>
                  <a:pt x="25231" y="74414"/>
                </a:lnTo>
                <a:close/>
              </a:path>
              <a:path w="40639" h="93345">
                <a:moveTo>
                  <a:pt x="37181" y="0"/>
                </a:moveTo>
                <a:lnTo>
                  <a:pt x="33719" y="0"/>
                </a:lnTo>
                <a:lnTo>
                  <a:pt x="28606" y="7992"/>
                </a:lnTo>
                <a:lnTo>
                  <a:pt x="24033" y="13520"/>
                </a:lnTo>
                <a:lnTo>
                  <a:pt x="15960" y="19648"/>
                </a:lnTo>
                <a:lnTo>
                  <a:pt x="11056" y="21981"/>
                </a:lnTo>
                <a:lnTo>
                  <a:pt x="5284" y="23582"/>
                </a:lnTo>
                <a:lnTo>
                  <a:pt x="4498" y="26706"/>
                </a:lnTo>
                <a:lnTo>
                  <a:pt x="39869" y="26706"/>
                </a:lnTo>
                <a:lnTo>
                  <a:pt x="40589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27911" y="34016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708"/>
                </a:moveTo>
                <a:lnTo>
                  <a:pt x="16506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1" y="89702"/>
                </a:lnTo>
                <a:lnTo>
                  <a:pt x="3355" y="92433"/>
                </a:lnTo>
                <a:lnTo>
                  <a:pt x="5082" y="93115"/>
                </a:lnTo>
                <a:lnTo>
                  <a:pt x="9925" y="93115"/>
                </a:lnTo>
                <a:lnTo>
                  <a:pt x="12630" y="92231"/>
                </a:lnTo>
                <a:lnTo>
                  <a:pt x="19249" y="87908"/>
                </a:lnTo>
                <a:lnTo>
                  <a:pt x="20445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7"/>
                </a:lnTo>
                <a:lnTo>
                  <a:pt x="12424" y="84916"/>
                </a:lnTo>
                <a:lnTo>
                  <a:pt x="12424" y="82555"/>
                </a:lnTo>
                <a:lnTo>
                  <a:pt x="13440" y="79107"/>
                </a:lnTo>
                <a:lnTo>
                  <a:pt x="15471" y="73783"/>
                </a:lnTo>
                <a:lnTo>
                  <a:pt x="29323" y="26708"/>
                </a:lnTo>
                <a:close/>
              </a:path>
              <a:path w="40639" h="93345">
                <a:moveTo>
                  <a:pt x="25231" y="74415"/>
                </a:moveTo>
                <a:lnTo>
                  <a:pt x="15220" y="86561"/>
                </a:lnTo>
                <a:lnTo>
                  <a:pt x="20445" y="86561"/>
                </a:lnTo>
                <a:lnTo>
                  <a:pt x="23420" y="83215"/>
                </a:lnTo>
                <a:lnTo>
                  <a:pt x="27828" y="76389"/>
                </a:lnTo>
                <a:lnTo>
                  <a:pt x="25231" y="74415"/>
                </a:lnTo>
                <a:close/>
              </a:path>
              <a:path w="40639" h="93345">
                <a:moveTo>
                  <a:pt x="37181" y="0"/>
                </a:moveTo>
                <a:lnTo>
                  <a:pt x="33719" y="0"/>
                </a:lnTo>
                <a:lnTo>
                  <a:pt x="28606" y="7992"/>
                </a:lnTo>
                <a:lnTo>
                  <a:pt x="24033" y="13521"/>
                </a:lnTo>
                <a:lnTo>
                  <a:pt x="15960" y="19649"/>
                </a:lnTo>
                <a:lnTo>
                  <a:pt x="11056" y="21981"/>
                </a:lnTo>
                <a:lnTo>
                  <a:pt x="5284" y="23582"/>
                </a:lnTo>
                <a:lnTo>
                  <a:pt x="4498" y="26708"/>
                </a:lnTo>
                <a:lnTo>
                  <a:pt x="39869" y="26708"/>
                </a:lnTo>
                <a:lnTo>
                  <a:pt x="40589" y="21654"/>
                </a:lnTo>
                <a:lnTo>
                  <a:pt x="30796" y="21654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35779" y="3235858"/>
            <a:ext cx="186055" cy="246379"/>
          </a:xfrm>
          <a:custGeom>
            <a:avLst/>
            <a:gdLst/>
            <a:ahLst/>
            <a:cxnLst/>
            <a:rect l="l" t="t" r="r" b="b"/>
            <a:pathLst>
              <a:path w="186054" h="246379">
                <a:moveTo>
                  <a:pt x="140123" y="235772"/>
                </a:moveTo>
                <a:lnTo>
                  <a:pt x="16661" y="235772"/>
                </a:lnTo>
                <a:lnTo>
                  <a:pt x="25027" y="235990"/>
                </a:lnTo>
                <a:lnTo>
                  <a:pt x="35311" y="237159"/>
                </a:lnTo>
                <a:lnTo>
                  <a:pt x="48848" y="239385"/>
                </a:lnTo>
                <a:lnTo>
                  <a:pt x="65905" y="242725"/>
                </a:lnTo>
                <a:lnTo>
                  <a:pt x="78061" y="244862"/>
                </a:lnTo>
                <a:lnTo>
                  <a:pt x="90185" y="246070"/>
                </a:lnTo>
                <a:lnTo>
                  <a:pt x="103723" y="246293"/>
                </a:lnTo>
                <a:lnTo>
                  <a:pt x="115380" y="244548"/>
                </a:lnTo>
                <a:lnTo>
                  <a:pt x="127675" y="240991"/>
                </a:lnTo>
                <a:lnTo>
                  <a:pt x="140123" y="235772"/>
                </a:lnTo>
                <a:close/>
              </a:path>
              <a:path w="186054" h="246379">
                <a:moveTo>
                  <a:pt x="115705" y="0"/>
                </a:moveTo>
                <a:lnTo>
                  <a:pt x="67185" y="17439"/>
                </a:lnTo>
                <a:lnTo>
                  <a:pt x="33358" y="49578"/>
                </a:lnTo>
                <a:lnTo>
                  <a:pt x="12446" y="86210"/>
                </a:lnTo>
                <a:lnTo>
                  <a:pt x="4524" y="137570"/>
                </a:lnTo>
                <a:lnTo>
                  <a:pt x="7239" y="148921"/>
                </a:lnTo>
                <a:lnTo>
                  <a:pt x="29843" y="182493"/>
                </a:lnTo>
                <a:lnTo>
                  <a:pt x="54575" y="191741"/>
                </a:lnTo>
                <a:lnTo>
                  <a:pt x="0" y="235095"/>
                </a:lnTo>
                <a:lnTo>
                  <a:pt x="3125" y="240825"/>
                </a:lnTo>
                <a:lnTo>
                  <a:pt x="7104" y="238614"/>
                </a:lnTo>
                <a:lnTo>
                  <a:pt x="10092" y="237219"/>
                </a:lnTo>
                <a:lnTo>
                  <a:pt x="14079" y="236061"/>
                </a:lnTo>
                <a:lnTo>
                  <a:pt x="16661" y="235772"/>
                </a:lnTo>
                <a:lnTo>
                  <a:pt x="140123" y="235772"/>
                </a:lnTo>
                <a:lnTo>
                  <a:pt x="141194" y="235323"/>
                </a:lnTo>
                <a:lnTo>
                  <a:pt x="150523" y="229052"/>
                </a:lnTo>
                <a:lnTo>
                  <a:pt x="111802" y="229052"/>
                </a:lnTo>
                <a:lnTo>
                  <a:pt x="99453" y="227764"/>
                </a:lnTo>
                <a:lnTo>
                  <a:pt x="85705" y="225333"/>
                </a:lnTo>
                <a:lnTo>
                  <a:pt x="73060" y="222706"/>
                </a:lnTo>
                <a:lnTo>
                  <a:pt x="64809" y="221142"/>
                </a:lnTo>
                <a:lnTo>
                  <a:pt x="60738" y="220614"/>
                </a:lnTo>
                <a:lnTo>
                  <a:pt x="33009" y="220614"/>
                </a:lnTo>
                <a:lnTo>
                  <a:pt x="67910" y="192463"/>
                </a:lnTo>
                <a:lnTo>
                  <a:pt x="108757" y="182898"/>
                </a:lnTo>
                <a:lnTo>
                  <a:pt x="67219" y="182898"/>
                </a:lnTo>
                <a:lnTo>
                  <a:pt x="56317" y="180047"/>
                </a:lnTo>
                <a:lnTo>
                  <a:pt x="46224" y="172615"/>
                </a:lnTo>
                <a:lnTo>
                  <a:pt x="36153" y="159163"/>
                </a:lnTo>
                <a:lnTo>
                  <a:pt x="32445" y="147102"/>
                </a:lnTo>
                <a:lnTo>
                  <a:pt x="31210" y="133699"/>
                </a:lnTo>
                <a:lnTo>
                  <a:pt x="31746" y="123099"/>
                </a:lnTo>
                <a:lnTo>
                  <a:pt x="45754" y="71777"/>
                </a:lnTo>
                <a:lnTo>
                  <a:pt x="73949" y="28889"/>
                </a:lnTo>
                <a:lnTo>
                  <a:pt x="118694" y="8398"/>
                </a:lnTo>
                <a:lnTo>
                  <a:pt x="156582" y="8398"/>
                </a:lnTo>
                <a:lnTo>
                  <a:pt x="154011" y="6588"/>
                </a:lnTo>
                <a:lnTo>
                  <a:pt x="144152" y="2797"/>
                </a:lnTo>
                <a:lnTo>
                  <a:pt x="131760" y="586"/>
                </a:lnTo>
                <a:lnTo>
                  <a:pt x="115705" y="0"/>
                </a:lnTo>
                <a:close/>
              </a:path>
              <a:path w="186054" h="246379">
                <a:moveTo>
                  <a:pt x="169371" y="209065"/>
                </a:moveTo>
                <a:lnTo>
                  <a:pt x="160667" y="211681"/>
                </a:lnTo>
                <a:lnTo>
                  <a:pt x="151519" y="219433"/>
                </a:lnTo>
                <a:lnTo>
                  <a:pt x="139218" y="226232"/>
                </a:lnTo>
                <a:lnTo>
                  <a:pt x="128091" y="228463"/>
                </a:lnTo>
                <a:lnTo>
                  <a:pt x="111802" y="229052"/>
                </a:lnTo>
                <a:lnTo>
                  <a:pt x="150523" y="229052"/>
                </a:lnTo>
                <a:lnTo>
                  <a:pt x="151433" y="228440"/>
                </a:lnTo>
                <a:lnTo>
                  <a:pt x="160825" y="219687"/>
                </a:lnTo>
                <a:lnTo>
                  <a:pt x="169371" y="209065"/>
                </a:lnTo>
                <a:close/>
              </a:path>
              <a:path w="186054" h="246379">
                <a:moveTo>
                  <a:pt x="52909" y="219891"/>
                </a:moveTo>
                <a:lnTo>
                  <a:pt x="43662" y="219891"/>
                </a:lnTo>
                <a:lnTo>
                  <a:pt x="38439" y="220142"/>
                </a:lnTo>
                <a:lnTo>
                  <a:pt x="33009" y="220614"/>
                </a:lnTo>
                <a:lnTo>
                  <a:pt x="60738" y="220614"/>
                </a:lnTo>
                <a:lnTo>
                  <a:pt x="57097" y="220142"/>
                </a:lnTo>
                <a:lnTo>
                  <a:pt x="52909" y="219891"/>
                </a:lnTo>
                <a:close/>
              </a:path>
              <a:path w="186054" h="246379">
                <a:moveTo>
                  <a:pt x="156582" y="8398"/>
                </a:moveTo>
                <a:lnTo>
                  <a:pt x="118694" y="8398"/>
                </a:lnTo>
                <a:lnTo>
                  <a:pt x="127896" y="9252"/>
                </a:lnTo>
                <a:lnTo>
                  <a:pt x="139805" y="13997"/>
                </a:lnTo>
                <a:lnTo>
                  <a:pt x="148951" y="23016"/>
                </a:lnTo>
                <a:lnTo>
                  <a:pt x="154293" y="33032"/>
                </a:lnTo>
                <a:lnTo>
                  <a:pt x="157474" y="44998"/>
                </a:lnTo>
                <a:lnTo>
                  <a:pt x="158471" y="59942"/>
                </a:lnTo>
                <a:lnTo>
                  <a:pt x="157414" y="71565"/>
                </a:lnTo>
                <a:lnTo>
                  <a:pt x="146999" y="110258"/>
                </a:lnTo>
                <a:lnTo>
                  <a:pt x="122687" y="152589"/>
                </a:lnTo>
                <a:lnTo>
                  <a:pt x="92588" y="178436"/>
                </a:lnTo>
                <a:lnTo>
                  <a:pt x="67219" y="182898"/>
                </a:lnTo>
                <a:lnTo>
                  <a:pt x="108757" y="182898"/>
                </a:lnTo>
                <a:lnTo>
                  <a:pt x="146770" y="156373"/>
                </a:lnTo>
                <a:lnTo>
                  <a:pt x="170636" y="122153"/>
                </a:lnTo>
                <a:lnTo>
                  <a:pt x="183459" y="86088"/>
                </a:lnTo>
                <a:lnTo>
                  <a:pt x="185828" y="61399"/>
                </a:lnTo>
                <a:lnTo>
                  <a:pt x="185758" y="59942"/>
                </a:lnTo>
                <a:lnTo>
                  <a:pt x="184469" y="50397"/>
                </a:lnTo>
                <a:lnTo>
                  <a:pt x="180628" y="38515"/>
                </a:lnTo>
                <a:lnTo>
                  <a:pt x="173529" y="23695"/>
                </a:lnTo>
                <a:lnTo>
                  <a:pt x="165238" y="14492"/>
                </a:lnTo>
                <a:lnTo>
                  <a:pt x="156582" y="8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00285" y="3239925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6" y="0"/>
                </a:lnTo>
                <a:lnTo>
                  <a:pt x="48244" y="5052"/>
                </a:lnTo>
                <a:lnTo>
                  <a:pt x="57602" y="5052"/>
                </a:lnTo>
                <a:lnTo>
                  <a:pt x="62075" y="6004"/>
                </a:lnTo>
                <a:lnTo>
                  <a:pt x="66663" y="9808"/>
                </a:lnTo>
                <a:lnTo>
                  <a:pt x="67806" y="12567"/>
                </a:lnTo>
                <a:lnTo>
                  <a:pt x="67806" y="21349"/>
                </a:lnTo>
                <a:lnTo>
                  <a:pt x="32515" y="147928"/>
                </a:lnTo>
                <a:lnTo>
                  <a:pt x="8771" y="178831"/>
                </a:lnTo>
                <a:lnTo>
                  <a:pt x="1755" y="179011"/>
                </a:lnTo>
                <a:lnTo>
                  <a:pt x="0" y="184063"/>
                </a:lnTo>
                <a:lnTo>
                  <a:pt x="71419" y="184063"/>
                </a:lnTo>
                <a:lnTo>
                  <a:pt x="73576" y="179011"/>
                </a:lnTo>
                <a:lnTo>
                  <a:pt x="63682" y="178440"/>
                </a:lnTo>
                <a:lnTo>
                  <a:pt x="57477" y="177332"/>
                </a:lnTo>
                <a:lnTo>
                  <a:pt x="52439" y="174047"/>
                </a:lnTo>
                <a:lnTo>
                  <a:pt x="51179" y="171669"/>
                </a:lnTo>
                <a:lnTo>
                  <a:pt x="51179" y="165519"/>
                </a:lnTo>
                <a:lnTo>
                  <a:pt x="52669" y="159552"/>
                </a:lnTo>
                <a:lnTo>
                  <a:pt x="55631" y="150713"/>
                </a:lnTo>
                <a:lnTo>
                  <a:pt x="73892" y="86776"/>
                </a:lnTo>
                <a:lnTo>
                  <a:pt x="101149" y="86776"/>
                </a:lnTo>
                <a:lnTo>
                  <a:pt x="99292" y="83888"/>
                </a:lnTo>
                <a:lnTo>
                  <a:pt x="74711" y="83888"/>
                </a:lnTo>
                <a:lnTo>
                  <a:pt x="88137" y="36869"/>
                </a:lnTo>
                <a:lnTo>
                  <a:pt x="111578" y="4963"/>
                </a:lnTo>
                <a:lnTo>
                  <a:pt x="117268" y="4963"/>
                </a:lnTo>
                <a:lnTo>
                  <a:pt x="118595" y="0"/>
                </a:lnTo>
                <a:close/>
              </a:path>
              <a:path w="208914" h="184150">
                <a:moveTo>
                  <a:pt x="101149" y="86776"/>
                </a:moveTo>
                <a:lnTo>
                  <a:pt x="73892" y="86776"/>
                </a:lnTo>
                <a:lnTo>
                  <a:pt x="116142" y="152521"/>
                </a:lnTo>
                <a:lnTo>
                  <a:pt x="118753" y="156935"/>
                </a:lnTo>
                <a:lnTo>
                  <a:pt x="119472" y="158732"/>
                </a:lnTo>
                <a:lnTo>
                  <a:pt x="120370" y="161259"/>
                </a:lnTo>
                <a:lnTo>
                  <a:pt x="120818" y="163871"/>
                </a:lnTo>
                <a:lnTo>
                  <a:pt x="120818" y="169548"/>
                </a:lnTo>
                <a:lnTo>
                  <a:pt x="119538" y="172208"/>
                </a:lnTo>
                <a:lnTo>
                  <a:pt x="114414" y="176893"/>
                </a:lnTo>
                <a:lnTo>
                  <a:pt x="110027" y="178379"/>
                </a:lnTo>
                <a:lnTo>
                  <a:pt x="103822" y="179011"/>
                </a:lnTo>
                <a:lnTo>
                  <a:pt x="102608" y="184063"/>
                </a:lnTo>
                <a:lnTo>
                  <a:pt x="181065" y="184063"/>
                </a:lnTo>
                <a:lnTo>
                  <a:pt x="182548" y="179011"/>
                </a:lnTo>
                <a:lnTo>
                  <a:pt x="173911" y="179011"/>
                </a:lnTo>
                <a:lnTo>
                  <a:pt x="166938" y="177253"/>
                </a:lnTo>
                <a:lnTo>
                  <a:pt x="158420" y="171208"/>
                </a:lnTo>
                <a:lnTo>
                  <a:pt x="150658" y="162609"/>
                </a:lnTo>
                <a:lnTo>
                  <a:pt x="141532" y="149562"/>
                </a:lnTo>
                <a:lnTo>
                  <a:pt x="101149" y="86776"/>
                </a:lnTo>
                <a:close/>
              </a:path>
              <a:path w="208914" h="184150">
                <a:moveTo>
                  <a:pt x="208779" y="0"/>
                </a:moveTo>
                <a:lnTo>
                  <a:pt x="150108" y="0"/>
                </a:lnTo>
                <a:lnTo>
                  <a:pt x="148761" y="5052"/>
                </a:lnTo>
                <a:lnTo>
                  <a:pt x="152179" y="5504"/>
                </a:lnTo>
                <a:lnTo>
                  <a:pt x="154719" y="6498"/>
                </a:lnTo>
                <a:lnTo>
                  <a:pt x="158047" y="9573"/>
                </a:lnTo>
                <a:lnTo>
                  <a:pt x="158861" y="11123"/>
                </a:lnTo>
                <a:lnTo>
                  <a:pt x="158879" y="14685"/>
                </a:lnTo>
                <a:lnTo>
                  <a:pt x="158069" y="16808"/>
                </a:lnTo>
                <a:lnTo>
                  <a:pt x="156451" y="19161"/>
                </a:lnTo>
                <a:lnTo>
                  <a:pt x="153753" y="22959"/>
                </a:lnTo>
                <a:lnTo>
                  <a:pt x="147983" y="28188"/>
                </a:lnTo>
                <a:lnTo>
                  <a:pt x="74711" y="83888"/>
                </a:lnTo>
                <a:lnTo>
                  <a:pt x="99292" y="83888"/>
                </a:lnTo>
                <a:lnTo>
                  <a:pt x="96231" y="79129"/>
                </a:lnTo>
                <a:lnTo>
                  <a:pt x="151705" y="36869"/>
                </a:lnTo>
                <a:lnTo>
                  <a:pt x="163012" y="28112"/>
                </a:lnTo>
                <a:lnTo>
                  <a:pt x="195800" y="7575"/>
                </a:lnTo>
                <a:lnTo>
                  <a:pt x="207563" y="5052"/>
                </a:lnTo>
                <a:lnTo>
                  <a:pt x="208779" y="0"/>
                </a:lnTo>
                <a:close/>
              </a:path>
              <a:path w="208914" h="184150">
                <a:moveTo>
                  <a:pt x="117268" y="4963"/>
                </a:moveTo>
                <a:lnTo>
                  <a:pt x="111578" y="4963"/>
                </a:lnTo>
                <a:lnTo>
                  <a:pt x="117245" y="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6314" y="3444921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50" y="82"/>
                </a:moveTo>
                <a:lnTo>
                  <a:pt x="65855" y="13711"/>
                </a:lnTo>
                <a:lnTo>
                  <a:pt x="34622" y="36727"/>
                </a:lnTo>
                <a:lnTo>
                  <a:pt x="10237" y="72618"/>
                </a:lnTo>
                <a:lnTo>
                  <a:pt x="0" y="122526"/>
                </a:lnTo>
                <a:lnTo>
                  <a:pt x="1331" y="134561"/>
                </a:lnTo>
                <a:lnTo>
                  <a:pt x="26694" y="177385"/>
                </a:lnTo>
                <a:lnTo>
                  <a:pt x="62691" y="191880"/>
                </a:lnTo>
                <a:lnTo>
                  <a:pt x="76831" y="192708"/>
                </a:lnTo>
                <a:lnTo>
                  <a:pt x="88559" y="191761"/>
                </a:lnTo>
                <a:lnTo>
                  <a:pt x="100148" y="189063"/>
                </a:lnTo>
                <a:lnTo>
                  <a:pt x="112188" y="184206"/>
                </a:lnTo>
                <a:lnTo>
                  <a:pt x="117593" y="181139"/>
                </a:lnTo>
                <a:lnTo>
                  <a:pt x="81229" y="181139"/>
                </a:lnTo>
                <a:lnTo>
                  <a:pt x="69905" y="179665"/>
                </a:lnTo>
                <a:lnTo>
                  <a:pt x="36246" y="156601"/>
                </a:lnTo>
                <a:lnTo>
                  <a:pt x="27397" y="117275"/>
                </a:lnTo>
                <a:lnTo>
                  <a:pt x="28454" y="105318"/>
                </a:lnTo>
                <a:lnTo>
                  <a:pt x="39349" y="67463"/>
                </a:lnTo>
                <a:lnTo>
                  <a:pt x="68842" y="27178"/>
                </a:lnTo>
                <a:lnTo>
                  <a:pt x="103596" y="9750"/>
                </a:lnTo>
                <a:lnTo>
                  <a:pt x="116955" y="8661"/>
                </a:lnTo>
                <a:lnTo>
                  <a:pt x="151886" y="8661"/>
                </a:lnTo>
                <a:lnTo>
                  <a:pt x="151094" y="8450"/>
                </a:lnTo>
                <a:lnTo>
                  <a:pt x="137628" y="3562"/>
                </a:lnTo>
                <a:lnTo>
                  <a:pt x="125578" y="911"/>
                </a:lnTo>
                <a:lnTo>
                  <a:pt x="112350" y="82"/>
                </a:lnTo>
                <a:close/>
              </a:path>
              <a:path w="175895" h="193039">
                <a:moveTo>
                  <a:pt x="151068" y="147250"/>
                </a:moveTo>
                <a:lnTo>
                  <a:pt x="139395" y="153907"/>
                </a:lnTo>
                <a:lnTo>
                  <a:pt x="131373" y="161924"/>
                </a:lnTo>
                <a:lnTo>
                  <a:pt x="121120" y="169542"/>
                </a:lnTo>
                <a:lnTo>
                  <a:pt x="107537" y="177256"/>
                </a:lnTo>
                <a:lnTo>
                  <a:pt x="95424" y="180186"/>
                </a:lnTo>
                <a:lnTo>
                  <a:pt x="81229" y="181139"/>
                </a:lnTo>
                <a:lnTo>
                  <a:pt x="117593" y="181139"/>
                </a:lnTo>
                <a:lnTo>
                  <a:pt x="125271" y="176781"/>
                </a:lnTo>
                <a:lnTo>
                  <a:pt x="134329" y="168696"/>
                </a:lnTo>
                <a:lnTo>
                  <a:pt x="142928" y="158852"/>
                </a:lnTo>
                <a:lnTo>
                  <a:pt x="151068" y="147250"/>
                </a:lnTo>
                <a:close/>
              </a:path>
              <a:path w="175895" h="193039">
                <a:moveTo>
                  <a:pt x="151886" y="8661"/>
                </a:moveTo>
                <a:lnTo>
                  <a:pt x="123012" y="8661"/>
                </a:lnTo>
                <a:lnTo>
                  <a:pt x="128526" y="9545"/>
                </a:lnTo>
                <a:lnTo>
                  <a:pt x="138473" y="13078"/>
                </a:lnTo>
                <a:lnTo>
                  <a:pt x="156824" y="59189"/>
                </a:lnTo>
                <a:lnTo>
                  <a:pt x="161861" y="59189"/>
                </a:lnTo>
                <a:lnTo>
                  <a:pt x="173365" y="9384"/>
                </a:lnTo>
                <a:lnTo>
                  <a:pt x="154598" y="9384"/>
                </a:lnTo>
                <a:lnTo>
                  <a:pt x="151886" y="8661"/>
                </a:lnTo>
                <a:close/>
              </a:path>
              <a:path w="175895" h="193039">
                <a:moveTo>
                  <a:pt x="175533" y="0"/>
                </a:moveTo>
                <a:lnTo>
                  <a:pt x="170496" y="0"/>
                </a:lnTo>
                <a:lnTo>
                  <a:pt x="166725" y="4390"/>
                </a:lnTo>
                <a:lnTo>
                  <a:pt x="164032" y="7052"/>
                </a:lnTo>
                <a:lnTo>
                  <a:pt x="160793" y="8916"/>
                </a:lnTo>
                <a:lnTo>
                  <a:pt x="158907" y="9384"/>
                </a:lnTo>
                <a:lnTo>
                  <a:pt x="173365" y="9384"/>
                </a:lnTo>
                <a:lnTo>
                  <a:pt x="1755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12009" y="3449253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3" y="0"/>
                </a:moveTo>
                <a:lnTo>
                  <a:pt x="49864" y="0"/>
                </a:lnTo>
                <a:lnTo>
                  <a:pt x="48244" y="5053"/>
                </a:lnTo>
                <a:lnTo>
                  <a:pt x="57598" y="5053"/>
                </a:lnTo>
                <a:lnTo>
                  <a:pt x="62073" y="6004"/>
                </a:lnTo>
                <a:lnTo>
                  <a:pt x="66661" y="9808"/>
                </a:lnTo>
                <a:lnTo>
                  <a:pt x="67807" y="12567"/>
                </a:lnTo>
                <a:lnTo>
                  <a:pt x="67807" y="21349"/>
                </a:lnTo>
                <a:lnTo>
                  <a:pt x="32515" y="147928"/>
                </a:lnTo>
                <a:lnTo>
                  <a:pt x="8769" y="178831"/>
                </a:lnTo>
                <a:lnTo>
                  <a:pt x="1753" y="179011"/>
                </a:lnTo>
                <a:lnTo>
                  <a:pt x="0" y="184063"/>
                </a:lnTo>
                <a:lnTo>
                  <a:pt x="71417" y="184063"/>
                </a:lnTo>
                <a:lnTo>
                  <a:pt x="73576" y="179011"/>
                </a:lnTo>
                <a:lnTo>
                  <a:pt x="63681" y="178440"/>
                </a:lnTo>
                <a:lnTo>
                  <a:pt x="57475" y="177332"/>
                </a:lnTo>
                <a:lnTo>
                  <a:pt x="52438" y="174047"/>
                </a:lnTo>
                <a:lnTo>
                  <a:pt x="51178" y="171668"/>
                </a:lnTo>
                <a:lnTo>
                  <a:pt x="51178" y="165517"/>
                </a:lnTo>
                <a:lnTo>
                  <a:pt x="52669" y="159551"/>
                </a:lnTo>
                <a:lnTo>
                  <a:pt x="55631" y="150713"/>
                </a:lnTo>
                <a:lnTo>
                  <a:pt x="73889" y="86776"/>
                </a:lnTo>
                <a:lnTo>
                  <a:pt x="101148" y="86776"/>
                </a:lnTo>
                <a:lnTo>
                  <a:pt x="99291" y="83888"/>
                </a:lnTo>
                <a:lnTo>
                  <a:pt x="74711" y="83888"/>
                </a:lnTo>
                <a:lnTo>
                  <a:pt x="88135" y="36869"/>
                </a:lnTo>
                <a:lnTo>
                  <a:pt x="111578" y="4963"/>
                </a:lnTo>
                <a:lnTo>
                  <a:pt x="117269" y="4963"/>
                </a:lnTo>
                <a:lnTo>
                  <a:pt x="118593" y="0"/>
                </a:lnTo>
                <a:close/>
              </a:path>
              <a:path w="208914" h="184150">
                <a:moveTo>
                  <a:pt x="101148" y="86776"/>
                </a:moveTo>
                <a:lnTo>
                  <a:pt x="73889" y="86776"/>
                </a:lnTo>
                <a:lnTo>
                  <a:pt x="116142" y="152521"/>
                </a:lnTo>
                <a:lnTo>
                  <a:pt x="118751" y="156935"/>
                </a:lnTo>
                <a:lnTo>
                  <a:pt x="119471" y="158732"/>
                </a:lnTo>
                <a:lnTo>
                  <a:pt x="120370" y="161258"/>
                </a:lnTo>
                <a:lnTo>
                  <a:pt x="120820" y="163871"/>
                </a:lnTo>
                <a:lnTo>
                  <a:pt x="120820" y="169548"/>
                </a:lnTo>
                <a:lnTo>
                  <a:pt x="119538" y="172208"/>
                </a:lnTo>
                <a:lnTo>
                  <a:pt x="114411" y="176893"/>
                </a:lnTo>
                <a:lnTo>
                  <a:pt x="110026" y="178379"/>
                </a:lnTo>
                <a:lnTo>
                  <a:pt x="103819" y="179011"/>
                </a:lnTo>
                <a:lnTo>
                  <a:pt x="102605" y="184063"/>
                </a:lnTo>
                <a:lnTo>
                  <a:pt x="181061" y="184063"/>
                </a:lnTo>
                <a:lnTo>
                  <a:pt x="182545" y="179011"/>
                </a:lnTo>
                <a:lnTo>
                  <a:pt x="173911" y="179011"/>
                </a:lnTo>
                <a:lnTo>
                  <a:pt x="166940" y="177253"/>
                </a:lnTo>
                <a:lnTo>
                  <a:pt x="158419" y="171208"/>
                </a:lnTo>
                <a:lnTo>
                  <a:pt x="150657" y="162609"/>
                </a:lnTo>
                <a:lnTo>
                  <a:pt x="141530" y="149562"/>
                </a:lnTo>
                <a:lnTo>
                  <a:pt x="101148" y="86776"/>
                </a:lnTo>
                <a:close/>
              </a:path>
              <a:path w="208914" h="184150">
                <a:moveTo>
                  <a:pt x="208776" y="0"/>
                </a:moveTo>
                <a:lnTo>
                  <a:pt x="150108" y="0"/>
                </a:lnTo>
                <a:lnTo>
                  <a:pt x="148760" y="5053"/>
                </a:lnTo>
                <a:lnTo>
                  <a:pt x="152177" y="5504"/>
                </a:lnTo>
                <a:lnTo>
                  <a:pt x="154719" y="6498"/>
                </a:lnTo>
                <a:lnTo>
                  <a:pt x="158046" y="9573"/>
                </a:lnTo>
                <a:lnTo>
                  <a:pt x="158860" y="11123"/>
                </a:lnTo>
                <a:lnTo>
                  <a:pt x="158878" y="14685"/>
                </a:lnTo>
                <a:lnTo>
                  <a:pt x="158069" y="16808"/>
                </a:lnTo>
                <a:lnTo>
                  <a:pt x="156450" y="19161"/>
                </a:lnTo>
                <a:lnTo>
                  <a:pt x="153751" y="22959"/>
                </a:lnTo>
                <a:lnTo>
                  <a:pt x="147986" y="28188"/>
                </a:lnTo>
                <a:lnTo>
                  <a:pt x="74711" y="83888"/>
                </a:lnTo>
                <a:lnTo>
                  <a:pt x="99291" y="83888"/>
                </a:lnTo>
                <a:lnTo>
                  <a:pt x="96230" y="79129"/>
                </a:lnTo>
                <a:lnTo>
                  <a:pt x="151705" y="36869"/>
                </a:lnTo>
                <a:lnTo>
                  <a:pt x="163011" y="28113"/>
                </a:lnTo>
                <a:lnTo>
                  <a:pt x="195802" y="7575"/>
                </a:lnTo>
                <a:lnTo>
                  <a:pt x="207562" y="5053"/>
                </a:lnTo>
                <a:lnTo>
                  <a:pt x="208776" y="0"/>
                </a:lnTo>
                <a:close/>
              </a:path>
              <a:path w="208914" h="184150">
                <a:moveTo>
                  <a:pt x="117269" y="4963"/>
                </a:moveTo>
                <a:lnTo>
                  <a:pt x="111578" y="4963"/>
                </a:lnTo>
                <a:lnTo>
                  <a:pt x="117245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34807" y="3449253"/>
            <a:ext cx="121285" cy="184150"/>
          </a:xfrm>
          <a:custGeom>
            <a:avLst/>
            <a:gdLst/>
            <a:ahLst/>
            <a:cxnLst/>
            <a:rect l="l" t="t" r="r" b="b"/>
            <a:pathLst>
              <a:path w="121285" h="184150">
                <a:moveTo>
                  <a:pt x="121258" y="0"/>
                </a:moveTo>
                <a:lnTo>
                  <a:pt x="51032" y="0"/>
                </a:lnTo>
                <a:lnTo>
                  <a:pt x="49414" y="5053"/>
                </a:lnTo>
                <a:lnTo>
                  <a:pt x="56339" y="5053"/>
                </a:lnTo>
                <a:lnTo>
                  <a:pt x="60994" y="5482"/>
                </a:lnTo>
                <a:lnTo>
                  <a:pt x="65761" y="7204"/>
                </a:lnTo>
                <a:lnTo>
                  <a:pt x="67538" y="8449"/>
                </a:lnTo>
                <a:lnTo>
                  <a:pt x="69876" y="11705"/>
                </a:lnTo>
                <a:lnTo>
                  <a:pt x="70460" y="13695"/>
                </a:lnTo>
                <a:lnTo>
                  <a:pt x="70460" y="20763"/>
                </a:lnTo>
                <a:lnTo>
                  <a:pt x="69112" y="27738"/>
                </a:lnTo>
                <a:lnTo>
                  <a:pt x="66413" y="36970"/>
                </a:lnTo>
                <a:lnTo>
                  <a:pt x="34809" y="148062"/>
                </a:lnTo>
                <a:lnTo>
                  <a:pt x="16864" y="177116"/>
                </a:lnTo>
                <a:lnTo>
                  <a:pt x="14436" y="178198"/>
                </a:lnTo>
                <a:lnTo>
                  <a:pt x="9443" y="178831"/>
                </a:lnTo>
                <a:lnTo>
                  <a:pt x="1888" y="179011"/>
                </a:lnTo>
                <a:lnTo>
                  <a:pt x="0" y="184063"/>
                </a:lnTo>
                <a:lnTo>
                  <a:pt x="74665" y="184063"/>
                </a:lnTo>
                <a:lnTo>
                  <a:pt x="76150" y="179011"/>
                </a:lnTo>
                <a:lnTo>
                  <a:pt x="68325" y="178522"/>
                </a:lnTo>
                <a:lnTo>
                  <a:pt x="63176" y="177886"/>
                </a:lnTo>
                <a:lnTo>
                  <a:pt x="58228" y="176322"/>
                </a:lnTo>
                <a:lnTo>
                  <a:pt x="56429" y="175215"/>
                </a:lnTo>
                <a:lnTo>
                  <a:pt x="54180" y="172351"/>
                </a:lnTo>
                <a:lnTo>
                  <a:pt x="53619" y="170609"/>
                </a:lnTo>
                <a:lnTo>
                  <a:pt x="53619" y="166014"/>
                </a:lnTo>
                <a:lnTo>
                  <a:pt x="55058" y="160108"/>
                </a:lnTo>
                <a:lnTo>
                  <a:pt x="57936" y="150837"/>
                </a:lnTo>
                <a:lnTo>
                  <a:pt x="89702" y="39538"/>
                </a:lnTo>
                <a:lnTo>
                  <a:pt x="106956" y="7138"/>
                </a:lnTo>
                <a:lnTo>
                  <a:pt x="109745" y="5657"/>
                </a:lnTo>
                <a:lnTo>
                  <a:pt x="114018" y="4963"/>
                </a:lnTo>
                <a:lnTo>
                  <a:pt x="119801" y="4963"/>
                </a:lnTo>
                <a:lnTo>
                  <a:pt x="121258" y="0"/>
                </a:lnTo>
                <a:close/>
              </a:path>
              <a:path w="121285" h="184150">
                <a:moveTo>
                  <a:pt x="119801" y="4963"/>
                </a:moveTo>
                <a:lnTo>
                  <a:pt x="114018" y="4963"/>
                </a:lnTo>
                <a:lnTo>
                  <a:pt x="119774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07886" y="3029153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50" y="82"/>
                </a:moveTo>
                <a:lnTo>
                  <a:pt x="65856" y="13711"/>
                </a:lnTo>
                <a:lnTo>
                  <a:pt x="34621" y="36727"/>
                </a:lnTo>
                <a:lnTo>
                  <a:pt x="10237" y="72617"/>
                </a:lnTo>
                <a:lnTo>
                  <a:pt x="0" y="122525"/>
                </a:lnTo>
                <a:lnTo>
                  <a:pt x="1331" y="134560"/>
                </a:lnTo>
                <a:lnTo>
                  <a:pt x="26694" y="177384"/>
                </a:lnTo>
                <a:lnTo>
                  <a:pt x="62690" y="191880"/>
                </a:lnTo>
                <a:lnTo>
                  <a:pt x="76830" y="192708"/>
                </a:lnTo>
                <a:lnTo>
                  <a:pt x="88559" y="191761"/>
                </a:lnTo>
                <a:lnTo>
                  <a:pt x="100147" y="189063"/>
                </a:lnTo>
                <a:lnTo>
                  <a:pt x="112187" y="184206"/>
                </a:lnTo>
                <a:lnTo>
                  <a:pt x="117594" y="181137"/>
                </a:lnTo>
                <a:lnTo>
                  <a:pt x="81230" y="181137"/>
                </a:lnTo>
                <a:lnTo>
                  <a:pt x="69906" y="179664"/>
                </a:lnTo>
                <a:lnTo>
                  <a:pt x="36246" y="156601"/>
                </a:lnTo>
                <a:lnTo>
                  <a:pt x="27397" y="117275"/>
                </a:lnTo>
                <a:lnTo>
                  <a:pt x="28454" y="105318"/>
                </a:lnTo>
                <a:lnTo>
                  <a:pt x="39349" y="67463"/>
                </a:lnTo>
                <a:lnTo>
                  <a:pt x="68843" y="27178"/>
                </a:lnTo>
                <a:lnTo>
                  <a:pt x="103596" y="9750"/>
                </a:lnTo>
                <a:lnTo>
                  <a:pt x="116955" y="8661"/>
                </a:lnTo>
                <a:lnTo>
                  <a:pt x="151886" y="8661"/>
                </a:lnTo>
                <a:lnTo>
                  <a:pt x="151094" y="8450"/>
                </a:lnTo>
                <a:lnTo>
                  <a:pt x="137629" y="3562"/>
                </a:lnTo>
                <a:lnTo>
                  <a:pt x="125578" y="910"/>
                </a:lnTo>
                <a:lnTo>
                  <a:pt x="112350" y="82"/>
                </a:lnTo>
                <a:close/>
              </a:path>
              <a:path w="175895" h="193039">
                <a:moveTo>
                  <a:pt x="151068" y="147251"/>
                </a:moveTo>
                <a:lnTo>
                  <a:pt x="139396" y="153907"/>
                </a:lnTo>
                <a:lnTo>
                  <a:pt x="131374" y="161924"/>
                </a:lnTo>
                <a:lnTo>
                  <a:pt x="121121" y="169541"/>
                </a:lnTo>
                <a:lnTo>
                  <a:pt x="107537" y="177255"/>
                </a:lnTo>
                <a:lnTo>
                  <a:pt x="95424" y="180185"/>
                </a:lnTo>
                <a:lnTo>
                  <a:pt x="81230" y="181137"/>
                </a:lnTo>
                <a:lnTo>
                  <a:pt x="117594" y="181137"/>
                </a:lnTo>
                <a:lnTo>
                  <a:pt x="125270" y="176781"/>
                </a:lnTo>
                <a:lnTo>
                  <a:pt x="134329" y="168696"/>
                </a:lnTo>
                <a:lnTo>
                  <a:pt x="142928" y="158853"/>
                </a:lnTo>
                <a:lnTo>
                  <a:pt x="151068" y="147251"/>
                </a:lnTo>
                <a:close/>
              </a:path>
              <a:path w="175895" h="193039">
                <a:moveTo>
                  <a:pt x="151886" y="8661"/>
                </a:moveTo>
                <a:lnTo>
                  <a:pt x="123012" y="8661"/>
                </a:lnTo>
                <a:lnTo>
                  <a:pt x="128528" y="9544"/>
                </a:lnTo>
                <a:lnTo>
                  <a:pt x="138474" y="13078"/>
                </a:lnTo>
                <a:lnTo>
                  <a:pt x="156825" y="59188"/>
                </a:lnTo>
                <a:lnTo>
                  <a:pt x="161861" y="59188"/>
                </a:lnTo>
                <a:lnTo>
                  <a:pt x="173366" y="9384"/>
                </a:lnTo>
                <a:lnTo>
                  <a:pt x="154598" y="9384"/>
                </a:lnTo>
                <a:lnTo>
                  <a:pt x="151886" y="8661"/>
                </a:lnTo>
                <a:close/>
              </a:path>
              <a:path w="175895" h="193039">
                <a:moveTo>
                  <a:pt x="175534" y="0"/>
                </a:moveTo>
                <a:lnTo>
                  <a:pt x="170496" y="0"/>
                </a:lnTo>
                <a:lnTo>
                  <a:pt x="166727" y="4390"/>
                </a:lnTo>
                <a:lnTo>
                  <a:pt x="164030" y="7052"/>
                </a:lnTo>
                <a:lnTo>
                  <a:pt x="160793" y="8916"/>
                </a:lnTo>
                <a:lnTo>
                  <a:pt x="158909" y="9384"/>
                </a:lnTo>
                <a:lnTo>
                  <a:pt x="173366" y="9384"/>
                </a:lnTo>
                <a:lnTo>
                  <a:pt x="1755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48761" y="3097727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9" y="18045"/>
                </a:moveTo>
                <a:lnTo>
                  <a:pt x="93543" y="18045"/>
                </a:lnTo>
                <a:lnTo>
                  <a:pt x="0" y="114768"/>
                </a:lnTo>
                <a:lnTo>
                  <a:pt x="0" y="119821"/>
                </a:lnTo>
                <a:lnTo>
                  <a:pt x="88225" y="119821"/>
                </a:lnTo>
                <a:lnTo>
                  <a:pt x="94234" y="100332"/>
                </a:lnTo>
                <a:lnTo>
                  <a:pt x="23026" y="100332"/>
                </a:lnTo>
                <a:lnTo>
                  <a:pt x="102609" y="18045"/>
                </a:lnTo>
                <a:close/>
              </a:path>
              <a:path w="116839" h="120014">
                <a:moveTo>
                  <a:pt x="100020" y="81565"/>
                </a:moveTo>
                <a:lnTo>
                  <a:pt x="94983" y="81565"/>
                </a:lnTo>
                <a:lnTo>
                  <a:pt x="92389" y="87820"/>
                </a:lnTo>
                <a:lnTo>
                  <a:pt x="90041" y="92144"/>
                </a:lnTo>
                <a:lnTo>
                  <a:pt x="85836" y="96926"/>
                </a:lnTo>
                <a:lnTo>
                  <a:pt x="83534" y="98491"/>
                </a:lnTo>
                <a:lnTo>
                  <a:pt x="78526" y="99964"/>
                </a:lnTo>
                <a:lnTo>
                  <a:pt x="72623" y="100332"/>
                </a:lnTo>
                <a:lnTo>
                  <a:pt x="94234" y="100332"/>
                </a:lnTo>
                <a:lnTo>
                  <a:pt x="100020" y="81565"/>
                </a:lnTo>
                <a:close/>
              </a:path>
              <a:path w="116839" h="120014">
                <a:moveTo>
                  <a:pt x="116570" y="0"/>
                </a:moveTo>
                <a:lnTo>
                  <a:pt x="31525" y="0"/>
                </a:lnTo>
                <a:lnTo>
                  <a:pt x="20147" y="33925"/>
                </a:lnTo>
                <a:lnTo>
                  <a:pt x="25184" y="33925"/>
                </a:lnTo>
                <a:lnTo>
                  <a:pt x="27815" y="28759"/>
                </a:lnTo>
                <a:lnTo>
                  <a:pt x="30378" y="25062"/>
                </a:lnTo>
                <a:lnTo>
                  <a:pt x="35370" y="20603"/>
                </a:lnTo>
                <a:lnTo>
                  <a:pt x="37889" y="19225"/>
                </a:lnTo>
                <a:lnTo>
                  <a:pt x="40430" y="18699"/>
                </a:lnTo>
                <a:lnTo>
                  <a:pt x="42153" y="18263"/>
                </a:lnTo>
                <a:lnTo>
                  <a:pt x="47146" y="18045"/>
                </a:lnTo>
                <a:lnTo>
                  <a:pt x="102609" y="18045"/>
                </a:lnTo>
                <a:lnTo>
                  <a:pt x="116570" y="3609"/>
                </a:lnTo>
                <a:lnTo>
                  <a:pt x="116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54402" y="3033485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3" y="0"/>
                </a:moveTo>
                <a:lnTo>
                  <a:pt x="49864" y="0"/>
                </a:lnTo>
                <a:lnTo>
                  <a:pt x="48244" y="5053"/>
                </a:lnTo>
                <a:lnTo>
                  <a:pt x="57599" y="5053"/>
                </a:lnTo>
                <a:lnTo>
                  <a:pt x="62073" y="6003"/>
                </a:lnTo>
                <a:lnTo>
                  <a:pt x="66661" y="9808"/>
                </a:lnTo>
                <a:lnTo>
                  <a:pt x="67807" y="12567"/>
                </a:lnTo>
                <a:lnTo>
                  <a:pt x="67807" y="21349"/>
                </a:lnTo>
                <a:lnTo>
                  <a:pt x="32515" y="147927"/>
                </a:lnTo>
                <a:lnTo>
                  <a:pt x="8769" y="178829"/>
                </a:lnTo>
                <a:lnTo>
                  <a:pt x="1753" y="179010"/>
                </a:lnTo>
                <a:lnTo>
                  <a:pt x="0" y="184063"/>
                </a:lnTo>
                <a:lnTo>
                  <a:pt x="71417" y="184063"/>
                </a:lnTo>
                <a:lnTo>
                  <a:pt x="73576" y="179010"/>
                </a:lnTo>
                <a:lnTo>
                  <a:pt x="63681" y="178438"/>
                </a:lnTo>
                <a:lnTo>
                  <a:pt x="57475" y="177332"/>
                </a:lnTo>
                <a:lnTo>
                  <a:pt x="52438" y="174047"/>
                </a:lnTo>
                <a:lnTo>
                  <a:pt x="51179" y="171668"/>
                </a:lnTo>
                <a:lnTo>
                  <a:pt x="51179" y="165517"/>
                </a:lnTo>
                <a:lnTo>
                  <a:pt x="52670" y="159551"/>
                </a:lnTo>
                <a:lnTo>
                  <a:pt x="55632" y="150713"/>
                </a:lnTo>
                <a:lnTo>
                  <a:pt x="73891" y="86775"/>
                </a:lnTo>
                <a:lnTo>
                  <a:pt x="101149" y="86775"/>
                </a:lnTo>
                <a:lnTo>
                  <a:pt x="99292" y="83888"/>
                </a:lnTo>
                <a:lnTo>
                  <a:pt x="74711" y="83888"/>
                </a:lnTo>
                <a:lnTo>
                  <a:pt x="88135" y="36868"/>
                </a:lnTo>
                <a:lnTo>
                  <a:pt x="111578" y="4961"/>
                </a:lnTo>
                <a:lnTo>
                  <a:pt x="117269" y="4961"/>
                </a:lnTo>
                <a:lnTo>
                  <a:pt x="118593" y="0"/>
                </a:lnTo>
                <a:close/>
              </a:path>
              <a:path w="208914" h="184150">
                <a:moveTo>
                  <a:pt x="101149" y="86775"/>
                </a:moveTo>
                <a:lnTo>
                  <a:pt x="73891" y="86775"/>
                </a:lnTo>
                <a:lnTo>
                  <a:pt x="116142" y="152521"/>
                </a:lnTo>
                <a:lnTo>
                  <a:pt x="118751" y="156935"/>
                </a:lnTo>
                <a:lnTo>
                  <a:pt x="119471" y="158732"/>
                </a:lnTo>
                <a:lnTo>
                  <a:pt x="120370" y="161258"/>
                </a:lnTo>
                <a:lnTo>
                  <a:pt x="120820" y="163871"/>
                </a:lnTo>
                <a:lnTo>
                  <a:pt x="120820" y="169548"/>
                </a:lnTo>
                <a:lnTo>
                  <a:pt x="119538" y="172208"/>
                </a:lnTo>
                <a:lnTo>
                  <a:pt x="114411" y="176893"/>
                </a:lnTo>
                <a:lnTo>
                  <a:pt x="110027" y="178379"/>
                </a:lnTo>
                <a:lnTo>
                  <a:pt x="103819" y="179010"/>
                </a:lnTo>
                <a:lnTo>
                  <a:pt x="102605" y="184063"/>
                </a:lnTo>
                <a:lnTo>
                  <a:pt x="181062" y="184063"/>
                </a:lnTo>
                <a:lnTo>
                  <a:pt x="182545" y="179010"/>
                </a:lnTo>
                <a:lnTo>
                  <a:pt x="173911" y="179010"/>
                </a:lnTo>
                <a:lnTo>
                  <a:pt x="166940" y="177252"/>
                </a:lnTo>
                <a:lnTo>
                  <a:pt x="158419" y="171208"/>
                </a:lnTo>
                <a:lnTo>
                  <a:pt x="150657" y="162609"/>
                </a:lnTo>
                <a:lnTo>
                  <a:pt x="141530" y="149562"/>
                </a:lnTo>
                <a:lnTo>
                  <a:pt x="101149" y="86775"/>
                </a:lnTo>
                <a:close/>
              </a:path>
              <a:path w="208914" h="184150">
                <a:moveTo>
                  <a:pt x="208776" y="0"/>
                </a:moveTo>
                <a:lnTo>
                  <a:pt x="150108" y="0"/>
                </a:lnTo>
                <a:lnTo>
                  <a:pt x="148760" y="5053"/>
                </a:lnTo>
                <a:lnTo>
                  <a:pt x="152177" y="5502"/>
                </a:lnTo>
                <a:lnTo>
                  <a:pt x="154719" y="6498"/>
                </a:lnTo>
                <a:lnTo>
                  <a:pt x="158046" y="9573"/>
                </a:lnTo>
                <a:lnTo>
                  <a:pt x="158861" y="11123"/>
                </a:lnTo>
                <a:lnTo>
                  <a:pt x="158879" y="14683"/>
                </a:lnTo>
                <a:lnTo>
                  <a:pt x="158069" y="16808"/>
                </a:lnTo>
                <a:lnTo>
                  <a:pt x="156450" y="19161"/>
                </a:lnTo>
                <a:lnTo>
                  <a:pt x="153752" y="22959"/>
                </a:lnTo>
                <a:lnTo>
                  <a:pt x="147984" y="28188"/>
                </a:lnTo>
                <a:lnTo>
                  <a:pt x="74711" y="83888"/>
                </a:lnTo>
                <a:lnTo>
                  <a:pt x="99292" y="83888"/>
                </a:lnTo>
                <a:lnTo>
                  <a:pt x="96231" y="79128"/>
                </a:lnTo>
                <a:lnTo>
                  <a:pt x="151705" y="36868"/>
                </a:lnTo>
                <a:lnTo>
                  <a:pt x="163012" y="28112"/>
                </a:lnTo>
                <a:lnTo>
                  <a:pt x="195802" y="7575"/>
                </a:lnTo>
                <a:lnTo>
                  <a:pt x="207562" y="5053"/>
                </a:lnTo>
                <a:lnTo>
                  <a:pt x="208776" y="0"/>
                </a:lnTo>
                <a:close/>
              </a:path>
              <a:path w="208914" h="184150">
                <a:moveTo>
                  <a:pt x="117269" y="4961"/>
                </a:moveTo>
                <a:lnTo>
                  <a:pt x="111578" y="4961"/>
                </a:lnTo>
                <a:lnTo>
                  <a:pt x="117245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93645" y="3301277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29">
                <a:moveTo>
                  <a:pt x="12889" y="103941"/>
                </a:moveTo>
                <a:lnTo>
                  <a:pt x="7236" y="103941"/>
                </a:lnTo>
                <a:lnTo>
                  <a:pt x="4853" y="104904"/>
                </a:lnTo>
                <a:lnTo>
                  <a:pt x="970" y="108753"/>
                </a:lnTo>
                <a:lnTo>
                  <a:pt x="0" y="111160"/>
                </a:lnTo>
                <a:lnTo>
                  <a:pt x="58" y="117430"/>
                </a:lnTo>
                <a:lnTo>
                  <a:pt x="1064" y="119870"/>
                </a:lnTo>
                <a:lnTo>
                  <a:pt x="3192" y="121795"/>
                </a:lnTo>
                <a:lnTo>
                  <a:pt x="6123" y="124329"/>
                </a:lnTo>
                <a:lnTo>
                  <a:pt x="9362" y="125596"/>
                </a:lnTo>
                <a:lnTo>
                  <a:pt x="17959" y="125596"/>
                </a:lnTo>
                <a:lnTo>
                  <a:pt x="23191" y="123370"/>
                </a:lnTo>
                <a:lnTo>
                  <a:pt x="34698" y="113063"/>
                </a:lnTo>
                <a:lnTo>
                  <a:pt x="36500" y="111160"/>
                </a:lnTo>
                <a:lnTo>
                  <a:pt x="23127" y="111160"/>
                </a:lnTo>
                <a:lnTo>
                  <a:pt x="21361" y="110152"/>
                </a:lnTo>
                <a:lnTo>
                  <a:pt x="15890" y="105340"/>
                </a:lnTo>
                <a:lnTo>
                  <a:pt x="12889" y="103941"/>
                </a:lnTo>
                <a:close/>
              </a:path>
              <a:path w="128905" h="125729">
                <a:moveTo>
                  <a:pt x="86819" y="85673"/>
                </a:moveTo>
                <a:lnTo>
                  <a:pt x="64856" y="85673"/>
                </a:lnTo>
                <a:lnTo>
                  <a:pt x="68591" y="101413"/>
                </a:lnTo>
                <a:lnTo>
                  <a:pt x="71437" y="111999"/>
                </a:lnTo>
                <a:lnTo>
                  <a:pt x="73395" y="117430"/>
                </a:lnTo>
                <a:lnTo>
                  <a:pt x="76311" y="122873"/>
                </a:lnTo>
                <a:lnTo>
                  <a:pt x="80243" y="125596"/>
                </a:lnTo>
                <a:lnTo>
                  <a:pt x="88548" y="125596"/>
                </a:lnTo>
                <a:lnTo>
                  <a:pt x="92660" y="123634"/>
                </a:lnTo>
                <a:lnTo>
                  <a:pt x="103598" y="114227"/>
                </a:lnTo>
                <a:lnTo>
                  <a:pt x="107023" y="110213"/>
                </a:lnTo>
                <a:lnTo>
                  <a:pt x="94241" y="110213"/>
                </a:lnTo>
                <a:lnTo>
                  <a:pt x="93113" y="109522"/>
                </a:lnTo>
                <a:lnTo>
                  <a:pt x="90849" y="106763"/>
                </a:lnTo>
                <a:lnTo>
                  <a:pt x="89458" y="102551"/>
                </a:lnTo>
                <a:lnTo>
                  <a:pt x="87810" y="95505"/>
                </a:lnTo>
                <a:lnTo>
                  <a:pt x="86819" y="85673"/>
                </a:lnTo>
                <a:close/>
              </a:path>
              <a:path w="128905" h="125729">
                <a:moveTo>
                  <a:pt x="65455" y="10826"/>
                </a:moveTo>
                <a:lnTo>
                  <a:pt x="34284" y="10826"/>
                </a:lnTo>
                <a:lnTo>
                  <a:pt x="39113" y="12071"/>
                </a:lnTo>
                <a:lnTo>
                  <a:pt x="45671" y="17048"/>
                </a:lnTo>
                <a:lnTo>
                  <a:pt x="57942" y="65995"/>
                </a:lnTo>
                <a:lnTo>
                  <a:pt x="52548" y="75581"/>
                </a:lnTo>
                <a:lnTo>
                  <a:pt x="28468" y="109028"/>
                </a:lnTo>
                <a:lnTo>
                  <a:pt x="25421" y="111160"/>
                </a:lnTo>
                <a:lnTo>
                  <a:pt x="36500" y="111160"/>
                </a:lnTo>
                <a:lnTo>
                  <a:pt x="42972" y="104323"/>
                </a:lnTo>
                <a:lnTo>
                  <a:pt x="52922" y="94733"/>
                </a:lnTo>
                <a:lnTo>
                  <a:pt x="64856" y="85673"/>
                </a:lnTo>
                <a:lnTo>
                  <a:pt x="86819" y="85673"/>
                </a:lnTo>
                <a:lnTo>
                  <a:pt x="82223" y="40059"/>
                </a:lnTo>
                <a:lnTo>
                  <a:pt x="83981" y="37503"/>
                </a:lnTo>
                <a:lnTo>
                  <a:pt x="73770" y="37503"/>
                </a:lnTo>
                <a:lnTo>
                  <a:pt x="69725" y="22138"/>
                </a:lnTo>
                <a:lnTo>
                  <a:pt x="67021" y="14086"/>
                </a:lnTo>
                <a:lnTo>
                  <a:pt x="65455" y="10826"/>
                </a:lnTo>
                <a:close/>
              </a:path>
              <a:path w="128905" h="125729">
                <a:moveTo>
                  <a:pt x="114006" y="91038"/>
                </a:moveTo>
                <a:lnTo>
                  <a:pt x="97194" y="110213"/>
                </a:lnTo>
                <a:lnTo>
                  <a:pt x="107023" y="110213"/>
                </a:lnTo>
                <a:lnTo>
                  <a:pt x="111801" y="104612"/>
                </a:lnTo>
                <a:lnTo>
                  <a:pt x="118729" y="93475"/>
                </a:lnTo>
                <a:lnTo>
                  <a:pt x="114006" y="91038"/>
                </a:lnTo>
                <a:close/>
              </a:path>
              <a:path w="128905" h="125729">
                <a:moveTo>
                  <a:pt x="120101" y="0"/>
                </a:moveTo>
                <a:lnTo>
                  <a:pt x="113706" y="0"/>
                </a:lnTo>
                <a:lnTo>
                  <a:pt x="111353" y="458"/>
                </a:lnTo>
                <a:lnTo>
                  <a:pt x="86077" y="22265"/>
                </a:lnTo>
                <a:lnTo>
                  <a:pt x="73770" y="37503"/>
                </a:lnTo>
                <a:lnTo>
                  <a:pt x="83981" y="37503"/>
                </a:lnTo>
                <a:lnTo>
                  <a:pt x="89767" y="29089"/>
                </a:lnTo>
                <a:lnTo>
                  <a:pt x="96410" y="21869"/>
                </a:lnTo>
                <a:lnTo>
                  <a:pt x="99334" y="19319"/>
                </a:lnTo>
                <a:lnTo>
                  <a:pt x="101856" y="18045"/>
                </a:lnTo>
                <a:lnTo>
                  <a:pt x="126952" y="18045"/>
                </a:lnTo>
                <a:lnTo>
                  <a:pt x="128140" y="16887"/>
                </a:lnTo>
                <a:lnTo>
                  <a:pt x="128803" y="14480"/>
                </a:lnTo>
                <a:lnTo>
                  <a:pt x="128803" y="7909"/>
                </a:lnTo>
                <a:lnTo>
                  <a:pt x="127671" y="5318"/>
                </a:lnTo>
                <a:lnTo>
                  <a:pt x="123144" y="1062"/>
                </a:lnTo>
                <a:lnTo>
                  <a:pt x="120101" y="0"/>
                </a:lnTo>
                <a:close/>
              </a:path>
              <a:path w="128905" h="125729">
                <a:moveTo>
                  <a:pt x="126952" y="18045"/>
                </a:moveTo>
                <a:lnTo>
                  <a:pt x="105394" y="18045"/>
                </a:lnTo>
                <a:lnTo>
                  <a:pt x="108182" y="18816"/>
                </a:lnTo>
                <a:lnTo>
                  <a:pt x="112342" y="20356"/>
                </a:lnTo>
                <a:lnTo>
                  <a:pt x="114463" y="21221"/>
                </a:lnTo>
                <a:lnTo>
                  <a:pt x="116453" y="21654"/>
                </a:lnTo>
                <a:lnTo>
                  <a:pt x="121498" y="21654"/>
                </a:lnTo>
                <a:lnTo>
                  <a:pt x="124331" y="20496"/>
                </a:lnTo>
                <a:lnTo>
                  <a:pt x="126952" y="18045"/>
                </a:lnTo>
                <a:close/>
              </a:path>
              <a:path w="128905" h="125729">
                <a:moveTo>
                  <a:pt x="57003" y="0"/>
                </a:moveTo>
                <a:lnTo>
                  <a:pt x="20867" y="6496"/>
                </a:lnTo>
                <a:lnTo>
                  <a:pt x="20867" y="11097"/>
                </a:lnTo>
                <a:lnTo>
                  <a:pt x="23528" y="10916"/>
                </a:lnTo>
                <a:lnTo>
                  <a:pt x="65455" y="10826"/>
                </a:lnTo>
                <a:lnTo>
                  <a:pt x="64764" y="9387"/>
                </a:lnTo>
                <a:lnTo>
                  <a:pt x="61426" y="4691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52267" y="3231264"/>
            <a:ext cx="327660" cy="196215"/>
          </a:xfrm>
          <a:custGeom>
            <a:avLst/>
            <a:gdLst/>
            <a:ahLst/>
            <a:cxnLst/>
            <a:rect l="l" t="t" r="r" b="b"/>
            <a:pathLst>
              <a:path w="327659" h="196214">
                <a:moveTo>
                  <a:pt x="61445" y="11323"/>
                </a:moveTo>
                <a:lnTo>
                  <a:pt x="30905" y="11323"/>
                </a:lnTo>
                <a:lnTo>
                  <a:pt x="34049" y="12134"/>
                </a:lnTo>
                <a:lnTo>
                  <a:pt x="36133" y="13759"/>
                </a:lnTo>
                <a:lnTo>
                  <a:pt x="37572" y="14932"/>
                </a:lnTo>
                <a:lnTo>
                  <a:pt x="38292" y="16691"/>
                </a:lnTo>
                <a:lnTo>
                  <a:pt x="38292" y="20932"/>
                </a:lnTo>
                <a:lnTo>
                  <a:pt x="36718" y="27339"/>
                </a:lnTo>
                <a:lnTo>
                  <a:pt x="33570" y="38256"/>
                </a:lnTo>
                <a:lnTo>
                  <a:pt x="0" y="185179"/>
                </a:lnTo>
                <a:lnTo>
                  <a:pt x="11575" y="190969"/>
                </a:lnTo>
                <a:lnTo>
                  <a:pt x="23541" y="194427"/>
                </a:lnTo>
                <a:lnTo>
                  <a:pt x="36240" y="195542"/>
                </a:lnTo>
                <a:lnTo>
                  <a:pt x="47377" y="193726"/>
                </a:lnTo>
                <a:lnTo>
                  <a:pt x="59239" y="189195"/>
                </a:lnTo>
                <a:lnTo>
                  <a:pt x="59377" y="189115"/>
                </a:lnTo>
                <a:lnTo>
                  <a:pt x="28705" y="189115"/>
                </a:lnTo>
                <a:lnTo>
                  <a:pt x="21063" y="186710"/>
                </a:lnTo>
                <a:lnTo>
                  <a:pt x="29691" y="121738"/>
                </a:lnTo>
                <a:lnTo>
                  <a:pt x="46235" y="93543"/>
                </a:lnTo>
                <a:lnTo>
                  <a:pt x="37797" y="93543"/>
                </a:lnTo>
                <a:lnTo>
                  <a:pt x="61445" y="11323"/>
                </a:lnTo>
                <a:close/>
              </a:path>
              <a:path w="327659" h="196214">
                <a:moveTo>
                  <a:pt x="104596" y="83008"/>
                </a:moveTo>
                <a:lnTo>
                  <a:pt x="75114" y="83008"/>
                </a:lnTo>
                <a:lnTo>
                  <a:pt x="79733" y="85345"/>
                </a:lnTo>
                <a:lnTo>
                  <a:pt x="87550" y="94691"/>
                </a:lnTo>
                <a:lnTo>
                  <a:pt x="89505" y="101163"/>
                </a:lnTo>
                <a:lnTo>
                  <a:pt x="89450" y="112640"/>
                </a:lnTo>
                <a:lnTo>
                  <a:pt x="88485" y="122642"/>
                </a:lnTo>
                <a:lnTo>
                  <a:pt x="74723" y="162397"/>
                </a:lnTo>
                <a:lnTo>
                  <a:pt x="42946" y="189115"/>
                </a:lnTo>
                <a:lnTo>
                  <a:pt x="59377" y="189115"/>
                </a:lnTo>
                <a:lnTo>
                  <a:pt x="95960" y="155212"/>
                </a:lnTo>
                <a:lnTo>
                  <a:pt x="110940" y="116684"/>
                </a:lnTo>
                <a:lnTo>
                  <a:pt x="111712" y="103189"/>
                </a:lnTo>
                <a:lnTo>
                  <a:pt x="109014" y="90116"/>
                </a:lnTo>
                <a:lnTo>
                  <a:pt x="104596" y="83008"/>
                </a:lnTo>
                <a:close/>
              </a:path>
              <a:path w="327659" h="196214">
                <a:moveTo>
                  <a:pt x="79172" y="70016"/>
                </a:moveTo>
                <a:lnTo>
                  <a:pt x="72389" y="70016"/>
                </a:lnTo>
                <a:lnTo>
                  <a:pt x="65887" y="71683"/>
                </a:lnTo>
                <a:lnTo>
                  <a:pt x="57501" y="76266"/>
                </a:lnTo>
                <a:lnTo>
                  <a:pt x="48278" y="83231"/>
                </a:lnTo>
                <a:lnTo>
                  <a:pt x="37797" y="93543"/>
                </a:lnTo>
                <a:lnTo>
                  <a:pt x="46235" y="93543"/>
                </a:lnTo>
                <a:lnTo>
                  <a:pt x="46549" y="93182"/>
                </a:lnTo>
                <a:lnTo>
                  <a:pt x="58040" y="85552"/>
                </a:lnTo>
                <a:lnTo>
                  <a:pt x="69784" y="83008"/>
                </a:lnTo>
                <a:lnTo>
                  <a:pt x="104596" y="83008"/>
                </a:lnTo>
                <a:lnTo>
                  <a:pt x="102611" y="79813"/>
                </a:lnTo>
                <a:lnTo>
                  <a:pt x="92191" y="72465"/>
                </a:lnTo>
                <a:lnTo>
                  <a:pt x="79172" y="70016"/>
                </a:lnTo>
                <a:close/>
              </a:path>
              <a:path w="327659" h="196214">
                <a:moveTo>
                  <a:pt x="64702" y="0"/>
                </a:moveTo>
                <a:lnTo>
                  <a:pt x="17739" y="7217"/>
                </a:lnTo>
                <a:lnTo>
                  <a:pt x="17739" y="12270"/>
                </a:lnTo>
                <a:lnTo>
                  <a:pt x="21757" y="11639"/>
                </a:lnTo>
                <a:lnTo>
                  <a:pt x="24744" y="11323"/>
                </a:lnTo>
                <a:lnTo>
                  <a:pt x="61445" y="11323"/>
                </a:lnTo>
                <a:lnTo>
                  <a:pt x="64702" y="0"/>
                </a:lnTo>
                <a:close/>
              </a:path>
              <a:path w="327659" h="196214">
                <a:moveTo>
                  <a:pt x="221273" y="70016"/>
                </a:moveTo>
                <a:lnTo>
                  <a:pt x="178455" y="79396"/>
                </a:lnTo>
                <a:lnTo>
                  <a:pt x="147049" y="106599"/>
                </a:lnTo>
                <a:lnTo>
                  <a:pt x="130164" y="143790"/>
                </a:lnTo>
                <a:lnTo>
                  <a:pt x="129081" y="155759"/>
                </a:lnTo>
                <a:lnTo>
                  <a:pt x="130473" y="165707"/>
                </a:lnTo>
                <a:lnTo>
                  <a:pt x="135715" y="176536"/>
                </a:lnTo>
                <a:lnTo>
                  <a:pt x="146430" y="189691"/>
                </a:lnTo>
                <a:lnTo>
                  <a:pt x="157798" y="194074"/>
                </a:lnTo>
                <a:lnTo>
                  <a:pt x="173711" y="195401"/>
                </a:lnTo>
                <a:lnTo>
                  <a:pt x="184615" y="193369"/>
                </a:lnTo>
                <a:lnTo>
                  <a:pt x="195720" y="189180"/>
                </a:lnTo>
                <a:lnTo>
                  <a:pt x="207028" y="182834"/>
                </a:lnTo>
                <a:lnTo>
                  <a:pt x="209271" y="181176"/>
                </a:lnTo>
                <a:lnTo>
                  <a:pt x="172867" y="181176"/>
                </a:lnTo>
                <a:lnTo>
                  <a:pt x="165845" y="178391"/>
                </a:lnTo>
                <a:lnTo>
                  <a:pt x="154279" y="167256"/>
                </a:lnTo>
                <a:lnTo>
                  <a:pt x="151389" y="160506"/>
                </a:lnTo>
                <a:lnTo>
                  <a:pt x="151389" y="149633"/>
                </a:lnTo>
                <a:lnTo>
                  <a:pt x="151627" y="145935"/>
                </a:lnTo>
                <a:lnTo>
                  <a:pt x="152107" y="141475"/>
                </a:lnTo>
                <a:lnTo>
                  <a:pt x="163231" y="140064"/>
                </a:lnTo>
                <a:lnTo>
                  <a:pt x="176102" y="137853"/>
                </a:lnTo>
                <a:lnTo>
                  <a:pt x="187943" y="135037"/>
                </a:lnTo>
                <a:lnTo>
                  <a:pt x="188125" y="134979"/>
                </a:lnTo>
                <a:lnTo>
                  <a:pt x="153085" y="134979"/>
                </a:lnTo>
                <a:lnTo>
                  <a:pt x="155257" y="127474"/>
                </a:lnTo>
                <a:lnTo>
                  <a:pt x="183896" y="85062"/>
                </a:lnTo>
                <a:lnTo>
                  <a:pt x="206357" y="76512"/>
                </a:lnTo>
                <a:lnTo>
                  <a:pt x="233785" y="76512"/>
                </a:lnTo>
                <a:lnTo>
                  <a:pt x="228371" y="71955"/>
                </a:lnTo>
                <a:lnTo>
                  <a:pt x="221273" y="70016"/>
                </a:lnTo>
                <a:close/>
              </a:path>
              <a:path w="327659" h="196214">
                <a:moveTo>
                  <a:pt x="230248" y="163672"/>
                </a:moveTo>
                <a:lnTo>
                  <a:pt x="220074" y="165101"/>
                </a:lnTo>
                <a:lnTo>
                  <a:pt x="208767" y="172639"/>
                </a:lnTo>
                <a:lnTo>
                  <a:pt x="200201" y="177223"/>
                </a:lnTo>
                <a:lnTo>
                  <a:pt x="194096" y="179858"/>
                </a:lnTo>
                <a:lnTo>
                  <a:pt x="187737" y="181176"/>
                </a:lnTo>
                <a:lnTo>
                  <a:pt x="209271" y="181176"/>
                </a:lnTo>
                <a:lnTo>
                  <a:pt x="218537" y="174331"/>
                </a:lnTo>
                <a:lnTo>
                  <a:pt x="230248" y="163672"/>
                </a:lnTo>
                <a:close/>
              </a:path>
              <a:path w="327659" h="196214">
                <a:moveTo>
                  <a:pt x="233785" y="76512"/>
                </a:moveTo>
                <a:lnTo>
                  <a:pt x="210877" y="76512"/>
                </a:lnTo>
                <a:lnTo>
                  <a:pt x="214358" y="77693"/>
                </a:lnTo>
                <a:lnTo>
                  <a:pt x="219245" y="82415"/>
                </a:lnTo>
                <a:lnTo>
                  <a:pt x="220467" y="85505"/>
                </a:lnTo>
                <a:lnTo>
                  <a:pt x="220467" y="95595"/>
                </a:lnTo>
                <a:lnTo>
                  <a:pt x="179259" y="129750"/>
                </a:lnTo>
                <a:lnTo>
                  <a:pt x="153085" y="134979"/>
                </a:lnTo>
                <a:lnTo>
                  <a:pt x="188125" y="134979"/>
                </a:lnTo>
                <a:lnTo>
                  <a:pt x="230799" y="111159"/>
                </a:lnTo>
                <a:lnTo>
                  <a:pt x="239895" y="97129"/>
                </a:lnTo>
                <a:lnTo>
                  <a:pt x="239895" y="84317"/>
                </a:lnTo>
                <a:lnTo>
                  <a:pt x="237590" y="79715"/>
                </a:lnTo>
                <a:lnTo>
                  <a:pt x="233785" y="76512"/>
                </a:lnTo>
                <a:close/>
              </a:path>
              <a:path w="327659" h="196214">
                <a:moveTo>
                  <a:pt x="323869" y="11323"/>
                </a:moveTo>
                <a:lnTo>
                  <a:pt x="293994" y="11323"/>
                </a:lnTo>
                <a:lnTo>
                  <a:pt x="296687" y="12025"/>
                </a:lnTo>
                <a:lnTo>
                  <a:pt x="300112" y="14838"/>
                </a:lnTo>
                <a:lnTo>
                  <a:pt x="300969" y="16631"/>
                </a:lnTo>
                <a:lnTo>
                  <a:pt x="300969" y="20361"/>
                </a:lnTo>
                <a:lnTo>
                  <a:pt x="299485" y="26361"/>
                </a:lnTo>
                <a:lnTo>
                  <a:pt x="296517" y="36812"/>
                </a:lnTo>
                <a:lnTo>
                  <a:pt x="258862" y="164224"/>
                </a:lnTo>
                <a:lnTo>
                  <a:pt x="255902" y="174368"/>
                </a:lnTo>
                <a:lnTo>
                  <a:pt x="254495" y="180736"/>
                </a:lnTo>
                <a:lnTo>
                  <a:pt x="254421" y="187304"/>
                </a:lnTo>
                <a:lnTo>
                  <a:pt x="255539" y="189925"/>
                </a:lnTo>
                <a:lnTo>
                  <a:pt x="260005" y="194475"/>
                </a:lnTo>
                <a:lnTo>
                  <a:pt x="262791" y="195613"/>
                </a:lnTo>
                <a:lnTo>
                  <a:pt x="270766" y="195613"/>
                </a:lnTo>
                <a:lnTo>
                  <a:pt x="275671" y="193917"/>
                </a:lnTo>
                <a:lnTo>
                  <a:pt x="286293" y="186234"/>
                </a:lnTo>
                <a:lnTo>
                  <a:pt x="290828" y="181503"/>
                </a:lnTo>
                <a:lnTo>
                  <a:pt x="279685" y="181503"/>
                </a:lnTo>
                <a:lnTo>
                  <a:pt x="278707" y="181052"/>
                </a:lnTo>
                <a:lnTo>
                  <a:pt x="277133" y="179247"/>
                </a:lnTo>
                <a:lnTo>
                  <a:pt x="276740" y="178120"/>
                </a:lnTo>
                <a:lnTo>
                  <a:pt x="276740" y="174953"/>
                </a:lnTo>
                <a:lnTo>
                  <a:pt x="277883" y="170011"/>
                </a:lnTo>
                <a:lnTo>
                  <a:pt x="280169" y="161935"/>
                </a:lnTo>
                <a:lnTo>
                  <a:pt x="323869" y="11323"/>
                </a:lnTo>
                <a:close/>
              </a:path>
              <a:path w="327659" h="196214">
                <a:moveTo>
                  <a:pt x="299530" y="161326"/>
                </a:moveTo>
                <a:lnTo>
                  <a:pt x="282429" y="181503"/>
                </a:lnTo>
                <a:lnTo>
                  <a:pt x="290828" y="181503"/>
                </a:lnTo>
                <a:lnTo>
                  <a:pt x="294794" y="177367"/>
                </a:lnTo>
                <a:lnTo>
                  <a:pt x="303847" y="165477"/>
                </a:lnTo>
                <a:lnTo>
                  <a:pt x="299530" y="161326"/>
                </a:lnTo>
                <a:close/>
              </a:path>
              <a:path w="327659" h="196214">
                <a:moveTo>
                  <a:pt x="327154" y="0"/>
                </a:moveTo>
                <a:lnTo>
                  <a:pt x="280686" y="7217"/>
                </a:lnTo>
                <a:lnTo>
                  <a:pt x="280686" y="12270"/>
                </a:lnTo>
                <a:lnTo>
                  <a:pt x="284996" y="11639"/>
                </a:lnTo>
                <a:lnTo>
                  <a:pt x="288208" y="11323"/>
                </a:lnTo>
                <a:lnTo>
                  <a:pt x="323869" y="11323"/>
                </a:lnTo>
                <a:lnTo>
                  <a:pt x="327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56469" y="3092672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8" y="0"/>
                </a:moveTo>
                <a:lnTo>
                  <a:pt x="42983" y="0"/>
                </a:lnTo>
                <a:lnTo>
                  <a:pt x="25122" y="71719"/>
                </a:lnTo>
                <a:lnTo>
                  <a:pt x="22607" y="82411"/>
                </a:lnTo>
                <a:lnTo>
                  <a:pt x="15579" y="112891"/>
                </a:lnTo>
                <a:lnTo>
                  <a:pt x="13102" y="123106"/>
                </a:lnTo>
                <a:lnTo>
                  <a:pt x="10173" y="134352"/>
                </a:lnTo>
                <a:lnTo>
                  <a:pt x="6560" y="147239"/>
                </a:lnTo>
                <a:lnTo>
                  <a:pt x="3940" y="156307"/>
                </a:lnTo>
                <a:lnTo>
                  <a:pt x="2429" y="161654"/>
                </a:lnTo>
                <a:lnTo>
                  <a:pt x="314" y="170127"/>
                </a:lnTo>
                <a:lnTo>
                  <a:pt x="0" y="175064"/>
                </a:lnTo>
                <a:lnTo>
                  <a:pt x="2158" y="181109"/>
                </a:lnTo>
                <a:lnTo>
                  <a:pt x="4794" y="182620"/>
                </a:lnTo>
                <a:lnTo>
                  <a:pt x="12551" y="182620"/>
                </a:lnTo>
                <a:lnTo>
                  <a:pt x="15620" y="181580"/>
                </a:lnTo>
                <a:lnTo>
                  <a:pt x="20763" y="177424"/>
                </a:lnTo>
                <a:lnTo>
                  <a:pt x="22498" y="174579"/>
                </a:lnTo>
                <a:lnTo>
                  <a:pt x="23515" y="170321"/>
                </a:lnTo>
                <a:lnTo>
                  <a:pt x="23169" y="161454"/>
                </a:lnTo>
                <a:lnTo>
                  <a:pt x="20781" y="143914"/>
                </a:lnTo>
                <a:lnTo>
                  <a:pt x="19582" y="130528"/>
                </a:lnTo>
                <a:lnTo>
                  <a:pt x="19917" y="120019"/>
                </a:lnTo>
                <a:lnTo>
                  <a:pt x="20034" y="117689"/>
                </a:lnTo>
                <a:lnTo>
                  <a:pt x="21981" y="106321"/>
                </a:lnTo>
                <a:lnTo>
                  <a:pt x="22858" y="102795"/>
                </a:lnTo>
                <a:lnTo>
                  <a:pt x="23892" y="98461"/>
                </a:lnTo>
                <a:lnTo>
                  <a:pt x="44661" y="98461"/>
                </a:lnTo>
                <a:lnTo>
                  <a:pt x="44647" y="97971"/>
                </a:lnTo>
                <a:lnTo>
                  <a:pt x="47638" y="82369"/>
                </a:lnTo>
                <a:lnTo>
                  <a:pt x="68168" y="0"/>
                </a:lnTo>
                <a:close/>
              </a:path>
              <a:path w="154939" h="182879">
                <a:moveTo>
                  <a:pt x="44661" y="98461"/>
                </a:moveTo>
                <a:lnTo>
                  <a:pt x="23892" y="98461"/>
                </a:lnTo>
                <a:lnTo>
                  <a:pt x="23638" y="107852"/>
                </a:lnTo>
                <a:lnTo>
                  <a:pt x="25577" y="114962"/>
                </a:lnTo>
                <a:lnTo>
                  <a:pt x="33844" y="124625"/>
                </a:lnTo>
                <a:lnTo>
                  <a:pt x="39985" y="127040"/>
                </a:lnTo>
                <a:lnTo>
                  <a:pt x="49320" y="127025"/>
                </a:lnTo>
                <a:lnTo>
                  <a:pt x="59702" y="125319"/>
                </a:lnTo>
                <a:lnTo>
                  <a:pt x="70814" y="120019"/>
                </a:lnTo>
                <a:lnTo>
                  <a:pt x="77646" y="114769"/>
                </a:lnTo>
                <a:lnTo>
                  <a:pt x="50647" y="114769"/>
                </a:lnTo>
                <a:lnTo>
                  <a:pt x="46558" y="112572"/>
                </a:lnTo>
                <a:lnTo>
                  <a:pt x="44979" y="107852"/>
                </a:lnTo>
                <a:lnTo>
                  <a:pt x="44854" y="105267"/>
                </a:lnTo>
                <a:lnTo>
                  <a:pt x="44661" y="98461"/>
                </a:lnTo>
                <a:close/>
              </a:path>
              <a:path w="154939" h="182879">
                <a:moveTo>
                  <a:pt x="124893" y="92881"/>
                </a:moveTo>
                <a:lnTo>
                  <a:pt x="101335" y="92881"/>
                </a:lnTo>
                <a:lnTo>
                  <a:pt x="100569" y="105529"/>
                </a:lnTo>
                <a:lnTo>
                  <a:pt x="102213" y="115237"/>
                </a:lnTo>
                <a:lnTo>
                  <a:pt x="104933" y="123106"/>
                </a:lnTo>
                <a:lnTo>
                  <a:pt x="110926" y="127040"/>
                </a:lnTo>
                <a:lnTo>
                  <a:pt x="128113" y="127040"/>
                </a:lnTo>
                <a:lnTo>
                  <a:pt x="134955" y="124233"/>
                </a:lnTo>
                <a:lnTo>
                  <a:pt x="141637" y="117689"/>
                </a:lnTo>
                <a:lnTo>
                  <a:pt x="143663" y="114769"/>
                </a:lnTo>
                <a:lnTo>
                  <a:pt x="126559" y="114769"/>
                </a:lnTo>
                <a:lnTo>
                  <a:pt x="124333" y="112891"/>
                </a:lnTo>
                <a:lnTo>
                  <a:pt x="124180" y="112279"/>
                </a:lnTo>
                <a:lnTo>
                  <a:pt x="122687" y="105267"/>
                </a:lnTo>
                <a:lnTo>
                  <a:pt x="123294" y="99298"/>
                </a:lnTo>
                <a:lnTo>
                  <a:pt x="124893" y="92881"/>
                </a:lnTo>
                <a:close/>
              </a:path>
              <a:path w="154939" h="182879">
                <a:moveTo>
                  <a:pt x="148041" y="0"/>
                </a:moveTo>
                <a:lnTo>
                  <a:pt x="122855" y="0"/>
                </a:lnTo>
                <a:lnTo>
                  <a:pt x="110346" y="48684"/>
                </a:lnTo>
                <a:lnTo>
                  <a:pt x="105975" y="61206"/>
                </a:lnTo>
                <a:lnTo>
                  <a:pt x="78229" y="105326"/>
                </a:lnTo>
                <a:lnTo>
                  <a:pt x="57341" y="114769"/>
                </a:lnTo>
                <a:lnTo>
                  <a:pt x="77646" y="114769"/>
                </a:lnTo>
                <a:lnTo>
                  <a:pt x="83827" y="110020"/>
                </a:lnTo>
                <a:lnTo>
                  <a:pt x="93462" y="99734"/>
                </a:lnTo>
                <a:lnTo>
                  <a:pt x="101335" y="92881"/>
                </a:lnTo>
                <a:lnTo>
                  <a:pt x="124893" y="92881"/>
                </a:lnTo>
                <a:lnTo>
                  <a:pt x="148041" y="0"/>
                </a:lnTo>
                <a:close/>
              </a:path>
              <a:path w="154939" h="182879">
                <a:moveTo>
                  <a:pt x="154438" y="88784"/>
                </a:moveTo>
                <a:lnTo>
                  <a:pt x="148940" y="88784"/>
                </a:lnTo>
                <a:lnTo>
                  <a:pt x="146189" y="99833"/>
                </a:lnTo>
                <a:lnTo>
                  <a:pt x="143766" y="105380"/>
                </a:lnTo>
                <a:lnTo>
                  <a:pt x="137732" y="112891"/>
                </a:lnTo>
                <a:lnTo>
                  <a:pt x="134233" y="114769"/>
                </a:lnTo>
                <a:lnTo>
                  <a:pt x="143663" y="114769"/>
                </a:lnTo>
                <a:lnTo>
                  <a:pt x="154348" y="89505"/>
                </a:lnTo>
                <a:lnTo>
                  <a:pt x="154438" y="8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863339" y="3092672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7" y="0"/>
                </a:moveTo>
                <a:lnTo>
                  <a:pt x="42981" y="0"/>
                </a:lnTo>
                <a:lnTo>
                  <a:pt x="25121" y="71719"/>
                </a:lnTo>
                <a:lnTo>
                  <a:pt x="22606" y="82411"/>
                </a:lnTo>
                <a:lnTo>
                  <a:pt x="15579" y="112891"/>
                </a:lnTo>
                <a:lnTo>
                  <a:pt x="13100" y="123106"/>
                </a:lnTo>
                <a:lnTo>
                  <a:pt x="10172" y="134352"/>
                </a:lnTo>
                <a:lnTo>
                  <a:pt x="6559" y="147239"/>
                </a:lnTo>
                <a:lnTo>
                  <a:pt x="3940" y="156307"/>
                </a:lnTo>
                <a:lnTo>
                  <a:pt x="2428" y="161654"/>
                </a:lnTo>
                <a:lnTo>
                  <a:pt x="313" y="170127"/>
                </a:lnTo>
                <a:lnTo>
                  <a:pt x="0" y="175064"/>
                </a:lnTo>
                <a:lnTo>
                  <a:pt x="2157" y="181109"/>
                </a:lnTo>
                <a:lnTo>
                  <a:pt x="4792" y="182620"/>
                </a:lnTo>
                <a:lnTo>
                  <a:pt x="12550" y="182620"/>
                </a:lnTo>
                <a:lnTo>
                  <a:pt x="15619" y="181580"/>
                </a:lnTo>
                <a:lnTo>
                  <a:pt x="20761" y="177424"/>
                </a:lnTo>
                <a:lnTo>
                  <a:pt x="22498" y="174579"/>
                </a:lnTo>
                <a:lnTo>
                  <a:pt x="23515" y="170321"/>
                </a:lnTo>
                <a:lnTo>
                  <a:pt x="23169" y="161453"/>
                </a:lnTo>
                <a:lnTo>
                  <a:pt x="20781" y="143914"/>
                </a:lnTo>
                <a:lnTo>
                  <a:pt x="19581" y="130528"/>
                </a:lnTo>
                <a:lnTo>
                  <a:pt x="19916" y="120019"/>
                </a:lnTo>
                <a:lnTo>
                  <a:pt x="20033" y="117689"/>
                </a:lnTo>
                <a:lnTo>
                  <a:pt x="21979" y="106321"/>
                </a:lnTo>
                <a:lnTo>
                  <a:pt x="22857" y="102795"/>
                </a:lnTo>
                <a:lnTo>
                  <a:pt x="23891" y="98461"/>
                </a:lnTo>
                <a:lnTo>
                  <a:pt x="44661" y="98461"/>
                </a:lnTo>
                <a:lnTo>
                  <a:pt x="44647" y="97971"/>
                </a:lnTo>
                <a:lnTo>
                  <a:pt x="47636" y="82369"/>
                </a:lnTo>
                <a:lnTo>
                  <a:pt x="68167" y="0"/>
                </a:lnTo>
                <a:close/>
              </a:path>
              <a:path w="154939" h="182879">
                <a:moveTo>
                  <a:pt x="44661" y="98461"/>
                </a:moveTo>
                <a:lnTo>
                  <a:pt x="23891" y="98461"/>
                </a:lnTo>
                <a:lnTo>
                  <a:pt x="23635" y="107852"/>
                </a:lnTo>
                <a:lnTo>
                  <a:pt x="25576" y="114962"/>
                </a:lnTo>
                <a:lnTo>
                  <a:pt x="33844" y="124625"/>
                </a:lnTo>
                <a:lnTo>
                  <a:pt x="39984" y="127040"/>
                </a:lnTo>
                <a:lnTo>
                  <a:pt x="49319" y="127025"/>
                </a:lnTo>
                <a:lnTo>
                  <a:pt x="59701" y="125319"/>
                </a:lnTo>
                <a:lnTo>
                  <a:pt x="70813" y="120019"/>
                </a:lnTo>
                <a:lnTo>
                  <a:pt x="77644" y="114769"/>
                </a:lnTo>
                <a:lnTo>
                  <a:pt x="50647" y="114769"/>
                </a:lnTo>
                <a:lnTo>
                  <a:pt x="46558" y="112572"/>
                </a:lnTo>
                <a:lnTo>
                  <a:pt x="44977" y="107852"/>
                </a:lnTo>
                <a:lnTo>
                  <a:pt x="44853" y="105267"/>
                </a:lnTo>
                <a:lnTo>
                  <a:pt x="44661" y="98461"/>
                </a:lnTo>
                <a:close/>
              </a:path>
              <a:path w="154939" h="182879">
                <a:moveTo>
                  <a:pt x="124893" y="92881"/>
                </a:moveTo>
                <a:lnTo>
                  <a:pt x="101335" y="92881"/>
                </a:lnTo>
                <a:lnTo>
                  <a:pt x="100568" y="105529"/>
                </a:lnTo>
                <a:lnTo>
                  <a:pt x="102212" y="115237"/>
                </a:lnTo>
                <a:lnTo>
                  <a:pt x="104933" y="123106"/>
                </a:lnTo>
                <a:lnTo>
                  <a:pt x="110925" y="127040"/>
                </a:lnTo>
                <a:lnTo>
                  <a:pt x="128112" y="127040"/>
                </a:lnTo>
                <a:lnTo>
                  <a:pt x="134955" y="124233"/>
                </a:lnTo>
                <a:lnTo>
                  <a:pt x="141636" y="117689"/>
                </a:lnTo>
                <a:lnTo>
                  <a:pt x="143662" y="114769"/>
                </a:lnTo>
                <a:lnTo>
                  <a:pt x="126558" y="114769"/>
                </a:lnTo>
                <a:lnTo>
                  <a:pt x="124332" y="112891"/>
                </a:lnTo>
                <a:lnTo>
                  <a:pt x="124179" y="112279"/>
                </a:lnTo>
                <a:lnTo>
                  <a:pt x="122685" y="105267"/>
                </a:lnTo>
                <a:lnTo>
                  <a:pt x="123294" y="99298"/>
                </a:lnTo>
                <a:lnTo>
                  <a:pt x="124893" y="92881"/>
                </a:lnTo>
                <a:close/>
              </a:path>
              <a:path w="154939" h="182879">
                <a:moveTo>
                  <a:pt x="148040" y="0"/>
                </a:moveTo>
                <a:lnTo>
                  <a:pt x="122854" y="0"/>
                </a:lnTo>
                <a:lnTo>
                  <a:pt x="110345" y="48684"/>
                </a:lnTo>
                <a:lnTo>
                  <a:pt x="105974" y="61206"/>
                </a:lnTo>
                <a:lnTo>
                  <a:pt x="78228" y="105326"/>
                </a:lnTo>
                <a:lnTo>
                  <a:pt x="57340" y="114769"/>
                </a:lnTo>
                <a:lnTo>
                  <a:pt x="77644" y="114769"/>
                </a:lnTo>
                <a:lnTo>
                  <a:pt x="83827" y="110019"/>
                </a:lnTo>
                <a:lnTo>
                  <a:pt x="93461" y="99733"/>
                </a:lnTo>
                <a:lnTo>
                  <a:pt x="101335" y="92881"/>
                </a:lnTo>
                <a:lnTo>
                  <a:pt x="124893" y="92881"/>
                </a:lnTo>
                <a:lnTo>
                  <a:pt x="148040" y="0"/>
                </a:lnTo>
                <a:close/>
              </a:path>
              <a:path w="154939" h="182879">
                <a:moveTo>
                  <a:pt x="154437" y="88784"/>
                </a:moveTo>
                <a:lnTo>
                  <a:pt x="148939" y="88784"/>
                </a:lnTo>
                <a:lnTo>
                  <a:pt x="146188" y="99833"/>
                </a:lnTo>
                <a:lnTo>
                  <a:pt x="143765" y="105380"/>
                </a:lnTo>
                <a:lnTo>
                  <a:pt x="137731" y="112891"/>
                </a:lnTo>
                <a:lnTo>
                  <a:pt x="134233" y="114769"/>
                </a:lnTo>
                <a:lnTo>
                  <a:pt x="143662" y="114769"/>
                </a:lnTo>
                <a:lnTo>
                  <a:pt x="154348" y="89505"/>
                </a:lnTo>
                <a:lnTo>
                  <a:pt x="154437" y="8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30136" y="3092672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8" y="0"/>
                </a:moveTo>
                <a:lnTo>
                  <a:pt x="42983" y="0"/>
                </a:lnTo>
                <a:lnTo>
                  <a:pt x="25122" y="71719"/>
                </a:lnTo>
                <a:lnTo>
                  <a:pt x="22607" y="82411"/>
                </a:lnTo>
                <a:lnTo>
                  <a:pt x="15580" y="112891"/>
                </a:lnTo>
                <a:lnTo>
                  <a:pt x="13102" y="123106"/>
                </a:lnTo>
                <a:lnTo>
                  <a:pt x="10173" y="134352"/>
                </a:lnTo>
                <a:lnTo>
                  <a:pt x="6560" y="147239"/>
                </a:lnTo>
                <a:lnTo>
                  <a:pt x="3940" y="156307"/>
                </a:lnTo>
                <a:lnTo>
                  <a:pt x="2429" y="161654"/>
                </a:lnTo>
                <a:lnTo>
                  <a:pt x="314" y="170127"/>
                </a:lnTo>
                <a:lnTo>
                  <a:pt x="0" y="175064"/>
                </a:lnTo>
                <a:lnTo>
                  <a:pt x="2158" y="181109"/>
                </a:lnTo>
                <a:lnTo>
                  <a:pt x="4794" y="182620"/>
                </a:lnTo>
                <a:lnTo>
                  <a:pt x="12551" y="182620"/>
                </a:lnTo>
                <a:lnTo>
                  <a:pt x="15620" y="181580"/>
                </a:lnTo>
                <a:lnTo>
                  <a:pt x="20763" y="177424"/>
                </a:lnTo>
                <a:lnTo>
                  <a:pt x="22498" y="174579"/>
                </a:lnTo>
                <a:lnTo>
                  <a:pt x="23515" y="170321"/>
                </a:lnTo>
                <a:lnTo>
                  <a:pt x="23169" y="161453"/>
                </a:lnTo>
                <a:lnTo>
                  <a:pt x="20781" y="143913"/>
                </a:lnTo>
                <a:lnTo>
                  <a:pt x="19581" y="130528"/>
                </a:lnTo>
                <a:lnTo>
                  <a:pt x="19916" y="120019"/>
                </a:lnTo>
                <a:lnTo>
                  <a:pt x="20034" y="117689"/>
                </a:lnTo>
                <a:lnTo>
                  <a:pt x="21981" y="106321"/>
                </a:lnTo>
                <a:lnTo>
                  <a:pt x="22857" y="102795"/>
                </a:lnTo>
                <a:lnTo>
                  <a:pt x="23892" y="98461"/>
                </a:lnTo>
                <a:lnTo>
                  <a:pt x="44661" y="98461"/>
                </a:lnTo>
                <a:lnTo>
                  <a:pt x="44647" y="97971"/>
                </a:lnTo>
                <a:lnTo>
                  <a:pt x="47638" y="82369"/>
                </a:lnTo>
                <a:lnTo>
                  <a:pt x="68168" y="0"/>
                </a:lnTo>
                <a:close/>
              </a:path>
              <a:path w="154939" h="182879">
                <a:moveTo>
                  <a:pt x="44661" y="98461"/>
                </a:moveTo>
                <a:lnTo>
                  <a:pt x="23892" y="98461"/>
                </a:lnTo>
                <a:lnTo>
                  <a:pt x="23637" y="107852"/>
                </a:lnTo>
                <a:lnTo>
                  <a:pt x="25576" y="114962"/>
                </a:lnTo>
                <a:lnTo>
                  <a:pt x="33844" y="124625"/>
                </a:lnTo>
                <a:lnTo>
                  <a:pt x="39985" y="127040"/>
                </a:lnTo>
                <a:lnTo>
                  <a:pt x="49319" y="127025"/>
                </a:lnTo>
                <a:lnTo>
                  <a:pt x="59701" y="125319"/>
                </a:lnTo>
                <a:lnTo>
                  <a:pt x="70814" y="120019"/>
                </a:lnTo>
                <a:lnTo>
                  <a:pt x="77645" y="114769"/>
                </a:lnTo>
                <a:lnTo>
                  <a:pt x="50647" y="114769"/>
                </a:lnTo>
                <a:lnTo>
                  <a:pt x="46559" y="112572"/>
                </a:lnTo>
                <a:lnTo>
                  <a:pt x="44979" y="107852"/>
                </a:lnTo>
                <a:lnTo>
                  <a:pt x="44854" y="105267"/>
                </a:lnTo>
                <a:lnTo>
                  <a:pt x="44661" y="98461"/>
                </a:lnTo>
                <a:close/>
              </a:path>
              <a:path w="154939" h="182879">
                <a:moveTo>
                  <a:pt x="124893" y="92881"/>
                </a:moveTo>
                <a:lnTo>
                  <a:pt x="101335" y="92881"/>
                </a:lnTo>
                <a:lnTo>
                  <a:pt x="100569" y="105529"/>
                </a:lnTo>
                <a:lnTo>
                  <a:pt x="102213" y="115237"/>
                </a:lnTo>
                <a:lnTo>
                  <a:pt x="104933" y="123106"/>
                </a:lnTo>
                <a:lnTo>
                  <a:pt x="110926" y="127040"/>
                </a:lnTo>
                <a:lnTo>
                  <a:pt x="128113" y="127040"/>
                </a:lnTo>
                <a:lnTo>
                  <a:pt x="134955" y="124233"/>
                </a:lnTo>
                <a:lnTo>
                  <a:pt x="141637" y="117689"/>
                </a:lnTo>
                <a:lnTo>
                  <a:pt x="143664" y="114769"/>
                </a:lnTo>
                <a:lnTo>
                  <a:pt x="126559" y="114769"/>
                </a:lnTo>
                <a:lnTo>
                  <a:pt x="124333" y="112891"/>
                </a:lnTo>
                <a:lnTo>
                  <a:pt x="124180" y="112279"/>
                </a:lnTo>
                <a:lnTo>
                  <a:pt x="122687" y="105267"/>
                </a:lnTo>
                <a:lnTo>
                  <a:pt x="123294" y="99298"/>
                </a:lnTo>
                <a:lnTo>
                  <a:pt x="124893" y="92881"/>
                </a:lnTo>
                <a:close/>
              </a:path>
              <a:path w="154939" h="182879">
                <a:moveTo>
                  <a:pt x="148041" y="0"/>
                </a:moveTo>
                <a:lnTo>
                  <a:pt x="122855" y="0"/>
                </a:lnTo>
                <a:lnTo>
                  <a:pt x="110345" y="48685"/>
                </a:lnTo>
                <a:lnTo>
                  <a:pt x="105974" y="61207"/>
                </a:lnTo>
                <a:lnTo>
                  <a:pt x="78228" y="105326"/>
                </a:lnTo>
                <a:lnTo>
                  <a:pt x="57340" y="114769"/>
                </a:lnTo>
                <a:lnTo>
                  <a:pt x="77645" y="114769"/>
                </a:lnTo>
                <a:lnTo>
                  <a:pt x="83827" y="110020"/>
                </a:lnTo>
                <a:lnTo>
                  <a:pt x="93462" y="99734"/>
                </a:lnTo>
                <a:lnTo>
                  <a:pt x="101335" y="92881"/>
                </a:lnTo>
                <a:lnTo>
                  <a:pt x="124893" y="92881"/>
                </a:lnTo>
                <a:lnTo>
                  <a:pt x="148041" y="0"/>
                </a:lnTo>
                <a:close/>
              </a:path>
              <a:path w="154939" h="182879">
                <a:moveTo>
                  <a:pt x="154438" y="88784"/>
                </a:moveTo>
                <a:lnTo>
                  <a:pt x="148940" y="88784"/>
                </a:lnTo>
                <a:lnTo>
                  <a:pt x="146189" y="99833"/>
                </a:lnTo>
                <a:lnTo>
                  <a:pt x="143766" y="105380"/>
                </a:lnTo>
                <a:lnTo>
                  <a:pt x="137732" y="112891"/>
                </a:lnTo>
                <a:lnTo>
                  <a:pt x="134233" y="114769"/>
                </a:lnTo>
                <a:lnTo>
                  <a:pt x="143664" y="114769"/>
                </a:lnTo>
                <a:lnTo>
                  <a:pt x="154348" y="89505"/>
                </a:lnTo>
                <a:lnTo>
                  <a:pt x="154438" y="887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02175" y="2915828"/>
            <a:ext cx="7898130" cy="878205"/>
          </a:xfrm>
          <a:custGeom>
            <a:avLst/>
            <a:gdLst/>
            <a:ahLst/>
            <a:cxnLst/>
            <a:rect l="l" t="t" r="r" b="b"/>
            <a:pathLst>
              <a:path w="7898130" h="878204">
                <a:moveTo>
                  <a:pt x="0" y="0"/>
                </a:moveTo>
                <a:lnTo>
                  <a:pt x="7898014" y="0"/>
                </a:lnTo>
                <a:lnTo>
                  <a:pt x="7898014" y="877732"/>
                </a:lnTo>
                <a:lnTo>
                  <a:pt x="0" y="87773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22449" y="19623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70168" y="1962329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2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40632" y="2378097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>
                <a:moveTo>
                  <a:pt x="0" y="0"/>
                </a:moveTo>
                <a:lnTo>
                  <a:pt x="164057" y="0"/>
                </a:lnTo>
              </a:path>
            </a:pathLst>
          </a:custGeom>
          <a:ln w="11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461904" y="1931291"/>
            <a:ext cx="1157074" cy="721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31314" y="2316022"/>
            <a:ext cx="71121" cy="109855"/>
          </a:xfrm>
          <a:custGeom>
            <a:avLst/>
            <a:gdLst/>
            <a:ahLst/>
            <a:cxnLst/>
            <a:rect l="l" t="t" r="r" b="b"/>
            <a:pathLst>
              <a:path w="71120" h="109855">
                <a:moveTo>
                  <a:pt x="59161" y="12270"/>
                </a:moveTo>
                <a:lnTo>
                  <a:pt x="34773" y="12270"/>
                </a:lnTo>
                <a:lnTo>
                  <a:pt x="39818" y="14479"/>
                </a:lnTo>
                <a:lnTo>
                  <a:pt x="44363" y="19245"/>
                </a:lnTo>
                <a:lnTo>
                  <a:pt x="48728" y="27755"/>
                </a:lnTo>
                <a:lnTo>
                  <a:pt x="49342" y="43917"/>
                </a:lnTo>
                <a:lnTo>
                  <a:pt x="44939" y="55159"/>
                </a:lnTo>
                <a:lnTo>
                  <a:pt x="21470" y="85926"/>
                </a:lnTo>
                <a:lnTo>
                  <a:pt x="0" y="106716"/>
                </a:lnTo>
                <a:lnTo>
                  <a:pt x="0" y="109716"/>
                </a:lnTo>
                <a:lnTo>
                  <a:pt x="63027" y="109716"/>
                </a:lnTo>
                <a:lnTo>
                  <a:pt x="67412" y="97445"/>
                </a:lnTo>
                <a:lnTo>
                  <a:pt x="44691" y="97445"/>
                </a:lnTo>
                <a:lnTo>
                  <a:pt x="18426" y="95897"/>
                </a:lnTo>
                <a:lnTo>
                  <a:pt x="47026" y="65395"/>
                </a:lnTo>
                <a:lnTo>
                  <a:pt x="64039" y="33944"/>
                </a:lnTo>
                <a:lnTo>
                  <a:pt x="63941" y="20557"/>
                </a:lnTo>
                <a:lnTo>
                  <a:pt x="61090" y="14117"/>
                </a:lnTo>
                <a:lnTo>
                  <a:pt x="59161" y="12270"/>
                </a:lnTo>
                <a:close/>
              </a:path>
              <a:path w="71120" h="109855">
                <a:moveTo>
                  <a:pt x="70515" y="88761"/>
                </a:moveTo>
                <a:lnTo>
                  <a:pt x="67637" y="88761"/>
                </a:lnTo>
                <a:lnTo>
                  <a:pt x="66273" y="91130"/>
                </a:lnTo>
                <a:lnTo>
                  <a:pt x="64670" y="92958"/>
                </a:lnTo>
                <a:lnTo>
                  <a:pt x="60990" y="95538"/>
                </a:lnTo>
                <a:lnTo>
                  <a:pt x="58927" y="96392"/>
                </a:lnTo>
                <a:lnTo>
                  <a:pt x="54355" y="97235"/>
                </a:lnTo>
                <a:lnTo>
                  <a:pt x="50373" y="97445"/>
                </a:lnTo>
                <a:lnTo>
                  <a:pt x="67412" y="97445"/>
                </a:lnTo>
                <a:lnTo>
                  <a:pt x="70515" y="88761"/>
                </a:lnTo>
                <a:close/>
              </a:path>
              <a:path w="71120" h="109855">
                <a:moveTo>
                  <a:pt x="41944" y="0"/>
                </a:moveTo>
                <a:lnTo>
                  <a:pt x="24869" y="0"/>
                </a:lnTo>
                <a:lnTo>
                  <a:pt x="17970" y="2612"/>
                </a:lnTo>
                <a:lnTo>
                  <a:pt x="6921" y="13064"/>
                </a:lnTo>
                <a:lnTo>
                  <a:pt x="3492" y="20557"/>
                </a:lnTo>
                <a:lnTo>
                  <a:pt x="2157" y="30316"/>
                </a:lnTo>
                <a:lnTo>
                  <a:pt x="5115" y="30316"/>
                </a:lnTo>
                <a:lnTo>
                  <a:pt x="7146" y="24406"/>
                </a:lnTo>
                <a:lnTo>
                  <a:pt x="10283" y="19921"/>
                </a:lnTo>
                <a:lnTo>
                  <a:pt x="18768" y="13801"/>
                </a:lnTo>
                <a:lnTo>
                  <a:pt x="23561" y="12270"/>
                </a:lnTo>
                <a:lnTo>
                  <a:pt x="59161" y="12270"/>
                </a:lnTo>
                <a:lnTo>
                  <a:pt x="49292" y="2823"/>
                </a:lnTo>
                <a:lnTo>
                  <a:pt x="41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10922" y="2316022"/>
            <a:ext cx="71121" cy="109855"/>
          </a:xfrm>
          <a:custGeom>
            <a:avLst/>
            <a:gdLst/>
            <a:ahLst/>
            <a:cxnLst/>
            <a:rect l="l" t="t" r="r" b="b"/>
            <a:pathLst>
              <a:path w="71119" h="109855">
                <a:moveTo>
                  <a:pt x="59160" y="12270"/>
                </a:moveTo>
                <a:lnTo>
                  <a:pt x="34773" y="12270"/>
                </a:lnTo>
                <a:lnTo>
                  <a:pt x="39818" y="14479"/>
                </a:lnTo>
                <a:lnTo>
                  <a:pt x="44363" y="19245"/>
                </a:lnTo>
                <a:lnTo>
                  <a:pt x="48728" y="27755"/>
                </a:lnTo>
                <a:lnTo>
                  <a:pt x="49342" y="43917"/>
                </a:lnTo>
                <a:lnTo>
                  <a:pt x="44939" y="55159"/>
                </a:lnTo>
                <a:lnTo>
                  <a:pt x="21470" y="85926"/>
                </a:lnTo>
                <a:lnTo>
                  <a:pt x="0" y="106716"/>
                </a:lnTo>
                <a:lnTo>
                  <a:pt x="0" y="109716"/>
                </a:lnTo>
                <a:lnTo>
                  <a:pt x="63027" y="109716"/>
                </a:lnTo>
                <a:lnTo>
                  <a:pt x="67412" y="97445"/>
                </a:lnTo>
                <a:lnTo>
                  <a:pt x="44690" y="97445"/>
                </a:lnTo>
                <a:lnTo>
                  <a:pt x="18426" y="95897"/>
                </a:lnTo>
                <a:lnTo>
                  <a:pt x="47026" y="65395"/>
                </a:lnTo>
                <a:lnTo>
                  <a:pt x="64039" y="33944"/>
                </a:lnTo>
                <a:lnTo>
                  <a:pt x="63941" y="20557"/>
                </a:lnTo>
                <a:lnTo>
                  <a:pt x="61089" y="14117"/>
                </a:lnTo>
                <a:lnTo>
                  <a:pt x="59160" y="12270"/>
                </a:lnTo>
                <a:close/>
              </a:path>
              <a:path w="71119" h="109855">
                <a:moveTo>
                  <a:pt x="70515" y="88761"/>
                </a:moveTo>
                <a:lnTo>
                  <a:pt x="67637" y="88761"/>
                </a:lnTo>
                <a:lnTo>
                  <a:pt x="66273" y="91130"/>
                </a:lnTo>
                <a:lnTo>
                  <a:pt x="64670" y="92958"/>
                </a:lnTo>
                <a:lnTo>
                  <a:pt x="60990" y="95538"/>
                </a:lnTo>
                <a:lnTo>
                  <a:pt x="58927" y="96392"/>
                </a:lnTo>
                <a:lnTo>
                  <a:pt x="54356" y="97235"/>
                </a:lnTo>
                <a:lnTo>
                  <a:pt x="50372" y="97445"/>
                </a:lnTo>
                <a:lnTo>
                  <a:pt x="67412" y="97445"/>
                </a:lnTo>
                <a:lnTo>
                  <a:pt x="70515" y="88761"/>
                </a:lnTo>
                <a:close/>
              </a:path>
              <a:path w="71119" h="109855">
                <a:moveTo>
                  <a:pt x="41944" y="0"/>
                </a:moveTo>
                <a:lnTo>
                  <a:pt x="24869" y="0"/>
                </a:lnTo>
                <a:lnTo>
                  <a:pt x="17969" y="2612"/>
                </a:lnTo>
                <a:lnTo>
                  <a:pt x="6921" y="13064"/>
                </a:lnTo>
                <a:lnTo>
                  <a:pt x="3492" y="20557"/>
                </a:lnTo>
                <a:lnTo>
                  <a:pt x="2157" y="30316"/>
                </a:lnTo>
                <a:lnTo>
                  <a:pt x="5115" y="30316"/>
                </a:lnTo>
                <a:lnTo>
                  <a:pt x="7146" y="24406"/>
                </a:lnTo>
                <a:lnTo>
                  <a:pt x="10283" y="19921"/>
                </a:lnTo>
                <a:lnTo>
                  <a:pt x="18768" y="13801"/>
                </a:lnTo>
                <a:lnTo>
                  <a:pt x="23561" y="12270"/>
                </a:lnTo>
                <a:lnTo>
                  <a:pt x="59160" y="12270"/>
                </a:lnTo>
                <a:lnTo>
                  <a:pt x="49292" y="2823"/>
                </a:lnTo>
                <a:lnTo>
                  <a:pt x="419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31337" y="2147837"/>
            <a:ext cx="488950" cy="196850"/>
          </a:xfrm>
          <a:custGeom>
            <a:avLst/>
            <a:gdLst/>
            <a:ahLst/>
            <a:cxnLst/>
            <a:rect l="l" t="t" r="r" b="b"/>
            <a:pathLst>
              <a:path w="488950" h="196850">
                <a:moveTo>
                  <a:pt x="52482" y="68572"/>
                </a:moveTo>
                <a:lnTo>
                  <a:pt x="0" y="68572"/>
                </a:lnTo>
                <a:lnTo>
                  <a:pt x="0" y="72904"/>
                </a:lnTo>
                <a:lnTo>
                  <a:pt x="5412" y="74128"/>
                </a:lnTo>
                <a:lnTo>
                  <a:pt x="9353" y="75923"/>
                </a:lnTo>
                <a:lnTo>
                  <a:pt x="14390" y="80689"/>
                </a:lnTo>
                <a:lnTo>
                  <a:pt x="16954" y="85294"/>
                </a:lnTo>
                <a:lnTo>
                  <a:pt x="19563" y="92121"/>
                </a:lnTo>
                <a:lnTo>
                  <a:pt x="59138" y="196334"/>
                </a:lnTo>
                <a:lnTo>
                  <a:pt x="62668" y="196334"/>
                </a:lnTo>
                <a:lnTo>
                  <a:pt x="78801" y="160672"/>
                </a:lnTo>
                <a:lnTo>
                  <a:pt x="69380" y="160672"/>
                </a:lnTo>
                <a:lnTo>
                  <a:pt x="41644" y="87618"/>
                </a:lnTo>
                <a:lnTo>
                  <a:pt x="40878" y="84200"/>
                </a:lnTo>
                <a:lnTo>
                  <a:pt x="40878" y="78825"/>
                </a:lnTo>
                <a:lnTo>
                  <a:pt x="41620" y="76866"/>
                </a:lnTo>
                <a:lnTo>
                  <a:pt x="44589" y="74128"/>
                </a:lnTo>
                <a:lnTo>
                  <a:pt x="47715" y="73265"/>
                </a:lnTo>
                <a:lnTo>
                  <a:pt x="52482" y="72904"/>
                </a:lnTo>
                <a:lnTo>
                  <a:pt x="52482" y="68572"/>
                </a:lnTo>
                <a:close/>
              </a:path>
              <a:path w="488950" h="196850">
                <a:moveTo>
                  <a:pt x="121619" y="116686"/>
                </a:moveTo>
                <a:lnTo>
                  <a:pt x="98701" y="116686"/>
                </a:lnTo>
                <a:lnTo>
                  <a:pt x="129654" y="196334"/>
                </a:lnTo>
                <a:lnTo>
                  <a:pt x="134208" y="196334"/>
                </a:lnTo>
                <a:lnTo>
                  <a:pt x="147975" y="160367"/>
                </a:lnTo>
                <a:lnTo>
                  <a:pt x="138781" y="160367"/>
                </a:lnTo>
                <a:lnTo>
                  <a:pt x="121619" y="116686"/>
                </a:lnTo>
                <a:close/>
              </a:path>
              <a:path w="488950" h="196850">
                <a:moveTo>
                  <a:pt x="128212" y="68572"/>
                </a:moveTo>
                <a:lnTo>
                  <a:pt x="67637" y="68572"/>
                </a:lnTo>
                <a:lnTo>
                  <a:pt x="67637" y="72904"/>
                </a:lnTo>
                <a:lnTo>
                  <a:pt x="73033" y="73188"/>
                </a:lnTo>
                <a:lnTo>
                  <a:pt x="76721" y="73994"/>
                </a:lnTo>
                <a:lnTo>
                  <a:pt x="78700" y="75317"/>
                </a:lnTo>
                <a:lnTo>
                  <a:pt x="82208" y="77497"/>
                </a:lnTo>
                <a:lnTo>
                  <a:pt x="85043" y="81429"/>
                </a:lnTo>
                <a:lnTo>
                  <a:pt x="87417" y="87670"/>
                </a:lnTo>
                <a:lnTo>
                  <a:pt x="94349" y="105497"/>
                </a:lnTo>
                <a:lnTo>
                  <a:pt x="69380" y="160672"/>
                </a:lnTo>
                <a:lnTo>
                  <a:pt x="78801" y="160672"/>
                </a:lnTo>
                <a:lnTo>
                  <a:pt x="98701" y="116686"/>
                </a:lnTo>
                <a:lnTo>
                  <a:pt x="121619" y="116686"/>
                </a:lnTo>
                <a:lnTo>
                  <a:pt x="110957" y="89550"/>
                </a:lnTo>
                <a:lnTo>
                  <a:pt x="110244" y="87670"/>
                </a:lnTo>
                <a:lnTo>
                  <a:pt x="109890" y="85832"/>
                </a:lnTo>
                <a:lnTo>
                  <a:pt x="109890" y="80658"/>
                </a:lnTo>
                <a:lnTo>
                  <a:pt x="128212" y="72904"/>
                </a:lnTo>
                <a:lnTo>
                  <a:pt x="128212" y="68572"/>
                </a:lnTo>
                <a:close/>
              </a:path>
              <a:path w="488950" h="196850">
                <a:moveTo>
                  <a:pt x="192614" y="68572"/>
                </a:moveTo>
                <a:lnTo>
                  <a:pt x="154656" y="68572"/>
                </a:lnTo>
                <a:lnTo>
                  <a:pt x="154656" y="72904"/>
                </a:lnTo>
                <a:lnTo>
                  <a:pt x="159862" y="73091"/>
                </a:lnTo>
                <a:lnTo>
                  <a:pt x="163348" y="73886"/>
                </a:lnTo>
                <a:lnTo>
                  <a:pt x="166903" y="76691"/>
                </a:lnTo>
                <a:lnTo>
                  <a:pt x="167746" y="78200"/>
                </a:lnTo>
                <a:lnTo>
                  <a:pt x="167791" y="83046"/>
                </a:lnTo>
                <a:lnTo>
                  <a:pt x="166812" y="87114"/>
                </a:lnTo>
                <a:lnTo>
                  <a:pt x="164912" y="92121"/>
                </a:lnTo>
                <a:lnTo>
                  <a:pt x="138781" y="160367"/>
                </a:lnTo>
                <a:lnTo>
                  <a:pt x="147975" y="160367"/>
                </a:lnTo>
                <a:lnTo>
                  <a:pt x="176044" y="87069"/>
                </a:lnTo>
                <a:lnTo>
                  <a:pt x="179031" y="79396"/>
                </a:lnTo>
                <a:lnTo>
                  <a:pt x="184790" y="74076"/>
                </a:lnTo>
                <a:lnTo>
                  <a:pt x="192614" y="72904"/>
                </a:lnTo>
                <a:lnTo>
                  <a:pt x="192614" y="68572"/>
                </a:lnTo>
                <a:close/>
              </a:path>
              <a:path w="488950" h="196850">
                <a:moveTo>
                  <a:pt x="241649" y="0"/>
                </a:moveTo>
                <a:lnTo>
                  <a:pt x="234016" y="0"/>
                </a:lnTo>
                <a:lnTo>
                  <a:pt x="230762" y="1328"/>
                </a:lnTo>
                <a:lnTo>
                  <a:pt x="225464" y="6644"/>
                </a:lnTo>
                <a:lnTo>
                  <a:pt x="224141" y="9865"/>
                </a:lnTo>
                <a:lnTo>
                  <a:pt x="224141" y="17428"/>
                </a:lnTo>
                <a:lnTo>
                  <a:pt x="225488" y="20671"/>
                </a:lnTo>
                <a:lnTo>
                  <a:pt x="230877" y="26076"/>
                </a:lnTo>
                <a:lnTo>
                  <a:pt x="234110" y="27429"/>
                </a:lnTo>
                <a:lnTo>
                  <a:pt x="241649" y="27429"/>
                </a:lnTo>
                <a:lnTo>
                  <a:pt x="244858" y="26076"/>
                </a:lnTo>
                <a:lnTo>
                  <a:pt x="250156" y="20671"/>
                </a:lnTo>
                <a:lnTo>
                  <a:pt x="251484" y="17428"/>
                </a:lnTo>
                <a:lnTo>
                  <a:pt x="251484" y="9865"/>
                </a:lnTo>
                <a:lnTo>
                  <a:pt x="250156" y="6644"/>
                </a:lnTo>
                <a:lnTo>
                  <a:pt x="244858" y="1328"/>
                </a:lnTo>
                <a:lnTo>
                  <a:pt x="241649" y="0"/>
                </a:lnTo>
                <a:close/>
              </a:path>
              <a:path w="488950" h="196850">
                <a:moveTo>
                  <a:pt x="268032" y="188394"/>
                </a:moveTo>
                <a:lnTo>
                  <a:pt x="208310" y="188394"/>
                </a:lnTo>
                <a:lnTo>
                  <a:pt x="208310" y="192725"/>
                </a:lnTo>
                <a:lnTo>
                  <a:pt x="268032" y="192725"/>
                </a:lnTo>
                <a:lnTo>
                  <a:pt x="268032" y="188394"/>
                </a:lnTo>
                <a:close/>
              </a:path>
              <a:path w="488950" h="196850">
                <a:moveTo>
                  <a:pt x="249326" y="82423"/>
                </a:moveTo>
                <a:lnTo>
                  <a:pt x="219868" y="82423"/>
                </a:lnTo>
                <a:lnTo>
                  <a:pt x="221656" y="82991"/>
                </a:lnTo>
                <a:lnTo>
                  <a:pt x="224275" y="85270"/>
                </a:lnTo>
                <a:lnTo>
                  <a:pt x="225231" y="87313"/>
                </a:lnTo>
                <a:lnTo>
                  <a:pt x="225951" y="90887"/>
                </a:lnTo>
                <a:lnTo>
                  <a:pt x="226752" y="100627"/>
                </a:lnTo>
                <a:lnTo>
                  <a:pt x="227020" y="116935"/>
                </a:lnTo>
                <a:lnTo>
                  <a:pt x="227009" y="172559"/>
                </a:lnTo>
                <a:lnTo>
                  <a:pt x="214276" y="188394"/>
                </a:lnTo>
                <a:lnTo>
                  <a:pt x="262200" y="188394"/>
                </a:lnTo>
                <a:lnTo>
                  <a:pt x="249326" y="172559"/>
                </a:lnTo>
                <a:lnTo>
                  <a:pt x="249326" y="82423"/>
                </a:lnTo>
                <a:close/>
              </a:path>
              <a:path w="488950" h="196850">
                <a:moveTo>
                  <a:pt x="249326" y="64963"/>
                </a:moveTo>
                <a:lnTo>
                  <a:pt x="243489" y="64963"/>
                </a:lnTo>
                <a:lnTo>
                  <a:pt x="206872" y="80121"/>
                </a:lnTo>
                <a:lnTo>
                  <a:pt x="208705" y="84452"/>
                </a:lnTo>
                <a:lnTo>
                  <a:pt x="212187" y="83098"/>
                </a:lnTo>
                <a:lnTo>
                  <a:pt x="215151" y="82423"/>
                </a:lnTo>
                <a:lnTo>
                  <a:pt x="249326" y="82423"/>
                </a:lnTo>
                <a:lnTo>
                  <a:pt x="249326" y="64963"/>
                </a:lnTo>
                <a:close/>
              </a:path>
              <a:path w="488950" h="196850">
                <a:moveTo>
                  <a:pt x="319615" y="77235"/>
                </a:moveTo>
                <a:lnTo>
                  <a:pt x="297309" y="77235"/>
                </a:lnTo>
                <a:lnTo>
                  <a:pt x="297430" y="171278"/>
                </a:lnTo>
                <a:lnTo>
                  <a:pt x="317094" y="194891"/>
                </a:lnTo>
                <a:lnTo>
                  <a:pt x="327435" y="194891"/>
                </a:lnTo>
                <a:lnTo>
                  <a:pt x="333427" y="192594"/>
                </a:lnTo>
                <a:lnTo>
                  <a:pt x="345041" y="183405"/>
                </a:lnTo>
                <a:lnTo>
                  <a:pt x="348402" y="178288"/>
                </a:lnTo>
                <a:lnTo>
                  <a:pt x="328278" y="178288"/>
                </a:lnTo>
                <a:lnTo>
                  <a:pt x="325338" y="176886"/>
                </a:lnTo>
                <a:lnTo>
                  <a:pt x="320760" y="171278"/>
                </a:lnTo>
                <a:lnTo>
                  <a:pt x="319615" y="165853"/>
                </a:lnTo>
                <a:lnTo>
                  <a:pt x="319615" y="77235"/>
                </a:lnTo>
                <a:close/>
              </a:path>
              <a:path w="488950" h="196850">
                <a:moveTo>
                  <a:pt x="352714" y="167462"/>
                </a:moveTo>
                <a:lnTo>
                  <a:pt x="346960" y="167462"/>
                </a:lnTo>
                <a:lnTo>
                  <a:pt x="345428" y="171025"/>
                </a:lnTo>
                <a:lnTo>
                  <a:pt x="343273" y="173722"/>
                </a:lnTo>
                <a:lnTo>
                  <a:pt x="337710" y="177375"/>
                </a:lnTo>
                <a:lnTo>
                  <a:pt x="334839" y="178288"/>
                </a:lnTo>
                <a:lnTo>
                  <a:pt x="348402" y="178288"/>
                </a:lnTo>
                <a:lnTo>
                  <a:pt x="349538" y="176559"/>
                </a:lnTo>
                <a:lnTo>
                  <a:pt x="352714" y="167462"/>
                </a:lnTo>
                <a:close/>
              </a:path>
              <a:path w="488950" h="196850">
                <a:moveTo>
                  <a:pt x="319615" y="27429"/>
                </a:moveTo>
                <a:lnTo>
                  <a:pt x="315299" y="27429"/>
                </a:lnTo>
                <a:lnTo>
                  <a:pt x="311624" y="36639"/>
                </a:lnTo>
                <a:lnTo>
                  <a:pt x="308758" y="42974"/>
                </a:lnTo>
                <a:lnTo>
                  <a:pt x="282790" y="71193"/>
                </a:lnTo>
                <a:lnTo>
                  <a:pt x="277883" y="73140"/>
                </a:lnTo>
                <a:lnTo>
                  <a:pt x="277883" y="77235"/>
                </a:lnTo>
                <a:lnTo>
                  <a:pt x="348486" y="77235"/>
                </a:lnTo>
                <a:lnTo>
                  <a:pt x="348486" y="68572"/>
                </a:lnTo>
                <a:lnTo>
                  <a:pt x="319615" y="68572"/>
                </a:lnTo>
                <a:lnTo>
                  <a:pt x="319615" y="27429"/>
                </a:lnTo>
                <a:close/>
              </a:path>
              <a:path w="488950" h="196850">
                <a:moveTo>
                  <a:pt x="416529" y="188394"/>
                </a:moveTo>
                <a:lnTo>
                  <a:pt x="355370" y="188394"/>
                </a:lnTo>
                <a:lnTo>
                  <a:pt x="355370" y="192725"/>
                </a:lnTo>
                <a:lnTo>
                  <a:pt x="416529" y="192725"/>
                </a:lnTo>
                <a:lnTo>
                  <a:pt x="416529" y="188394"/>
                </a:lnTo>
                <a:close/>
              </a:path>
              <a:path w="488950" h="196850">
                <a:moveTo>
                  <a:pt x="488485" y="188394"/>
                </a:moveTo>
                <a:lnTo>
                  <a:pt x="427321" y="188394"/>
                </a:lnTo>
                <a:lnTo>
                  <a:pt x="427321" y="192725"/>
                </a:lnTo>
                <a:lnTo>
                  <a:pt x="488485" y="192725"/>
                </a:lnTo>
                <a:lnTo>
                  <a:pt x="488485" y="188394"/>
                </a:lnTo>
                <a:close/>
              </a:path>
              <a:path w="488950" h="196850">
                <a:moveTo>
                  <a:pt x="396380" y="17324"/>
                </a:moveTo>
                <a:lnTo>
                  <a:pt x="366924" y="17324"/>
                </a:lnTo>
                <a:lnTo>
                  <a:pt x="368736" y="17912"/>
                </a:lnTo>
                <a:lnTo>
                  <a:pt x="371436" y="20265"/>
                </a:lnTo>
                <a:lnTo>
                  <a:pt x="372437" y="22484"/>
                </a:lnTo>
                <a:lnTo>
                  <a:pt x="373156" y="26075"/>
                </a:lnTo>
                <a:lnTo>
                  <a:pt x="373846" y="35172"/>
                </a:lnTo>
                <a:lnTo>
                  <a:pt x="374075" y="51970"/>
                </a:lnTo>
                <a:lnTo>
                  <a:pt x="374000" y="173304"/>
                </a:lnTo>
                <a:lnTo>
                  <a:pt x="373541" y="177853"/>
                </a:lnTo>
                <a:lnTo>
                  <a:pt x="371407" y="183056"/>
                </a:lnTo>
                <a:lnTo>
                  <a:pt x="369978" y="184819"/>
                </a:lnTo>
                <a:lnTo>
                  <a:pt x="368194" y="185743"/>
                </a:lnTo>
                <a:lnTo>
                  <a:pt x="365079" y="187511"/>
                </a:lnTo>
                <a:lnTo>
                  <a:pt x="360803" y="188394"/>
                </a:lnTo>
                <a:lnTo>
                  <a:pt x="410175" y="188394"/>
                </a:lnTo>
                <a:lnTo>
                  <a:pt x="405704" y="187675"/>
                </a:lnTo>
                <a:lnTo>
                  <a:pt x="400531" y="184795"/>
                </a:lnTo>
                <a:lnTo>
                  <a:pt x="398763" y="183007"/>
                </a:lnTo>
                <a:lnTo>
                  <a:pt x="396858" y="178737"/>
                </a:lnTo>
                <a:lnTo>
                  <a:pt x="396380" y="173304"/>
                </a:lnTo>
                <a:lnTo>
                  <a:pt x="396380" y="99283"/>
                </a:lnTo>
                <a:lnTo>
                  <a:pt x="403085" y="92163"/>
                </a:lnTo>
                <a:lnTo>
                  <a:pt x="404450" y="91039"/>
                </a:lnTo>
                <a:lnTo>
                  <a:pt x="396380" y="91039"/>
                </a:lnTo>
                <a:lnTo>
                  <a:pt x="396380" y="17324"/>
                </a:lnTo>
                <a:close/>
              </a:path>
              <a:path w="488950" h="196850">
                <a:moveTo>
                  <a:pt x="465003" y="81565"/>
                </a:moveTo>
                <a:lnTo>
                  <a:pt x="431845" y="81565"/>
                </a:lnTo>
                <a:lnTo>
                  <a:pt x="435564" y="82622"/>
                </a:lnTo>
                <a:lnTo>
                  <a:pt x="441714" y="86847"/>
                </a:lnTo>
                <a:lnTo>
                  <a:pt x="443957" y="90018"/>
                </a:lnTo>
                <a:lnTo>
                  <a:pt x="445561" y="94890"/>
                </a:lnTo>
                <a:lnTo>
                  <a:pt x="446992" y="104717"/>
                </a:lnTo>
                <a:lnTo>
                  <a:pt x="447469" y="120848"/>
                </a:lnTo>
                <a:lnTo>
                  <a:pt x="447446" y="172559"/>
                </a:lnTo>
                <a:lnTo>
                  <a:pt x="435988" y="188394"/>
                </a:lnTo>
                <a:lnTo>
                  <a:pt x="482615" y="188394"/>
                </a:lnTo>
                <a:lnTo>
                  <a:pt x="478580" y="187744"/>
                </a:lnTo>
                <a:lnTo>
                  <a:pt x="474181" y="185143"/>
                </a:lnTo>
                <a:lnTo>
                  <a:pt x="472621" y="183379"/>
                </a:lnTo>
                <a:lnTo>
                  <a:pt x="471700" y="181154"/>
                </a:lnTo>
                <a:lnTo>
                  <a:pt x="470418" y="178183"/>
                </a:lnTo>
                <a:lnTo>
                  <a:pt x="469849" y="173304"/>
                </a:lnTo>
                <a:lnTo>
                  <a:pt x="469772" y="171815"/>
                </a:lnTo>
                <a:lnTo>
                  <a:pt x="469671" y="112069"/>
                </a:lnTo>
                <a:lnTo>
                  <a:pt x="468848" y="98270"/>
                </a:lnTo>
                <a:lnTo>
                  <a:pt x="467201" y="89053"/>
                </a:lnTo>
                <a:lnTo>
                  <a:pt x="465003" y="81565"/>
                </a:lnTo>
                <a:close/>
              </a:path>
              <a:path w="488950" h="196850">
                <a:moveTo>
                  <a:pt x="444861" y="64963"/>
                </a:moveTo>
                <a:lnTo>
                  <a:pt x="431956" y="64963"/>
                </a:lnTo>
                <a:lnTo>
                  <a:pt x="426087" y="66532"/>
                </a:lnTo>
                <a:lnTo>
                  <a:pt x="416316" y="72127"/>
                </a:lnTo>
                <a:lnTo>
                  <a:pt x="407329" y="79702"/>
                </a:lnTo>
                <a:lnTo>
                  <a:pt x="396380" y="91039"/>
                </a:lnTo>
                <a:lnTo>
                  <a:pt x="404450" y="91039"/>
                </a:lnTo>
                <a:lnTo>
                  <a:pt x="408835" y="87430"/>
                </a:lnTo>
                <a:lnTo>
                  <a:pt x="418434" y="82737"/>
                </a:lnTo>
                <a:lnTo>
                  <a:pt x="423053" y="81565"/>
                </a:lnTo>
                <a:lnTo>
                  <a:pt x="465003" y="81565"/>
                </a:lnTo>
                <a:lnTo>
                  <a:pt x="464765" y="80752"/>
                </a:lnTo>
                <a:lnTo>
                  <a:pt x="461018" y="74663"/>
                </a:lnTo>
                <a:lnTo>
                  <a:pt x="450910" y="66903"/>
                </a:lnTo>
                <a:lnTo>
                  <a:pt x="444861" y="64963"/>
                </a:lnTo>
                <a:close/>
              </a:path>
              <a:path w="488950" h="196850">
                <a:moveTo>
                  <a:pt x="396380" y="0"/>
                </a:moveTo>
                <a:lnTo>
                  <a:pt x="390276" y="0"/>
                </a:lnTo>
                <a:lnTo>
                  <a:pt x="353927" y="15157"/>
                </a:lnTo>
                <a:lnTo>
                  <a:pt x="355761" y="19489"/>
                </a:lnTo>
                <a:lnTo>
                  <a:pt x="359862" y="18045"/>
                </a:lnTo>
                <a:lnTo>
                  <a:pt x="362826" y="17324"/>
                </a:lnTo>
                <a:lnTo>
                  <a:pt x="396380" y="17324"/>
                </a:lnTo>
                <a:lnTo>
                  <a:pt x="396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919028" y="2357887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3"/>
                </a:lnTo>
                <a:lnTo>
                  <a:pt x="8078" y="11062"/>
                </a:lnTo>
                <a:lnTo>
                  <a:pt x="16940" y="19300"/>
                </a:lnTo>
                <a:lnTo>
                  <a:pt x="38928" y="54395"/>
                </a:lnTo>
                <a:lnTo>
                  <a:pt x="46945" y="93274"/>
                </a:lnTo>
                <a:lnTo>
                  <a:pt x="48891" y="133722"/>
                </a:lnTo>
                <a:lnTo>
                  <a:pt x="48385" y="145849"/>
                </a:lnTo>
                <a:lnTo>
                  <a:pt x="42786" y="184382"/>
                </a:lnTo>
                <a:lnTo>
                  <a:pt x="20033" y="230429"/>
                </a:lnTo>
                <a:lnTo>
                  <a:pt x="0" y="246139"/>
                </a:lnTo>
                <a:lnTo>
                  <a:pt x="9" y="251189"/>
                </a:lnTo>
                <a:lnTo>
                  <a:pt x="39412" y="221866"/>
                </a:lnTo>
                <a:lnTo>
                  <a:pt x="61551" y="187842"/>
                </a:lnTo>
                <a:lnTo>
                  <a:pt x="74302" y="138629"/>
                </a:lnTo>
                <a:lnTo>
                  <a:pt x="74833" y="125351"/>
                </a:lnTo>
                <a:lnTo>
                  <a:pt x="74379" y="113903"/>
                </a:lnTo>
                <a:lnTo>
                  <a:pt x="61318" y="63292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93020" y="2362216"/>
            <a:ext cx="72390" cy="187960"/>
          </a:xfrm>
          <a:custGeom>
            <a:avLst/>
            <a:gdLst/>
            <a:ahLst/>
            <a:cxnLst/>
            <a:rect l="l" t="t" r="r" b="b"/>
            <a:pathLst>
              <a:path w="72389" h="187960">
                <a:moveTo>
                  <a:pt x="48930" y="21790"/>
                </a:moveTo>
                <a:lnTo>
                  <a:pt x="18195" y="21790"/>
                </a:lnTo>
                <a:lnTo>
                  <a:pt x="20190" y="22467"/>
                </a:lnTo>
                <a:lnTo>
                  <a:pt x="23511" y="25173"/>
                </a:lnTo>
                <a:lnTo>
                  <a:pt x="24651" y="27279"/>
                </a:lnTo>
                <a:lnTo>
                  <a:pt x="25282" y="30171"/>
                </a:lnTo>
                <a:lnTo>
                  <a:pt x="26289" y="39351"/>
                </a:lnTo>
                <a:lnTo>
                  <a:pt x="26624" y="55580"/>
                </a:lnTo>
                <a:lnTo>
                  <a:pt x="26624" y="166522"/>
                </a:lnTo>
                <a:lnTo>
                  <a:pt x="3597" y="183342"/>
                </a:lnTo>
                <a:lnTo>
                  <a:pt x="3597" y="187672"/>
                </a:lnTo>
                <a:lnTo>
                  <a:pt x="71955" y="187672"/>
                </a:lnTo>
                <a:lnTo>
                  <a:pt x="71955" y="183342"/>
                </a:lnTo>
                <a:lnTo>
                  <a:pt x="63695" y="183154"/>
                </a:lnTo>
                <a:lnTo>
                  <a:pt x="58220" y="182364"/>
                </a:lnTo>
                <a:lnTo>
                  <a:pt x="52838" y="179583"/>
                </a:lnTo>
                <a:lnTo>
                  <a:pt x="51066" y="177586"/>
                </a:lnTo>
                <a:lnTo>
                  <a:pt x="49357" y="172383"/>
                </a:lnTo>
                <a:lnTo>
                  <a:pt x="48978" y="166522"/>
                </a:lnTo>
                <a:lnTo>
                  <a:pt x="48930" y="21790"/>
                </a:lnTo>
                <a:close/>
              </a:path>
              <a:path w="72389" h="187960">
                <a:moveTo>
                  <a:pt x="48930" y="0"/>
                </a:moveTo>
                <a:lnTo>
                  <a:pt x="44466" y="0"/>
                </a:lnTo>
                <a:lnTo>
                  <a:pt x="0" y="21654"/>
                </a:lnTo>
                <a:lnTo>
                  <a:pt x="2012" y="25985"/>
                </a:lnTo>
                <a:lnTo>
                  <a:pt x="7933" y="23188"/>
                </a:lnTo>
                <a:lnTo>
                  <a:pt x="12551" y="21790"/>
                </a:lnTo>
                <a:lnTo>
                  <a:pt x="48930" y="21790"/>
                </a:lnTo>
                <a:lnTo>
                  <a:pt x="4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201635" y="236294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74833" y="0"/>
                </a:moveTo>
                <a:lnTo>
                  <a:pt x="35531" y="24245"/>
                </a:lnTo>
                <a:lnTo>
                  <a:pt x="13337" y="58272"/>
                </a:lnTo>
                <a:lnTo>
                  <a:pt x="533" y="107473"/>
                </a:lnTo>
                <a:lnTo>
                  <a:pt x="0" y="120735"/>
                </a:lnTo>
                <a:lnTo>
                  <a:pt x="450" y="132151"/>
                </a:lnTo>
                <a:lnTo>
                  <a:pt x="13512" y="182788"/>
                </a:lnTo>
                <a:lnTo>
                  <a:pt x="43127" y="224500"/>
                </a:lnTo>
                <a:lnTo>
                  <a:pt x="74833" y="246139"/>
                </a:lnTo>
                <a:lnTo>
                  <a:pt x="74833" y="241086"/>
                </a:lnTo>
                <a:lnTo>
                  <a:pt x="66818" y="235072"/>
                </a:lnTo>
                <a:lnTo>
                  <a:pt x="57974" y="226826"/>
                </a:lnTo>
                <a:lnTo>
                  <a:pt x="35999" y="191656"/>
                </a:lnTo>
                <a:lnTo>
                  <a:pt x="27895" y="152857"/>
                </a:lnTo>
                <a:lnTo>
                  <a:pt x="25941" y="112385"/>
                </a:lnTo>
                <a:lnTo>
                  <a:pt x="26451" y="100242"/>
                </a:lnTo>
                <a:lnTo>
                  <a:pt x="32119" y="61749"/>
                </a:lnTo>
                <a:lnTo>
                  <a:pt x="54787" y="15670"/>
                </a:lnTo>
                <a:lnTo>
                  <a:pt x="64115" y="7050"/>
                </a:lnTo>
                <a:lnTo>
                  <a:pt x="7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502584" y="1942120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29" h="251460">
                <a:moveTo>
                  <a:pt x="0" y="0"/>
                </a:moveTo>
                <a:lnTo>
                  <a:pt x="0" y="5052"/>
                </a:lnTo>
                <a:lnTo>
                  <a:pt x="8078" y="11062"/>
                </a:lnTo>
                <a:lnTo>
                  <a:pt x="16940" y="19300"/>
                </a:lnTo>
                <a:lnTo>
                  <a:pt x="38928" y="54395"/>
                </a:lnTo>
                <a:lnTo>
                  <a:pt x="46945" y="93273"/>
                </a:lnTo>
                <a:lnTo>
                  <a:pt x="48890" y="133722"/>
                </a:lnTo>
                <a:lnTo>
                  <a:pt x="48384" y="145848"/>
                </a:lnTo>
                <a:lnTo>
                  <a:pt x="42786" y="184381"/>
                </a:lnTo>
                <a:lnTo>
                  <a:pt x="20033" y="230428"/>
                </a:lnTo>
                <a:lnTo>
                  <a:pt x="0" y="246139"/>
                </a:lnTo>
                <a:lnTo>
                  <a:pt x="9" y="251189"/>
                </a:lnTo>
                <a:lnTo>
                  <a:pt x="39412" y="221866"/>
                </a:lnTo>
                <a:lnTo>
                  <a:pt x="61551" y="187843"/>
                </a:lnTo>
                <a:lnTo>
                  <a:pt x="74302" y="138629"/>
                </a:lnTo>
                <a:lnTo>
                  <a:pt x="74833" y="125351"/>
                </a:lnTo>
                <a:lnTo>
                  <a:pt x="74380" y="113903"/>
                </a:lnTo>
                <a:lnTo>
                  <a:pt x="61318" y="63292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96686" y="194717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74833" y="0"/>
                </a:moveTo>
                <a:lnTo>
                  <a:pt x="35532" y="24246"/>
                </a:lnTo>
                <a:lnTo>
                  <a:pt x="13337" y="58273"/>
                </a:lnTo>
                <a:lnTo>
                  <a:pt x="533" y="107474"/>
                </a:lnTo>
                <a:lnTo>
                  <a:pt x="0" y="120736"/>
                </a:lnTo>
                <a:lnTo>
                  <a:pt x="450" y="132152"/>
                </a:lnTo>
                <a:lnTo>
                  <a:pt x="13512" y="182789"/>
                </a:lnTo>
                <a:lnTo>
                  <a:pt x="43127" y="224501"/>
                </a:lnTo>
                <a:lnTo>
                  <a:pt x="74833" y="246141"/>
                </a:lnTo>
                <a:lnTo>
                  <a:pt x="74833" y="241087"/>
                </a:lnTo>
                <a:lnTo>
                  <a:pt x="66817" y="235073"/>
                </a:lnTo>
                <a:lnTo>
                  <a:pt x="57974" y="226827"/>
                </a:lnTo>
                <a:lnTo>
                  <a:pt x="35999" y="191657"/>
                </a:lnTo>
                <a:lnTo>
                  <a:pt x="27895" y="152858"/>
                </a:lnTo>
                <a:lnTo>
                  <a:pt x="25941" y="112386"/>
                </a:lnTo>
                <a:lnTo>
                  <a:pt x="26451" y="100242"/>
                </a:lnTo>
                <a:lnTo>
                  <a:pt x="32119" y="61749"/>
                </a:lnTo>
                <a:lnTo>
                  <a:pt x="54788" y="15671"/>
                </a:lnTo>
                <a:lnTo>
                  <a:pt x="64116" y="7050"/>
                </a:lnTo>
                <a:lnTo>
                  <a:pt x="7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55355" y="2148560"/>
            <a:ext cx="74930" cy="251459"/>
          </a:xfrm>
          <a:custGeom>
            <a:avLst/>
            <a:gdLst/>
            <a:ahLst/>
            <a:cxnLst/>
            <a:rect l="l" t="t" r="r" b="b"/>
            <a:pathLst>
              <a:path w="74930" h="251460">
                <a:moveTo>
                  <a:pt x="0" y="0"/>
                </a:moveTo>
                <a:lnTo>
                  <a:pt x="0" y="5053"/>
                </a:lnTo>
                <a:lnTo>
                  <a:pt x="8078" y="11062"/>
                </a:lnTo>
                <a:lnTo>
                  <a:pt x="16940" y="19300"/>
                </a:lnTo>
                <a:lnTo>
                  <a:pt x="38928" y="54396"/>
                </a:lnTo>
                <a:lnTo>
                  <a:pt x="46945" y="93274"/>
                </a:lnTo>
                <a:lnTo>
                  <a:pt x="48890" y="133723"/>
                </a:lnTo>
                <a:lnTo>
                  <a:pt x="48384" y="145849"/>
                </a:lnTo>
                <a:lnTo>
                  <a:pt x="42786" y="184382"/>
                </a:lnTo>
                <a:lnTo>
                  <a:pt x="20033" y="230429"/>
                </a:lnTo>
                <a:lnTo>
                  <a:pt x="0" y="246141"/>
                </a:lnTo>
                <a:lnTo>
                  <a:pt x="9" y="251189"/>
                </a:lnTo>
                <a:lnTo>
                  <a:pt x="39413" y="221867"/>
                </a:lnTo>
                <a:lnTo>
                  <a:pt x="61551" y="187843"/>
                </a:lnTo>
                <a:lnTo>
                  <a:pt x="74302" y="138629"/>
                </a:lnTo>
                <a:lnTo>
                  <a:pt x="74833" y="125351"/>
                </a:lnTo>
                <a:lnTo>
                  <a:pt x="74379" y="113903"/>
                </a:lnTo>
                <a:lnTo>
                  <a:pt x="61318" y="63292"/>
                </a:lnTo>
                <a:lnTo>
                  <a:pt x="31819" y="21485"/>
                </a:lnTo>
                <a:lnTo>
                  <a:pt x="11882" y="64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40192" y="215361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74833" y="0"/>
                </a:moveTo>
                <a:lnTo>
                  <a:pt x="35531" y="24245"/>
                </a:lnTo>
                <a:lnTo>
                  <a:pt x="13337" y="58272"/>
                </a:lnTo>
                <a:lnTo>
                  <a:pt x="533" y="107473"/>
                </a:lnTo>
                <a:lnTo>
                  <a:pt x="0" y="120735"/>
                </a:lnTo>
                <a:lnTo>
                  <a:pt x="450" y="132151"/>
                </a:lnTo>
                <a:lnTo>
                  <a:pt x="13512" y="182788"/>
                </a:lnTo>
                <a:lnTo>
                  <a:pt x="43127" y="224500"/>
                </a:lnTo>
                <a:lnTo>
                  <a:pt x="74833" y="246139"/>
                </a:lnTo>
                <a:lnTo>
                  <a:pt x="74833" y="241087"/>
                </a:lnTo>
                <a:lnTo>
                  <a:pt x="66817" y="235072"/>
                </a:lnTo>
                <a:lnTo>
                  <a:pt x="57974" y="226826"/>
                </a:lnTo>
                <a:lnTo>
                  <a:pt x="35999" y="191656"/>
                </a:lnTo>
                <a:lnTo>
                  <a:pt x="27895" y="152857"/>
                </a:lnTo>
                <a:lnTo>
                  <a:pt x="25941" y="112386"/>
                </a:lnTo>
                <a:lnTo>
                  <a:pt x="26451" y="100242"/>
                </a:lnTo>
                <a:lnTo>
                  <a:pt x="32119" y="61749"/>
                </a:lnTo>
                <a:lnTo>
                  <a:pt x="54787" y="15671"/>
                </a:lnTo>
                <a:lnTo>
                  <a:pt x="64115" y="7050"/>
                </a:lnTo>
                <a:lnTo>
                  <a:pt x="74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107614" y="231818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17" y="26708"/>
                </a:moveTo>
                <a:lnTo>
                  <a:pt x="16502" y="26708"/>
                </a:lnTo>
                <a:lnTo>
                  <a:pt x="882" y="78600"/>
                </a:lnTo>
                <a:lnTo>
                  <a:pt x="84" y="82555"/>
                </a:lnTo>
                <a:lnTo>
                  <a:pt x="0" y="87957"/>
                </a:lnTo>
                <a:lnTo>
                  <a:pt x="666" y="89703"/>
                </a:lnTo>
                <a:lnTo>
                  <a:pt x="3351" y="92433"/>
                </a:lnTo>
                <a:lnTo>
                  <a:pt x="5077" y="93115"/>
                </a:lnTo>
                <a:lnTo>
                  <a:pt x="9921" y="93115"/>
                </a:lnTo>
                <a:lnTo>
                  <a:pt x="12628" y="92231"/>
                </a:lnTo>
                <a:lnTo>
                  <a:pt x="15308" y="90464"/>
                </a:lnTo>
                <a:lnTo>
                  <a:pt x="19246" y="87908"/>
                </a:lnTo>
                <a:lnTo>
                  <a:pt x="20443" y="86561"/>
                </a:lnTo>
                <a:lnTo>
                  <a:pt x="13679" y="86561"/>
                </a:lnTo>
                <a:lnTo>
                  <a:pt x="13272" y="86353"/>
                </a:lnTo>
                <a:lnTo>
                  <a:pt x="12592" y="85519"/>
                </a:lnTo>
                <a:lnTo>
                  <a:pt x="12421" y="84916"/>
                </a:lnTo>
                <a:lnTo>
                  <a:pt x="12421" y="82555"/>
                </a:lnTo>
                <a:lnTo>
                  <a:pt x="13435" y="79107"/>
                </a:lnTo>
                <a:lnTo>
                  <a:pt x="15467" y="73784"/>
                </a:lnTo>
                <a:lnTo>
                  <a:pt x="29317" y="26708"/>
                </a:lnTo>
                <a:close/>
              </a:path>
              <a:path w="40639" h="93344">
                <a:moveTo>
                  <a:pt x="25226" y="74415"/>
                </a:moveTo>
                <a:lnTo>
                  <a:pt x="15214" y="86561"/>
                </a:lnTo>
                <a:lnTo>
                  <a:pt x="20443" y="86561"/>
                </a:lnTo>
                <a:lnTo>
                  <a:pt x="23417" y="83216"/>
                </a:lnTo>
                <a:lnTo>
                  <a:pt x="27824" y="76389"/>
                </a:lnTo>
                <a:lnTo>
                  <a:pt x="25226" y="74415"/>
                </a:lnTo>
                <a:close/>
              </a:path>
              <a:path w="40639" h="93344">
                <a:moveTo>
                  <a:pt x="37179" y="0"/>
                </a:moveTo>
                <a:lnTo>
                  <a:pt x="33717" y="0"/>
                </a:lnTo>
                <a:lnTo>
                  <a:pt x="28601" y="7993"/>
                </a:lnTo>
                <a:lnTo>
                  <a:pt x="24028" y="13521"/>
                </a:lnTo>
                <a:lnTo>
                  <a:pt x="15956" y="19649"/>
                </a:lnTo>
                <a:lnTo>
                  <a:pt x="11052" y="21982"/>
                </a:lnTo>
                <a:lnTo>
                  <a:pt x="5281" y="23583"/>
                </a:lnTo>
                <a:lnTo>
                  <a:pt x="4495" y="26708"/>
                </a:lnTo>
                <a:lnTo>
                  <a:pt x="39866" y="26708"/>
                </a:lnTo>
                <a:lnTo>
                  <a:pt x="40584" y="21654"/>
                </a:lnTo>
                <a:lnTo>
                  <a:pt x="30793" y="21654"/>
                </a:lnTo>
                <a:lnTo>
                  <a:pt x="3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92886" y="252751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0" y="89702"/>
                </a:lnTo>
                <a:lnTo>
                  <a:pt x="3355" y="92433"/>
                </a:lnTo>
                <a:lnTo>
                  <a:pt x="5082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3" y="85519"/>
                </a:lnTo>
                <a:lnTo>
                  <a:pt x="12423" y="84916"/>
                </a:lnTo>
                <a:lnTo>
                  <a:pt x="12423" y="82555"/>
                </a:lnTo>
                <a:lnTo>
                  <a:pt x="13439" y="79107"/>
                </a:lnTo>
                <a:lnTo>
                  <a:pt x="15471" y="73783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8" y="0"/>
                </a:lnTo>
                <a:lnTo>
                  <a:pt x="28606" y="7992"/>
                </a:lnTo>
                <a:lnTo>
                  <a:pt x="24032" y="13521"/>
                </a:lnTo>
                <a:lnTo>
                  <a:pt x="15960" y="19649"/>
                </a:lnTo>
                <a:lnTo>
                  <a:pt x="11056" y="21982"/>
                </a:lnTo>
                <a:lnTo>
                  <a:pt x="5284" y="23582"/>
                </a:lnTo>
                <a:lnTo>
                  <a:pt x="4497" y="26708"/>
                </a:lnTo>
                <a:lnTo>
                  <a:pt x="39867" y="26708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32390" y="252751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3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3"/>
                </a:lnTo>
                <a:lnTo>
                  <a:pt x="5081" y="93115"/>
                </a:lnTo>
                <a:lnTo>
                  <a:pt x="9923" y="93115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3"/>
                </a:lnTo>
                <a:lnTo>
                  <a:pt x="12593" y="85519"/>
                </a:lnTo>
                <a:lnTo>
                  <a:pt x="12423" y="84916"/>
                </a:lnTo>
                <a:lnTo>
                  <a:pt x="12423" y="82555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2" y="13521"/>
                </a:lnTo>
                <a:lnTo>
                  <a:pt x="15958" y="19649"/>
                </a:lnTo>
                <a:lnTo>
                  <a:pt x="11055" y="21982"/>
                </a:lnTo>
                <a:lnTo>
                  <a:pt x="5284" y="23582"/>
                </a:lnTo>
                <a:lnTo>
                  <a:pt x="4497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789040" y="252751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5" y="78599"/>
                </a:lnTo>
                <a:lnTo>
                  <a:pt x="84" y="82555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3"/>
                </a:lnTo>
                <a:lnTo>
                  <a:pt x="5082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4" y="84916"/>
                </a:lnTo>
                <a:lnTo>
                  <a:pt x="12424" y="82555"/>
                </a:lnTo>
                <a:lnTo>
                  <a:pt x="13439" y="79107"/>
                </a:lnTo>
                <a:lnTo>
                  <a:pt x="15471" y="73783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20" y="83215"/>
                </a:lnTo>
                <a:lnTo>
                  <a:pt x="27826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6" y="7992"/>
                </a:lnTo>
                <a:lnTo>
                  <a:pt x="24032" y="13521"/>
                </a:lnTo>
                <a:lnTo>
                  <a:pt x="15960" y="19649"/>
                </a:lnTo>
                <a:lnTo>
                  <a:pt x="11055" y="21982"/>
                </a:lnTo>
                <a:lnTo>
                  <a:pt x="5284" y="23582"/>
                </a:lnTo>
                <a:lnTo>
                  <a:pt x="4498" y="26708"/>
                </a:lnTo>
                <a:lnTo>
                  <a:pt x="39867" y="26708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415948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3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6" y="87908"/>
                </a:lnTo>
                <a:lnTo>
                  <a:pt x="20443" y="86561"/>
                </a:lnTo>
                <a:lnTo>
                  <a:pt x="13681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7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9" y="74414"/>
                </a:moveTo>
                <a:lnTo>
                  <a:pt x="15218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9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2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17297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6" y="87908"/>
                </a:lnTo>
                <a:lnTo>
                  <a:pt x="20443" y="86561"/>
                </a:lnTo>
                <a:lnTo>
                  <a:pt x="13681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7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9" y="74414"/>
                </a:moveTo>
                <a:lnTo>
                  <a:pt x="15219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9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2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07172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4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7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8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8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0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3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68228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3" y="26706"/>
                </a:lnTo>
                <a:lnTo>
                  <a:pt x="883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28" y="92231"/>
                </a:lnTo>
                <a:lnTo>
                  <a:pt x="19246" y="87908"/>
                </a:lnTo>
                <a:lnTo>
                  <a:pt x="20443" y="86561"/>
                </a:lnTo>
                <a:lnTo>
                  <a:pt x="13681" y="86561"/>
                </a:lnTo>
                <a:lnTo>
                  <a:pt x="13275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8" y="74414"/>
                </a:moveTo>
                <a:lnTo>
                  <a:pt x="15218" y="86561"/>
                </a:lnTo>
                <a:lnTo>
                  <a:pt x="20443" y="86561"/>
                </a:lnTo>
                <a:lnTo>
                  <a:pt x="23418" y="83215"/>
                </a:lnTo>
                <a:lnTo>
                  <a:pt x="27825" y="76389"/>
                </a:lnTo>
                <a:lnTo>
                  <a:pt x="25228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2"/>
                </a:lnTo>
                <a:lnTo>
                  <a:pt x="24030" y="13520"/>
                </a:lnTo>
                <a:lnTo>
                  <a:pt x="15958" y="19649"/>
                </a:lnTo>
                <a:lnTo>
                  <a:pt x="11055" y="21981"/>
                </a:lnTo>
                <a:lnTo>
                  <a:pt x="5283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6" y="21654"/>
                </a:lnTo>
                <a:lnTo>
                  <a:pt x="30793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35039" y="211174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6"/>
                </a:moveTo>
                <a:lnTo>
                  <a:pt x="16504" y="26706"/>
                </a:lnTo>
                <a:lnTo>
                  <a:pt x="885" y="78599"/>
                </a:lnTo>
                <a:lnTo>
                  <a:pt x="84" y="82553"/>
                </a:lnTo>
                <a:lnTo>
                  <a:pt x="0" y="87956"/>
                </a:lnTo>
                <a:lnTo>
                  <a:pt x="670" y="89702"/>
                </a:lnTo>
                <a:lnTo>
                  <a:pt x="3354" y="92431"/>
                </a:lnTo>
                <a:lnTo>
                  <a:pt x="5081" y="93115"/>
                </a:lnTo>
                <a:lnTo>
                  <a:pt x="9923" y="93115"/>
                </a:lnTo>
                <a:lnTo>
                  <a:pt x="12630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2"/>
                </a:lnTo>
                <a:lnTo>
                  <a:pt x="12593" y="85517"/>
                </a:lnTo>
                <a:lnTo>
                  <a:pt x="12423" y="84914"/>
                </a:lnTo>
                <a:lnTo>
                  <a:pt x="12423" y="82553"/>
                </a:lnTo>
                <a:lnTo>
                  <a:pt x="13439" y="79107"/>
                </a:lnTo>
                <a:lnTo>
                  <a:pt x="15469" y="73783"/>
                </a:lnTo>
                <a:lnTo>
                  <a:pt x="29321" y="26706"/>
                </a:lnTo>
                <a:close/>
              </a:path>
              <a:path w="40639" h="93344">
                <a:moveTo>
                  <a:pt x="25229" y="74414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5"/>
                </a:lnTo>
                <a:lnTo>
                  <a:pt x="27826" y="76389"/>
                </a:lnTo>
                <a:lnTo>
                  <a:pt x="25229" y="74414"/>
                </a:lnTo>
                <a:close/>
              </a:path>
              <a:path w="40639" h="93344">
                <a:moveTo>
                  <a:pt x="37180" y="0"/>
                </a:moveTo>
                <a:lnTo>
                  <a:pt x="33718" y="0"/>
                </a:lnTo>
                <a:lnTo>
                  <a:pt x="28605" y="7992"/>
                </a:lnTo>
                <a:lnTo>
                  <a:pt x="24032" y="13520"/>
                </a:lnTo>
                <a:lnTo>
                  <a:pt x="15960" y="19649"/>
                </a:lnTo>
                <a:lnTo>
                  <a:pt x="11055" y="21981"/>
                </a:lnTo>
                <a:lnTo>
                  <a:pt x="5284" y="23582"/>
                </a:lnTo>
                <a:lnTo>
                  <a:pt x="4497" y="26706"/>
                </a:lnTo>
                <a:lnTo>
                  <a:pt x="39867" y="26706"/>
                </a:lnTo>
                <a:lnTo>
                  <a:pt x="40587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768719" y="2318187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708"/>
                </a:moveTo>
                <a:lnTo>
                  <a:pt x="16504" y="26708"/>
                </a:lnTo>
                <a:lnTo>
                  <a:pt x="883" y="78600"/>
                </a:lnTo>
                <a:lnTo>
                  <a:pt x="84" y="82555"/>
                </a:lnTo>
                <a:lnTo>
                  <a:pt x="0" y="87957"/>
                </a:lnTo>
                <a:lnTo>
                  <a:pt x="670" y="89703"/>
                </a:lnTo>
                <a:lnTo>
                  <a:pt x="3354" y="92433"/>
                </a:lnTo>
                <a:lnTo>
                  <a:pt x="5082" y="93115"/>
                </a:lnTo>
                <a:lnTo>
                  <a:pt x="9923" y="93115"/>
                </a:lnTo>
                <a:lnTo>
                  <a:pt x="12628" y="92231"/>
                </a:lnTo>
                <a:lnTo>
                  <a:pt x="19248" y="87908"/>
                </a:lnTo>
                <a:lnTo>
                  <a:pt x="20444" y="86561"/>
                </a:lnTo>
                <a:lnTo>
                  <a:pt x="13682" y="86561"/>
                </a:lnTo>
                <a:lnTo>
                  <a:pt x="13276" y="86353"/>
                </a:lnTo>
                <a:lnTo>
                  <a:pt x="12594" y="85519"/>
                </a:lnTo>
                <a:lnTo>
                  <a:pt x="12423" y="84916"/>
                </a:lnTo>
                <a:lnTo>
                  <a:pt x="12423" y="82555"/>
                </a:lnTo>
                <a:lnTo>
                  <a:pt x="13439" y="79107"/>
                </a:lnTo>
                <a:lnTo>
                  <a:pt x="15469" y="73784"/>
                </a:lnTo>
                <a:lnTo>
                  <a:pt x="29321" y="26708"/>
                </a:lnTo>
                <a:close/>
              </a:path>
              <a:path w="40639" h="93344">
                <a:moveTo>
                  <a:pt x="25229" y="74415"/>
                </a:moveTo>
                <a:lnTo>
                  <a:pt x="15219" y="86561"/>
                </a:lnTo>
                <a:lnTo>
                  <a:pt x="20444" y="86561"/>
                </a:lnTo>
                <a:lnTo>
                  <a:pt x="23418" y="83216"/>
                </a:lnTo>
                <a:lnTo>
                  <a:pt x="27826" y="76389"/>
                </a:lnTo>
                <a:lnTo>
                  <a:pt x="25229" y="74415"/>
                </a:lnTo>
                <a:close/>
              </a:path>
              <a:path w="40639" h="93344">
                <a:moveTo>
                  <a:pt x="37180" y="0"/>
                </a:moveTo>
                <a:lnTo>
                  <a:pt x="33717" y="0"/>
                </a:lnTo>
                <a:lnTo>
                  <a:pt x="28605" y="7993"/>
                </a:lnTo>
                <a:lnTo>
                  <a:pt x="24032" y="13521"/>
                </a:lnTo>
                <a:lnTo>
                  <a:pt x="15958" y="19649"/>
                </a:lnTo>
                <a:lnTo>
                  <a:pt x="11055" y="21982"/>
                </a:lnTo>
                <a:lnTo>
                  <a:pt x="5284" y="23583"/>
                </a:lnTo>
                <a:lnTo>
                  <a:pt x="4497" y="26708"/>
                </a:lnTo>
                <a:lnTo>
                  <a:pt x="39867" y="26708"/>
                </a:lnTo>
                <a:lnTo>
                  <a:pt x="40586" y="21654"/>
                </a:lnTo>
                <a:lnTo>
                  <a:pt x="30794" y="21654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895604" y="2156499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2" y="0"/>
                </a:moveTo>
                <a:lnTo>
                  <a:pt x="49861" y="0"/>
                </a:lnTo>
                <a:lnTo>
                  <a:pt x="48244" y="5053"/>
                </a:lnTo>
                <a:lnTo>
                  <a:pt x="57595" y="5053"/>
                </a:lnTo>
                <a:lnTo>
                  <a:pt x="62072" y="6004"/>
                </a:lnTo>
                <a:lnTo>
                  <a:pt x="66658" y="9808"/>
                </a:lnTo>
                <a:lnTo>
                  <a:pt x="67806" y="12567"/>
                </a:lnTo>
                <a:lnTo>
                  <a:pt x="67806" y="21351"/>
                </a:lnTo>
                <a:lnTo>
                  <a:pt x="32515" y="147928"/>
                </a:lnTo>
                <a:lnTo>
                  <a:pt x="8769" y="178831"/>
                </a:lnTo>
                <a:lnTo>
                  <a:pt x="1751" y="179011"/>
                </a:lnTo>
                <a:lnTo>
                  <a:pt x="0" y="184063"/>
                </a:lnTo>
                <a:lnTo>
                  <a:pt x="71414" y="184063"/>
                </a:lnTo>
                <a:lnTo>
                  <a:pt x="73573" y="179011"/>
                </a:lnTo>
                <a:lnTo>
                  <a:pt x="63680" y="178440"/>
                </a:lnTo>
                <a:lnTo>
                  <a:pt x="57473" y="177332"/>
                </a:lnTo>
                <a:lnTo>
                  <a:pt x="52435" y="174047"/>
                </a:lnTo>
                <a:lnTo>
                  <a:pt x="51177" y="171669"/>
                </a:lnTo>
                <a:lnTo>
                  <a:pt x="51177" y="165519"/>
                </a:lnTo>
                <a:lnTo>
                  <a:pt x="52665" y="159552"/>
                </a:lnTo>
                <a:lnTo>
                  <a:pt x="55628" y="150713"/>
                </a:lnTo>
                <a:lnTo>
                  <a:pt x="73891" y="86776"/>
                </a:lnTo>
                <a:lnTo>
                  <a:pt x="101146" y="86776"/>
                </a:lnTo>
                <a:lnTo>
                  <a:pt x="99290" y="83889"/>
                </a:lnTo>
                <a:lnTo>
                  <a:pt x="74709" y="83889"/>
                </a:lnTo>
                <a:lnTo>
                  <a:pt x="88132" y="36869"/>
                </a:lnTo>
                <a:lnTo>
                  <a:pt x="111574" y="4963"/>
                </a:lnTo>
                <a:lnTo>
                  <a:pt x="117264" y="4963"/>
                </a:lnTo>
                <a:lnTo>
                  <a:pt x="118592" y="0"/>
                </a:lnTo>
                <a:close/>
              </a:path>
              <a:path w="208914" h="184150">
                <a:moveTo>
                  <a:pt x="101146" y="86776"/>
                </a:moveTo>
                <a:lnTo>
                  <a:pt x="73891" y="86776"/>
                </a:lnTo>
                <a:lnTo>
                  <a:pt x="116140" y="152521"/>
                </a:lnTo>
                <a:lnTo>
                  <a:pt x="118747" y="156936"/>
                </a:lnTo>
                <a:lnTo>
                  <a:pt x="119467" y="158733"/>
                </a:lnTo>
                <a:lnTo>
                  <a:pt x="120368" y="161259"/>
                </a:lnTo>
                <a:lnTo>
                  <a:pt x="120815" y="163871"/>
                </a:lnTo>
                <a:lnTo>
                  <a:pt x="120815" y="169548"/>
                </a:lnTo>
                <a:lnTo>
                  <a:pt x="119537" y="172208"/>
                </a:lnTo>
                <a:lnTo>
                  <a:pt x="114409" y="176893"/>
                </a:lnTo>
                <a:lnTo>
                  <a:pt x="110023" y="178380"/>
                </a:lnTo>
                <a:lnTo>
                  <a:pt x="103816" y="179011"/>
                </a:lnTo>
                <a:lnTo>
                  <a:pt x="102603" y="184063"/>
                </a:lnTo>
                <a:lnTo>
                  <a:pt x="181058" y="184063"/>
                </a:lnTo>
                <a:lnTo>
                  <a:pt x="182540" y="179011"/>
                </a:lnTo>
                <a:lnTo>
                  <a:pt x="173907" y="179011"/>
                </a:lnTo>
                <a:lnTo>
                  <a:pt x="166935" y="177253"/>
                </a:lnTo>
                <a:lnTo>
                  <a:pt x="158414" y="171209"/>
                </a:lnTo>
                <a:lnTo>
                  <a:pt x="150652" y="162610"/>
                </a:lnTo>
                <a:lnTo>
                  <a:pt x="141524" y="149564"/>
                </a:lnTo>
                <a:lnTo>
                  <a:pt x="101146" y="86776"/>
                </a:lnTo>
                <a:close/>
              </a:path>
              <a:path w="208914" h="184150">
                <a:moveTo>
                  <a:pt x="208768" y="0"/>
                </a:moveTo>
                <a:lnTo>
                  <a:pt x="150106" y="0"/>
                </a:lnTo>
                <a:lnTo>
                  <a:pt x="148753" y="5053"/>
                </a:lnTo>
                <a:lnTo>
                  <a:pt x="152175" y="5504"/>
                </a:lnTo>
                <a:lnTo>
                  <a:pt x="154712" y="6498"/>
                </a:lnTo>
                <a:lnTo>
                  <a:pt x="158043" y="9574"/>
                </a:lnTo>
                <a:lnTo>
                  <a:pt x="158857" y="11125"/>
                </a:lnTo>
                <a:lnTo>
                  <a:pt x="158874" y="14685"/>
                </a:lnTo>
                <a:lnTo>
                  <a:pt x="158064" y="16809"/>
                </a:lnTo>
                <a:lnTo>
                  <a:pt x="156447" y="19161"/>
                </a:lnTo>
                <a:lnTo>
                  <a:pt x="153747" y="22959"/>
                </a:lnTo>
                <a:lnTo>
                  <a:pt x="147982" y="28188"/>
                </a:lnTo>
                <a:lnTo>
                  <a:pt x="74709" y="83889"/>
                </a:lnTo>
                <a:lnTo>
                  <a:pt x="99290" y="83889"/>
                </a:lnTo>
                <a:lnTo>
                  <a:pt x="96229" y="79129"/>
                </a:lnTo>
                <a:lnTo>
                  <a:pt x="151702" y="36869"/>
                </a:lnTo>
                <a:lnTo>
                  <a:pt x="163007" y="28113"/>
                </a:lnTo>
                <a:lnTo>
                  <a:pt x="195797" y="7575"/>
                </a:lnTo>
                <a:lnTo>
                  <a:pt x="207554" y="5053"/>
                </a:lnTo>
                <a:lnTo>
                  <a:pt x="208768" y="0"/>
                </a:lnTo>
                <a:close/>
              </a:path>
              <a:path w="208914" h="184150">
                <a:moveTo>
                  <a:pt x="117264" y="4963"/>
                </a:moveTo>
                <a:lnTo>
                  <a:pt x="111574" y="4963"/>
                </a:lnTo>
                <a:lnTo>
                  <a:pt x="117240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620383" y="2365827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0" y="0"/>
                </a:moveTo>
                <a:lnTo>
                  <a:pt x="49862" y="0"/>
                </a:lnTo>
                <a:lnTo>
                  <a:pt x="48243" y="5053"/>
                </a:lnTo>
                <a:lnTo>
                  <a:pt x="57597" y="5053"/>
                </a:lnTo>
                <a:lnTo>
                  <a:pt x="62072" y="6004"/>
                </a:lnTo>
                <a:lnTo>
                  <a:pt x="66659" y="9808"/>
                </a:lnTo>
                <a:lnTo>
                  <a:pt x="67806" y="12567"/>
                </a:lnTo>
                <a:lnTo>
                  <a:pt x="67806" y="21349"/>
                </a:lnTo>
                <a:lnTo>
                  <a:pt x="32514" y="147928"/>
                </a:lnTo>
                <a:lnTo>
                  <a:pt x="8769" y="178831"/>
                </a:lnTo>
                <a:lnTo>
                  <a:pt x="1753" y="179011"/>
                </a:lnTo>
                <a:lnTo>
                  <a:pt x="0" y="184063"/>
                </a:lnTo>
                <a:lnTo>
                  <a:pt x="71415" y="184063"/>
                </a:lnTo>
                <a:lnTo>
                  <a:pt x="73573" y="179011"/>
                </a:lnTo>
                <a:lnTo>
                  <a:pt x="63680" y="178440"/>
                </a:lnTo>
                <a:lnTo>
                  <a:pt x="57473" y="177332"/>
                </a:lnTo>
                <a:lnTo>
                  <a:pt x="52437" y="174047"/>
                </a:lnTo>
                <a:lnTo>
                  <a:pt x="51178" y="171669"/>
                </a:lnTo>
                <a:lnTo>
                  <a:pt x="51178" y="165519"/>
                </a:lnTo>
                <a:lnTo>
                  <a:pt x="52668" y="159552"/>
                </a:lnTo>
                <a:lnTo>
                  <a:pt x="55629" y="150713"/>
                </a:lnTo>
                <a:lnTo>
                  <a:pt x="73888" y="86776"/>
                </a:lnTo>
                <a:lnTo>
                  <a:pt x="101146" y="86776"/>
                </a:lnTo>
                <a:lnTo>
                  <a:pt x="99289" y="83888"/>
                </a:lnTo>
                <a:lnTo>
                  <a:pt x="74709" y="83888"/>
                </a:lnTo>
                <a:lnTo>
                  <a:pt x="88132" y="36869"/>
                </a:lnTo>
                <a:lnTo>
                  <a:pt x="111574" y="4963"/>
                </a:lnTo>
                <a:lnTo>
                  <a:pt x="117265" y="4963"/>
                </a:lnTo>
                <a:lnTo>
                  <a:pt x="118590" y="0"/>
                </a:lnTo>
                <a:close/>
              </a:path>
              <a:path w="208914" h="184150">
                <a:moveTo>
                  <a:pt x="101146" y="86776"/>
                </a:moveTo>
                <a:lnTo>
                  <a:pt x="73888" y="86776"/>
                </a:lnTo>
                <a:lnTo>
                  <a:pt x="116140" y="152521"/>
                </a:lnTo>
                <a:lnTo>
                  <a:pt x="118747" y="156935"/>
                </a:lnTo>
                <a:lnTo>
                  <a:pt x="119467" y="158732"/>
                </a:lnTo>
                <a:lnTo>
                  <a:pt x="120366" y="161259"/>
                </a:lnTo>
                <a:lnTo>
                  <a:pt x="120816" y="163871"/>
                </a:lnTo>
                <a:lnTo>
                  <a:pt x="120816" y="169548"/>
                </a:lnTo>
                <a:lnTo>
                  <a:pt x="119534" y="172208"/>
                </a:lnTo>
                <a:lnTo>
                  <a:pt x="114407" y="176893"/>
                </a:lnTo>
                <a:lnTo>
                  <a:pt x="110023" y="178379"/>
                </a:lnTo>
                <a:lnTo>
                  <a:pt x="103817" y="179011"/>
                </a:lnTo>
                <a:lnTo>
                  <a:pt x="102603" y="184063"/>
                </a:lnTo>
                <a:lnTo>
                  <a:pt x="181056" y="184063"/>
                </a:lnTo>
                <a:lnTo>
                  <a:pt x="182540" y="179011"/>
                </a:lnTo>
                <a:lnTo>
                  <a:pt x="173906" y="179011"/>
                </a:lnTo>
                <a:lnTo>
                  <a:pt x="166935" y="177253"/>
                </a:lnTo>
                <a:lnTo>
                  <a:pt x="158415" y="171208"/>
                </a:lnTo>
                <a:lnTo>
                  <a:pt x="150653" y="162609"/>
                </a:lnTo>
                <a:lnTo>
                  <a:pt x="141526" y="149562"/>
                </a:lnTo>
                <a:lnTo>
                  <a:pt x="101146" y="86776"/>
                </a:lnTo>
                <a:close/>
              </a:path>
              <a:path w="208914" h="184150">
                <a:moveTo>
                  <a:pt x="208770" y="0"/>
                </a:moveTo>
                <a:lnTo>
                  <a:pt x="150105" y="0"/>
                </a:lnTo>
                <a:lnTo>
                  <a:pt x="148755" y="5053"/>
                </a:lnTo>
                <a:lnTo>
                  <a:pt x="152172" y="5504"/>
                </a:lnTo>
                <a:lnTo>
                  <a:pt x="154713" y="6498"/>
                </a:lnTo>
                <a:lnTo>
                  <a:pt x="158042" y="9573"/>
                </a:lnTo>
                <a:lnTo>
                  <a:pt x="158856" y="11123"/>
                </a:lnTo>
                <a:lnTo>
                  <a:pt x="158874" y="14685"/>
                </a:lnTo>
                <a:lnTo>
                  <a:pt x="158064" y="16808"/>
                </a:lnTo>
                <a:lnTo>
                  <a:pt x="156446" y="19161"/>
                </a:lnTo>
                <a:lnTo>
                  <a:pt x="153747" y="22959"/>
                </a:lnTo>
                <a:lnTo>
                  <a:pt x="147981" y="28188"/>
                </a:lnTo>
                <a:lnTo>
                  <a:pt x="74709" y="83888"/>
                </a:lnTo>
                <a:lnTo>
                  <a:pt x="99289" y="83888"/>
                </a:lnTo>
                <a:lnTo>
                  <a:pt x="96229" y="79129"/>
                </a:lnTo>
                <a:lnTo>
                  <a:pt x="151701" y="36869"/>
                </a:lnTo>
                <a:lnTo>
                  <a:pt x="163006" y="28113"/>
                </a:lnTo>
                <a:lnTo>
                  <a:pt x="195795" y="7575"/>
                </a:lnTo>
                <a:lnTo>
                  <a:pt x="207556" y="5053"/>
                </a:lnTo>
                <a:lnTo>
                  <a:pt x="208770" y="0"/>
                </a:lnTo>
                <a:close/>
              </a:path>
              <a:path w="208914" h="184150">
                <a:moveTo>
                  <a:pt x="117265" y="4963"/>
                </a:moveTo>
                <a:lnTo>
                  <a:pt x="111574" y="4963"/>
                </a:lnTo>
                <a:lnTo>
                  <a:pt x="117241" y="5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789511" y="2014300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5" y="18045"/>
                </a:moveTo>
                <a:lnTo>
                  <a:pt x="93540" y="18045"/>
                </a:lnTo>
                <a:lnTo>
                  <a:pt x="0" y="114768"/>
                </a:lnTo>
                <a:lnTo>
                  <a:pt x="0" y="119821"/>
                </a:lnTo>
                <a:lnTo>
                  <a:pt x="88223" y="119821"/>
                </a:lnTo>
                <a:lnTo>
                  <a:pt x="94231" y="100332"/>
                </a:lnTo>
                <a:lnTo>
                  <a:pt x="23025" y="100332"/>
                </a:lnTo>
                <a:lnTo>
                  <a:pt x="102605" y="18045"/>
                </a:lnTo>
                <a:close/>
              </a:path>
              <a:path w="116839" h="120014">
                <a:moveTo>
                  <a:pt x="100016" y="81565"/>
                </a:moveTo>
                <a:lnTo>
                  <a:pt x="94980" y="81565"/>
                </a:lnTo>
                <a:lnTo>
                  <a:pt x="92387" y="87821"/>
                </a:lnTo>
                <a:lnTo>
                  <a:pt x="90039" y="92144"/>
                </a:lnTo>
                <a:lnTo>
                  <a:pt x="85834" y="96926"/>
                </a:lnTo>
                <a:lnTo>
                  <a:pt x="83531" y="98491"/>
                </a:lnTo>
                <a:lnTo>
                  <a:pt x="78524" y="99964"/>
                </a:lnTo>
                <a:lnTo>
                  <a:pt x="72621" y="100332"/>
                </a:lnTo>
                <a:lnTo>
                  <a:pt x="94231" y="100332"/>
                </a:lnTo>
                <a:lnTo>
                  <a:pt x="100016" y="81565"/>
                </a:lnTo>
                <a:close/>
              </a:path>
              <a:path w="116839" h="120014">
                <a:moveTo>
                  <a:pt x="116566" y="0"/>
                </a:moveTo>
                <a:lnTo>
                  <a:pt x="31525" y="0"/>
                </a:lnTo>
                <a:lnTo>
                  <a:pt x="20147" y="33925"/>
                </a:lnTo>
                <a:lnTo>
                  <a:pt x="25184" y="33925"/>
                </a:lnTo>
                <a:lnTo>
                  <a:pt x="27814" y="28760"/>
                </a:lnTo>
                <a:lnTo>
                  <a:pt x="30378" y="25062"/>
                </a:lnTo>
                <a:lnTo>
                  <a:pt x="35369" y="20604"/>
                </a:lnTo>
                <a:lnTo>
                  <a:pt x="37887" y="19225"/>
                </a:lnTo>
                <a:lnTo>
                  <a:pt x="40429" y="18699"/>
                </a:lnTo>
                <a:lnTo>
                  <a:pt x="42152" y="18263"/>
                </a:lnTo>
                <a:lnTo>
                  <a:pt x="47144" y="18045"/>
                </a:lnTo>
                <a:lnTo>
                  <a:pt x="102605" y="18045"/>
                </a:lnTo>
                <a:lnTo>
                  <a:pt x="116566" y="3609"/>
                </a:lnTo>
                <a:lnTo>
                  <a:pt x="116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95164" y="1950059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0" y="0"/>
                </a:moveTo>
                <a:lnTo>
                  <a:pt x="49861" y="0"/>
                </a:lnTo>
                <a:lnTo>
                  <a:pt x="48243" y="5052"/>
                </a:lnTo>
                <a:lnTo>
                  <a:pt x="57597" y="5052"/>
                </a:lnTo>
                <a:lnTo>
                  <a:pt x="62071" y="6003"/>
                </a:lnTo>
                <a:lnTo>
                  <a:pt x="66659" y="9808"/>
                </a:lnTo>
                <a:lnTo>
                  <a:pt x="67805" y="12567"/>
                </a:lnTo>
                <a:lnTo>
                  <a:pt x="67805" y="21349"/>
                </a:lnTo>
                <a:lnTo>
                  <a:pt x="32514" y="147927"/>
                </a:lnTo>
                <a:lnTo>
                  <a:pt x="8769" y="178829"/>
                </a:lnTo>
                <a:lnTo>
                  <a:pt x="1753" y="179010"/>
                </a:lnTo>
                <a:lnTo>
                  <a:pt x="0" y="184063"/>
                </a:lnTo>
                <a:lnTo>
                  <a:pt x="71414" y="184063"/>
                </a:lnTo>
                <a:lnTo>
                  <a:pt x="73573" y="179010"/>
                </a:lnTo>
                <a:lnTo>
                  <a:pt x="63680" y="178440"/>
                </a:lnTo>
                <a:lnTo>
                  <a:pt x="57473" y="177332"/>
                </a:lnTo>
                <a:lnTo>
                  <a:pt x="52437" y="174047"/>
                </a:lnTo>
                <a:lnTo>
                  <a:pt x="51177" y="171668"/>
                </a:lnTo>
                <a:lnTo>
                  <a:pt x="51177" y="165517"/>
                </a:lnTo>
                <a:lnTo>
                  <a:pt x="52667" y="159552"/>
                </a:lnTo>
                <a:lnTo>
                  <a:pt x="55629" y="150713"/>
                </a:lnTo>
                <a:lnTo>
                  <a:pt x="73888" y="86775"/>
                </a:lnTo>
                <a:lnTo>
                  <a:pt x="101144" y="86775"/>
                </a:lnTo>
                <a:lnTo>
                  <a:pt x="99288" y="83888"/>
                </a:lnTo>
                <a:lnTo>
                  <a:pt x="74709" y="83888"/>
                </a:lnTo>
                <a:lnTo>
                  <a:pt x="88132" y="36869"/>
                </a:lnTo>
                <a:lnTo>
                  <a:pt x="111574" y="4963"/>
                </a:lnTo>
                <a:lnTo>
                  <a:pt x="117265" y="4963"/>
                </a:lnTo>
                <a:lnTo>
                  <a:pt x="118590" y="0"/>
                </a:lnTo>
                <a:close/>
              </a:path>
              <a:path w="208914" h="184150">
                <a:moveTo>
                  <a:pt x="101144" y="86775"/>
                </a:moveTo>
                <a:lnTo>
                  <a:pt x="73888" y="86775"/>
                </a:lnTo>
                <a:lnTo>
                  <a:pt x="116140" y="152521"/>
                </a:lnTo>
                <a:lnTo>
                  <a:pt x="118747" y="156935"/>
                </a:lnTo>
                <a:lnTo>
                  <a:pt x="119467" y="158732"/>
                </a:lnTo>
                <a:lnTo>
                  <a:pt x="120366" y="161258"/>
                </a:lnTo>
                <a:lnTo>
                  <a:pt x="120816" y="163871"/>
                </a:lnTo>
                <a:lnTo>
                  <a:pt x="120816" y="169548"/>
                </a:lnTo>
                <a:lnTo>
                  <a:pt x="119534" y="172208"/>
                </a:lnTo>
                <a:lnTo>
                  <a:pt x="114407" y="176893"/>
                </a:lnTo>
                <a:lnTo>
                  <a:pt x="110022" y="178379"/>
                </a:lnTo>
                <a:lnTo>
                  <a:pt x="103817" y="179010"/>
                </a:lnTo>
                <a:lnTo>
                  <a:pt x="102603" y="184063"/>
                </a:lnTo>
                <a:lnTo>
                  <a:pt x="181056" y="184063"/>
                </a:lnTo>
                <a:lnTo>
                  <a:pt x="182540" y="179010"/>
                </a:lnTo>
                <a:lnTo>
                  <a:pt x="173906" y="179010"/>
                </a:lnTo>
                <a:lnTo>
                  <a:pt x="166935" y="177253"/>
                </a:lnTo>
                <a:lnTo>
                  <a:pt x="158415" y="171208"/>
                </a:lnTo>
                <a:lnTo>
                  <a:pt x="150653" y="162609"/>
                </a:lnTo>
                <a:lnTo>
                  <a:pt x="141526" y="149562"/>
                </a:lnTo>
                <a:lnTo>
                  <a:pt x="101144" y="86775"/>
                </a:lnTo>
                <a:close/>
              </a:path>
              <a:path w="208914" h="184150">
                <a:moveTo>
                  <a:pt x="208770" y="0"/>
                </a:moveTo>
                <a:lnTo>
                  <a:pt x="150103" y="0"/>
                </a:lnTo>
                <a:lnTo>
                  <a:pt x="148755" y="5052"/>
                </a:lnTo>
                <a:lnTo>
                  <a:pt x="152172" y="5504"/>
                </a:lnTo>
                <a:lnTo>
                  <a:pt x="154713" y="6498"/>
                </a:lnTo>
                <a:lnTo>
                  <a:pt x="158041" y="9573"/>
                </a:lnTo>
                <a:lnTo>
                  <a:pt x="158856" y="11123"/>
                </a:lnTo>
                <a:lnTo>
                  <a:pt x="158874" y="14683"/>
                </a:lnTo>
                <a:lnTo>
                  <a:pt x="158064" y="16808"/>
                </a:lnTo>
                <a:lnTo>
                  <a:pt x="156444" y="19161"/>
                </a:lnTo>
                <a:lnTo>
                  <a:pt x="153747" y="22959"/>
                </a:lnTo>
                <a:lnTo>
                  <a:pt x="147979" y="28188"/>
                </a:lnTo>
                <a:lnTo>
                  <a:pt x="74709" y="83888"/>
                </a:lnTo>
                <a:lnTo>
                  <a:pt x="99288" y="83888"/>
                </a:lnTo>
                <a:lnTo>
                  <a:pt x="96227" y="79129"/>
                </a:lnTo>
                <a:lnTo>
                  <a:pt x="151701" y="36869"/>
                </a:lnTo>
                <a:lnTo>
                  <a:pt x="163008" y="28112"/>
                </a:lnTo>
                <a:lnTo>
                  <a:pt x="195795" y="7575"/>
                </a:lnTo>
                <a:lnTo>
                  <a:pt x="207556" y="5052"/>
                </a:lnTo>
                <a:lnTo>
                  <a:pt x="208770" y="0"/>
                </a:lnTo>
                <a:close/>
              </a:path>
              <a:path w="208914" h="184150">
                <a:moveTo>
                  <a:pt x="117265" y="4963"/>
                </a:moveTo>
                <a:lnTo>
                  <a:pt x="111574" y="4963"/>
                </a:lnTo>
                <a:lnTo>
                  <a:pt x="117241" y="5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34456" y="2217852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30">
                <a:moveTo>
                  <a:pt x="12887" y="103941"/>
                </a:moveTo>
                <a:lnTo>
                  <a:pt x="7236" y="103941"/>
                </a:lnTo>
                <a:lnTo>
                  <a:pt x="4852" y="104904"/>
                </a:lnTo>
                <a:lnTo>
                  <a:pt x="970" y="108753"/>
                </a:lnTo>
                <a:lnTo>
                  <a:pt x="0" y="111160"/>
                </a:lnTo>
                <a:lnTo>
                  <a:pt x="58" y="117430"/>
                </a:lnTo>
                <a:lnTo>
                  <a:pt x="1064" y="119871"/>
                </a:lnTo>
                <a:lnTo>
                  <a:pt x="3192" y="121795"/>
                </a:lnTo>
                <a:lnTo>
                  <a:pt x="6122" y="124329"/>
                </a:lnTo>
                <a:lnTo>
                  <a:pt x="9361" y="125596"/>
                </a:lnTo>
                <a:lnTo>
                  <a:pt x="17957" y="125596"/>
                </a:lnTo>
                <a:lnTo>
                  <a:pt x="23190" y="123371"/>
                </a:lnTo>
                <a:lnTo>
                  <a:pt x="34697" y="113064"/>
                </a:lnTo>
                <a:lnTo>
                  <a:pt x="36499" y="111160"/>
                </a:lnTo>
                <a:lnTo>
                  <a:pt x="23126" y="111160"/>
                </a:lnTo>
                <a:lnTo>
                  <a:pt x="21361" y="110152"/>
                </a:lnTo>
                <a:lnTo>
                  <a:pt x="15888" y="105340"/>
                </a:lnTo>
                <a:lnTo>
                  <a:pt x="12887" y="103941"/>
                </a:lnTo>
                <a:close/>
              </a:path>
              <a:path w="128905" h="125730">
                <a:moveTo>
                  <a:pt x="86817" y="85673"/>
                </a:moveTo>
                <a:lnTo>
                  <a:pt x="64854" y="85673"/>
                </a:lnTo>
                <a:lnTo>
                  <a:pt x="68588" y="101413"/>
                </a:lnTo>
                <a:lnTo>
                  <a:pt x="71434" y="111999"/>
                </a:lnTo>
                <a:lnTo>
                  <a:pt x="73393" y="117430"/>
                </a:lnTo>
                <a:lnTo>
                  <a:pt x="76309" y="122875"/>
                </a:lnTo>
                <a:lnTo>
                  <a:pt x="80241" y="125596"/>
                </a:lnTo>
                <a:lnTo>
                  <a:pt x="88545" y="125596"/>
                </a:lnTo>
                <a:lnTo>
                  <a:pt x="92656" y="123634"/>
                </a:lnTo>
                <a:lnTo>
                  <a:pt x="103594" y="114228"/>
                </a:lnTo>
                <a:lnTo>
                  <a:pt x="107019" y="110213"/>
                </a:lnTo>
                <a:lnTo>
                  <a:pt x="94237" y="110213"/>
                </a:lnTo>
                <a:lnTo>
                  <a:pt x="93110" y="109523"/>
                </a:lnTo>
                <a:lnTo>
                  <a:pt x="90846" y="106763"/>
                </a:lnTo>
                <a:lnTo>
                  <a:pt x="89456" y="102551"/>
                </a:lnTo>
                <a:lnTo>
                  <a:pt x="87807" y="95505"/>
                </a:lnTo>
                <a:lnTo>
                  <a:pt x="86817" y="85673"/>
                </a:lnTo>
                <a:close/>
              </a:path>
              <a:path w="128905" h="125730">
                <a:moveTo>
                  <a:pt x="65454" y="10828"/>
                </a:moveTo>
                <a:lnTo>
                  <a:pt x="34283" y="10828"/>
                </a:lnTo>
                <a:lnTo>
                  <a:pt x="39112" y="12072"/>
                </a:lnTo>
                <a:lnTo>
                  <a:pt x="45670" y="17049"/>
                </a:lnTo>
                <a:lnTo>
                  <a:pt x="57939" y="65994"/>
                </a:lnTo>
                <a:lnTo>
                  <a:pt x="52545" y="75581"/>
                </a:lnTo>
                <a:lnTo>
                  <a:pt x="28467" y="109028"/>
                </a:lnTo>
                <a:lnTo>
                  <a:pt x="25420" y="111160"/>
                </a:lnTo>
                <a:lnTo>
                  <a:pt x="36499" y="111160"/>
                </a:lnTo>
                <a:lnTo>
                  <a:pt x="42970" y="104324"/>
                </a:lnTo>
                <a:lnTo>
                  <a:pt x="52920" y="94733"/>
                </a:lnTo>
                <a:lnTo>
                  <a:pt x="64854" y="85673"/>
                </a:lnTo>
                <a:lnTo>
                  <a:pt x="86817" y="85673"/>
                </a:lnTo>
                <a:lnTo>
                  <a:pt x="82220" y="40060"/>
                </a:lnTo>
                <a:lnTo>
                  <a:pt x="83978" y="37504"/>
                </a:lnTo>
                <a:lnTo>
                  <a:pt x="73768" y="37504"/>
                </a:lnTo>
                <a:lnTo>
                  <a:pt x="69722" y="22139"/>
                </a:lnTo>
                <a:lnTo>
                  <a:pt x="67019" y="14086"/>
                </a:lnTo>
                <a:lnTo>
                  <a:pt x="65454" y="10828"/>
                </a:lnTo>
                <a:close/>
              </a:path>
              <a:path w="128905" h="125730">
                <a:moveTo>
                  <a:pt x="114002" y="91039"/>
                </a:moveTo>
                <a:lnTo>
                  <a:pt x="97191" y="110213"/>
                </a:lnTo>
                <a:lnTo>
                  <a:pt x="107019" y="110213"/>
                </a:lnTo>
                <a:lnTo>
                  <a:pt x="111797" y="104613"/>
                </a:lnTo>
                <a:lnTo>
                  <a:pt x="118724" y="93475"/>
                </a:lnTo>
                <a:lnTo>
                  <a:pt x="114002" y="91039"/>
                </a:lnTo>
                <a:close/>
              </a:path>
              <a:path w="128905" h="125730">
                <a:moveTo>
                  <a:pt x="120097" y="0"/>
                </a:moveTo>
                <a:lnTo>
                  <a:pt x="113703" y="0"/>
                </a:lnTo>
                <a:lnTo>
                  <a:pt x="111349" y="458"/>
                </a:lnTo>
                <a:lnTo>
                  <a:pt x="86075" y="22266"/>
                </a:lnTo>
                <a:lnTo>
                  <a:pt x="73768" y="37504"/>
                </a:lnTo>
                <a:lnTo>
                  <a:pt x="83978" y="37504"/>
                </a:lnTo>
                <a:lnTo>
                  <a:pt x="89765" y="29090"/>
                </a:lnTo>
                <a:lnTo>
                  <a:pt x="96408" y="21869"/>
                </a:lnTo>
                <a:lnTo>
                  <a:pt x="99331" y="19320"/>
                </a:lnTo>
                <a:lnTo>
                  <a:pt x="101853" y="18045"/>
                </a:lnTo>
                <a:lnTo>
                  <a:pt x="126948" y="18045"/>
                </a:lnTo>
                <a:lnTo>
                  <a:pt x="128136" y="16887"/>
                </a:lnTo>
                <a:lnTo>
                  <a:pt x="128799" y="14481"/>
                </a:lnTo>
                <a:lnTo>
                  <a:pt x="128799" y="7909"/>
                </a:lnTo>
                <a:lnTo>
                  <a:pt x="127666" y="5320"/>
                </a:lnTo>
                <a:lnTo>
                  <a:pt x="123140" y="1064"/>
                </a:lnTo>
                <a:lnTo>
                  <a:pt x="120097" y="0"/>
                </a:lnTo>
                <a:close/>
              </a:path>
              <a:path w="128905" h="125730">
                <a:moveTo>
                  <a:pt x="126948" y="18045"/>
                </a:moveTo>
                <a:lnTo>
                  <a:pt x="105390" y="18045"/>
                </a:lnTo>
                <a:lnTo>
                  <a:pt x="108179" y="18816"/>
                </a:lnTo>
                <a:lnTo>
                  <a:pt x="112339" y="20358"/>
                </a:lnTo>
                <a:lnTo>
                  <a:pt x="114460" y="21221"/>
                </a:lnTo>
                <a:lnTo>
                  <a:pt x="116450" y="21654"/>
                </a:lnTo>
                <a:lnTo>
                  <a:pt x="121494" y="21654"/>
                </a:lnTo>
                <a:lnTo>
                  <a:pt x="124327" y="20496"/>
                </a:lnTo>
                <a:lnTo>
                  <a:pt x="126948" y="18045"/>
                </a:lnTo>
                <a:close/>
              </a:path>
              <a:path w="128905" h="125730">
                <a:moveTo>
                  <a:pt x="57001" y="0"/>
                </a:moveTo>
                <a:lnTo>
                  <a:pt x="20866" y="6496"/>
                </a:lnTo>
                <a:lnTo>
                  <a:pt x="20866" y="11098"/>
                </a:lnTo>
                <a:lnTo>
                  <a:pt x="23526" y="10918"/>
                </a:lnTo>
                <a:lnTo>
                  <a:pt x="65454" y="10828"/>
                </a:lnTo>
                <a:lnTo>
                  <a:pt x="64762" y="9387"/>
                </a:lnTo>
                <a:lnTo>
                  <a:pt x="61423" y="4691"/>
                </a:lnTo>
                <a:lnTo>
                  <a:pt x="57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93088" y="2147838"/>
            <a:ext cx="327660" cy="196215"/>
          </a:xfrm>
          <a:custGeom>
            <a:avLst/>
            <a:gdLst/>
            <a:ahLst/>
            <a:cxnLst/>
            <a:rect l="l" t="t" r="r" b="b"/>
            <a:pathLst>
              <a:path w="327659" h="196214">
                <a:moveTo>
                  <a:pt x="61446" y="11323"/>
                </a:moveTo>
                <a:lnTo>
                  <a:pt x="30906" y="11323"/>
                </a:lnTo>
                <a:lnTo>
                  <a:pt x="34050" y="12134"/>
                </a:lnTo>
                <a:lnTo>
                  <a:pt x="36134" y="13759"/>
                </a:lnTo>
                <a:lnTo>
                  <a:pt x="37573" y="14932"/>
                </a:lnTo>
                <a:lnTo>
                  <a:pt x="38293" y="16691"/>
                </a:lnTo>
                <a:lnTo>
                  <a:pt x="38293" y="20933"/>
                </a:lnTo>
                <a:lnTo>
                  <a:pt x="36719" y="27339"/>
                </a:lnTo>
                <a:lnTo>
                  <a:pt x="33571" y="38256"/>
                </a:lnTo>
                <a:lnTo>
                  <a:pt x="0" y="185177"/>
                </a:lnTo>
                <a:lnTo>
                  <a:pt x="11575" y="190968"/>
                </a:lnTo>
                <a:lnTo>
                  <a:pt x="23541" y="194426"/>
                </a:lnTo>
                <a:lnTo>
                  <a:pt x="36239" y="195542"/>
                </a:lnTo>
                <a:lnTo>
                  <a:pt x="47376" y="193727"/>
                </a:lnTo>
                <a:lnTo>
                  <a:pt x="59238" y="189196"/>
                </a:lnTo>
                <a:lnTo>
                  <a:pt x="59375" y="189116"/>
                </a:lnTo>
                <a:lnTo>
                  <a:pt x="28706" y="189116"/>
                </a:lnTo>
                <a:lnTo>
                  <a:pt x="21065" y="186710"/>
                </a:lnTo>
                <a:lnTo>
                  <a:pt x="29692" y="121739"/>
                </a:lnTo>
                <a:lnTo>
                  <a:pt x="46236" y="93543"/>
                </a:lnTo>
                <a:lnTo>
                  <a:pt x="37798" y="93543"/>
                </a:lnTo>
                <a:lnTo>
                  <a:pt x="61446" y="11323"/>
                </a:lnTo>
                <a:close/>
              </a:path>
              <a:path w="327659" h="196214">
                <a:moveTo>
                  <a:pt x="104595" y="83008"/>
                </a:moveTo>
                <a:lnTo>
                  <a:pt x="75114" y="83008"/>
                </a:lnTo>
                <a:lnTo>
                  <a:pt x="79733" y="85346"/>
                </a:lnTo>
                <a:lnTo>
                  <a:pt x="87550" y="94691"/>
                </a:lnTo>
                <a:lnTo>
                  <a:pt x="89505" y="101163"/>
                </a:lnTo>
                <a:lnTo>
                  <a:pt x="89449" y="112641"/>
                </a:lnTo>
                <a:lnTo>
                  <a:pt x="88484" y="122643"/>
                </a:lnTo>
                <a:lnTo>
                  <a:pt x="74723" y="162398"/>
                </a:lnTo>
                <a:lnTo>
                  <a:pt x="42947" y="189116"/>
                </a:lnTo>
                <a:lnTo>
                  <a:pt x="59375" y="189116"/>
                </a:lnTo>
                <a:lnTo>
                  <a:pt x="95959" y="155213"/>
                </a:lnTo>
                <a:lnTo>
                  <a:pt x="110938" y="116685"/>
                </a:lnTo>
                <a:lnTo>
                  <a:pt x="111711" y="103190"/>
                </a:lnTo>
                <a:lnTo>
                  <a:pt x="109013" y="90117"/>
                </a:lnTo>
                <a:lnTo>
                  <a:pt x="104595" y="83008"/>
                </a:lnTo>
                <a:close/>
              </a:path>
              <a:path w="327659" h="196214">
                <a:moveTo>
                  <a:pt x="79172" y="70016"/>
                </a:moveTo>
                <a:lnTo>
                  <a:pt x="72389" y="70016"/>
                </a:lnTo>
                <a:lnTo>
                  <a:pt x="65887" y="71683"/>
                </a:lnTo>
                <a:lnTo>
                  <a:pt x="57502" y="76266"/>
                </a:lnTo>
                <a:lnTo>
                  <a:pt x="48279" y="83231"/>
                </a:lnTo>
                <a:lnTo>
                  <a:pt x="37798" y="93543"/>
                </a:lnTo>
                <a:lnTo>
                  <a:pt x="46236" y="93543"/>
                </a:lnTo>
                <a:lnTo>
                  <a:pt x="46549" y="93183"/>
                </a:lnTo>
                <a:lnTo>
                  <a:pt x="58040" y="85552"/>
                </a:lnTo>
                <a:lnTo>
                  <a:pt x="69784" y="83008"/>
                </a:lnTo>
                <a:lnTo>
                  <a:pt x="104595" y="83008"/>
                </a:lnTo>
                <a:lnTo>
                  <a:pt x="102610" y="79814"/>
                </a:lnTo>
                <a:lnTo>
                  <a:pt x="92190" y="72465"/>
                </a:lnTo>
                <a:lnTo>
                  <a:pt x="79172" y="70016"/>
                </a:lnTo>
                <a:close/>
              </a:path>
              <a:path w="327659" h="196214">
                <a:moveTo>
                  <a:pt x="64703" y="0"/>
                </a:moveTo>
                <a:lnTo>
                  <a:pt x="17741" y="7218"/>
                </a:lnTo>
                <a:lnTo>
                  <a:pt x="17741" y="12270"/>
                </a:lnTo>
                <a:lnTo>
                  <a:pt x="21758" y="11639"/>
                </a:lnTo>
                <a:lnTo>
                  <a:pt x="24745" y="11323"/>
                </a:lnTo>
                <a:lnTo>
                  <a:pt x="61446" y="11323"/>
                </a:lnTo>
                <a:lnTo>
                  <a:pt x="64703" y="0"/>
                </a:lnTo>
                <a:close/>
              </a:path>
              <a:path w="327659" h="196214">
                <a:moveTo>
                  <a:pt x="221268" y="70016"/>
                </a:moveTo>
                <a:lnTo>
                  <a:pt x="178453" y="79395"/>
                </a:lnTo>
                <a:lnTo>
                  <a:pt x="147048" y="106598"/>
                </a:lnTo>
                <a:lnTo>
                  <a:pt x="130163" y="143789"/>
                </a:lnTo>
                <a:lnTo>
                  <a:pt x="129080" y="155758"/>
                </a:lnTo>
                <a:lnTo>
                  <a:pt x="130471" y="165706"/>
                </a:lnTo>
                <a:lnTo>
                  <a:pt x="135713" y="176536"/>
                </a:lnTo>
                <a:lnTo>
                  <a:pt x="146427" y="189691"/>
                </a:lnTo>
                <a:lnTo>
                  <a:pt x="157794" y="194074"/>
                </a:lnTo>
                <a:lnTo>
                  <a:pt x="173708" y="195401"/>
                </a:lnTo>
                <a:lnTo>
                  <a:pt x="184611" y="193369"/>
                </a:lnTo>
                <a:lnTo>
                  <a:pt x="195716" y="189180"/>
                </a:lnTo>
                <a:lnTo>
                  <a:pt x="207024" y="182834"/>
                </a:lnTo>
                <a:lnTo>
                  <a:pt x="209267" y="181176"/>
                </a:lnTo>
                <a:lnTo>
                  <a:pt x="172863" y="181176"/>
                </a:lnTo>
                <a:lnTo>
                  <a:pt x="165843" y="178393"/>
                </a:lnTo>
                <a:lnTo>
                  <a:pt x="154277" y="167257"/>
                </a:lnTo>
                <a:lnTo>
                  <a:pt x="151387" y="160506"/>
                </a:lnTo>
                <a:lnTo>
                  <a:pt x="151387" y="149635"/>
                </a:lnTo>
                <a:lnTo>
                  <a:pt x="151625" y="145935"/>
                </a:lnTo>
                <a:lnTo>
                  <a:pt x="152105" y="141476"/>
                </a:lnTo>
                <a:lnTo>
                  <a:pt x="163229" y="140064"/>
                </a:lnTo>
                <a:lnTo>
                  <a:pt x="176099" y="137854"/>
                </a:lnTo>
                <a:lnTo>
                  <a:pt x="187940" y="135037"/>
                </a:lnTo>
                <a:lnTo>
                  <a:pt x="188120" y="134980"/>
                </a:lnTo>
                <a:lnTo>
                  <a:pt x="153083" y="134980"/>
                </a:lnTo>
                <a:lnTo>
                  <a:pt x="155255" y="127474"/>
                </a:lnTo>
                <a:lnTo>
                  <a:pt x="183893" y="85062"/>
                </a:lnTo>
                <a:lnTo>
                  <a:pt x="206353" y="76512"/>
                </a:lnTo>
                <a:lnTo>
                  <a:pt x="233779" y="76512"/>
                </a:lnTo>
                <a:lnTo>
                  <a:pt x="228366" y="71956"/>
                </a:lnTo>
                <a:lnTo>
                  <a:pt x="221268" y="70016"/>
                </a:lnTo>
                <a:close/>
              </a:path>
              <a:path w="327659" h="196214">
                <a:moveTo>
                  <a:pt x="230245" y="163672"/>
                </a:moveTo>
                <a:lnTo>
                  <a:pt x="220072" y="165101"/>
                </a:lnTo>
                <a:lnTo>
                  <a:pt x="208764" y="172639"/>
                </a:lnTo>
                <a:lnTo>
                  <a:pt x="200198" y="177223"/>
                </a:lnTo>
                <a:lnTo>
                  <a:pt x="194093" y="179858"/>
                </a:lnTo>
                <a:lnTo>
                  <a:pt x="187734" y="181176"/>
                </a:lnTo>
                <a:lnTo>
                  <a:pt x="209267" y="181176"/>
                </a:lnTo>
                <a:lnTo>
                  <a:pt x="218533" y="174331"/>
                </a:lnTo>
                <a:lnTo>
                  <a:pt x="230245" y="163672"/>
                </a:lnTo>
                <a:close/>
              </a:path>
              <a:path w="327659" h="196214">
                <a:moveTo>
                  <a:pt x="233779" y="76512"/>
                </a:moveTo>
                <a:lnTo>
                  <a:pt x="210872" y="76512"/>
                </a:lnTo>
                <a:lnTo>
                  <a:pt x="214354" y="77693"/>
                </a:lnTo>
                <a:lnTo>
                  <a:pt x="219241" y="82415"/>
                </a:lnTo>
                <a:lnTo>
                  <a:pt x="220463" y="85505"/>
                </a:lnTo>
                <a:lnTo>
                  <a:pt x="220463" y="95595"/>
                </a:lnTo>
                <a:lnTo>
                  <a:pt x="179256" y="129750"/>
                </a:lnTo>
                <a:lnTo>
                  <a:pt x="153083" y="134980"/>
                </a:lnTo>
                <a:lnTo>
                  <a:pt x="188120" y="134980"/>
                </a:lnTo>
                <a:lnTo>
                  <a:pt x="230796" y="111159"/>
                </a:lnTo>
                <a:lnTo>
                  <a:pt x="239890" y="97129"/>
                </a:lnTo>
                <a:lnTo>
                  <a:pt x="239890" y="84317"/>
                </a:lnTo>
                <a:lnTo>
                  <a:pt x="237587" y="79716"/>
                </a:lnTo>
                <a:lnTo>
                  <a:pt x="233779" y="76512"/>
                </a:lnTo>
                <a:close/>
              </a:path>
              <a:path w="327659" h="196214">
                <a:moveTo>
                  <a:pt x="323863" y="11323"/>
                </a:moveTo>
                <a:lnTo>
                  <a:pt x="293988" y="11323"/>
                </a:lnTo>
                <a:lnTo>
                  <a:pt x="296681" y="12026"/>
                </a:lnTo>
                <a:lnTo>
                  <a:pt x="300106" y="14838"/>
                </a:lnTo>
                <a:lnTo>
                  <a:pt x="300962" y="16631"/>
                </a:lnTo>
                <a:lnTo>
                  <a:pt x="300962" y="20360"/>
                </a:lnTo>
                <a:lnTo>
                  <a:pt x="299479" y="26361"/>
                </a:lnTo>
                <a:lnTo>
                  <a:pt x="296511" y="36813"/>
                </a:lnTo>
                <a:lnTo>
                  <a:pt x="258858" y="164224"/>
                </a:lnTo>
                <a:lnTo>
                  <a:pt x="255897" y="174368"/>
                </a:lnTo>
                <a:lnTo>
                  <a:pt x="254491" y="180736"/>
                </a:lnTo>
                <a:lnTo>
                  <a:pt x="254417" y="187304"/>
                </a:lnTo>
                <a:lnTo>
                  <a:pt x="255534" y="189927"/>
                </a:lnTo>
                <a:lnTo>
                  <a:pt x="260001" y="194476"/>
                </a:lnTo>
                <a:lnTo>
                  <a:pt x="262785" y="195613"/>
                </a:lnTo>
                <a:lnTo>
                  <a:pt x="270760" y="195613"/>
                </a:lnTo>
                <a:lnTo>
                  <a:pt x="275666" y="193917"/>
                </a:lnTo>
                <a:lnTo>
                  <a:pt x="286287" y="186234"/>
                </a:lnTo>
                <a:lnTo>
                  <a:pt x="290822" y="181503"/>
                </a:lnTo>
                <a:lnTo>
                  <a:pt x="279679" y="181503"/>
                </a:lnTo>
                <a:lnTo>
                  <a:pt x="278701" y="181052"/>
                </a:lnTo>
                <a:lnTo>
                  <a:pt x="277128" y="179247"/>
                </a:lnTo>
                <a:lnTo>
                  <a:pt x="276734" y="178120"/>
                </a:lnTo>
                <a:lnTo>
                  <a:pt x="276734" y="174953"/>
                </a:lnTo>
                <a:lnTo>
                  <a:pt x="277877" y="170011"/>
                </a:lnTo>
                <a:lnTo>
                  <a:pt x="280163" y="161935"/>
                </a:lnTo>
                <a:lnTo>
                  <a:pt x="323863" y="11323"/>
                </a:lnTo>
                <a:close/>
              </a:path>
              <a:path w="327659" h="196214">
                <a:moveTo>
                  <a:pt x="299523" y="161326"/>
                </a:moveTo>
                <a:lnTo>
                  <a:pt x="282423" y="181503"/>
                </a:lnTo>
                <a:lnTo>
                  <a:pt x="290822" y="181503"/>
                </a:lnTo>
                <a:lnTo>
                  <a:pt x="294788" y="177367"/>
                </a:lnTo>
                <a:lnTo>
                  <a:pt x="303841" y="165477"/>
                </a:lnTo>
                <a:lnTo>
                  <a:pt x="299523" y="161326"/>
                </a:lnTo>
                <a:close/>
              </a:path>
              <a:path w="327659" h="196214">
                <a:moveTo>
                  <a:pt x="327148" y="0"/>
                </a:moveTo>
                <a:lnTo>
                  <a:pt x="280680" y="7218"/>
                </a:lnTo>
                <a:lnTo>
                  <a:pt x="280680" y="12270"/>
                </a:lnTo>
                <a:lnTo>
                  <a:pt x="284991" y="11639"/>
                </a:lnTo>
                <a:lnTo>
                  <a:pt x="288202" y="11323"/>
                </a:lnTo>
                <a:lnTo>
                  <a:pt x="323863" y="11323"/>
                </a:lnTo>
                <a:lnTo>
                  <a:pt x="3271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12748" y="2416354"/>
            <a:ext cx="177165" cy="136525"/>
          </a:xfrm>
          <a:custGeom>
            <a:avLst/>
            <a:gdLst/>
            <a:ahLst/>
            <a:cxnLst/>
            <a:rect l="l" t="t" r="r" b="b"/>
            <a:pathLst>
              <a:path w="177164" h="136525">
                <a:moveTo>
                  <a:pt x="86671" y="5217"/>
                </a:moveTo>
                <a:lnTo>
                  <a:pt x="39808" y="20729"/>
                </a:lnTo>
                <a:lnTo>
                  <a:pt x="11522" y="49133"/>
                </a:lnTo>
                <a:lnTo>
                  <a:pt x="0" y="86776"/>
                </a:lnTo>
                <a:lnTo>
                  <a:pt x="1068" y="98749"/>
                </a:lnTo>
                <a:lnTo>
                  <a:pt x="31644" y="132493"/>
                </a:lnTo>
                <a:lnTo>
                  <a:pt x="61732" y="136257"/>
                </a:lnTo>
                <a:lnTo>
                  <a:pt x="73090" y="134900"/>
                </a:lnTo>
                <a:lnTo>
                  <a:pt x="84398" y="131966"/>
                </a:lnTo>
                <a:lnTo>
                  <a:pt x="92856" y="128478"/>
                </a:lnTo>
                <a:lnTo>
                  <a:pt x="62078" y="128478"/>
                </a:lnTo>
                <a:lnTo>
                  <a:pt x="49881" y="126094"/>
                </a:lnTo>
                <a:lnTo>
                  <a:pt x="39923" y="118675"/>
                </a:lnTo>
                <a:lnTo>
                  <a:pt x="31805" y="105178"/>
                </a:lnTo>
                <a:lnTo>
                  <a:pt x="29898" y="95695"/>
                </a:lnTo>
                <a:lnTo>
                  <a:pt x="29741" y="84276"/>
                </a:lnTo>
                <a:lnTo>
                  <a:pt x="31502" y="70355"/>
                </a:lnTo>
                <a:lnTo>
                  <a:pt x="47305" y="31670"/>
                </a:lnTo>
                <a:lnTo>
                  <a:pt x="171992" y="13691"/>
                </a:lnTo>
                <a:lnTo>
                  <a:pt x="174494" y="9023"/>
                </a:lnTo>
                <a:lnTo>
                  <a:pt x="174998" y="7218"/>
                </a:lnTo>
                <a:lnTo>
                  <a:pt x="154197" y="7218"/>
                </a:lnTo>
                <a:lnTo>
                  <a:pt x="139773" y="7124"/>
                </a:lnTo>
                <a:lnTo>
                  <a:pt x="127980" y="6681"/>
                </a:lnTo>
                <a:lnTo>
                  <a:pt x="111466" y="5786"/>
                </a:lnTo>
                <a:lnTo>
                  <a:pt x="99006" y="5269"/>
                </a:lnTo>
                <a:lnTo>
                  <a:pt x="86671" y="5217"/>
                </a:lnTo>
                <a:close/>
              </a:path>
              <a:path w="177164" h="136525">
                <a:moveTo>
                  <a:pt x="171992" y="13691"/>
                </a:moveTo>
                <a:lnTo>
                  <a:pt x="95239" y="13691"/>
                </a:lnTo>
                <a:lnTo>
                  <a:pt x="106352" y="19901"/>
                </a:lnTo>
                <a:lnTo>
                  <a:pt x="114083" y="31095"/>
                </a:lnTo>
                <a:lnTo>
                  <a:pt x="117138" y="41175"/>
                </a:lnTo>
                <a:lnTo>
                  <a:pt x="118189" y="52554"/>
                </a:lnTo>
                <a:lnTo>
                  <a:pt x="118176" y="53366"/>
                </a:lnTo>
                <a:lnTo>
                  <a:pt x="111211" y="91268"/>
                </a:lnTo>
                <a:lnTo>
                  <a:pt x="87659" y="122433"/>
                </a:lnTo>
                <a:lnTo>
                  <a:pt x="62078" y="128478"/>
                </a:lnTo>
                <a:lnTo>
                  <a:pt x="92856" y="128478"/>
                </a:lnTo>
                <a:lnTo>
                  <a:pt x="129033" y="102205"/>
                </a:lnTo>
                <a:lnTo>
                  <a:pt x="145375" y="65085"/>
                </a:lnTo>
                <a:lnTo>
                  <a:pt x="145885" y="52554"/>
                </a:lnTo>
                <a:lnTo>
                  <a:pt x="143267" y="40681"/>
                </a:lnTo>
                <a:lnTo>
                  <a:pt x="136607" y="30233"/>
                </a:lnTo>
                <a:lnTo>
                  <a:pt x="126026" y="21846"/>
                </a:lnTo>
                <a:lnTo>
                  <a:pt x="163160" y="21846"/>
                </a:lnTo>
                <a:lnTo>
                  <a:pt x="171158" y="15248"/>
                </a:lnTo>
                <a:lnTo>
                  <a:pt x="171992" y="13691"/>
                </a:lnTo>
                <a:close/>
              </a:path>
              <a:path w="177164" h="136525">
                <a:moveTo>
                  <a:pt x="163160" y="21846"/>
                </a:moveTo>
                <a:lnTo>
                  <a:pt x="126026" y="21846"/>
                </a:lnTo>
                <a:lnTo>
                  <a:pt x="138208" y="23228"/>
                </a:lnTo>
                <a:lnTo>
                  <a:pt x="143717" y="23702"/>
                </a:lnTo>
                <a:lnTo>
                  <a:pt x="156435" y="23820"/>
                </a:lnTo>
                <a:lnTo>
                  <a:pt x="162845" y="22106"/>
                </a:lnTo>
                <a:lnTo>
                  <a:pt x="163160" y="21846"/>
                </a:lnTo>
                <a:close/>
              </a:path>
              <a:path w="177164" h="136525">
                <a:moveTo>
                  <a:pt x="177013" y="0"/>
                </a:moveTo>
                <a:lnTo>
                  <a:pt x="170987" y="0"/>
                </a:lnTo>
                <a:lnTo>
                  <a:pt x="170103" y="2452"/>
                </a:lnTo>
                <a:lnTo>
                  <a:pt x="167696" y="4267"/>
                </a:lnTo>
                <a:lnTo>
                  <a:pt x="159841" y="6628"/>
                </a:lnTo>
                <a:lnTo>
                  <a:pt x="154197" y="7218"/>
                </a:lnTo>
                <a:lnTo>
                  <a:pt x="174998" y="7218"/>
                </a:lnTo>
                <a:lnTo>
                  <a:pt x="177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08904" y="2416354"/>
            <a:ext cx="177165" cy="136525"/>
          </a:xfrm>
          <a:custGeom>
            <a:avLst/>
            <a:gdLst/>
            <a:ahLst/>
            <a:cxnLst/>
            <a:rect l="l" t="t" r="r" b="b"/>
            <a:pathLst>
              <a:path w="177164" h="136525">
                <a:moveTo>
                  <a:pt x="86671" y="5217"/>
                </a:moveTo>
                <a:lnTo>
                  <a:pt x="39808" y="20729"/>
                </a:lnTo>
                <a:lnTo>
                  <a:pt x="11522" y="49133"/>
                </a:lnTo>
                <a:lnTo>
                  <a:pt x="0" y="86776"/>
                </a:lnTo>
                <a:lnTo>
                  <a:pt x="1067" y="98749"/>
                </a:lnTo>
                <a:lnTo>
                  <a:pt x="31644" y="132493"/>
                </a:lnTo>
                <a:lnTo>
                  <a:pt x="61732" y="136257"/>
                </a:lnTo>
                <a:lnTo>
                  <a:pt x="73090" y="134900"/>
                </a:lnTo>
                <a:lnTo>
                  <a:pt x="84398" y="131967"/>
                </a:lnTo>
                <a:lnTo>
                  <a:pt x="92857" y="128478"/>
                </a:lnTo>
                <a:lnTo>
                  <a:pt x="62078" y="128478"/>
                </a:lnTo>
                <a:lnTo>
                  <a:pt x="49881" y="126094"/>
                </a:lnTo>
                <a:lnTo>
                  <a:pt x="39923" y="118675"/>
                </a:lnTo>
                <a:lnTo>
                  <a:pt x="31805" y="105178"/>
                </a:lnTo>
                <a:lnTo>
                  <a:pt x="29898" y="95695"/>
                </a:lnTo>
                <a:lnTo>
                  <a:pt x="29741" y="84276"/>
                </a:lnTo>
                <a:lnTo>
                  <a:pt x="31502" y="70355"/>
                </a:lnTo>
                <a:lnTo>
                  <a:pt x="47305" y="31670"/>
                </a:lnTo>
                <a:lnTo>
                  <a:pt x="171992" y="13691"/>
                </a:lnTo>
                <a:lnTo>
                  <a:pt x="174495" y="9023"/>
                </a:lnTo>
                <a:lnTo>
                  <a:pt x="174998" y="7218"/>
                </a:lnTo>
                <a:lnTo>
                  <a:pt x="154197" y="7218"/>
                </a:lnTo>
                <a:lnTo>
                  <a:pt x="139773" y="7124"/>
                </a:lnTo>
                <a:lnTo>
                  <a:pt x="127980" y="6681"/>
                </a:lnTo>
                <a:lnTo>
                  <a:pt x="111467" y="5786"/>
                </a:lnTo>
                <a:lnTo>
                  <a:pt x="99006" y="5269"/>
                </a:lnTo>
                <a:lnTo>
                  <a:pt x="86671" y="5217"/>
                </a:lnTo>
                <a:close/>
              </a:path>
              <a:path w="177164" h="136525">
                <a:moveTo>
                  <a:pt x="171992" y="13691"/>
                </a:moveTo>
                <a:lnTo>
                  <a:pt x="95239" y="13691"/>
                </a:lnTo>
                <a:lnTo>
                  <a:pt x="106353" y="19901"/>
                </a:lnTo>
                <a:lnTo>
                  <a:pt x="114083" y="31095"/>
                </a:lnTo>
                <a:lnTo>
                  <a:pt x="117139" y="41175"/>
                </a:lnTo>
                <a:lnTo>
                  <a:pt x="118189" y="52554"/>
                </a:lnTo>
                <a:lnTo>
                  <a:pt x="118176" y="53365"/>
                </a:lnTo>
                <a:lnTo>
                  <a:pt x="111211" y="91268"/>
                </a:lnTo>
                <a:lnTo>
                  <a:pt x="87659" y="122433"/>
                </a:lnTo>
                <a:lnTo>
                  <a:pt x="62078" y="128478"/>
                </a:lnTo>
                <a:lnTo>
                  <a:pt x="92857" y="128478"/>
                </a:lnTo>
                <a:lnTo>
                  <a:pt x="129033" y="102205"/>
                </a:lnTo>
                <a:lnTo>
                  <a:pt x="145375" y="65085"/>
                </a:lnTo>
                <a:lnTo>
                  <a:pt x="145886" y="52554"/>
                </a:lnTo>
                <a:lnTo>
                  <a:pt x="143268" y="40681"/>
                </a:lnTo>
                <a:lnTo>
                  <a:pt x="136607" y="30233"/>
                </a:lnTo>
                <a:lnTo>
                  <a:pt x="126026" y="21846"/>
                </a:lnTo>
                <a:lnTo>
                  <a:pt x="163160" y="21846"/>
                </a:lnTo>
                <a:lnTo>
                  <a:pt x="171157" y="15248"/>
                </a:lnTo>
                <a:lnTo>
                  <a:pt x="171992" y="13691"/>
                </a:lnTo>
                <a:close/>
              </a:path>
              <a:path w="177164" h="136525">
                <a:moveTo>
                  <a:pt x="163160" y="21846"/>
                </a:moveTo>
                <a:lnTo>
                  <a:pt x="126026" y="21846"/>
                </a:lnTo>
                <a:lnTo>
                  <a:pt x="138208" y="23228"/>
                </a:lnTo>
                <a:lnTo>
                  <a:pt x="143717" y="23702"/>
                </a:lnTo>
                <a:lnTo>
                  <a:pt x="156435" y="23820"/>
                </a:lnTo>
                <a:lnTo>
                  <a:pt x="162845" y="22106"/>
                </a:lnTo>
                <a:lnTo>
                  <a:pt x="163160" y="21846"/>
                </a:lnTo>
                <a:close/>
              </a:path>
              <a:path w="177164" h="136525">
                <a:moveTo>
                  <a:pt x="177013" y="0"/>
                </a:moveTo>
                <a:lnTo>
                  <a:pt x="170987" y="0"/>
                </a:lnTo>
                <a:lnTo>
                  <a:pt x="170103" y="2452"/>
                </a:lnTo>
                <a:lnTo>
                  <a:pt x="167696" y="4267"/>
                </a:lnTo>
                <a:lnTo>
                  <a:pt x="159841" y="6628"/>
                </a:lnTo>
                <a:lnTo>
                  <a:pt x="154197" y="7218"/>
                </a:lnTo>
                <a:lnTo>
                  <a:pt x="174998" y="7218"/>
                </a:lnTo>
                <a:lnTo>
                  <a:pt x="177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251833" y="2009249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5" y="0"/>
                </a:moveTo>
                <a:lnTo>
                  <a:pt x="42981" y="0"/>
                </a:lnTo>
                <a:lnTo>
                  <a:pt x="25121" y="71718"/>
                </a:lnTo>
                <a:lnTo>
                  <a:pt x="22605" y="82411"/>
                </a:lnTo>
                <a:lnTo>
                  <a:pt x="15579" y="112890"/>
                </a:lnTo>
                <a:lnTo>
                  <a:pt x="13102" y="123104"/>
                </a:lnTo>
                <a:lnTo>
                  <a:pt x="10173" y="134351"/>
                </a:lnTo>
                <a:lnTo>
                  <a:pt x="6560" y="147238"/>
                </a:lnTo>
                <a:lnTo>
                  <a:pt x="3940" y="156306"/>
                </a:lnTo>
                <a:lnTo>
                  <a:pt x="2428" y="161653"/>
                </a:lnTo>
                <a:lnTo>
                  <a:pt x="314" y="170126"/>
                </a:lnTo>
                <a:lnTo>
                  <a:pt x="0" y="175063"/>
                </a:lnTo>
                <a:lnTo>
                  <a:pt x="2159" y="181108"/>
                </a:lnTo>
                <a:lnTo>
                  <a:pt x="4794" y="182619"/>
                </a:lnTo>
                <a:lnTo>
                  <a:pt x="12551" y="182619"/>
                </a:lnTo>
                <a:lnTo>
                  <a:pt x="15621" y="181579"/>
                </a:lnTo>
                <a:lnTo>
                  <a:pt x="20761" y="177422"/>
                </a:lnTo>
                <a:lnTo>
                  <a:pt x="22498" y="174578"/>
                </a:lnTo>
                <a:lnTo>
                  <a:pt x="23515" y="170320"/>
                </a:lnTo>
                <a:lnTo>
                  <a:pt x="23169" y="161454"/>
                </a:lnTo>
                <a:lnTo>
                  <a:pt x="20781" y="143914"/>
                </a:lnTo>
                <a:lnTo>
                  <a:pt x="19581" y="130527"/>
                </a:lnTo>
                <a:lnTo>
                  <a:pt x="19916" y="120018"/>
                </a:lnTo>
                <a:lnTo>
                  <a:pt x="20033" y="117688"/>
                </a:lnTo>
                <a:lnTo>
                  <a:pt x="21979" y="106321"/>
                </a:lnTo>
                <a:lnTo>
                  <a:pt x="22857" y="102795"/>
                </a:lnTo>
                <a:lnTo>
                  <a:pt x="23891" y="98459"/>
                </a:lnTo>
                <a:lnTo>
                  <a:pt x="44660" y="98459"/>
                </a:lnTo>
                <a:lnTo>
                  <a:pt x="44646" y="97970"/>
                </a:lnTo>
                <a:lnTo>
                  <a:pt x="47635" y="82367"/>
                </a:lnTo>
                <a:lnTo>
                  <a:pt x="68165" y="0"/>
                </a:lnTo>
                <a:close/>
              </a:path>
              <a:path w="154939" h="182880">
                <a:moveTo>
                  <a:pt x="44660" y="98459"/>
                </a:moveTo>
                <a:lnTo>
                  <a:pt x="23891" y="98459"/>
                </a:lnTo>
                <a:lnTo>
                  <a:pt x="23637" y="107850"/>
                </a:lnTo>
                <a:lnTo>
                  <a:pt x="25576" y="114962"/>
                </a:lnTo>
                <a:lnTo>
                  <a:pt x="33842" y="124623"/>
                </a:lnTo>
                <a:lnTo>
                  <a:pt x="39983" y="127039"/>
                </a:lnTo>
                <a:lnTo>
                  <a:pt x="49317" y="127023"/>
                </a:lnTo>
                <a:lnTo>
                  <a:pt x="59698" y="125318"/>
                </a:lnTo>
                <a:lnTo>
                  <a:pt x="70811" y="120018"/>
                </a:lnTo>
                <a:lnTo>
                  <a:pt x="77644" y="114768"/>
                </a:lnTo>
                <a:lnTo>
                  <a:pt x="50646" y="114768"/>
                </a:lnTo>
                <a:lnTo>
                  <a:pt x="46556" y="112571"/>
                </a:lnTo>
                <a:lnTo>
                  <a:pt x="44977" y="107850"/>
                </a:lnTo>
                <a:lnTo>
                  <a:pt x="44853" y="105266"/>
                </a:lnTo>
                <a:lnTo>
                  <a:pt x="44660" y="98459"/>
                </a:lnTo>
                <a:close/>
              </a:path>
              <a:path w="154939" h="182880">
                <a:moveTo>
                  <a:pt x="124889" y="92881"/>
                </a:moveTo>
                <a:lnTo>
                  <a:pt x="101332" y="92881"/>
                </a:lnTo>
                <a:lnTo>
                  <a:pt x="100566" y="105529"/>
                </a:lnTo>
                <a:lnTo>
                  <a:pt x="102210" y="115237"/>
                </a:lnTo>
                <a:lnTo>
                  <a:pt x="104931" y="123104"/>
                </a:lnTo>
                <a:lnTo>
                  <a:pt x="110923" y="127039"/>
                </a:lnTo>
                <a:lnTo>
                  <a:pt x="128109" y="127039"/>
                </a:lnTo>
                <a:lnTo>
                  <a:pt x="134951" y="124232"/>
                </a:lnTo>
                <a:lnTo>
                  <a:pt x="141633" y="117688"/>
                </a:lnTo>
                <a:lnTo>
                  <a:pt x="143659" y="114768"/>
                </a:lnTo>
                <a:lnTo>
                  <a:pt x="126555" y="114768"/>
                </a:lnTo>
                <a:lnTo>
                  <a:pt x="124328" y="112890"/>
                </a:lnTo>
                <a:lnTo>
                  <a:pt x="124176" y="112277"/>
                </a:lnTo>
                <a:lnTo>
                  <a:pt x="122683" y="105266"/>
                </a:lnTo>
                <a:lnTo>
                  <a:pt x="123290" y="99298"/>
                </a:lnTo>
                <a:lnTo>
                  <a:pt x="124889" y="92881"/>
                </a:lnTo>
                <a:close/>
              </a:path>
              <a:path w="154939" h="182880">
                <a:moveTo>
                  <a:pt x="148037" y="0"/>
                </a:moveTo>
                <a:lnTo>
                  <a:pt x="122852" y="0"/>
                </a:lnTo>
                <a:lnTo>
                  <a:pt x="110342" y="48683"/>
                </a:lnTo>
                <a:lnTo>
                  <a:pt x="105972" y="61205"/>
                </a:lnTo>
                <a:lnTo>
                  <a:pt x="78227" y="105325"/>
                </a:lnTo>
                <a:lnTo>
                  <a:pt x="57339" y="114768"/>
                </a:lnTo>
                <a:lnTo>
                  <a:pt x="77644" y="114768"/>
                </a:lnTo>
                <a:lnTo>
                  <a:pt x="83824" y="110019"/>
                </a:lnTo>
                <a:lnTo>
                  <a:pt x="93459" y="99733"/>
                </a:lnTo>
                <a:lnTo>
                  <a:pt x="101332" y="92881"/>
                </a:lnTo>
                <a:lnTo>
                  <a:pt x="124889" y="92881"/>
                </a:lnTo>
                <a:lnTo>
                  <a:pt x="148037" y="0"/>
                </a:lnTo>
                <a:close/>
              </a:path>
              <a:path w="154939" h="182880">
                <a:moveTo>
                  <a:pt x="154433" y="88783"/>
                </a:moveTo>
                <a:lnTo>
                  <a:pt x="148936" y="88783"/>
                </a:lnTo>
                <a:lnTo>
                  <a:pt x="146185" y="99832"/>
                </a:lnTo>
                <a:lnTo>
                  <a:pt x="143762" y="105379"/>
                </a:lnTo>
                <a:lnTo>
                  <a:pt x="137728" y="112890"/>
                </a:lnTo>
                <a:lnTo>
                  <a:pt x="134230" y="114768"/>
                </a:lnTo>
                <a:lnTo>
                  <a:pt x="143659" y="114768"/>
                </a:lnTo>
                <a:lnTo>
                  <a:pt x="154344" y="89504"/>
                </a:lnTo>
                <a:lnTo>
                  <a:pt x="154433" y="88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04114" y="2009249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5" y="0"/>
                </a:moveTo>
                <a:lnTo>
                  <a:pt x="42981" y="0"/>
                </a:lnTo>
                <a:lnTo>
                  <a:pt x="25121" y="71718"/>
                </a:lnTo>
                <a:lnTo>
                  <a:pt x="22605" y="82411"/>
                </a:lnTo>
                <a:lnTo>
                  <a:pt x="15579" y="112890"/>
                </a:lnTo>
                <a:lnTo>
                  <a:pt x="13102" y="123104"/>
                </a:lnTo>
                <a:lnTo>
                  <a:pt x="10173" y="134351"/>
                </a:lnTo>
                <a:lnTo>
                  <a:pt x="6560" y="147238"/>
                </a:lnTo>
                <a:lnTo>
                  <a:pt x="3940" y="156306"/>
                </a:lnTo>
                <a:lnTo>
                  <a:pt x="2428" y="161653"/>
                </a:lnTo>
                <a:lnTo>
                  <a:pt x="314" y="170126"/>
                </a:lnTo>
                <a:lnTo>
                  <a:pt x="0" y="175063"/>
                </a:lnTo>
                <a:lnTo>
                  <a:pt x="2159" y="181108"/>
                </a:lnTo>
                <a:lnTo>
                  <a:pt x="4792" y="182619"/>
                </a:lnTo>
                <a:lnTo>
                  <a:pt x="12551" y="182619"/>
                </a:lnTo>
                <a:lnTo>
                  <a:pt x="15620" y="181579"/>
                </a:lnTo>
                <a:lnTo>
                  <a:pt x="20761" y="177422"/>
                </a:lnTo>
                <a:lnTo>
                  <a:pt x="22496" y="174578"/>
                </a:lnTo>
                <a:lnTo>
                  <a:pt x="23515" y="170320"/>
                </a:lnTo>
                <a:lnTo>
                  <a:pt x="23169" y="161454"/>
                </a:lnTo>
                <a:lnTo>
                  <a:pt x="20780" y="143914"/>
                </a:lnTo>
                <a:lnTo>
                  <a:pt x="19580" y="130527"/>
                </a:lnTo>
                <a:lnTo>
                  <a:pt x="19915" y="120018"/>
                </a:lnTo>
                <a:lnTo>
                  <a:pt x="20033" y="117688"/>
                </a:lnTo>
                <a:lnTo>
                  <a:pt x="21979" y="106321"/>
                </a:lnTo>
                <a:lnTo>
                  <a:pt x="22857" y="102795"/>
                </a:lnTo>
                <a:lnTo>
                  <a:pt x="23891" y="98459"/>
                </a:lnTo>
                <a:lnTo>
                  <a:pt x="44660" y="98459"/>
                </a:lnTo>
                <a:lnTo>
                  <a:pt x="44646" y="97970"/>
                </a:lnTo>
                <a:lnTo>
                  <a:pt x="47635" y="82367"/>
                </a:lnTo>
                <a:lnTo>
                  <a:pt x="68165" y="0"/>
                </a:lnTo>
                <a:close/>
              </a:path>
              <a:path w="154939" h="182880">
                <a:moveTo>
                  <a:pt x="44660" y="98459"/>
                </a:moveTo>
                <a:lnTo>
                  <a:pt x="23891" y="98459"/>
                </a:lnTo>
                <a:lnTo>
                  <a:pt x="23637" y="107850"/>
                </a:lnTo>
                <a:lnTo>
                  <a:pt x="25576" y="114962"/>
                </a:lnTo>
                <a:lnTo>
                  <a:pt x="33842" y="124623"/>
                </a:lnTo>
                <a:lnTo>
                  <a:pt x="39983" y="127039"/>
                </a:lnTo>
                <a:lnTo>
                  <a:pt x="49316" y="127023"/>
                </a:lnTo>
                <a:lnTo>
                  <a:pt x="59698" y="125318"/>
                </a:lnTo>
                <a:lnTo>
                  <a:pt x="70810" y="120018"/>
                </a:lnTo>
                <a:lnTo>
                  <a:pt x="77644" y="114768"/>
                </a:lnTo>
                <a:lnTo>
                  <a:pt x="50646" y="114768"/>
                </a:lnTo>
                <a:lnTo>
                  <a:pt x="46556" y="112571"/>
                </a:lnTo>
                <a:lnTo>
                  <a:pt x="44977" y="107850"/>
                </a:lnTo>
                <a:lnTo>
                  <a:pt x="44853" y="105266"/>
                </a:lnTo>
                <a:lnTo>
                  <a:pt x="44660" y="98459"/>
                </a:lnTo>
                <a:close/>
              </a:path>
              <a:path w="154939" h="182880">
                <a:moveTo>
                  <a:pt x="124889" y="92881"/>
                </a:moveTo>
                <a:lnTo>
                  <a:pt x="101332" y="92881"/>
                </a:lnTo>
                <a:lnTo>
                  <a:pt x="100566" y="105529"/>
                </a:lnTo>
                <a:lnTo>
                  <a:pt x="102209" y="115237"/>
                </a:lnTo>
                <a:lnTo>
                  <a:pt x="104931" y="123104"/>
                </a:lnTo>
                <a:lnTo>
                  <a:pt x="110923" y="127039"/>
                </a:lnTo>
                <a:lnTo>
                  <a:pt x="128109" y="127039"/>
                </a:lnTo>
                <a:lnTo>
                  <a:pt x="134951" y="124232"/>
                </a:lnTo>
                <a:lnTo>
                  <a:pt x="141633" y="117688"/>
                </a:lnTo>
                <a:lnTo>
                  <a:pt x="143659" y="114768"/>
                </a:lnTo>
                <a:lnTo>
                  <a:pt x="126555" y="114768"/>
                </a:lnTo>
                <a:lnTo>
                  <a:pt x="124328" y="112890"/>
                </a:lnTo>
                <a:lnTo>
                  <a:pt x="124176" y="112277"/>
                </a:lnTo>
                <a:lnTo>
                  <a:pt x="122683" y="105266"/>
                </a:lnTo>
                <a:lnTo>
                  <a:pt x="123290" y="99298"/>
                </a:lnTo>
                <a:lnTo>
                  <a:pt x="124889" y="92881"/>
                </a:lnTo>
                <a:close/>
              </a:path>
              <a:path w="154939" h="182880">
                <a:moveTo>
                  <a:pt x="148036" y="0"/>
                </a:moveTo>
                <a:lnTo>
                  <a:pt x="122852" y="0"/>
                </a:lnTo>
                <a:lnTo>
                  <a:pt x="110342" y="48683"/>
                </a:lnTo>
                <a:lnTo>
                  <a:pt x="105972" y="61205"/>
                </a:lnTo>
                <a:lnTo>
                  <a:pt x="78226" y="105325"/>
                </a:lnTo>
                <a:lnTo>
                  <a:pt x="57339" y="114768"/>
                </a:lnTo>
                <a:lnTo>
                  <a:pt x="77644" y="114768"/>
                </a:lnTo>
                <a:lnTo>
                  <a:pt x="83824" y="110020"/>
                </a:lnTo>
                <a:lnTo>
                  <a:pt x="93458" y="99733"/>
                </a:lnTo>
                <a:lnTo>
                  <a:pt x="101332" y="92881"/>
                </a:lnTo>
                <a:lnTo>
                  <a:pt x="124889" y="92881"/>
                </a:lnTo>
                <a:lnTo>
                  <a:pt x="148036" y="0"/>
                </a:lnTo>
                <a:close/>
              </a:path>
              <a:path w="154939" h="182880">
                <a:moveTo>
                  <a:pt x="154433" y="88783"/>
                </a:moveTo>
                <a:lnTo>
                  <a:pt x="148936" y="88783"/>
                </a:lnTo>
                <a:lnTo>
                  <a:pt x="146184" y="99832"/>
                </a:lnTo>
                <a:lnTo>
                  <a:pt x="143762" y="105379"/>
                </a:lnTo>
                <a:lnTo>
                  <a:pt x="137728" y="112890"/>
                </a:lnTo>
                <a:lnTo>
                  <a:pt x="134230" y="114768"/>
                </a:lnTo>
                <a:lnTo>
                  <a:pt x="143659" y="114768"/>
                </a:lnTo>
                <a:lnTo>
                  <a:pt x="154344" y="89504"/>
                </a:lnTo>
                <a:lnTo>
                  <a:pt x="154433" y="88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370925" y="2009249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7" y="0"/>
                </a:moveTo>
                <a:lnTo>
                  <a:pt x="42983" y="0"/>
                </a:lnTo>
                <a:lnTo>
                  <a:pt x="25122" y="71718"/>
                </a:lnTo>
                <a:lnTo>
                  <a:pt x="22606" y="82411"/>
                </a:lnTo>
                <a:lnTo>
                  <a:pt x="15580" y="112890"/>
                </a:lnTo>
                <a:lnTo>
                  <a:pt x="13102" y="123104"/>
                </a:lnTo>
                <a:lnTo>
                  <a:pt x="10173" y="134351"/>
                </a:lnTo>
                <a:lnTo>
                  <a:pt x="6560" y="147238"/>
                </a:lnTo>
                <a:lnTo>
                  <a:pt x="3940" y="156306"/>
                </a:lnTo>
                <a:lnTo>
                  <a:pt x="2429" y="161653"/>
                </a:lnTo>
                <a:lnTo>
                  <a:pt x="314" y="170126"/>
                </a:lnTo>
                <a:lnTo>
                  <a:pt x="0" y="175063"/>
                </a:lnTo>
                <a:lnTo>
                  <a:pt x="2158" y="181108"/>
                </a:lnTo>
                <a:lnTo>
                  <a:pt x="4794" y="182619"/>
                </a:lnTo>
                <a:lnTo>
                  <a:pt x="12551" y="182619"/>
                </a:lnTo>
                <a:lnTo>
                  <a:pt x="15620" y="181579"/>
                </a:lnTo>
                <a:lnTo>
                  <a:pt x="20763" y="177422"/>
                </a:lnTo>
                <a:lnTo>
                  <a:pt x="22498" y="174578"/>
                </a:lnTo>
                <a:lnTo>
                  <a:pt x="23515" y="170320"/>
                </a:lnTo>
                <a:lnTo>
                  <a:pt x="23170" y="161453"/>
                </a:lnTo>
                <a:lnTo>
                  <a:pt x="20781" y="143913"/>
                </a:lnTo>
                <a:lnTo>
                  <a:pt x="19581" y="130527"/>
                </a:lnTo>
                <a:lnTo>
                  <a:pt x="19916" y="120018"/>
                </a:lnTo>
                <a:lnTo>
                  <a:pt x="20034" y="117688"/>
                </a:lnTo>
                <a:lnTo>
                  <a:pt x="21981" y="106321"/>
                </a:lnTo>
                <a:lnTo>
                  <a:pt x="22857" y="102795"/>
                </a:lnTo>
                <a:lnTo>
                  <a:pt x="23892" y="98459"/>
                </a:lnTo>
                <a:lnTo>
                  <a:pt x="44661" y="98459"/>
                </a:lnTo>
                <a:lnTo>
                  <a:pt x="44647" y="97970"/>
                </a:lnTo>
                <a:lnTo>
                  <a:pt x="47637" y="82367"/>
                </a:lnTo>
                <a:lnTo>
                  <a:pt x="68167" y="0"/>
                </a:lnTo>
                <a:close/>
              </a:path>
              <a:path w="154939" h="182880">
                <a:moveTo>
                  <a:pt x="44661" y="98459"/>
                </a:moveTo>
                <a:lnTo>
                  <a:pt x="23892" y="98459"/>
                </a:lnTo>
                <a:lnTo>
                  <a:pt x="23637" y="107850"/>
                </a:lnTo>
                <a:lnTo>
                  <a:pt x="25576" y="114962"/>
                </a:lnTo>
                <a:lnTo>
                  <a:pt x="33844" y="124623"/>
                </a:lnTo>
                <a:lnTo>
                  <a:pt x="39984" y="127039"/>
                </a:lnTo>
                <a:lnTo>
                  <a:pt x="49317" y="127023"/>
                </a:lnTo>
                <a:lnTo>
                  <a:pt x="59699" y="125318"/>
                </a:lnTo>
                <a:lnTo>
                  <a:pt x="70811" y="120018"/>
                </a:lnTo>
                <a:lnTo>
                  <a:pt x="77644" y="114768"/>
                </a:lnTo>
                <a:lnTo>
                  <a:pt x="50646" y="114768"/>
                </a:lnTo>
                <a:lnTo>
                  <a:pt x="46558" y="112571"/>
                </a:lnTo>
                <a:lnTo>
                  <a:pt x="44977" y="107850"/>
                </a:lnTo>
                <a:lnTo>
                  <a:pt x="44853" y="105266"/>
                </a:lnTo>
                <a:lnTo>
                  <a:pt x="44661" y="98459"/>
                </a:lnTo>
                <a:close/>
              </a:path>
              <a:path w="154939" h="182880">
                <a:moveTo>
                  <a:pt x="124890" y="92881"/>
                </a:moveTo>
                <a:lnTo>
                  <a:pt x="101332" y="92881"/>
                </a:lnTo>
                <a:lnTo>
                  <a:pt x="100566" y="105529"/>
                </a:lnTo>
                <a:lnTo>
                  <a:pt x="102210" y="115237"/>
                </a:lnTo>
                <a:lnTo>
                  <a:pt x="104931" y="123104"/>
                </a:lnTo>
                <a:lnTo>
                  <a:pt x="110924" y="127039"/>
                </a:lnTo>
                <a:lnTo>
                  <a:pt x="128111" y="127039"/>
                </a:lnTo>
                <a:lnTo>
                  <a:pt x="134952" y="124232"/>
                </a:lnTo>
                <a:lnTo>
                  <a:pt x="141633" y="117688"/>
                </a:lnTo>
                <a:lnTo>
                  <a:pt x="143660" y="114768"/>
                </a:lnTo>
                <a:lnTo>
                  <a:pt x="126555" y="114768"/>
                </a:lnTo>
                <a:lnTo>
                  <a:pt x="124328" y="112890"/>
                </a:lnTo>
                <a:lnTo>
                  <a:pt x="124176" y="112278"/>
                </a:lnTo>
                <a:lnTo>
                  <a:pt x="122684" y="105266"/>
                </a:lnTo>
                <a:lnTo>
                  <a:pt x="123291" y="99298"/>
                </a:lnTo>
                <a:lnTo>
                  <a:pt x="124890" y="92881"/>
                </a:lnTo>
                <a:close/>
              </a:path>
              <a:path w="154939" h="182880">
                <a:moveTo>
                  <a:pt x="148037" y="0"/>
                </a:moveTo>
                <a:lnTo>
                  <a:pt x="122852" y="0"/>
                </a:lnTo>
                <a:lnTo>
                  <a:pt x="110343" y="48682"/>
                </a:lnTo>
                <a:lnTo>
                  <a:pt x="105972" y="61205"/>
                </a:lnTo>
                <a:lnTo>
                  <a:pt x="78228" y="105324"/>
                </a:lnTo>
                <a:lnTo>
                  <a:pt x="57340" y="114768"/>
                </a:lnTo>
                <a:lnTo>
                  <a:pt x="77644" y="114768"/>
                </a:lnTo>
                <a:lnTo>
                  <a:pt x="83824" y="110019"/>
                </a:lnTo>
                <a:lnTo>
                  <a:pt x="93459" y="99733"/>
                </a:lnTo>
                <a:lnTo>
                  <a:pt x="101332" y="92881"/>
                </a:lnTo>
                <a:lnTo>
                  <a:pt x="124890" y="92881"/>
                </a:lnTo>
                <a:lnTo>
                  <a:pt x="148037" y="0"/>
                </a:lnTo>
                <a:close/>
              </a:path>
              <a:path w="154939" h="182880">
                <a:moveTo>
                  <a:pt x="154434" y="88783"/>
                </a:moveTo>
                <a:lnTo>
                  <a:pt x="148936" y="88783"/>
                </a:lnTo>
                <a:lnTo>
                  <a:pt x="146185" y="99832"/>
                </a:lnTo>
                <a:lnTo>
                  <a:pt x="143762" y="105379"/>
                </a:lnTo>
                <a:lnTo>
                  <a:pt x="137728" y="112890"/>
                </a:lnTo>
                <a:lnTo>
                  <a:pt x="134230" y="114768"/>
                </a:lnTo>
                <a:lnTo>
                  <a:pt x="143660" y="114768"/>
                </a:lnTo>
                <a:lnTo>
                  <a:pt x="154344" y="89504"/>
                </a:lnTo>
                <a:lnTo>
                  <a:pt x="154434" y="887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59729" y="229364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0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59729" y="225683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0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278452" y="2406970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8" y="0"/>
                </a:moveTo>
                <a:lnTo>
                  <a:pt x="0" y="0"/>
                </a:lnTo>
                <a:lnTo>
                  <a:pt x="113" y="215372"/>
                </a:lnTo>
                <a:lnTo>
                  <a:pt x="12636" y="257148"/>
                </a:lnTo>
                <a:lnTo>
                  <a:pt x="58350" y="276197"/>
                </a:lnTo>
                <a:lnTo>
                  <a:pt x="58972" y="276197"/>
                </a:lnTo>
                <a:lnTo>
                  <a:pt x="60897" y="276326"/>
                </a:lnTo>
                <a:lnTo>
                  <a:pt x="63319" y="276456"/>
                </a:lnTo>
                <a:lnTo>
                  <a:pt x="63137" y="268499"/>
                </a:lnTo>
                <a:lnTo>
                  <a:pt x="49474" y="265816"/>
                </a:lnTo>
                <a:lnTo>
                  <a:pt x="38062" y="260428"/>
                </a:lnTo>
                <a:lnTo>
                  <a:pt x="28742" y="252146"/>
                </a:lnTo>
                <a:lnTo>
                  <a:pt x="22768" y="242123"/>
                </a:lnTo>
                <a:lnTo>
                  <a:pt x="19183" y="229865"/>
                </a:lnTo>
                <a:lnTo>
                  <a:pt x="17988" y="215372"/>
                </a:lnTo>
                <a:lnTo>
                  <a:pt x="1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230962" y="2173103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4">
                <a:moveTo>
                  <a:pt x="65478" y="0"/>
                </a:moveTo>
                <a:lnTo>
                  <a:pt x="47490" y="0"/>
                </a:lnTo>
                <a:lnTo>
                  <a:pt x="47186" y="85365"/>
                </a:lnTo>
                <a:lnTo>
                  <a:pt x="45252" y="99106"/>
                </a:lnTo>
                <a:lnTo>
                  <a:pt x="14832" y="132212"/>
                </a:lnTo>
                <a:lnTo>
                  <a:pt x="0" y="135136"/>
                </a:lnTo>
                <a:lnTo>
                  <a:pt x="0" y="148153"/>
                </a:lnTo>
                <a:lnTo>
                  <a:pt x="39452" y="168771"/>
                </a:lnTo>
                <a:lnTo>
                  <a:pt x="47490" y="207657"/>
                </a:lnTo>
                <a:lnTo>
                  <a:pt x="47490" y="283674"/>
                </a:lnTo>
                <a:lnTo>
                  <a:pt x="65478" y="283674"/>
                </a:lnTo>
                <a:lnTo>
                  <a:pt x="65157" y="198670"/>
                </a:lnTo>
                <a:lnTo>
                  <a:pt x="44004" y="152908"/>
                </a:lnTo>
                <a:lnTo>
                  <a:pt x="4237" y="142998"/>
                </a:lnTo>
                <a:lnTo>
                  <a:pt x="32807" y="135822"/>
                </a:lnTo>
                <a:lnTo>
                  <a:pt x="62100" y="104469"/>
                </a:lnTo>
                <a:lnTo>
                  <a:pt x="65478" y="74956"/>
                </a:lnTo>
                <a:lnTo>
                  <a:pt x="65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78452" y="1946449"/>
            <a:ext cx="63500" cy="276225"/>
          </a:xfrm>
          <a:custGeom>
            <a:avLst/>
            <a:gdLst/>
            <a:ahLst/>
            <a:cxnLst/>
            <a:rect l="l" t="t" r="r" b="b"/>
            <a:pathLst>
              <a:path w="63500" h="276225">
                <a:moveTo>
                  <a:pt x="63319" y="0"/>
                </a:moveTo>
                <a:lnTo>
                  <a:pt x="22009" y="11231"/>
                </a:lnTo>
                <a:lnTo>
                  <a:pt x="825" y="52560"/>
                </a:lnTo>
                <a:lnTo>
                  <a:pt x="0" y="68472"/>
                </a:lnTo>
                <a:lnTo>
                  <a:pt x="0" y="275734"/>
                </a:lnTo>
                <a:lnTo>
                  <a:pt x="17988" y="275734"/>
                </a:lnTo>
                <a:lnTo>
                  <a:pt x="18430" y="58722"/>
                </a:lnTo>
                <a:lnTo>
                  <a:pt x="20289" y="44761"/>
                </a:lnTo>
                <a:lnTo>
                  <a:pt x="48537" y="11855"/>
                </a:lnTo>
                <a:lnTo>
                  <a:pt x="63319" y="8661"/>
                </a:lnTo>
                <a:lnTo>
                  <a:pt x="63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432612" y="248420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92249" y="2502971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92249" y="2466158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052145" y="206843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257760" y="2077820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1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203075" y="206843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0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257760" y="2002752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302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87159" y="208720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87159" y="205039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15818" y="229364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015818" y="225683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79" y="0"/>
                </a:lnTo>
              </a:path>
            </a:pathLst>
          </a:custGeom>
          <a:ln w="20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143002" y="1832404"/>
            <a:ext cx="6516370" cy="878205"/>
          </a:xfrm>
          <a:custGeom>
            <a:avLst/>
            <a:gdLst/>
            <a:ahLst/>
            <a:cxnLst/>
            <a:rect l="l" t="t" r="r" b="b"/>
            <a:pathLst>
              <a:path w="6516370" h="878205">
                <a:moveTo>
                  <a:pt x="0" y="0"/>
                </a:moveTo>
                <a:lnTo>
                  <a:pt x="6516252" y="0"/>
                </a:lnTo>
                <a:lnTo>
                  <a:pt x="6516252" y="877732"/>
                </a:lnTo>
                <a:lnTo>
                  <a:pt x="0" y="87773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13</a:t>
            </a:fld>
            <a:endParaRPr spc="14" dirty="0"/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3474289" y="1685028"/>
            <a:ext cx="444797" cy="22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905531" y="1500362"/>
            <a:ext cx="574665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gain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4156037" y="1623955"/>
            <a:ext cx="864667" cy="307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27881" y="1486904"/>
            <a:ext cx="1184767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innovation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4728" y="4366674"/>
            <a:ext cx="394398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300" spc="14" dirty="0"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 in </a:t>
            </a:r>
            <a:r>
              <a:rPr sz="3100" spc="-4" dirty="0"/>
              <a:t>1</a:t>
            </a:r>
            <a:r>
              <a:rPr sz="3100" dirty="0"/>
              <a:t>D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855658" y="4360396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4728" y="4366676"/>
            <a:ext cx="3917603" cy="2832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0598" y="3311357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>
                <a:moveTo>
                  <a:pt x="0" y="0"/>
                </a:moveTo>
                <a:lnTo>
                  <a:pt x="406877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15834" y="3163027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732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15006" y="3570488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2024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11500" y="3713461"/>
            <a:ext cx="78740" cy="342266"/>
          </a:xfrm>
          <a:custGeom>
            <a:avLst/>
            <a:gdLst/>
            <a:ahLst/>
            <a:cxnLst/>
            <a:rect l="l" t="t" r="r" b="b"/>
            <a:pathLst>
              <a:path w="78740" h="342264">
                <a:moveTo>
                  <a:pt x="22306" y="0"/>
                </a:moveTo>
                <a:lnTo>
                  <a:pt x="0" y="0"/>
                </a:lnTo>
                <a:lnTo>
                  <a:pt x="98" y="265350"/>
                </a:lnTo>
                <a:lnTo>
                  <a:pt x="11942" y="312438"/>
                </a:lnTo>
                <a:lnTo>
                  <a:pt x="47399" y="337916"/>
                </a:lnTo>
                <a:lnTo>
                  <a:pt x="72358" y="341910"/>
                </a:lnTo>
                <a:lnTo>
                  <a:pt x="73129" y="341910"/>
                </a:lnTo>
                <a:lnTo>
                  <a:pt x="75515" y="342071"/>
                </a:lnTo>
                <a:lnTo>
                  <a:pt x="78520" y="342231"/>
                </a:lnTo>
                <a:lnTo>
                  <a:pt x="74634" y="331967"/>
                </a:lnTo>
                <a:lnTo>
                  <a:pt x="62763" y="329342"/>
                </a:lnTo>
                <a:lnTo>
                  <a:pt x="51811" y="324420"/>
                </a:lnTo>
                <a:lnTo>
                  <a:pt x="26173" y="294221"/>
                </a:lnTo>
                <a:lnTo>
                  <a:pt x="22306" y="266614"/>
                </a:lnTo>
                <a:lnTo>
                  <a:pt x="223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2610" y="3423948"/>
            <a:ext cx="81280" cy="351790"/>
          </a:xfrm>
          <a:custGeom>
            <a:avLst/>
            <a:gdLst/>
            <a:ahLst/>
            <a:cxnLst/>
            <a:rect l="l" t="t" r="r" b="b"/>
            <a:pathLst>
              <a:path w="81279" h="351789">
                <a:moveTo>
                  <a:pt x="81196" y="0"/>
                </a:moveTo>
                <a:lnTo>
                  <a:pt x="58889" y="0"/>
                </a:lnTo>
                <a:lnTo>
                  <a:pt x="58296" y="107927"/>
                </a:lnTo>
                <a:lnTo>
                  <a:pt x="56274" y="120509"/>
                </a:lnTo>
                <a:lnTo>
                  <a:pt x="38129" y="154103"/>
                </a:lnTo>
                <a:lnTo>
                  <a:pt x="0" y="167290"/>
                </a:lnTo>
                <a:lnTo>
                  <a:pt x="0" y="183403"/>
                </a:lnTo>
                <a:lnTo>
                  <a:pt x="38619" y="197643"/>
                </a:lnTo>
                <a:lnTo>
                  <a:pt x="58167" y="241224"/>
                </a:lnTo>
                <a:lnTo>
                  <a:pt x="58889" y="257065"/>
                </a:lnTo>
                <a:lnTo>
                  <a:pt x="58889" y="351167"/>
                </a:lnTo>
                <a:lnTo>
                  <a:pt x="81196" y="351167"/>
                </a:lnTo>
                <a:lnTo>
                  <a:pt x="80983" y="248964"/>
                </a:lnTo>
                <a:lnTo>
                  <a:pt x="72268" y="211457"/>
                </a:lnTo>
                <a:lnTo>
                  <a:pt x="35350" y="181327"/>
                </a:lnTo>
                <a:lnTo>
                  <a:pt x="5255" y="177022"/>
                </a:lnTo>
                <a:lnTo>
                  <a:pt x="19735" y="172891"/>
                </a:lnTo>
                <a:lnTo>
                  <a:pt x="56074" y="160737"/>
                </a:lnTo>
                <a:lnTo>
                  <a:pt x="78463" y="123249"/>
                </a:lnTo>
                <a:lnTo>
                  <a:pt x="81196" y="92790"/>
                </a:lnTo>
                <a:lnTo>
                  <a:pt x="81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1500" y="3143369"/>
            <a:ext cx="78740" cy="341630"/>
          </a:xfrm>
          <a:custGeom>
            <a:avLst/>
            <a:gdLst/>
            <a:ahLst/>
            <a:cxnLst/>
            <a:rect l="l" t="t" r="r" b="b"/>
            <a:pathLst>
              <a:path w="78740" h="341629">
                <a:moveTo>
                  <a:pt x="78520" y="0"/>
                </a:moveTo>
                <a:lnTo>
                  <a:pt x="35324" y="9317"/>
                </a:lnTo>
                <a:lnTo>
                  <a:pt x="6011" y="41957"/>
                </a:lnTo>
                <a:lnTo>
                  <a:pt x="0" y="84762"/>
                </a:lnTo>
                <a:lnTo>
                  <a:pt x="0" y="341339"/>
                </a:lnTo>
                <a:lnTo>
                  <a:pt x="22306" y="341339"/>
                </a:lnTo>
                <a:lnTo>
                  <a:pt x="22347" y="84762"/>
                </a:lnTo>
                <a:lnTo>
                  <a:pt x="23084" y="70646"/>
                </a:lnTo>
                <a:lnTo>
                  <a:pt x="40956" y="24859"/>
                </a:lnTo>
                <a:lnTo>
                  <a:pt x="78520" y="10722"/>
                </a:lnTo>
                <a:lnTo>
                  <a:pt x="78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07455" y="3727758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8044" y="380906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0817" y="3663420"/>
            <a:ext cx="183515" cy="227329"/>
          </a:xfrm>
          <a:custGeom>
            <a:avLst/>
            <a:gdLst/>
            <a:ahLst/>
            <a:cxnLst/>
            <a:rect l="l" t="t" r="r" b="b"/>
            <a:pathLst>
              <a:path w="183515" h="227329">
                <a:moveTo>
                  <a:pt x="182024" y="0"/>
                </a:moveTo>
                <a:lnTo>
                  <a:pt x="4461" y="0"/>
                </a:lnTo>
                <a:lnTo>
                  <a:pt x="4461" y="7887"/>
                </a:lnTo>
                <a:lnTo>
                  <a:pt x="103419" y="117251"/>
                </a:lnTo>
                <a:lnTo>
                  <a:pt x="0" y="217385"/>
                </a:lnTo>
                <a:lnTo>
                  <a:pt x="0" y="226962"/>
                </a:lnTo>
                <a:lnTo>
                  <a:pt x="182916" y="226962"/>
                </a:lnTo>
                <a:lnTo>
                  <a:pt x="182916" y="193902"/>
                </a:lnTo>
                <a:lnTo>
                  <a:pt x="45589" y="193902"/>
                </a:lnTo>
                <a:lnTo>
                  <a:pt x="133841" y="108497"/>
                </a:lnTo>
                <a:lnTo>
                  <a:pt x="133841" y="103456"/>
                </a:lnTo>
                <a:lnTo>
                  <a:pt x="51780" y="12509"/>
                </a:lnTo>
                <a:lnTo>
                  <a:pt x="182024" y="12509"/>
                </a:lnTo>
                <a:lnTo>
                  <a:pt x="182024" y="0"/>
                </a:lnTo>
                <a:close/>
              </a:path>
              <a:path w="183515" h="227329">
                <a:moveTo>
                  <a:pt x="182916" y="164316"/>
                </a:moveTo>
                <a:lnTo>
                  <a:pt x="174885" y="164316"/>
                </a:lnTo>
                <a:lnTo>
                  <a:pt x="173974" y="176081"/>
                </a:lnTo>
                <a:lnTo>
                  <a:pt x="171649" y="183954"/>
                </a:lnTo>
                <a:lnTo>
                  <a:pt x="164166" y="191912"/>
                </a:lnTo>
                <a:lnTo>
                  <a:pt x="156970" y="193902"/>
                </a:lnTo>
                <a:lnTo>
                  <a:pt x="182916" y="193902"/>
                </a:lnTo>
                <a:lnTo>
                  <a:pt x="182916" y="164316"/>
                </a:lnTo>
                <a:close/>
              </a:path>
              <a:path w="183515" h="227329">
                <a:moveTo>
                  <a:pt x="182024" y="12509"/>
                </a:moveTo>
                <a:lnTo>
                  <a:pt x="51780" y="12509"/>
                </a:lnTo>
                <a:lnTo>
                  <a:pt x="124302" y="12828"/>
                </a:lnTo>
                <a:lnTo>
                  <a:pt x="137395" y="15046"/>
                </a:lnTo>
                <a:lnTo>
                  <a:pt x="171434" y="47894"/>
                </a:lnTo>
                <a:lnTo>
                  <a:pt x="173993" y="62115"/>
                </a:lnTo>
                <a:lnTo>
                  <a:pt x="182024" y="62115"/>
                </a:lnTo>
                <a:lnTo>
                  <a:pt x="182024" y="12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17420" y="383230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17420" y="3786730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06974" y="3663420"/>
            <a:ext cx="183515" cy="227329"/>
          </a:xfrm>
          <a:custGeom>
            <a:avLst/>
            <a:gdLst/>
            <a:ahLst/>
            <a:cxnLst/>
            <a:rect l="l" t="t" r="r" b="b"/>
            <a:pathLst>
              <a:path w="183515" h="227329">
                <a:moveTo>
                  <a:pt x="182024" y="0"/>
                </a:moveTo>
                <a:lnTo>
                  <a:pt x="4461" y="0"/>
                </a:lnTo>
                <a:lnTo>
                  <a:pt x="4461" y="7887"/>
                </a:lnTo>
                <a:lnTo>
                  <a:pt x="103419" y="117251"/>
                </a:lnTo>
                <a:lnTo>
                  <a:pt x="0" y="217385"/>
                </a:lnTo>
                <a:lnTo>
                  <a:pt x="0" y="226962"/>
                </a:lnTo>
                <a:lnTo>
                  <a:pt x="182916" y="226962"/>
                </a:lnTo>
                <a:lnTo>
                  <a:pt x="182916" y="193902"/>
                </a:lnTo>
                <a:lnTo>
                  <a:pt x="45589" y="193902"/>
                </a:lnTo>
                <a:lnTo>
                  <a:pt x="133841" y="108497"/>
                </a:lnTo>
                <a:lnTo>
                  <a:pt x="133841" y="103456"/>
                </a:lnTo>
                <a:lnTo>
                  <a:pt x="51780" y="12509"/>
                </a:lnTo>
                <a:lnTo>
                  <a:pt x="182024" y="12509"/>
                </a:lnTo>
                <a:lnTo>
                  <a:pt x="182024" y="0"/>
                </a:lnTo>
                <a:close/>
              </a:path>
              <a:path w="183515" h="227329">
                <a:moveTo>
                  <a:pt x="182916" y="164316"/>
                </a:moveTo>
                <a:lnTo>
                  <a:pt x="174886" y="164316"/>
                </a:lnTo>
                <a:lnTo>
                  <a:pt x="173974" y="176081"/>
                </a:lnTo>
                <a:lnTo>
                  <a:pt x="171649" y="183954"/>
                </a:lnTo>
                <a:lnTo>
                  <a:pt x="164166" y="191912"/>
                </a:lnTo>
                <a:lnTo>
                  <a:pt x="156970" y="193902"/>
                </a:lnTo>
                <a:lnTo>
                  <a:pt x="182916" y="193902"/>
                </a:lnTo>
                <a:lnTo>
                  <a:pt x="182916" y="164316"/>
                </a:lnTo>
                <a:close/>
              </a:path>
              <a:path w="183515" h="227329">
                <a:moveTo>
                  <a:pt x="182024" y="12509"/>
                </a:moveTo>
                <a:lnTo>
                  <a:pt x="51780" y="12509"/>
                </a:lnTo>
                <a:lnTo>
                  <a:pt x="124302" y="12828"/>
                </a:lnTo>
                <a:lnTo>
                  <a:pt x="137395" y="15046"/>
                </a:lnTo>
                <a:lnTo>
                  <a:pt x="171434" y="47894"/>
                </a:lnTo>
                <a:lnTo>
                  <a:pt x="173993" y="62115"/>
                </a:lnTo>
                <a:lnTo>
                  <a:pt x="182024" y="62115"/>
                </a:lnTo>
                <a:lnTo>
                  <a:pt x="182024" y="12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90697" y="3213067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5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11286" y="3294381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85236" y="3317613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5236" y="327204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85823" y="3573171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85823" y="3527599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24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0624" y="3929253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96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29328" y="3414564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796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80956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97084" y="3603551"/>
            <a:ext cx="116205" cy="133350"/>
          </a:xfrm>
          <a:custGeom>
            <a:avLst/>
            <a:gdLst/>
            <a:ahLst/>
            <a:cxnLst/>
            <a:rect l="l" t="t" r="r" b="b"/>
            <a:pathLst>
              <a:path w="116204" h="133350">
                <a:moveTo>
                  <a:pt x="57343" y="129566"/>
                </a:moveTo>
                <a:lnTo>
                  <a:pt x="1074" y="129566"/>
                </a:lnTo>
                <a:lnTo>
                  <a:pt x="0" y="133140"/>
                </a:lnTo>
                <a:lnTo>
                  <a:pt x="56170" y="133140"/>
                </a:lnTo>
                <a:lnTo>
                  <a:pt x="57343" y="129566"/>
                </a:lnTo>
                <a:close/>
              </a:path>
              <a:path w="116204" h="133350">
                <a:moveTo>
                  <a:pt x="70531" y="8935"/>
                </a:moveTo>
                <a:lnTo>
                  <a:pt x="53856" y="8935"/>
                </a:lnTo>
                <a:lnTo>
                  <a:pt x="26837" y="102647"/>
                </a:lnTo>
                <a:lnTo>
                  <a:pt x="24105" y="112049"/>
                </a:lnTo>
                <a:lnTo>
                  <a:pt x="8685" y="129566"/>
                </a:lnTo>
                <a:lnTo>
                  <a:pt x="47583" y="129566"/>
                </a:lnTo>
                <a:lnTo>
                  <a:pt x="43907" y="128826"/>
                </a:lnTo>
                <a:lnTo>
                  <a:pt x="39744" y="125865"/>
                </a:lnTo>
                <a:lnTo>
                  <a:pt x="38717" y="124009"/>
                </a:lnTo>
                <a:lnTo>
                  <a:pt x="38701" y="119225"/>
                </a:lnTo>
                <a:lnTo>
                  <a:pt x="40361" y="112682"/>
                </a:lnTo>
                <a:lnTo>
                  <a:pt x="43680" y="102061"/>
                </a:lnTo>
                <a:lnTo>
                  <a:pt x="70531" y="8935"/>
                </a:lnTo>
                <a:close/>
              </a:path>
              <a:path w="116204" h="133350">
                <a:moveTo>
                  <a:pt x="115940" y="0"/>
                </a:moveTo>
                <a:lnTo>
                  <a:pt x="14137" y="0"/>
                </a:lnTo>
                <a:lnTo>
                  <a:pt x="5033" y="34848"/>
                </a:lnTo>
                <a:lnTo>
                  <a:pt x="8601" y="34848"/>
                </a:lnTo>
                <a:lnTo>
                  <a:pt x="10488" y="28352"/>
                </a:lnTo>
                <a:lnTo>
                  <a:pt x="12919" y="23337"/>
                </a:lnTo>
                <a:lnTo>
                  <a:pt x="18868" y="16272"/>
                </a:lnTo>
                <a:lnTo>
                  <a:pt x="22767" y="13578"/>
                </a:lnTo>
                <a:lnTo>
                  <a:pt x="32415" y="9864"/>
                </a:lnTo>
                <a:lnTo>
                  <a:pt x="38776" y="8935"/>
                </a:lnTo>
                <a:lnTo>
                  <a:pt x="113127" y="8935"/>
                </a:lnTo>
                <a:lnTo>
                  <a:pt x="115940" y="0"/>
                </a:lnTo>
                <a:close/>
              </a:path>
              <a:path w="116204" h="133350">
                <a:moveTo>
                  <a:pt x="113127" y="8935"/>
                </a:moveTo>
                <a:lnTo>
                  <a:pt x="91057" y="8935"/>
                </a:lnTo>
                <a:lnTo>
                  <a:pt x="96672" y="9801"/>
                </a:lnTo>
                <a:lnTo>
                  <a:pt x="101738" y="13822"/>
                </a:lnTo>
                <a:lnTo>
                  <a:pt x="103183" y="17230"/>
                </a:lnTo>
                <a:lnTo>
                  <a:pt x="103183" y="25587"/>
                </a:lnTo>
                <a:lnTo>
                  <a:pt x="102588" y="29952"/>
                </a:lnTo>
                <a:lnTo>
                  <a:pt x="101399" y="34848"/>
                </a:lnTo>
                <a:lnTo>
                  <a:pt x="104968" y="34848"/>
                </a:lnTo>
                <a:lnTo>
                  <a:pt x="113127" y="8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68920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7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4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8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82631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58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0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7" y="107157"/>
                </a:lnTo>
                <a:lnTo>
                  <a:pt x="16461" y="106898"/>
                </a:lnTo>
                <a:lnTo>
                  <a:pt x="15615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58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4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8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28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6394" y="3862682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7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60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4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3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2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38" y="33061"/>
                </a:lnTo>
                <a:lnTo>
                  <a:pt x="50331" y="26807"/>
                </a:lnTo>
                <a:lnTo>
                  <a:pt x="38187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28788" y="3792984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5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5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1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14035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58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5" y="115269"/>
                </a:lnTo>
                <a:lnTo>
                  <a:pt x="15661" y="114175"/>
                </a:lnTo>
                <a:lnTo>
                  <a:pt x="23867" y="108823"/>
                </a:lnTo>
                <a:lnTo>
                  <a:pt x="25350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58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0" y="107157"/>
                </a:lnTo>
                <a:lnTo>
                  <a:pt x="29039" y="103014"/>
                </a:lnTo>
                <a:lnTo>
                  <a:pt x="34504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2" y="1388"/>
                </a:lnTo>
                <a:lnTo>
                  <a:pt x="32400" y="13035"/>
                </a:lnTo>
                <a:lnTo>
                  <a:pt x="24794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64200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58" y="33061"/>
                </a:moveTo>
                <a:lnTo>
                  <a:pt x="20466" y="33061"/>
                </a:lnTo>
                <a:lnTo>
                  <a:pt x="1096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0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5" y="107157"/>
                </a:lnTo>
                <a:lnTo>
                  <a:pt x="16463" y="106898"/>
                </a:lnTo>
                <a:lnTo>
                  <a:pt x="15615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58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4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3" y="1387"/>
                </a:lnTo>
                <a:lnTo>
                  <a:pt x="32400" y="13035"/>
                </a:lnTo>
                <a:lnTo>
                  <a:pt x="24795" y="20530"/>
                </a:lnTo>
                <a:lnTo>
                  <a:pt x="19789" y="24324"/>
                </a:lnTo>
                <a:lnTo>
                  <a:pt x="13708" y="27212"/>
                </a:lnTo>
                <a:lnTo>
                  <a:pt x="6551" y="29194"/>
                </a:lnTo>
                <a:lnTo>
                  <a:pt x="5575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51335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1" y="33061"/>
                </a:moveTo>
                <a:lnTo>
                  <a:pt x="20466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8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4" y="97928"/>
                </a:lnTo>
                <a:lnTo>
                  <a:pt x="19184" y="91338"/>
                </a:lnTo>
                <a:lnTo>
                  <a:pt x="36361" y="33061"/>
                </a:lnTo>
                <a:close/>
              </a:path>
              <a:path w="50800" h="115570">
                <a:moveTo>
                  <a:pt x="31286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5" y="94564"/>
                </a:lnTo>
                <a:lnTo>
                  <a:pt x="31286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7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654207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1" y="33061"/>
                </a:moveTo>
                <a:lnTo>
                  <a:pt x="20467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60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6" y="105119"/>
                </a:lnTo>
                <a:lnTo>
                  <a:pt x="15406" y="102195"/>
                </a:lnTo>
                <a:lnTo>
                  <a:pt x="16666" y="97928"/>
                </a:lnTo>
                <a:lnTo>
                  <a:pt x="19184" y="91338"/>
                </a:lnTo>
                <a:lnTo>
                  <a:pt x="36361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3" y="107157"/>
                </a:lnTo>
                <a:lnTo>
                  <a:pt x="25352" y="107157"/>
                </a:lnTo>
                <a:lnTo>
                  <a:pt x="29041" y="103014"/>
                </a:lnTo>
                <a:lnTo>
                  <a:pt x="34507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5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38" y="33061"/>
                </a:lnTo>
                <a:lnTo>
                  <a:pt x="50330" y="26807"/>
                </a:lnTo>
                <a:lnTo>
                  <a:pt x="38187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96601" y="33479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7" y="97299"/>
                </a:lnTo>
                <a:lnTo>
                  <a:pt x="104" y="102195"/>
                </a:lnTo>
                <a:lnTo>
                  <a:pt x="0" y="108883"/>
                </a:lnTo>
                <a:lnTo>
                  <a:pt x="831" y="111044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5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1" y="107157"/>
                </a:lnTo>
                <a:lnTo>
                  <a:pt x="16967" y="107157"/>
                </a:lnTo>
                <a:lnTo>
                  <a:pt x="16463" y="106898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5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1" y="107157"/>
                </a:lnTo>
                <a:lnTo>
                  <a:pt x="29039" y="103014"/>
                </a:lnTo>
                <a:lnTo>
                  <a:pt x="34505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4" y="0"/>
                </a:moveTo>
                <a:lnTo>
                  <a:pt x="41810" y="0"/>
                </a:lnTo>
                <a:lnTo>
                  <a:pt x="40912" y="1388"/>
                </a:lnTo>
                <a:lnTo>
                  <a:pt x="32399" y="13035"/>
                </a:lnTo>
                <a:lnTo>
                  <a:pt x="24794" y="20530"/>
                </a:lnTo>
                <a:lnTo>
                  <a:pt x="19789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9407" y="3603551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70">
                <a:moveTo>
                  <a:pt x="36360" y="33061"/>
                </a:moveTo>
                <a:lnTo>
                  <a:pt x="20466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1" y="114175"/>
                </a:lnTo>
                <a:lnTo>
                  <a:pt x="23868" y="108823"/>
                </a:lnTo>
                <a:lnTo>
                  <a:pt x="25352" y="107157"/>
                </a:lnTo>
                <a:lnTo>
                  <a:pt x="16967" y="107157"/>
                </a:lnTo>
                <a:lnTo>
                  <a:pt x="16463" y="106899"/>
                </a:lnTo>
                <a:lnTo>
                  <a:pt x="15617" y="105865"/>
                </a:lnTo>
                <a:lnTo>
                  <a:pt x="15405" y="105119"/>
                </a:lnTo>
                <a:lnTo>
                  <a:pt x="15405" y="102196"/>
                </a:lnTo>
                <a:lnTo>
                  <a:pt x="16664" y="97928"/>
                </a:lnTo>
                <a:lnTo>
                  <a:pt x="19183" y="91338"/>
                </a:lnTo>
                <a:lnTo>
                  <a:pt x="36360" y="33061"/>
                </a:lnTo>
                <a:close/>
              </a:path>
              <a:path w="50800" h="115570">
                <a:moveTo>
                  <a:pt x="31285" y="92120"/>
                </a:moveTo>
                <a:lnTo>
                  <a:pt x="18872" y="107157"/>
                </a:lnTo>
                <a:lnTo>
                  <a:pt x="25352" y="107157"/>
                </a:lnTo>
                <a:lnTo>
                  <a:pt x="29041" y="103016"/>
                </a:lnTo>
                <a:lnTo>
                  <a:pt x="34505" y="94564"/>
                </a:lnTo>
                <a:lnTo>
                  <a:pt x="31285" y="92120"/>
                </a:lnTo>
                <a:close/>
              </a:path>
              <a:path w="50800" h="115570">
                <a:moveTo>
                  <a:pt x="46106" y="0"/>
                </a:moveTo>
                <a:lnTo>
                  <a:pt x="41812" y="0"/>
                </a:lnTo>
                <a:lnTo>
                  <a:pt x="40913" y="1388"/>
                </a:lnTo>
                <a:lnTo>
                  <a:pt x="32400" y="13036"/>
                </a:lnTo>
                <a:lnTo>
                  <a:pt x="24795" y="20530"/>
                </a:lnTo>
                <a:lnTo>
                  <a:pt x="19790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37" y="33061"/>
                </a:lnTo>
                <a:lnTo>
                  <a:pt x="50330" y="26807"/>
                </a:lnTo>
                <a:lnTo>
                  <a:pt x="38186" y="26807"/>
                </a:lnTo>
                <a:lnTo>
                  <a:pt x="46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67520" y="3662528"/>
            <a:ext cx="205104" cy="227965"/>
          </a:xfrm>
          <a:custGeom>
            <a:avLst/>
            <a:gdLst/>
            <a:ahLst/>
            <a:cxnLst/>
            <a:rect l="l" t="t" r="r" b="b"/>
            <a:pathLst>
              <a:path w="205104" h="227964">
                <a:moveTo>
                  <a:pt x="174619" y="6142"/>
                </a:moveTo>
                <a:lnTo>
                  <a:pt x="66614" y="6142"/>
                </a:lnTo>
                <a:lnTo>
                  <a:pt x="72608" y="7881"/>
                </a:lnTo>
                <a:lnTo>
                  <a:pt x="80973" y="15058"/>
                </a:lnTo>
                <a:lnTo>
                  <a:pt x="83065" y="19430"/>
                </a:lnTo>
                <a:lnTo>
                  <a:pt x="83065" y="29622"/>
                </a:lnTo>
                <a:lnTo>
                  <a:pt x="81727" y="36738"/>
                </a:lnTo>
                <a:lnTo>
                  <a:pt x="79049" y="45934"/>
                </a:lnTo>
                <a:lnTo>
                  <a:pt x="38051" y="189394"/>
                </a:lnTo>
                <a:lnTo>
                  <a:pt x="18571" y="219088"/>
                </a:lnTo>
                <a:lnTo>
                  <a:pt x="15670" y="220430"/>
                </a:lnTo>
                <a:lnTo>
                  <a:pt x="10093" y="221267"/>
                </a:lnTo>
                <a:lnTo>
                  <a:pt x="1840" y="221602"/>
                </a:lnTo>
                <a:lnTo>
                  <a:pt x="0" y="227857"/>
                </a:lnTo>
                <a:lnTo>
                  <a:pt x="88070" y="227857"/>
                </a:lnTo>
                <a:lnTo>
                  <a:pt x="89576" y="221602"/>
                </a:lnTo>
                <a:lnTo>
                  <a:pt x="78646" y="220793"/>
                </a:lnTo>
                <a:lnTo>
                  <a:pt x="71953" y="219471"/>
                </a:lnTo>
                <a:lnTo>
                  <a:pt x="66266" y="215198"/>
                </a:lnTo>
                <a:lnTo>
                  <a:pt x="64648" y="211847"/>
                </a:lnTo>
                <a:lnTo>
                  <a:pt x="64648" y="201999"/>
                </a:lnTo>
                <a:lnTo>
                  <a:pt x="65930" y="195144"/>
                </a:lnTo>
                <a:lnTo>
                  <a:pt x="68496" y="187018"/>
                </a:lnTo>
                <a:lnTo>
                  <a:pt x="89101" y="114542"/>
                </a:lnTo>
                <a:lnTo>
                  <a:pt x="152124" y="114542"/>
                </a:lnTo>
                <a:lnTo>
                  <a:pt x="151661" y="111961"/>
                </a:lnTo>
                <a:lnTo>
                  <a:pt x="162714" y="108046"/>
                </a:lnTo>
                <a:lnTo>
                  <a:pt x="167429" y="105440"/>
                </a:lnTo>
                <a:lnTo>
                  <a:pt x="104962" y="105440"/>
                </a:lnTo>
                <a:lnTo>
                  <a:pt x="98772" y="104937"/>
                </a:lnTo>
                <a:lnTo>
                  <a:pt x="91821" y="103931"/>
                </a:lnTo>
                <a:lnTo>
                  <a:pt x="117933" y="12956"/>
                </a:lnTo>
                <a:lnTo>
                  <a:pt x="122701" y="12063"/>
                </a:lnTo>
                <a:lnTo>
                  <a:pt x="126823" y="11616"/>
                </a:lnTo>
                <a:lnTo>
                  <a:pt x="185248" y="11616"/>
                </a:lnTo>
                <a:lnTo>
                  <a:pt x="176176" y="6638"/>
                </a:lnTo>
                <a:lnTo>
                  <a:pt x="174619" y="6142"/>
                </a:lnTo>
                <a:close/>
              </a:path>
              <a:path w="205104" h="227964">
                <a:moveTo>
                  <a:pt x="152575" y="117055"/>
                </a:moveTo>
                <a:lnTo>
                  <a:pt x="113207" y="117055"/>
                </a:lnTo>
                <a:lnTo>
                  <a:pt x="149316" y="227857"/>
                </a:lnTo>
                <a:lnTo>
                  <a:pt x="204246" y="227857"/>
                </a:lnTo>
                <a:lnTo>
                  <a:pt x="197787" y="220630"/>
                </a:lnTo>
                <a:lnTo>
                  <a:pt x="186476" y="216469"/>
                </a:lnTo>
                <a:lnTo>
                  <a:pt x="175490" y="207437"/>
                </a:lnTo>
                <a:lnTo>
                  <a:pt x="169792" y="196479"/>
                </a:lnTo>
                <a:lnTo>
                  <a:pt x="164095" y="181197"/>
                </a:lnTo>
                <a:lnTo>
                  <a:pt x="152575" y="117055"/>
                </a:lnTo>
                <a:close/>
              </a:path>
              <a:path w="205104" h="227964">
                <a:moveTo>
                  <a:pt x="152124" y="114542"/>
                </a:moveTo>
                <a:lnTo>
                  <a:pt x="89101" y="114542"/>
                </a:lnTo>
                <a:lnTo>
                  <a:pt x="97346" y="116339"/>
                </a:lnTo>
                <a:lnTo>
                  <a:pt x="105380" y="117177"/>
                </a:lnTo>
                <a:lnTo>
                  <a:pt x="113207" y="117055"/>
                </a:lnTo>
                <a:lnTo>
                  <a:pt x="152575" y="117055"/>
                </a:lnTo>
                <a:lnTo>
                  <a:pt x="152124" y="114542"/>
                </a:lnTo>
                <a:close/>
              </a:path>
              <a:path w="205104" h="227964">
                <a:moveTo>
                  <a:pt x="185248" y="11616"/>
                </a:moveTo>
                <a:lnTo>
                  <a:pt x="126823" y="11616"/>
                </a:lnTo>
                <a:lnTo>
                  <a:pt x="139948" y="12271"/>
                </a:lnTo>
                <a:lnTo>
                  <a:pt x="152150" y="15868"/>
                </a:lnTo>
                <a:lnTo>
                  <a:pt x="162308" y="23046"/>
                </a:lnTo>
                <a:lnTo>
                  <a:pt x="167057" y="30980"/>
                </a:lnTo>
                <a:lnTo>
                  <a:pt x="169641" y="43035"/>
                </a:lnTo>
                <a:lnTo>
                  <a:pt x="169869" y="61190"/>
                </a:lnTo>
                <a:lnTo>
                  <a:pt x="166101" y="72227"/>
                </a:lnTo>
                <a:lnTo>
                  <a:pt x="137202" y="100798"/>
                </a:lnTo>
                <a:lnTo>
                  <a:pt x="110390" y="105440"/>
                </a:lnTo>
                <a:lnTo>
                  <a:pt x="167429" y="105440"/>
                </a:lnTo>
                <a:lnTo>
                  <a:pt x="200307" y="72128"/>
                </a:lnTo>
                <a:lnTo>
                  <a:pt x="204601" y="45276"/>
                </a:lnTo>
                <a:lnTo>
                  <a:pt x="201789" y="33203"/>
                </a:lnTo>
                <a:lnTo>
                  <a:pt x="195591" y="22154"/>
                </a:lnTo>
                <a:lnTo>
                  <a:pt x="185584" y="11801"/>
                </a:lnTo>
                <a:lnTo>
                  <a:pt x="185248" y="11616"/>
                </a:lnTo>
                <a:close/>
              </a:path>
              <a:path w="205104" h="227964">
                <a:moveTo>
                  <a:pt x="134858" y="0"/>
                </a:moveTo>
                <a:lnTo>
                  <a:pt x="60813" y="0"/>
                </a:lnTo>
                <a:lnTo>
                  <a:pt x="58807" y="6254"/>
                </a:lnTo>
                <a:lnTo>
                  <a:pt x="66614" y="6142"/>
                </a:lnTo>
                <a:lnTo>
                  <a:pt x="174619" y="6142"/>
                </a:lnTo>
                <a:lnTo>
                  <a:pt x="164586" y="2950"/>
                </a:lnTo>
                <a:lnTo>
                  <a:pt x="150813" y="737"/>
                </a:lnTo>
                <a:lnTo>
                  <a:pt x="134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63515" y="3657167"/>
            <a:ext cx="203200" cy="233679"/>
          </a:xfrm>
          <a:custGeom>
            <a:avLst/>
            <a:gdLst/>
            <a:ahLst/>
            <a:cxnLst/>
            <a:rect l="l" t="t" r="r" b="b"/>
            <a:pathLst>
              <a:path w="203200" h="233679">
                <a:moveTo>
                  <a:pt x="193276" y="0"/>
                </a:moveTo>
                <a:lnTo>
                  <a:pt x="187280" y="0"/>
                </a:lnTo>
                <a:lnTo>
                  <a:pt x="46718" y="191185"/>
                </a:lnTo>
                <a:lnTo>
                  <a:pt x="37518" y="203242"/>
                </a:lnTo>
                <a:lnTo>
                  <a:pt x="1840" y="226962"/>
                </a:lnTo>
                <a:lnTo>
                  <a:pt x="0" y="233217"/>
                </a:lnTo>
                <a:lnTo>
                  <a:pt x="66573" y="233217"/>
                </a:lnTo>
                <a:lnTo>
                  <a:pt x="68412" y="226962"/>
                </a:lnTo>
                <a:lnTo>
                  <a:pt x="61720" y="226739"/>
                </a:lnTo>
                <a:lnTo>
                  <a:pt x="56923" y="225360"/>
                </a:lnTo>
                <a:lnTo>
                  <a:pt x="51125" y="220286"/>
                </a:lnTo>
                <a:lnTo>
                  <a:pt x="49759" y="217427"/>
                </a:lnTo>
                <a:lnTo>
                  <a:pt x="49674" y="211070"/>
                </a:lnTo>
                <a:lnTo>
                  <a:pt x="50344" y="208229"/>
                </a:lnTo>
                <a:lnTo>
                  <a:pt x="53021" y="202150"/>
                </a:lnTo>
                <a:lnTo>
                  <a:pt x="56310" y="197154"/>
                </a:lnTo>
                <a:lnTo>
                  <a:pt x="61553" y="190201"/>
                </a:lnTo>
                <a:lnTo>
                  <a:pt x="85115" y="158159"/>
                </a:lnTo>
                <a:lnTo>
                  <a:pt x="177663" y="158159"/>
                </a:lnTo>
                <a:lnTo>
                  <a:pt x="178809" y="146542"/>
                </a:lnTo>
                <a:lnTo>
                  <a:pt x="93661" y="146542"/>
                </a:lnTo>
                <a:lnTo>
                  <a:pt x="158992" y="57745"/>
                </a:lnTo>
                <a:lnTo>
                  <a:pt x="187575" y="57745"/>
                </a:lnTo>
                <a:lnTo>
                  <a:pt x="193276" y="0"/>
                </a:lnTo>
                <a:close/>
              </a:path>
              <a:path w="203200" h="233679">
                <a:moveTo>
                  <a:pt x="202643" y="226962"/>
                </a:moveTo>
                <a:lnTo>
                  <a:pt x="113499" y="226962"/>
                </a:lnTo>
                <a:lnTo>
                  <a:pt x="111659" y="233217"/>
                </a:lnTo>
                <a:lnTo>
                  <a:pt x="200803" y="233217"/>
                </a:lnTo>
                <a:lnTo>
                  <a:pt x="202643" y="226962"/>
                </a:lnTo>
                <a:close/>
              </a:path>
              <a:path w="203200" h="233679">
                <a:moveTo>
                  <a:pt x="177663" y="158159"/>
                </a:moveTo>
                <a:lnTo>
                  <a:pt x="149024" y="158159"/>
                </a:lnTo>
                <a:lnTo>
                  <a:pt x="146124" y="187298"/>
                </a:lnTo>
                <a:lnTo>
                  <a:pt x="145008" y="200132"/>
                </a:lnTo>
                <a:lnTo>
                  <a:pt x="143837" y="208277"/>
                </a:lnTo>
                <a:lnTo>
                  <a:pt x="142610" y="211730"/>
                </a:lnTo>
                <a:lnTo>
                  <a:pt x="140826" y="216645"/>
                </a:lnTo>
                <a:lnTo>
                  <a:pt x="138316" y="220159"/>
                </a:lnTo>
                <a:lnTo>
                  <a:pt x="135082" y="222271"/>
                </a:lnTo>
                <a:lnTo>
                  <a:pt x="130509" y="225399"/>
                </a:lnTo>
                <a:lnTo>
                  <a:pt x="124598" y="226962"/>
                </a:lnTo>
                <a:lnTo>
                  <a:pt x="194055" y="226962"/>
                </a:lnTo>
                <a:lnTo>
                  <a:pt x="187949" y="226183"/>
                </a:lnTo>
                <a:lnTo>
                  <a:pt x="180699" y="223065"/>
                </a:lnTo>
                <a:lnTo>
                  <a:pt x="177827" y="220666"/>
                </a:lnTo>
                <a:lnTo>
                  <a:pt x="175581" y="217250"/>
                </a:lnTo>
                <a:lnTo>
                  <a:pt x="174035" y="215082"/>
                </a:lnTo>
                <a:lnTo>
                  <a:pt x="173211" y="211730"/>
                </a:lnTo>
                <a:lnTo>
                  <a:pt x="173290" y="203242"/>
                </a:lnTo>
                <a:lnTo>
                  <a:pt x="173645" y="198639"/>
                </a:lnTo>
                <a:lnTo>
                  <a:pt x="174537" y="189824"/>
                </a:lnTo>
                <a:lnTo>
                  <a:pt x="177663" y="158159"/>
                </a:lnTo>
                <a:close/>
              </a:path>
              <a:path w="203200" h="233679">
                <a:moveTo>
                  <a:pt x="187575" y="57745"/>
                </a:moveTo>
                <a:lnTo>
                  <a:pt x="158992" y="57745"/>
                </a:lnTo>
                <a:lnTo>
                  <a:pt x="150167" y="146542"/>
                </a:lnTo>
                <a:lnTo>
                  <a:pt x="178809" y="146542"/>
                </a:lnTo>
                <a:lnTo>
                  <a:pt x="187575" y="5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80993" y="3657167"/>
            <a:ext cx="203200" cy="233679"/>
          </a:xfrm>
          <a:custGeom>
            <a:avLst/>
            <a:gdLst/>
            <a:ahLst/>
            <a:cxnLst/>
            <a:rect l="l" t="t" r="r" b="b"/>
            <a:pathLst>
              <a:path w="203200" h="233679">
                <a:moveTo>
                  <a:pt x="193274" y="0"/>
                </a:moveTo>
                <a:lnTo>
                  <a:pt x="187279" y="0"/>
                </a:lnTo>
                <a:lnTo>
                  <a:pt x="46717" y="191186"/>
                </a:lnTo>
                <a:lnTo>
                  <a:pt x="37518" y="203242"/>
                </a:lnTo>
                <a:lnTo>
                  <a:pt x="1840" y="226962"/>
                </a:lnTo>
                <a:lnTo>
                  <a:pt x="0" y="233217"/>
                </a:lnTo>
                <a:lnTo>
                  <a:pt x="66570" y="233217"/>
                </a:lnTo>
                <a:lnTo>
                  <a:pt x="68411" y="226962"/>
                </a:lnTo>
                <a:lnTo>
                  <a:pt x="61719" y="226739"/>
                </a:lnTo>
                <a:lnTo>
                  <a:pt x="56923" y="225360"/>
                </a:lnTo>
                <a:lnTo>
                  <a:pt x="51123" y="220286"/>
                </a:lnTo>
                <a:lnTo>
                  <a:pt x="49758" y="217427"/>
                </a:lnTo>
                <a:lnTo>
                  <a:pt x="49673" y="211070"/>
                </a:lnTo>
                <a:lnTo>
                  <a:pt x="50344" y="208229"/>
                </a:lnTo>
                <a:lnTo>
                  <a:pt x="53019" y="202150"/>
                </a:lnTo>
                <a:lnTo>
                  <a:pt x="56310" y="197154"/>
                </a:lnTo>
                <a:lnTo>
                  <a:pt x="61551" y="190201"/>
                </a:lnTo>
                <a:lnTo>
                  <a:pt x="85114" y="158159"/>
                </a:lnTo>
                <a:lnTo>
                  <a:pt x="177663" y="158159"/>
                </a:lnTo>
                <a:lnTo>
                  <a:pt x="178809" y="146542"/>
                </a:lnTo>
                <a:lnTo>
                  <a:pt x="93659" y="146542"/>
                </a:lnTo>
                <a:lnTo>
                  <a:pt x="158992" y="57745"/>
                </a:lnTo>
                <a:lnTo>
                  <a:pt x="187574" y="57745"/>
                </a:lnTo>
                <a:lnTo>
                  <a:pt x="193274" y="0"/>
                </a:lnTo>
                <a:close/>
              </a:path>
              <a:path w="203200" h="233679">
                <a:moveTo>
                  <a:pt x="202643" y="226962"/>
                </a:moveTo>
                <a:lnTo>
                  <a:pt x="113499" y="226962"/>
                </a:lnTo>
                <a:lnTo>
                  <a:pt x="111659" y="233217"/>
                </a:lnTo>
                <a:lnTo>
                  <a:pt x="200803" y="233217"/>
                </a:lnTo>
                <a:lnTo>
                  <a:pt x="202643" y="226962"/>
                </a:lnTo>
                <a:close/>
              </a:path>
              <a:path w="203200" h="233679">
                <a:moveTo>
                  <a:pt x="177663" y="158159"/>
                </a:moveTo>
                <a:lnTo>
                  <a:pt x="149023" y="158159"/>
                </a:lnTo>
                <a:lnTo>
                  <a:pt x="146123" y="187298"/>
                </a:lnTo>
                <a:lnTo>
                  <a:pt x="145008" y="200132"/>
                </a:lnTo>
                <a:lnTo>
                  <a:pt x="143837" y="208277"/>
                </a:lnTo>
                <a:lnTo>
                  <a:pt x="142609" y="211730"/>
                </a:lnTo>
                <a:lnTo>
                  <a:pt x="140825" y="216645"/>
                </a:lnTo>
                <a:lnTo>
                  <a:pt x="138315" y="220159"/>
                </a:lnTo>
                <a:lnTo>
                  <a:pt x="135081" y="222271"/>
                </a:lnTo>
                <a:lnTo>
                  <a:pt x="130509" y="225399"/>
                </a:lnTo>
                <a:lnTo>
                  <a:pt x="124597" y="226962"/>
                </a:lnTo>
                <a:lnTo>
                  <a:pt x="194054" y="226962"/>
                </a:lnTo>
                <a:lnTo>
                  <a:pt x="187948" y="226183"/>
                </a:lnTo>
                <a:lnTo>
                  <a:pt x="180698" y="223065"/>
                </a:lnTo>
                <a:lnTo>
                  <a:pt x="177827" y="220666"/>
                </a:lnTo>
                <a:lnTo>
                  <a:pt x="175580" y="217250"/>
                </a:lnTo>
                <a:lnTo>
                  <a:pt x="174035" y="215082"/>
                </a:lnTo>
                <a:lnTo>
                  <a:pt x="173211" y="211730"/>
                </a:lnTo>
                <a:lnTo>
                  <a:pt x="173290" y="203242"/>
                </a:lnTo>
                <a:lnTo>
                  <a:pt x="173644" y="198639"/>
                </a:lnTo>
                <a:lnTo>
                  <a:pt x="174537" y="189824"/>
                </a:lnTo>
                <a:lnTo>
                  <a:pt x="177663" y="158159"/>
                </a:lnTo>
                <a:close/>
              </a:path>
              <a:path w="203200" h="233679">
                <a:moveTo>
                  <a:pt x="187574" y="57745"/>
                </a:moveTo>
                <a:lnTo>
                  <a:pt x="158992" y="57745"/>
                </a:lnTo>
                <a:lnTo>
                  <a:pt x="150166" y="146542"/>
                </a:lnTo>
                <a:lnTo>
                  <a:pt x="178809" y="146542"/>
                </a:lnTo>
                <a:lnTo>
                  <a:pt x="187574" y="5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840628" y="3223789"/>
            <a:ext cx="154941" cy="155575"/>
          </a:xfrm>
          <a:custGeom>
            <a:avLst/>
            <a:gdLst/>
            <a:ahLst/>
            <a:cxnLst/>
            <a:rect l="l" t="t" r="r" b="b"/>
            <a:pathLst>
              <a:path w="154940" h="155575">
                <a:moveTo>
                  <a:pt x="65421" y="18472"/>
                </a:moveTo>
                <a:lnTo>
                  <a:pt x="33757" y="18472"/>
                </a:lnTo>
                <a:lnTo>
                  <a:pt x="34984" y="18947"/>
                </a:lnTo>
                <a:lnTo>
                  <a:pt x="37232" y="20845"/>
                </a:lnTo>
                <a:lnTo>
                  <a:pt x="37795" y="21990"/>
                </a:lnTo>
                <a:lnTo>
                  <a:pt x="37752" y="26509"/>
                </a:lnTo>
                <a:lnTo>
                  <a:pt x="35671" y="34081"/>
                </a:lnTo>
                <a:lnTo>
                  <a:pt x="31424" y="46507"/>
                </a:lnTo>
                <a:lnTo>
                  <a:pt x="13458" y="100325"/>
                </a:lnTo>
                <a:lnTo>
                  <a:pt x="8923" y="115457"/>
                </a:lnTo>
                <a:lnTo>
                  <a:pt x="6253" y="127534"/>
                </a:lnTo>
                <a:lnTo>
                  <a:pt x="5501" y="135432"/>
                </a:lnTo>
                <a:lnTo>
                  <a:pt x="5452" y="142574"/>
                </a:lnTo>
                <a:lnTo>
                  <a:pt x="7195" y="146753"/>
                </a:lnTo>
                <a:lnTo>
                  <a:pt x="14566" y="153733"/>
                </a:lnTo>
                <a:lnTo>
                  <a:pt x="19057" y="155479"/>
                </a:lnTo>
                <a:lnTo>
                  <a:pt x="31696" y="154662"/>
                </a:lnTo>
                <a:lnTo>
                  <a:pt x="41692" y="151036"/>
                </a:lnTo>
                <a:lnTo>
                  <a:pt x="53252" y="143954"/>
                </a:lnTo>
                <a:lnTo>
                  <a:pt x="61421" y="137342"/>
                </a:lnTo>
                <a:lnTo>
                  <a:pt x="37819" y="137342"/>
                </a:lnTo>
                <a:lnTo>
                  <a:pt x="35887" y="136701"/>
                </a:lnTo>
                <a:lnTo>
                  <a:pt x="32997" y="134132"/>
                </a:lnTo>
                <a:lnTo>
                  <a:pt x="32274" y="132427"/>
                </a:lnTo>
                <a:lnTo>
                  <a:pt x="32401" y="128635"/>
                </a:lnTo>
                <a:lnTo>
                  <a:pt x="34610" y="118830"/>
                </a:lnTo>
                <a:lnTo>
                  <a:pt x="39789" y="102605"/>
                </a:lnTo>
                <a:lnTo>
                  <a:pt x="61022" y="39200"/>
                </a:lnTo>
                <a:lnTo>
                  <a:pt x="64462" y="26000"/>
                </a:lnTo>
                <a:lnTo>
                  <a:pt x="65421" y="18472"/>
                </a:lnTo>
                <a:close/>
              </a:path>
              <a:path w="154940" h="155575">
                <a:moveTo>
                  <a:pt x="131769" y="81136"/>
                </a:moveTo>
                <a:lnTo>
                  <a:pt x="108361" y="81136"/>
                </a:lnTo>
                <a:lnTo>
                  <a:pt x="99524" y="110746"/>
                </a:lnTo>
                <a:lnTo>
                  <a:pt x="92420" y="146296"/>
                </a:lnTo>
                <a:lnTo>
                  <a:pt x="93549" y="149429"/>
                </a:lnTo>
                <a:lnTo>
                  <a:pt x="98066" y="154269"/>
                </a:lnTo>
                <a:lnTo>
                  <a:pt x="101125" y="155479"/>
                </a:lnTo>
                <a:lnTo>
                  <a:pt x="105910" y="155456"/>
                </a:lnTo>
                <a:lnTo>
                  <a:pt x="114382" y="152789"/>
                </a:lnTo>
                <a:lnTo>
                  <a:pt x="128755" y="142574"/>
                </a:lnTo>
                <a:lnTo>
                  <a:pt x="131410" y="139353"/>
                </a:lnTo>
                <a:lnTo>
                  <a:pt x="119997" y="139353"/>
                </a:lnTo>
                <a:lnTo>
                  <a:pt x="119221" y="138922"/>
                </a:lnTo>
                <a:lnTo>
                  <a:pt x="118068" y="137201"/>
                </a:lnTo>
                <a:lnTo>
                  <a:pt x="117779" y="135858"/>
                </a:lnTo>
                <a:lnTo>
                  <a:pt x="117897" y="132427"/>
                </a:lnTo>
                <a:lnTo>
                  <a:pt x="117960" y="131806"/>
                </a:lnTo>
                <a:lnTo>
                  <a:pt x="119980" y="121806"/>
                </a:lnTo>
                <a:lnTo>
                  <a:pt x="124694" y="104926"/>
                </a:lnTo>
                <a:lnTo>
                  <a:pt x="131769" y="81136"/>
                </a:lnTo>
                <a:close/>
              </a:path>
              <a:path w="154940" h="155575">
                <a:moveTo>
                  <a:pt x="139738" y="116608"/>
                </a:moveTo>
                <a:lnTo>
                  <a:pt x="132295" y="128756"/>
                </a:lnTo>
                <a:lnTo>
                  <a:pt x="127786" y="135432"/>
                </a:lnTo>
                <a:lnTo>
                  <a:pt x="124142" y="138569"/>
                </a:lnTo>
                <a:lnTo>
                  <a:pt x="122478" y="139353"/>
                </a:lnTo>
                <a:lnTo>
                  <a:pt x="131410" y="139353"/>
                </a:lnTo>
                <a:lnTo>
                  <a:pt x="136822" y="132788"/>
                </a:lnTo>
                <a:lnTo>
                  <a:pt x="144757" y="120463"/>
                </a:lnTo>
                <a:lnTo>
                  <a:pt x="139738" y="116608"/>
                </a:lnTo>
                <a:close/>
              </a:path>
              <a:path w="154940" h="155575">
                <a:moveTo>
                  <a:pt x="154837" y="3573"/>
                </a:moveTo>
                <a:lnTo>
                  <a:pt x="129825" y="3573"/>
                </a:lnTo>
                <a:lnTo>
                  <a:pt x="122159" y="29523"/>
                </a:lnTo>
                <a:lnTo>
                  <a:pt x="117628" y="42714"/>
                </a:lnTo>
                <a:lnTo>
                  <a:pt x="97735" y="82540"/>
                </a:lnTo>
                <a:lnTo>
                  <a:pt x="71832" y="116457"/>
                </a:lnTo>
                <a:lnTo>
                  <a:pt x="44046" y="137342"/>
                </a:lnTo>
                <a:lnTo>
                  <a:pt x="61421" y="137342"/>
                </a:lnTo>
                <a:lnTo>
                  <a:pt x="90762" y="104926"/>
                </a:lnTo>
                <a:lnTo>
                  <a:pt x="108361" y="81136"/>
                </a:lnTo>
                <a:lnTo>
                  <a:pt x="131769" y="81136"/>
                </a:lnTo>
                <a:lnTo>
                  <a:pt x="154837" y="3573"/>
                </a:lnTo>
                <a:close/>
              </a:path>
              <a:path w="154940" h="155575">
                <a:moveTo>
                  <a:pt x="54824" y="0"/>
                </a:moveTo>
                <a:lnTo>
                  <a:pt x="43799" y="0"/>
                </a:lnTo>
                <a:lnTo>
                  <a:pt x="36653" y="2406"/>
                </a:lnTo>
                <a:lnTo>
                  <a:pt x="26933" y="8455"/>
                </a:lnTo>
                <a:lnTo>
                  <a:pt x="17638" y="15619"/>
                </a:lnTo>
                <a:lnTo>
                  <a:pt x="8660" y="24776"/>
                </a:lnTo>
                <a:lnTo>
                  <a:pt x="0" y="35924"/>
                </a:lnTo>
                <a:lnTo>
                  <a:pt x="6424" y="38270"/>
                </a:lnTo>
                <a:lnTo>
                  <a:pt x="17659" y="26509"/>
                </a:lnTo>
                <a:lnTo>
                  <a:pt x="24070" y="20984"/>
                </a:lnTo>
                <a:lnTo>
                  <a:pt x="26854" y="19310"/>
                </a:lnTo>
                <a:lnTo>
                  <a:pt x="29640" y="18472"/>
                </a:lnTo>
                <a:lnTo>
                  <a:pt x="65421" y="18472"/>
                </a:lnTo>
                <a:lnTo>
                  <a:pt x="65609" y="16991"/>
                </a:lnTo>
                <a:lnTo>
                  <a:pt x="65609" y="12002"/>
                </a:lnTo>
                <a:lnTo>
                  <a:pt x="64185" y="7923"/>
                </a:lnTo>
                <a:lnTo>
                  <a:pt x="58488" y="1584"/>
                </a:lnTo>
                <a:lnTo>
                  <a:pt x="548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50766" y="3147837"/>
            <a:ext cx="210185" cy="227965"/>
          </a:xfrm>
          <a:custGeom>
            <a:avLst/>
            <a:gdLst/>
            <a:ahLst/>
            <a:cxnLst/>
            <a:rect l="l" t="t" r="r" b="b"/>
            <a:pathLst>
              <a:path w="210184" h="227964">
                <a:moveTo>
                  <a:pt x="141312" y="0"/>
                </a:moveTo>
                <a:lnTo>
                  <a:pt x="59571" y="0"/>
                </a:lnTo>
                <a:lnTo>
                  <a:pt x="57230" y="6254"/>
                </a:lnTo>
                <a:lnTo>
                  <a:pt x="71172" y="6422"/>
                </a:lnTo>
                <a:lnTo>
                  <a:pt x="76998" y="7628"/>
                </a:lnTo>
                <a:lnTo>
                  <a:pt x="83134" y="12449"/>
                </a:lnTo>
                <a:lnTo>
                  <a:pt x="84668" y="15726"/>
                </a:lnTo>
                <a:lnTo>
                  <a:pt x="84668" y="24577"/>
                </a:lnTo>
                <a:lnTo>
                  <a:pt x="82939" y="32763"/>
                </a:lnTo>
                <a:lnTo>
                  <a:pt x="79481" y="44427"/>
                </a:lnTo>
                <a:lnTo>
                  <a:pt x="37815" y="190159"/>
                </a:lnTo>
                <a:lnTo>
                  <a:pt x="19908" y="219088"/>
                </a:lnTo>
                <a:lnTo>
                  <a:pt x="16785" y="220541"/>
                </a:lnTo>
                <a:lnTo>
                  <a:pt x="10873" y="221378"/>
                </a:lnTo>
                <a:lnTo>
                  <a:pt x="2174" y="221602"/>
                </a:lnTo>
                <a:lnTo>
                  <a:pt x="0" y="227857"/>
                </a:lnTo>
                <a:lnTo>
                  <a:pt x="87340" y="227839"/>
                </a:lnTo>
                <a:lnTo>
                  <a:pt x="137655" y="221919"/>
                </a:lnTo>
                <a:lnTo>
                  <a:pt x="151424" y="216208"/>
                </a:lnTo>
                <a:lnTo>
                  <a:pt x="85917" y="216208"/>
                </a:lnTo>
                <a:lnTo>
                  <a:pt x="74404" y="215496"/>
                </a:lnTo>
                <a:lnTo>
                  <a:pt x="59781" y="213854"/>
                </a:lnTo>
                <a:lnTo>
                  <a:pt x="88515" y="112588"/>
                </a:lnTo>
                <a:lnTo>
                  <a:pt x="161682" y="112588"/>
                </a:lnTo>
                <a:lnTo>
                  <a:pt x="152930" y="105943"/>
                </a:lnTo>
                <a:lnTo>
                  <a:pt x="165856" y="101865"/>
                </a:lnTo>
                <a:lnTo>
                  <a:pt x="104339" y="101865"/>
                </a:lnTo>
                <a:lnTo>
                  <a:pt x="99098" y="101568"/>
                </a:lnTo>
                <a:lnTo>
                  <a:pt x="91847" y="100972"/>
                </a:lnTo>
                <a:lnTo>
                  <a:pt x="116748" y="13627"/>
                </a:lnTo>
                <a:lnTo>
                  <a:pt x="123068" y="12287"/>
                </a:lnTo>
                <a:lnTo>
                  <a:pt x="128258" y="11616"/>
                </a:lnTo>
                <a:lnTo>
                  <a:pt x="186909" y="11616"/>
                </a:lnTo>
                <a:lnTo>
                  <a:pt x="183776" y="9734"/>
                </a:lnTo>
                <a:lnTo>
                  <a:pt x="167308" y="2967"/>
                </a:lnTo>
                <a:lnTo>
                  <a:pt x="154830" y="741"/>
                </a:lnTo>
                <a:lnTo>
                  <a:pt x="141312" y="0"/>
                </a:lnTo>
                <a:close/>
              </a:path>
              <a:path w="210184" h="227964">
                <a:moveTo>
                  <a:pt x="161682" y="112588"/>
                </a:moveTo>
                <a:lnTo>
                  <a:pt x="98219" y="112588"/>
                </a:lnTo>
                <a:lnTo>
                  <a:pt x="113047" y="113135"/>
                </a:lnTo>
                <a:lnTo>
                  <a:pt x="125636" y="115673"/>
                </a:lnTo>
                <a:lnTo>
                  <a:pt x="154450" y="150586"/>
                </a:lnTo>
                <a:lnTo>
                  <a:pt x="154783" y="168514"/>
                </a:lnTo>
                <a:lnTo>
                  <a:pt x="150964" y="180706"/>
                </a:lnTo>
                <a:lnTo>
                  <a:pt x="123973" y="207655"/>
                </a:lnTo>
                <a:lnTo>
                  <a:pt x="85917" y="216208"/>
                </a:lnTo>
                <a:lnTo>
                  <a:pt x="151424" y="216208"/>
                </a:lnTo>
                <a:lnTo>
                  <a:pt x="184731" y="180803"/>
                </a:lnTo>
                <a:lnTo>
                  <a:pt x="189706" y="155981"/>
                </a:lnTo>
                <a:lnTo>
                  <a:pt x="188303" y="145859"/>
                </a:lnTo>
                <a:lnTo>
                  <a:pt x="183210" y="134893"/>
                </a:lnTo>
                <a:lnTo>
                  <a:pt x="173071" y="121689"/>
                </a:lnTo>
                <a:lnTo>
                  <a:pt x="162929" y="113534"/>
                </a:lnTo>
                <a:lnTo>
                  <a:pt x="161682" y="112588"/>
                </a:lnTo>
                <a:close/>
              </a:path>
              <a:path w="210184" h="227964">
                <a:moveTo>
                  <a:pt x="186909" y="11616"/>
                </a:moveTo>
                <a:lnTo>
                  <a:pt x="128258" y="11616"/>
                </a:lnTo>
                <a:lnTo>
                  <a:pt x="136080" y="11687"/>
                </a:lnTo>
                <a:lnTo>
                  <a:pt x="148626" y="13439"/>
                </a:lnTo>
                <a:lnTo>
                  <a:pt x="159915" y="18317"/>
                </a:lnTo>
                <a:lnTo>
                  <a:pt x="170798" y="27354"/>
                </a:lnTo>
                <a:lnTo>
                  <a:pt x="174856" y="38413"/>
                </a:lnTo>
                <a:lnTo>
                  <a:pt x="175987" y="54627"/>
                </a:lnTo>
                <a:lnTo>
                  <a:pt x="173080" y="66679"/>
                </a:lnTo>
                <a:lnTo>
                  <a:pt x="136372" y="98484"/>
                </a:lnTo>
                <a:lnTo>
                  <a:pt x="107574" y="101865"/>
                </a:lnTo>
                <a:lnTo>
                  <a:pt x="165856" y="101865"/>
                </a:lnTo>
                <a:lnTo>
                  <a:pt x="204275" y="71686"/>
                </a:lnTo>
                <a:lnTo>
                  <a:pt x="210187" y="46659"/>
                </a:lnTo>
                <a:lnTo>
                  <a:pt x="207755" y="34920"/>
                </a:lnTo>
                <a:lnTo>
                  <a:pt x="201078" y="22705"/>
                </a:lnTo>
                <a:lnTo>
                  <a:pt x="194388" y="16108"/>
                </a:lnTo>
                <a:lnTo>
                  <a:pt x="186909" y="11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48804" y="3142479"/>
            <a:ext cx="203200" cy="233679"/>
          </a:xfrm>
          <a:custGeom>
            <a:avLst/>
            <a:gdLst/>
            <a:ahLst/>
            <a:cxnLst/>
            <a:rect l="l" t="t" r="r" b="b"/>
            <a:pathLst>
              <a:path w="203200" h="233679">
                <a:moveTo>
                  <a:pt x="193274" y="0"/>
                </a:moveTo>
                <a:lnTo>
                  <a:pt x="187279" y="0"/>
                </a:lnTo>
                <a:lnTo>
                  <a:pt x="46717" y="191186"/>
                </a:lnTo>
                <a:lnTo>
                  <a:pt x="37518" y="203242"/>
                </a:lnTo>
                <a:lnTo>
                  <a:pt x="1840" y="226962"/>
                </a:lnTo>
                <a:lnTo>
                  <a:pt x="0" y="233217"/>
                </a:lnTo>
                <a:lnTo>
                  <a:pt x="66570" y="233217"/>
                </a:lnTo>
                <a:lnTo>
                  <a:pt x="68411" y="226962"/>
                </a:lnTo>
                <a:lnTo>
                  <a:pt x="61719" y="226739"/>
                </a:lnTo>
                <a:lnTo>
                  <a:pt x="56923" y="225360"/>
                </a:lnTo>
                <a:lnTo>
                  <a:pt x="51123" y="220286"/>
                </a:lnTo>
                <a:lnTo>
                  <a:pt x="49758" y="217427"/>
                </a:lnTo>
                <a:lnTo>
                  <a:pt x="49673" y="211070"/>
                </a:lnTo>
                <a:lnTo>
                  <a:pt x="50344" y="208229"/>
                </a:lnTo>
                <a:lnTo>
                  <a:pt x="53019" y="202150"/>
                </a:lnTo>
                <a:lnTo>
                  <a:pt x="56310" y="197154"/>
                </a:lnTo>
                <a:lnTo>
                  <a:pt x="61551" y="190201"/>
                </a:lnTo>
                <a:lnTo>
                  <a:pt x="85114" y="158159"/>
                </a:lnTo>
                <a:lnTo>
                  <a:pt x="177663" y="158159"/>
                </a:lnTo>
                <a:lnTo>
                  <a:pt x="178809" y="146542"/>
                </a:lnTo>
                <a:lnTo>
                  <a:pt x="93659" y="146542"/>
                </a:lnTo>
                <a:lnTo>
                  <a:pt x="158991" y="57745"/>
                </a:lnTo>
                <a:lnTo>
                  <a:pt x="187574" y="57745"/>
                </a:lnTo>
                <a:lnTo>
                  <a:pt x="193274" y="0"/>
                </a:lnTo>
                <a:close/>
              </a:path>
              <a:path w="203200" h="233679">
                <a:moveTo>
                  <a:pt x="202643" y="226962"/>
                </a:moveTo>
                <a:lnTo>
                  <a:pt x="113499" y="226962"/>
                </a:lnTo>
                <a:lnTo>
                  <a:pt x="111659" y="233217"/>
                </a:lnTo>
                <a:lnTo>
                  <a:pt x="200803" y="233217"/>
                </a:lnTo>
                <a:lnTo>
                  <a:pt x="202643" y="226962"/>
                </a:lnTo>
                <a:close/>
              </a:path>
              <a:path w="203200" h="233679">
                <a:moveTo>
                  <a:pt x="177663" y="158159"/>
                </a:moveTo>
                <a:lnTo>
                  <a:pt x="149023" y="158159"/>
                </a:lnTo>
                <a:lnTo>
                  <a:pt x="146123" y="187298"/>
                </a:lnTo>
                <a:lnTo>
                  <a:pt x="145008" y="200132"/>
                </a:lnTo>
                <a:lnTo>
                  <a:pt x="143837" y="208277"/>
                </a:lnTo>
                <a:lnTo>
                  <a:pt x="142609" y="211730"/>
                </a:lnTo>
                <a:lnTo>
                  <a:pt x="140825" y="216645"/>
                </a:lnTo>
                <a:lnTo>
                  <a:pt x="138315" y="220158"/>
                </a:lnTo>
                <a:lnTo>
                  <a:pt x="135081" y="222271"/>
                </a:lnTo>
                <a:lnTo>
                  <a:pt x="130509" y="225399"/>
                </a:lnTo>
                <a:lnTo>
                  <a:pt x="124597" y="226962"/>
                </a:lnTo>
                <a:lnTo>
                  <a:pt x="194054" y="226962"/>
                </a:lnTo>
                <a:lnTo>
                  <a:pt x="187949" y="226183"/>
                </a:lnTo>
                <a:lnTo>
                  <a:pt x="180699" y="223065"/>
                </a:lnTo>
                <a:lnTo>
                  <a:pt x="177827" y="220666"/>
                </a:lnTo>
                <a:lnTo>
                  <a:pt x="175581" y="217250"/>
                </a:lnTo>
                <a:lnTo>
                  <a:pt x="174034" y="215082"/>
                </a:lnTo>
                <a:lnTo>
                  <a:pt x="173211" y="211730"/>
                </a:lnTo>
                <a:lnTo>
                  <a:pt x="173290" y="203242"/>
                </a:lnTo>
                <a:lnTo>
                  <a:pt x="173644" y="198639"/>
                </a:lnTo>
                <a:lnTo>
                  <a:pt x="174537" y="189824"/>
                </a:lnTo>
                <a:lnTo>
                  <a:pt x="177663" y="158159"/>
                </a:lnTo>
                <a:close/>
              </a:path>
              <a:path w="203200" h="233679">
                <a:moveTo>
                  <a:pt x="187574" y="57745"/>
                </a:moveTo>
                <a:lnTo>
                  <a:pt x="158991" y="57745"/>
                </a:lnTo>
                <a:lnTo>
                  <a:pt x="150167" y="146542"/>
                </a:lnTo>
                <a:lnTo>
                  <a:pt x="178809" y="146542"/>
                </a:lnTo>
                <a:lnTo>
                  <a:pt x="187574" y="5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12914" y="3479348"/>
            <a:ext cx="160020" cy="155575"/>
          </a:xfrm>
          <a:custGeom>
            <a:avLst/>
            <a:gdLst/>
            <a:ahLst/>
            <a:cxnLst/>
            <a:rect l="l" t="t" r="r" b="b"/>
            <a:pathLst>
              <a:path w="160020" h="155575">
                <a:moveTo>
                  <a:pt x="15981" y="128671"/>
                </a:moveTo>
                <a:lnTo>
                  <a:pt x="8973" y="128671"/>
                </a:lnTo>
                <a:lnTo>
                  <a:pt x="6018" y="129862"/>
                </a:lnTo>
                <a:lnTo>
                  <a:pt x="1203" y="134628"/>
                </a:lnTo>
                <a:lnTo>
                  <a:pt x="0" y="137607"/>
                </a:lnTo>
                <a:lnTo>
                  <a:pt x="73" y="145370"/>
                </a:lnTo>
                <a:lnTo>
                  <a:pt x="1320" y="148390"/>
                </a:lnTo>
                <a:lnTo>
                  <a:pt x="3958" y="150773"/>
                </a:lnTo>
                <a:lnTo>
                  <a:pt x="7593" y="153910"/>
                </a:lnTo>
                <a:lnTo>
                  <a:pt x="11609" y="155478"/>
                </a:lnTo>
                <a:lnTo>
                  <a:pt x="22269" y="155478"/>
                </a:lnTo>
                <a:lnTo>
                  <a:pt x="28757" y="152723"/>
                </a:lnTo>
                <a:lnTo>
                  <a:pt x="35651" y="147060"/>
                </a:lnTo>
                <a:lnTo>
                  <a:pt x="42270" y="140690"/>
                </a:lnTo>
                <a:lnTo>
                  <a:pt x="45057" y="137607"/>
                </a:lnTo>
                <a:lnTo>
                  <a:pt x="28677" y="137607"/>
                </a:lnTo>
                <a:lnTo>
                  <a:pt x="26489" y="136359"/>
                </a:lnTo>
                <a:lnTo>
                  <a:pt x="19704" y="130403"/>
                </a:lnTo>
                <a:lnTo>
                  <a:pt x="15981" y="128671"/>
                </a:lnTo>
                <a:close/>
              </a:path>
              <a:path w="160020" h="155575">
                <a:moveTo>
                  <a:pt x="105682" y="100653"/>
                </a:moveTo>
                <a:lnTo>
                  <a:pt x="79198" y="100653"/>
                </a:lnTo>
                <a:lnTo>
                  <a:pt x="83267" y="118228"/>
                </a:lnTo>
                <a:lnTo>
                  <a:pt x="99501" y="155478"/>
                </a:lnTo>
                <a:lnTo>
                  <a:pt x="109801" y="155478"/>
                </a:lnTo>
                <a:lnTo>
                  <a:pt x="114899" y="153048"/>
                </a:lnTo>
                <a:lnTo>
                  <a:pt x="123699" y="145861"/>
                </a:lnTo>
                <a:lnTo>
                  <a:pt x="132571" y="137039"/>
                </a:lnTo>
                <a:lnTo>
                  <a:pt x="133044" y="136434"/>
                </a:lnTo>
                <a:lnTo>
                  <a:pt x="116860" y="136434"/>
                </a:lnTo>
                <a:lnTo>
                  <a:pt x="115460" y="135580"/>
                </a:lnTo>
                <a:lnTo>
                  <a:pt x="112654" y="132165"/>
                </a:lnTo>
                <a:lnTo>
                  <a:pt x="110930" y="126949"/>
                </a:lnTo>
                <a:lnTo>
                  <a:pt x="108884" y="118228"/>
                </a:lnTo>
                <a:lnTo>
                  <a:pt x="105682" y="100653"/>
                </a:lnTo>
                <a:close/>
              </a:path>
              <a:path w="160020" h="155575">
                <a:moveTo>
                  <a:pt x="81166" y="13402"/>
                </a:moveTo>
                <a:lnTo>
                  <a:pt x="42513" y="13402"/>
                </a:lnTo>
                <a:lnTo>
                  <a:pt x="48501" y="14942"/>
                </a:lnTo>
                <a:lnTo>
                  <a:pt x="56634" y="21104"/>
                </a:lnTo>
                <a:lnTo>
                  <a:pt x="68201" y="60293"/>
                </a:lnTo>
                <a:lnTo>
                  <a:pt x="71900" y="81583"/>
                </a:lnTo>
                <a:lnTo>
                  <a:pt x="67494" y="89502"/>
                </a:lnTo>
                <a:lnTo>
                  <a:pt x="41784" y="128323"/>
                </a:lnTo>
                <a:lnTo>
                  <a:pt x="31522" y="137607"/>
                </a:lnTo>
                <a:lnTo>
                  <a:pt x="45057" y="137607"/>
                </a:lnTo>
                <a:lnTo>
                  <a:pt x="49818" y="132338"/>
                </a:lnTo>
                <a:lnTo>
                  <a:pt x="58411" y="122531"/>
                </a:lnTo>
                <a:lnTo>
                  <a:pt x="68165" y="111794"/>
                </a:lnTo>
                <a:lnTo>
                  <a:pt x="79198" y="100653"/>
                </a:lnTo>
                <a:lnTo>
                  <a:pt x="105682" y="100653"/>
                </a:lnTo>
                <a:lnTo>
                  <a:pt x="97674" y="56712"/>
                </a:lnTo>
                <a:lnTo>
                  <a:pt x="105695" y="43807"/>
                </a:lnTo>
                <a:lnTo>
                  <a:pt x="109880" y="38137"/>
                </a:lnTo>
                <a:lnTo>
                  <a:pt x="89383" y="38137"/>
                </a:lnTo>
                <a:lnTo>
                  <a:pt x="85737" y="24937"/>
                </a:lnTo>
                <a:lnTo>
                  <a:pt x="83107" y="17438"/>
                </a:lnTo>
                <a:lnTo>
                  <a:pt x="81166" y="13402"/>
                </a:lnTo>
                <a:close/>
              </a:path>
              <a:path w="160020" h="155575">
                <a:moveTo>
                  <a:pt x="141370" y="112698"/>
                </a:moveTo>
                <a:lnTo>
                  <a:pt x="120521" y="136434"/>
                </a:lnTo>
                <a:lnTo>
                  <a:pt x="133044" y="136434"/>
                </a:lnTo>
                <a:lnTo>
                  <a:pt x="140438" y="126949"/>
                </a:lnTo>
                <a:lnTo>
                  <a:pt x="147224" y="115714"/>
                </a:lnTo>
                <a:lnTo>
                  <a:pt x="141370" y="112698"/>
                </a:lnTo>
                <a:close/>
              </a:path>
              <a:path w="160020" h="155575">
                <a:moveTo>
                  <a:pt x="148926" y="0"/>
                </a:moveTo>
                <a:lnTo>
                  <a:pt x="140997" y="0"/>
                </a:lnTo>
                <a:lnTo>
                  <a:pt x="138079" y="567"/>
                </a:lnTo>
                <a:lnTo>
                  <a:pt x="106864" y="27406"/>
                </a:lnTo>
                <a:lnTo>
                  <a:pt x="89383" y="38137"/>
                </a:lnTo>
                <a:lnTo>
                  <a:pt x="109880" y="38137"/>
                </a:lnTo>
                <a:lnTo>
                  <a:pt x="112987" y="33927"/>
                </a:lnTo>
                <a:lnTo>
                  <a:pt x="119551" y="27071"/>
                </a:lnTo>
                <a:lnTo>
                  <a:pt x="123176" y="23916"/>
                </a:lnTo>
                <a:lnTo>
                  <a:pt x="126302" y="22338"/>
                </a:lnTo>
                <a:lnTo>
                  <a:pt x="157421" y="22338"/>
                </a:lnTo>
                <a:lnTo>
                  <a:pt x="158894" y="20904"/>
                </a:lnTo>
                <a:lnTo>
                  <a:pt x="159717" y="17926"/>
                </a:lnTo>
                <a:lnTo>
                  <a:pt x="159717" y="9791"/>
                </a:lnTo>
                <a:lnTo>
                  <a:pt x="158313" y="6584"/>
                </a:lnTo>
                <a:lnTo>
                  <a:pt x="152699" y="1316"/>
                </a:lnTo>
                <a:lnTo>
                  <a:pt x="148926" y="0"/>
                </a:lnTo>
                <a:close/>
              </a:path>
              <a:path w="160020" h="155575">
                <a:moveTo>
                  <a:pt x="157421" y="22338"/>
                </a:moveTo>
                <a:lnTo>
                  <a:pt x="130690" y="22338"/>
                </a:lnTo>
                <a:lnTo>
                  <a:pt x="134147" y="23293"/>
                </a:lnTo>
                <a:lnTo>
                  <a:pt x="139306" y="25200"/>
                </a:lnTo>
                <a:lnTo>
                  <a:pt x="141936" y="26271"/>
                </a:lnTo>
                <a:lnTo>
                  <a:pt x="144404" y="26805"/>
                </a:lnTo>
                <a:lnTo>
                  <a:pt x="150660" y="26805"/>
                </a:lnTo>
                <a:lnTo>
                  <a:pt x="154172" y="25373"/>
                </a:lnTo>
                <a:lnTo>
                  <a:pt x="157421" y="22338"/>
                </a:lnTo>
                <a:close/>
              </a:path>
              <a:path w="160020" h="155575">
                <a:moveTo>
                  <a:pt x="70684" y="0"/>
                </a:moveTo>
                <a:lnTo>
                  <a:pt x="25876" y="8041"/>
                </a:lnTo>
                <a:lnTo>
                  <a:pt x="25876" y="13737"/>
                </a:lnTo>
                <a:lnTo>
                  <a:pt x="29175" y="13514"/>
                </a:lnTo>
                <a:lnTo>
                  <a:pt x="81166" y="13402"/>
                </a:lnTo>
                <a:lnTo>
                  <a:pt x="80309" y="11620"/>
                </a:lnTo>
                <a:lnTo>
                  <a:pt x="76168" y="5807"/>
                </a:lnTo>
                <a:lnTo>
                  <a:pt x="70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66968" y="3392672"/>
            <a:ext cx="404495" cy="242570"/>
          </a:xfrm>
          <a:custGeom>
            <a:avLst/>
            <a:gdLst/>
            <a:ahLst/>
            <a:cxnLst/>
            <a:rect l="l" t="t" r="r" b="b"/>
            <a:pathLst>
              <a:path w="404495" h="242570">
                <a:moveTo>
                  <a:pt x="74831" y="14016"/>
                </a:moveTo>
                <a:lnTo>
                  <a:pt x="36960" y="14016"/>
                </a:lnTo>
                <a:lnTo>
                  <a:pt x="40859" y="15022"/>
                </a:lnTo>
                <a:lnTo>
                  <a:pt x="43442" y="17031"/>
                </a:lnTo>
                <a:lnTo>
                  <a:pt x="45228" y="18484"/>
                </a:lnTo>
                <a:lnTo>
                  <a:pt x="46120" y="20662"/>
                </a:lnTo>
                <a:lnTo>
                  <a:pt x="46120" y="25913"/>
                </a:lnTo>
                <a:lnTo>
                  <a:pt x="44168" y="33842"/>
                </a:lnTo>
                <a:lnTo>
                  <a:pt x="40264" y="47358"/>
                </a:lnTo>
                <a:lnTo>
                  <a:pt x="0" y="230014"/>
                </a:lnTo>
                <a:lnTo>
                  <a:pt x="10770" y="235282"/>
                </a:lnTo>
                <a:lnTo>
                  <a:pt x="22368" y="238963"/>
                </a:lnTo>
                <a:lnTo>
                  <a:pt x="35268" y="241021"/>
                </a:lnTo>
                <a:lnTo>
                  <a:pt x="49941" y="241420"/>
                </a:lnTo>
                <a:lnTo>
                  <a:pt x="61633" y="238600"/>
                </a:lnTo>
                <a:lnTo>
                  <a:pt x="72864" y="233915"/>
                </a:lnTo>
                <a:lnTo>
                  <a:pt x="38705" y="233915"/>
                </a:lnTo>
                <a:lnTo>
                  <a:pt x="27051" y="231168"/>
                </a:lnTo>
                <a:lnTo>
                  <a:pt x="35454" y="150703"/>
                </a:lnTo>
                <a:lnTo>
                  <a:pt x="56902" y="115798"/>
                </a:lnTo>
                <a:lnTo>
                  <a:pt x="45506" y="115798"/>
                </a:lnTo>
                <a:lnTo>
                  <a:pt x="74831" y="14016"/>
                </a:lnTo>
                <a:close/>
              </a:path>
              <a:path w="404495" h="242570">
                <a:moveTo>
                  <a:pt x="127271" y="102758"/>
                </a:moveTo>
                <a:lnTo>
                  <a:pt x="91779" y="102758"/>
                </a:lnTo>
                <a:lnTo>
                  <a:pt x="97506" y="105651"/>
                </a:lnTo>
                <a:lnTo>
                  <a:pt x="104360" y="114187"/>
                </a:lnTo>
                <a:lnTo>
                  <a:pt x="108290" y="124538"/>
                </a:lnTo>
                <a:lnTo>
                  <a:pt x="109524" y="140361"/>
                </a:lnTo>
                <a:lnTo>
                  <a:pt x="108426" y="152208"/>
                </a:lnTo>
                <a:lnTo>
                  <a:pt x="97010" y="190100"/>
                </a:lnTo>
                <a:lnTo>
                  <a:pt x="63554" y="228423"/>
                </a:lnTo>
                <a:lnTo>
                  <a:pt x="38705" y="233915"/>
                </a:lnTo>
                <a:lnTo>
                  <a:pt x="72864" y="233915"/>
                </a:lnTo>
                <a:lnTo>
                  <a:pt x="110731" y="202408"/>
                </a:lnTo>
                <a:lnTo>
                  <a:pt x="131453" y="165252"/>
                </a:lnTo>
                <a:lnTo>
                  <a:pt x="137058" y="126508"/>
                </a:lnTo>
                <a:lnTo>
                  <a:pt x="134648" y="115375"/>
                </a:lnTo>
                <a:lnTo>
                  <a:pt x="128674" y="104321"/>
                </a:lnTo>
                <a:lnTo>
                  <a:pt x="127271" y="102758"/>
                </a:lnTo>
                <a:close/>
              </a:path>
              <a:path w="404495" h="242570">
                <a:moveTo>
                  <a:pt x="91062" y="87044"/>
                </a:moveTo>
                <a:lnTo>
                  <a:pt x="80131" y="90015"/>
                </a:lnTo>
                <a:lnTo>
                  <a:pt x="65710" y="97248"/>
                </a:lnTo>
                <a:lnTo>
                  <a:pt x="56116" y="105174"/>
                </a:lnTo>
                <a:lnTo>
                  <a:pt x="45506" y="115798"/>
                </a:lnTo>
                <a:lnTo>
                  <a:pt x="56902" y="115798"/>
                </a:lnTo>
                <a:lnTo>
                  <a:pt x="61831" y="110953"/>
                </a:lnTo>
                <a:lnTo>
                  <a:pt x="73399" y="104807"/>
                </a:lnTo>
                <a:lnTo>
                  <a:pt x="85171" y="102758"/>
                </a:lnTo>
                <a:lnTo>
                  <a:pt x="127271" y="102758"/>
                </a:lnTo>
                <a:lnTo>
                  <a:pt x="117989" y="92413"/>
                </a:lnTo>
                <a:lnTo>
                  <a:pt x="106616" y="88211"/>
                </a:lnTo>
                <a:lnTo>
                  <a:pt x="91062" y="87044"/>
                </a:lnTo>
                <a:close/>
              </a:path>
              <a:path w="404495" h="242570">
                <a:moveTo>
                  <a:pt x="78869" y="0"/>
                </a:moveTo>
                <a:lnTo>
                  <a:pt x="20635" y="8934"/>
                </a:lnTo>
                <a:lnTo>
                  <a:pt x="20635" y="15190"/>
                </a:lnTo>
                <a:lnTo>
                  <a:pt x="25615" y="14408"/>
                </a:lnTo>
                <a:lnTo>
                  <a:pt x="29320" y="14016"/>
                </a:lnTo>
                <a:lnTo>
                  <a:pt x="74831" y="14016"/>
                </a:lnTo>
                <a:lnTo>
                  <a:pt x="78869" y="0"/>
                </a:lnTo>
                <a:close/>
              </a:path>
              <a:path w="404495" h="242570">
                <a:moveTo>
                  <a:pt x="253119" y="87080"/>
                </a:moveTo>
                <a:lnTo>
                  <a:pt x="204141" y="107321"/>
                </a:lnTo>
                <a:lnTo>
                  <a:pt x="170666" y="148031"/>
                </a:lnTo>
                <a:lnTo>
                  <a:pt x="158901" y="197343"/>
                </a:lnTo>
                <a:lnTo>
                  <a:pt x="161254" y="208082"/>
                </a:lnTo>
                <a:lnTo>
                  <a:pt x="186273" y="237747"/>
                </a:lnTo>
                <a:lnTo>
                  <a:pt x="216183" y="241669"/>
                </a:lnTo>
                <a:lnTo>
                  <a:pt x="227103" y="239503"/>
                </a:lnTo>
                <a:lnTo>
                  <a:pt x="238186" y="235600"/>
                </a:lnTo>
                <a:lnTo>
                  <a:pt x="249432" y="229959"/>
                </a:lnTo>
                <a:lnTo>
                  <a:pt x="258591" y="224037"/>
                </a:lnTo>
                <a:lnTo>
                  <a:pt x="218657" y="224037"/>
                </a:lnTo>
                <a:lnTo>
                  <a:pt x="206788" y="220573"/>
                </a:lnTo>
                <a:lnTo>
                  <a:pt x="195686" y="212498"/>
                </a:lnTo>
                <a:lnTo>
                  <a:pt x="188692" y="201638"/>
                </a:lnTo>
                <a:lnTo>
                  <a:pt x="186361" y="188874"/>
                </a:lnTo>
                <a:lnTo>
                  <a:pt x="186445" y="183928"/>
                </a:lnTo>
                <a:lnTo>
                  <a:pt x="186658" y="180656"/>
                </a:lnTo>
                <a:lnTo>
                  <a:pt x="187252" y="175136"/>
                </a:lnTo>
                <a:lnTo>
                  <a:pt x="197179" y="173926"/>
                </a:lnTo>
                <a:lnTo>
                  <a:pt x="210471" y="171885"/>
                </a:lnTo>
                <a:lnTo>
                  <a:pt x="222793" y="169407"/>
                </a:lnTo>
                <a:lnTo>
                  <a:pt x="231710" y="167095"/>
                </a:lnTo>
                <a:lnTo>
                  <a:pt x="188465" y="167095"/>
                </a:lnTo>
                <a:lnTo>
                  <a:pt x="189021" y="165021"/>
                </a:lnTo>
                <a:lnTo>
                  <a:pt x="204378" y="129267"/>
                </a:lnTo>
                <a:lnTo>
                  <a:pt x="232247" y="101604"/>
                </a:lnTo>
                <a:lnTo>
                  <a:pt x="254522" y="94716"/>
                </a:lnTo>
                <a:lnTo>
                  <a:pt x="287776" y="94716"/>
                </a:lnTo>
                <a:lnTo>
                  <a:pt x="281848" y="90424"/>
                </a:lnTo>
                <a:lnTo>
                  <a:pt x="270681" y="87716"/>
                </a:lnTo>
                <a:lnTo>
                  <a:pt x="253119" y="87080"/>
                </a:lnTo>
                <a:close/>
              </a:path>
              <a:path w="404495" h="242570">
                <a:moveTo>
                  <a:pt x="275782" y="201320"/>
                </a:moveTo>
                <a:lnTo>
                  <a:pt x="233144" y="223281"/>
                </a:lnTo>
                <a:lnTo>
                  <a:pt x="218657" y="224037"/>
                </a:lnTo>
                <a:lnTo>
                  <a:pt x="258591" y="224037"/>
                </a:lnTo>
                <a:lnTo>
                  <a:pt x="260841" y="222581"/>
                </a:lnTo>
                <a:lnTo>
                  <a:pt x="272413" y="213466"/>
                </a:lnTo>
                <a:lnTo>
                  <a:pt x="284148" y="202613"/>
                </a:lnTo>
                <a:lnTo>
                  <a:pt x="275782" y="201320"/>
                </a:lnTo>
                <a:close/>
              </a:path>
              <a:path w="404495" h="242570">
                <a:moveTo>
                  <a:pt x="287776" y="94716"/>
                </a:moveTo>
                <a:lnTo>
                  <a:pt x="260126" y="94716"/>
                </a:lnTo>
                <a:lnTo>
                  <a:pt x="264444" y="96177"/>
                </a:lnTo>
                <a:lnTo>
                  <a:pt x="270503" y="102022"/>
                </a:lnTo>
                <a:lnTo>
                  <a:pt x="272018" y="105848"/>
                </a:lnTo>
                <a:lnTo>
                  <a:pt x="271773" y="114112"/>
                </a:lnTo>
                <a:lnTo>
                  <a:pt x="268114" y="124863"/>
                </a:lnTo>
                <a:lnTo>
                  <a:pt x="240386" y="151878"/>
                </a:lnTo>
                <a:lnTo>
                  <a:pt x="202798" y="165021"/>
                </a:lnTo>
                <a:lnTo>
                  <a:pt x="188465" y="167095"/>
                </a:lnTo>
                <a:lnTo>
                  <a:pt x="231710" y="167095"/>
                </a:lnTo>
                <a:lnTo>
                  <a:pt x="268575" y="151042"/>
                </a:lnTo>
                <a:lnTo>
                  <a:pt x="296110" y="110968"/>
                </a:lnTo>
                <a:lnTo>
                  <a:pt x="296110" y="104377"/>
                </a:lnTo>
                <a:lnTo>
                  <a:pt x="293253" y="98681"/>
                </a:lnTo>
                <a:lnTo>
                  <a:pt x="287776" y="94716"/>
                </a:lnTo>
                <a:close/>
              </a:path>
              <a:path w="404495" h="242570">
                <a:moveTo>
                  <a:pt x="400239" y="14016"/>
                </a:moveTo>
                <a:lnTo>
                  <a:pt x="363193" y="14016"/>
                </a:lnTo>
                <a:lnTo>
                  <a:pt x="366533" y="14886"/>
                </a:lnTo>
                <a:lnTo>
                  <a:pt x="370780" y="18369"/>
                </a:lnTo>
                <a:lnTo>
                  <a:pt x="371842" y="20587"/>
                </a:lnTo>
                <a:lnTo>
                  <a:pt x="371842" y="25204"/>
                </a:lnTo>
                <a:lnTo>
                  <a:pt x="370001" y="32632"/>
                </a:lnTo>
                <a:lnTo>
                  <a:pt x="366321" y="45570"/>
                </a:lnTo>
                <a:lnTo>
                  <a:pt x="319589" y="203440"/>
                </a:lnTo>
                <a:lnTo>
                  <a:pt x="315489" y="218985"/>
                </a:lnTo>
                <a:lnTo>
                  <a:pt x="314123" y="228192"/>
                </a:lnTo>
                <a:lnTo>
                  <a:pt x="314123" y="231867"/>
                </a:lnTo>
                <a:lnTo>
                  <a:pt x="315508" y="235113"/>
                </a:lnTo>
                <a:lnTo>
                  <a:pt x="321048" y="240745"/>
                </a:lnTo>
                <a:lnTo>
                  <a:pt x="324500" y="242153"/>
                </a:lnTo>
                <a:lnTo>
                  <a:pt x="334389" y="242153"/>
                </a:lnTo>
                <a:lnTo>
                  <a:pt x="340473" y="240054"/>
                </a:lnTo>
                <a:lnTo>
                  <a:pt x="349405" y="234049"/>
                </a:lnTo>
                <a:lnTo>
                  <a:pt x="357628" y="226753"/>
                </a:lnTo>
                <a:lnTo>
                  <a:pt x="359468" y="224687"/>
                </a:lnTo>
                <a:lnTo>
                  <a:pt x="345450" y="224687"/>
                </a:lnTo>
                <a:lnTo>
                  <a:pt x="344237" y="224128"/>
                </a:lnTo>
                <a:lnTo>
                  <a:pt x="342285" y="221894"/>
                </a:lnTo>
                <a:lnTo>
                  <a:pt x="341797" y="220498"/>
                </a:lnTo>
                <a:lnTo>
                  <a:pt x="341797" y="216579"/>
                </a:lnTo>
                <a:lnTo>
                  <a:pt x="343215" y="210459"/>
                </a:lnTo>
                <a:lnTo>
                  <a:pt x="346049" y="200463"/>
                </a:lnTo>
                <a:lnTo>
                  <a:pt x="400239" y="14016"/>
                </a:lnTo>
                <a:close/>
              </a:path>
              <a:path w="404495" h="242570">
                <a:moveTo>
                  <a:pt x="368544" y="202253"/>
                </a:moveTo>
                <a:lnTo>
                  <a:pt x="360727" y="213721"/>
                </a:lnTo>
                <a:lnTo>
                  <a:pt x="353163" y="221894"/>
                </a:lnTo>
                <a:lnTo>
                  <a:pt x="350962" y="223737"/>
                </a:lnTo>
                <a:lnTo>
                  <a:pt x="348852" y="224687"/>
                </a:lnTo>
                <a:lnTo>
                  <a:pt x="359468" y="224687"/>
                </a:lnTo>
                <a:lnTo>
                  <a:pt x="366297" y="217019"/>
                </a:lnTo>
                <a:lnTo>
                  <a:pt x="375412" y="204847"/>
                </a:lnTo>
                <a:lnTo>
                  <a:pt x="368544" y="202253"/>
                </a:lnTo>
                <a:close/>
              </a:path>
              <a:path w="404495" h="242570">
                <a:moveTo>
                  <a:pt x="404313" y="0"/>
                </a:moveTo>
                <a:lnTo>
                  <a:pt x="346691" y="8934"/>
                </a:lnTo>
                <a:lnTo>
                  <a:pt x="346691" y="15190"/>
                </a:lnTo>
                <a:lnTo>
                  <a:pt x="352036" y="14408"/>
                </a:lnTo>
                <a:lnTo>
                  <a:pt x="356019" y="14016"/>
                </a:lnTo>
                <a:lnTo>
                  <a:pt x="400239" y="14016"/>
                </a:lnTo>
                <a:lnTo>
                  <a:pt x="404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73941" y="3840346"/>
            <a:ext cx="52705" cy="135890"/>
          </a:xfrm>
          <a:custGeom>
            <a:avLst/>
            <a:gdLst/>
            <a:ahLst/>
            <a:cxnLst/>
            <a:rect l="l" t="t" r="r" b="b"/>
            <a:pathLst>
              <a:path w="52704" h="135889">
                <a:moveTo>
                  <a:pt x="35690" y="14842"/>
                </a:moveTo>
                <a:lnTo>
                  <a:pt x="13416" y="14842"/>
                </a:lnTo>
                <a:lnTo>
                  <a:pt x="14886" y="15330"/>
                </a:lnTo>
                <a:lnTo>
                  <a:pt x="17331" y="17284"/>
                </a:lnTo>
                <a:lnTo>
                  <a:pt x="18174" y="18849"/>
                </a:lnTo>
                <a:lnTo>
                  <a:pt x="18639" y="20999"/>
                </a:lnTo>
                <a:lnTo>
                  <a:pt x="19298" y="23837"/>
                </a:lnTo>
                <a:lnTo>
                  <a:pt x="19630" y="30241"/>
                </a:lnTo>
                <a:lnTo>
                  <a:pt x="19630" y="120863"/>
                </a:lnTo>
                <a:lnTo>
                  <a:pt x="2675" y="133140"/>
                </a:lnTo>
                <a:lnTo>
                  <a:pt x="2675" y="135821"/>
                </a:lnTo>
                <a:lnTo>
                  <a:pt x="52644" y="135821"/>
                </a:lnTo>
                <a:lnTo>
                  <a:pt x="52644" y="133140"/>
                </a:lnTo>
                <a:lnTo>
                  <a:pt x="46565" y="133000"/>
                </a:lnTo>
                <a:lnTo>
                  <a:pt x="42533" y="132424"/>
                </a:lnTo>
                <a:lnTo>
                  <a:pt x="38564" y="130394"/>
                </a:lnTo>
                <a:lnTo>
                  <a:pt x="37259" y="128938"/>
                </a:lnTo>
                <a:lnTo>
                  <a:pt x="36003" y="125140"/>
                </a:lnTo>
                <a:lnTo>
                  <a:pt x="35725" y="120863"/>
                </a:lnTo>
                <a:lnTo>
                  <a:pt x="35690" y="14842"/>
                </a:lnTo>
                <a:close/>
              </a:path>
              <a:path w="52704" h="135889">
                <a:moveTo>
                  <a:pt x="35690" y="0"/>
                </a:moveTo>
                <a:lnTo>
                  <a:pt x="32470" y="0"/>
                </a:lnTo>
                <a:lnTo>
                  <a:pt x="0" y="15190"/>
                </a:lnTo>
                <a:lnTo>
                  <a:pt x="1490" y="17871"/>
                </a:lnTo>
                <a:lnTo>
                  <a:pt x="5850" y="15852"/>
                </a:lnTo>
                <a:lnTo>
                  <a:pt x="9251" y="14842"/>
                </a:lnTo>
                <a:lnTo>
                  <a:pt x="35690" y="14842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42646" y="3325655"/>
            <a:ext cx="52705" cy="135890"/>
          </a:xfrm>
          <a:custGeom>
            <a:avLst/>
            <a:gdLst/>
            <a:ahLst/>
            <a:cxnLst/>
            <a:rect l="l" t="t" r="r" b="b"/>
            <a:pathLst>
              <a:path w="52704" h="135889">
                <a:moveTo>
                  <a:pt x="35690" y="14841"/>
                </a:moveTo>
                <a:lnTo>
                  <a:pt x="13416" y="14841"/>
                </a:lnTo>
                <a:lnTo>
                  <a:pt x="14888" y="15330"/>
                </a:lnTo>
                <a:lnTo>
                  <a:pt x="17332" y="17284"/>
                </a:lnTo>
                <a:lnTo>
                  <a:pt x="18176" y="18849"/>
                </a:lnTo>
                <a:lnTo>
                  <a:pt x="18641" y="20999"/>
                </a:lnTo>
                <a:lnTo>
                  <a:pt x="19301" y="23837"/>
                </a:lnTo>
                <a:lnTo>
                  <a:pt x="19631" y="30242"/>
                </a:lnTo>
                <a:lnTo>
                  <a:pt x="19631" y="120863"/>
                </a:lnTo>
                <a:lnTo>
                  <a:pt x="2678" y="133140"/>
                </a:lnTo>
                <a:lnTo>
                  <a:pt x="2678" y="135821"/>
                </a:lnTo>
                <a:lnTo>
                  <a:pt x="52644" y="135821"/>
                </a:lnTo>
                <a:lnTo>
                  <a:pt x="52644" y="133140"/>
                </a:lnTo>
                <a:lnTo>
                  <a:pt x="46567" y="133000"/>
                </a:lnTo>
                <a:lnTo>
                  <a:pt x="42534" y="132424"/>
                </a:lnTo>
                <a:lnTo>
                  <a:pt x="38566" y="130394"/>
                </a:lnTo>
                <a:lnTo>
                  <a:pt x="37260" y="128938"/>
                </a:lnTo>
                <a:lnTo>
                  <a:pt x="36005" y="125140"/>
                </a:lnTo>
                <a:lnTo>
                  <a:pt x="35726" y="120863"/>
                </a:lnTo>
                <a:lnTo>
                  <a:pt x="35690" y="14841"/>
                </a:lnTo>
                <a:close/>
              </a:path>
              <a:path w="52704" h="135889">
                <a:moveTo>
                  <a:pt x="35690" y="0"/>
                </a:moveTo>
                <a:lnTo>
                  <a:pt x="32470" y="0"/>
                </a:lnTo>
                <a:lnTo>
                  <a:pt x="0" y="15190"/>
                </a:lnTo>
                <a:lnTo>
                  <a:pt x="1492" y="17871"/>
                </a:lnTo>
                <a:lnTo>
                  <a:pt x="5852" y="15852"/>
                </a:lnTo>
                <a:lnTo>
                  <a:pt x="9253" y="14841"/>
                </a:lnTo>
                <a:lnTo>
                  <a:pt x="35690" y="14841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86844" y="3393567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0" y="0"/>
                </a:moveTo>
                <a:lnTo>
                  <a:pt x="0" y="6254"/>
                </a:lnTo>
                <a:lnTo>
                  <a:pt x="10295" y="13844"/>
                </a:lnTo>
                <a:lnTo>
                  <a:pt x="19825" y="22266"/>
                </a:lnTo>
                <a:lnTo>
                  <a:pt x="47082" y="63936"/>
                </a:lnTo>
                <a:lnTo>
                  <a:pt x="56709" y="104175"/>
                </a:lnTo>
                <a:lnTo>
                  <a:pt x="60426" y="153750"/>
                </a:lnTo>
                <a:lnTo>
                  <a:pt x="60518" y="169824"/>
                </a:lnTo>
                <a:lnTo>
                  <a:pt x="59920" y="181154"/>
                </a:lnTo>
                <a:lnTo>
                  <a:pt x="54691" y="219083"/>
                </a:lnTo>
                <a:lnTo>
                  <a:pt x="43026" y="256938"/>
                </a:lnTo>
                <a:lnTo>
                  <a:pt x="20576" y="289589"/>
                </a:lnTo>
                <a:lnTo>
                  <a:pt x="0" y="304703"/>
                </a:lnTo>
                <a:lnTo>
                  <a:pt x="6918" y="307666"/>
                </a:lnTo>
                <a:lnTo>
                  <a:pt x="45339" y="278336"/>
                </a:lnTo>
                <a:lnTo>
                  <a:pt x="70462" y="244114"/>
                </a:lnTo>
                <a:lnTo>
                  <a:pt x="87161" y="200003"/>
                </a:lnTo>
                <a:lnTo>
                  <a:pt x="92216" y="159580"/>
                </a:lnTo>
                <a:lnTo>
                  <a:pt x="92462" y="144140"/>
                </a:lnTo>
                <a:lnTo>
                  <a:pt x="91325" y="132203"/>
                </a:lnTo>
                <a:lnTo>
                  <a:pt x="82448" y="94933"/>
                </a:lnTo>
                <a:lnTo>
                  <a:pt x="65635" y="58977"/>
                </a:lnTo>
                <a:lnTo>
                  <a:pt x="41868" y="28920"/>
                </a:lnTo>
                <a:lnTo>
                  <a:pt x="12012" y="64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96356" y="3396813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85666" y="0"/>
                </a:moveTo>
                <a:lnTo>
                  <a:pt x="47275" y="29327"/>
                </a:lnTo>
                <a:lnTo>
                  <a:pt x="22112" y="63535"/>
                </a:lnTo>
                <a:lnTo>
                  <a:pt x="5330" y="107654"/>
                </a:lnTo>
                <a:lnTo>
                  <a:pt x="247" y="148046"/>
                </a:lnTo>
                <a:lnTo>
                  <a:pt x="0" y="163465"/>
                </a:lnTo>
                <a:lnTo>
                  <a:pt x="1133" y="175382"/>
                </a:lnTo>
                <a:lnTo>
                  <a:pt x="10009" y="212665"/>
                </a:lnTo>
                <a:lnTo>
                  <a:pt x="26856" y="248667"/>
                </a:lnTo>
                <a:lnTo>
                  <a:pt x="50738" y="278600"/>
                </a:lnTo>
                <a:lnTo>
                  <a:pt x="92467" y="307713"/>
                </a:lnTo>
                <a:lnTo>
                  <a:pt x="92467" y="301458"/>
                </a:lnTo>
                <a:lnTo>
                  <a:pt x="82259" y="293869"/>
                </a:lnTo>
                <a:lnTo>
                  <a:pt x="72751" y="285433"/>
                </a:lnTo>
                <a:lnTo>
                  <a:pt x="45496" y="243678"/>
                </a:lnTo>
                <a:lnTo>
                  <a:pt x="35770" y="203501"/>
                </a:lnTo>
                <a:lnTo>
                  <a:pt x="32039" y="153939"/>
                </a:lnTo>
                <a:lnTo>
                  <a:pt x="31945" y="137846"/>
                </a:lnTo>
                <a:lnTo>
                  <a:pt x="32547" y="126504"/>
                </a:lnTo>
                <a:lnTo>
                  <a:pt x="37834" y="88605"/>
                </a:lnTo>
                <a:lnTo>
                  <a:pt x="49539" y="50776"/>
                </a:lnTo>
                <a:lnTo>
                  <a:pt x="71868" y="18061"/>
                </a:lnTo>
                <a:lnTo>
                  <a:pt x="92467" y="3010"/>
                </a:lnTo>
                <a:lnTo>
                  <a:pt x="85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47827" y="3221111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28" y="0"/>
                </a:moveTo>
                <a:lnTo>
                  <a:pt x="53299" y="0"/>
                </a:lnTo>
                <a:lnTo>
                  <a:pt x="30366" y="92059"/>
                </a:lnTo>
                <a:lnTo>
                  <a:pt x="27575" y="103988"/>
                </a:lnTo>
                <a:lnTo>
                  <a:pt x="20825" y="133332"/>
                </a:lnTo>
                <a:lnTo>
                  <a:pt x="18033" y="145042"/>
                </a:lnTo>
                <a:lnTo>
                  <a:pt x="15014" y="157262"/>
                </a:lnTo>
                <a:lnTo>
                  <a:pt x="11809" y="169266"/>
                </a:lnTo>
                <a:lnTo>
                  <a:pt x="8135" y="182271"/>
                </a:lnTo>
                <a:lnTo>
                  <a:pt x="4886" y="193495"/>
                </a:lnTo>
                <a:lnTo>
                  <a:pt x="3011" y="200113"/>
                </a:lnTo>
                <a:lnTo>
                  <a:pt x="391" y="210604"/>
                </a:lnTo>
                <a:lnTo>
                  <a:pt x="0" y="216715"/>
                </a:lnTo>
                <a:lnTo>
                  <a:pt x="2677" y="224198"/>
                </a:lnTo>
                <a:lnTo>
                  <a:pt x="5943" y="226070"/>
                </a:lnTo>
                <a:lnTo>
                  <a:pt x="15563" y="226070"/>
                </a:lnTo>
                <a:lnTo>
                  <a:pt x="19370" y="224782"/>
                </a:lnTo>
                <a:lnTo>
                  <a:pt x="25746" y="219635"/>
                </a:lnTo>
                <a:lnTo>
                  <a:pt x="27898" y="216114"/>
                </a:lnTo>
                <a:lnTo>
                  <a:pt x="29233" y="210048"/>
                </a:lnTo>
                <a:lnTo>
                  <a:pt x="28993" y="202929"/>
                </a:lnTo>
                <a:lnTo>
                  <a:pt x="27540" y="189640"/>
                </a:lnTo>
                <a:lnTo>
                  <a:pt x="24669" y="168468"/>
                </a:lnTo>
                <a:lnTo>
                  <a:pt x="24296" y="157262"/>
                </a:lnTo>
                <a:lnTo>
                  <a:pt x="24277" y="154926"/>
                </a:lnTo>
                <a:lnTo>
                  <a:pt x="25099" y="143210"/>
                </a:lnTo>
                <a:lnTo>
                  <a:pt x="27256" y="131617"/>
                </a:lnTo>
                <a:lnTo>
                  <a:pt x="29133" y="124007"/>
                </a:lnTo>
                <a:lnTo>
                  <a:pt x="55418" y="124007"/>
                </a:lnTo>
                <a:lnTo>
                  <a:pt x="55760" y="118138"/>
                </a:lnTo>
                <a:lnTo>
                  <a:pt x="59057" y="102019"/>
                </a:lnTo>
                <a:lnTo>
                  <a:pt x="84528" y="0"/>
                </a:lnTo>
                <a:close/>
              </a:path>
              <a:path w="191770" h="226060">
                <a:moveTo>
                  <a:pt x="55418" y="124007"/>
                </a:moveTo>
                <a:lnTo>
                  <a:pt x="29133" y="124007"/>
                </a:lnTo>
                <a:lnTo>
                  <a:pt x="29661" y="126683"/>
                </a:lnTo>
                <a:lnTo>
                  <a:pt x="32041" y="139354"/>
                </a:lnTo>
                <a:lnTo>
                  <a:pt x="38418" y="149961"/>
                </a:lnTo>
                <a:lnTo>
                  <a:pt x="48157" y="155418"/>
                </a:lnTo>
                <a:lnTo>
                  <a:pt x="63479" y="157136"/>
                </a:lnTo>
                <a:lnTo>
                  <a:pt x="75285" y="154926"/>
                </a:lnTo>
                <a:lnTo>
                  <a:pt x="86893" y="149752"/>
                </a:lnTo>
                <a:lnTo>
                  <a:pt x="97592" y="142074"/>
                </a:lnTo>
                <a:lnTo>
                  <a:pt x="62804" y="142074"/>
                </a:lnTo>
                <a:lnTo>
                  <a:pt x="57732" y="139354"/>
                </a:lnTo>
                <a:lnTo>
                  <a:pt x="55096" y="129537"/>
                </a:lnTo>
                <a:lnTo>
                  <a:pt x="55418" y="124007"/>
                </a:lnTo>
                <a:close/>
              </a:path>
              <a:path w="191770" h="226060">
                <a:moveTo>
                  <a:pt x="158719" y="99554"/>
                </a:moveTo>
                <a:lnTo>
                  <a:pt x="128634" y="99554"/>
                </a:lnTo>
                <a:lnTo>
                  <a:pt x="126031" y="112998"/>
                </a:lnTo>
                <a:lnTo>
                  <a:pt x="125334" y="122924"/>
                </a:lnTo>
                <a:lnTo>
                  <a:pt x="125279" y="126683"/>
                </a:lnTo>
                <a:lnTo>
                  <a:pt x="126379" y="137216"/>
                </a:lnTo>
                <a:lnTo>
                  <a:pt x="129956" y="148789"/>
                </a:lnTo>
                <a:lnTo>
                  <a:pt x="139424" y="154967"/>
                </a:lnTo>
                <a:lnTo>
                  <a:pt x="156359" y="156500"/>
                </a:lnTo>
                <a:lnTo>
                  <a:pt x="167111" y="151830"/>
                </a:lnTo>
                <a:lnTo>
                  <a:pt x="178477" y="142074"/>
                </a:lnTo>
                <a:lnTo>
                  <a:pt x="156933" y="142074"/>
                </a:lnTo>
                <a:lnTo>
                  <a:pt x="154174" y="139750"/>
                </a:lnTo>
                <a:lnTo>
                  <a:pt x="154062" y="139354"/>
                </a:lnTo>
                <a:lnTo>
                  <a:pt x="152210" y="130676"/>
                </a:lnTo>
                <a:lnTo>
                  <a:pt x="152212" y="129537"/>
                </a:lnTo>
                <a:lnTo>
                  <a:pt x="152885" y="122924"/>
                </a:lnTo>
                <a:lnTo>
                  <a:pt x="158719" y="99554"/>
                </a:lnTo>
                <a:close/>
              </a:path>
              <a:path w="191770" h="226060">
                <a:moveTo>
                  <a:pt x="183572" y="0"/>
                </a:moveTo>
                <a:lnTo>
                  <a:pt x="152341" y="0"/>
                </a:lnTo>
                <a:lnTo>
                  <a:pt x="141126" y="44903"/>
                </a:lnTo>
                <a:lnTo>
                  <a:pt x="137893" y="56722"/>
                </a:lnTo>
                <a:lnTo>
                  <a:pt x="118288" y="101518"/>
                </a:lnTo>
                <a:lnTo>
                  <a:pt x="92005" y="134463"/>
                </a:lnTo>
                <a:lnTo>
                  <a:pt x="71103" y="142074"/>
                </a:lnTo>
                <a:lnTo>
                  <a:pt x="97592" y="142074"/>
                </a:lnTo>
                <a:lnTo>
                  <a:pt x="128634" y="99554"/>
                </a:lnTo>
                <a:lnTo>
                  <a:pt x="158719" y="99554"/>
                </a:lnTo>
                <a:lnTo>
                  <a:pt x="183572" y="0"/>
                </a:lnTo>
                <a:close/>
              </a:path>
              <a:path w="191770" h="226060">
                <a:moveTo>
                  <a:pt x="191504" y="109907"/>
                </a:moveTo>
                <a:lnTo>
                  <a:pt x="184687" y="109907"/>
                </a:lnTo>
                <a:lnTo>
                  <a:pt x="181248" y="123648"/>
                </a:lnTo>
                <a:lnTo>
                  <a:pt x="178271" y="130451"/>
                </a:lnTo>
                <a:lnTo>
                  <a:pt x="170789" y="139750"/>
                </a:lnTo>
                <a:lnTo>
                  <a:pt x="166451" y="142074"/>
                </a:lnTo>
                <a:lnTo>
                  <a:pt x="178477" y="142074"/>
                </a:lnTo>
                <a:lnTo>
                  <a:pt x="191392" y="110799"/>
                </a:lnTo>
                <a:lnTo>
                  <a:pt x="191504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793093" y="3221111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28" y="0"/>
                </a:moveTo>
                <a:lnTo>
                  <a:pt x="53299" y="0"/>
                </a:lnTo>
                <a:lnTo>
                  <a:pt x="30366" y="92059"/>
                </a:lnTo>
                <a:lnTo>
                  <a:pt x="27575" y="103988"/>
                </a:lnTo>
                <a:lnTo>
                  <a:pt x="20824" y="133332"/>
                </a:lnTo>
                <a:lnTo>
                  <a:pt x="18032" y="145042"/>
                </a:lnTo>
                <a:lnTo>
                  <a:pt x="15014" y="157262"/>
                </a:lnTo>
                <a:lnTo>
                  <a:pt x="11808" y="169266"/>
                </a:lnTo>
                <a:lnTo>
                  <a:pt x="8134" y="182271"/>
                </a:lnTo>
                <a:lnTo>
                  <a:pt x="4886" y="193495"/>
                </a:lnTo>
                <a:lnTo>
                  <a:pt x="3011" y="200113"/>
                </a:lnTo>
                <a:lnTo>
                  <a:pt x="389" y="210604"/>
                </a:lnTo>
                <a:lnTo>
                  <a:pt x="0" y="216715"/>
                </a:lnTo>
                <a:lnTo>
                  <a:pt x="2677" y="224198"/>
                </a:lnTo>
                <a:lnTo>
                  <a:pt x="5943" y="226070"/>
                </a:lnTo>
                <a:lnTo>
                  <a:pt x="15563" y="226070"/>
                </a:lnTo>
                <a:lnTo>
                  <a:pt x="19370" y="224782"/>
                </a:lnTo>
                <a:lnTo>
                  <a:pt x="25745" y="219635"/>
                </a:lnTo>
                <a:lnTo>
                  <a:pt x="27898" y="216114"/>
                </a:lnTo>
                <a:lnTo>
                  <a:pt x="29232" y="210049"/>
                </a:lnTo>
                <a:lnTo>
                  <a:pt x="28993" y="202929"/>
                </a:lnTo>
                <a:lnTo>
                  <a:pt x="27540" y="189640"/>
                </a:lnTo>
                <a:lnTo>
                  <a:pt x="24669" y="168468"/>
                </a:lnTo>
                <a:lnTo>
                  <a:pt x="24295" y="157262"/>
                </a:lnTo>
                <a:lnTo>
                  <a:pt x="24276" y="154926"/>
                </a:lnTo>
                <a:lnTo>
                  <a:pt x="25098" y="143210"/>
                </a:lnTo>
                <a:lnTo>
                  <a:pt x="27255" y="131617"/>
                </a:lnTo>
                <a:lnTo>
                  <a:pt x="29133" y="124007"/>
                </a:lnTo>
                <a:lnTo>
                  <a:pt x="55418" y="124007"/>
                </a:lnTo>
                <a:lnTo>
                  <a:pt x="55760" y="118138"/>
                </a:lnTo>
                <a:lnTo>
                  <a:pt x="59057" y="102019"/>
                </a:lnTo>
                <a:lnTo>
                  <a:pt x="84528" y="0"/>
                </a:lnTo>
                <a:close/>
              </a:path>
              <a:path w="191770" h="226060">
                <a:moveTo>
                  <a:pt x="55418" y="124007"/>
                </a:moveTo>
                <a:lnTo>
                  <a:pt x="29133" y="124007"/>
                </a:lnTo>
                <a:lnTo>
                  <a:pt x="29661" y="126683"/>
                </a:lnTo>
                <a:lnTo>
                  <a:pt x="32041" y="139354"/>
                </a:lnTo>
                <a:lnTo>
                  <a:pt x="38417" y="149962"/>
                </a:lnTo>
                <a:lnTo>
                  <a:pt x="48157" y="155418"/>
                </a:lnTo>
                <a:lnTo>
                  <a:pt x="63479" y="157136"/>
                </a:lnTo>
                <a:lnTo>
                  <a:pt x="75284" y="154926"/>
                </a:lnTo>
                <a:lnTo>
                  <a:pt x="86893" y="149752"/>
                </a:lnTo>
                <a:lnTo>
                  <a:pt x="97592" y="142074"/>
                </a:lnTo>
                <a:lnTo>
                  <a:pt x="62802" y="142074"/>
                </a:lnTo>
                <a:lnTo>
                  <a:pt x="57732" y="139354"/>
                </a:lnTo>
                <a:lnTo>
                  <a:pt x="55096" y="129537"/>
                </a:lnTo>
                <a:lnTo>
                  <a:pt x="55418" y="124007"/>
                </a:lnTo>
                <a:close/>
              </a:path>
              <a:path w="191770" h="226060">
                <a:moveTo>
                  <a:pt x="158719" y="99553"/>
                </a:moveTo>
                <a:lnTo>
                  <a:pt x="128633" y="99553"/>
                </a:lnTo>
                <a:lnTo>
                  <a:pt x="126030" y="112998"/>
                </a:lnTo>
                <a:lnTo>
                  <a:pt x="125952" y="113877"/>
                </a:lnTo>
                <a:lnTo>
                  <a:pt x="125333" y="122924"/>
                </a:lnTo>
                <a:lnTo>
                  <a:pt x="125278" y="126683"/>
                </a:lnTo>
                <a:lnTo>
                  <a:pt x="126379" y="137215"/>
                </a:lnTo>
                <a:lnTo>
                  <a:pt x="129955" y="148788"/>
                </a:lnTo>
                <a:lnTo>
                  <a:pt x="139423" y="154967"/>
                </a:lnTo>
                <a:lnTo>
                  <a:pt x="156359" y="156500"/>
                </a:lnTo>
                <a:lnTo>
                  <a:pt x="167110" y="151830"/>
                </a:lnTo>
                <a:lnTo>
                  <a:pt x="178477" y="142074"/>
                </a:lnTo>
                <a:lnTo>
                  <a:pt x="156933" y="142074"/>
                </a:lnTo>
                <a:lnTo>
                  <a:pt x="154173" y="139750"/>
                </a:lnTo>
                <a:lnTo>
                  <a:pt x="154061" y="139354"/>
                </a:lnTo>
                <a:lnTo>
                  <a:pt x="152210" y="130676"/>
                </a:lnTo>
                <a:lnTo>
                  <a:pt x="152212" y="129537"/>
                </a:lnTo>
                <a:lnTo>
                  <a:pt x="152885" y="122924"/>
                </a:lnTo>
                <a:lnTo>
                  <a:pt x="158719" y="99553"/>
                </a:lnTo>
                <a:close/>
              </a:path>
              <a:path w="191770" h="226060">
                <a:moveTo>
                  <a:pt x="183570" y="0"/>
                </a:moveTo>
                <a:lnTo>
                  <a:pt x="152341" y="0"/>
                </a:lnTo>
                <a:lnTo>
                  <a:pt x="141124" y="44903"/>
                </a:lnTo>
                <a:lnTo>
                  <a:pt x="137893" y="56722"/>
                </a:lnTo>
                <a:lnTo>
                  <a:pt x="118288" y="101518"/>
                </a:lnTo>
                <a:lnTo>
                  <a:pt x="92005" y="134463"/>
                </a:lnTo>
                <a:lnTo>
                  <a:pt x="71103" y="142074"/>
                </a:lnTo>
                <a:lnTo>
                  <a:pt x="97592" y="142074"/>
                </a:lnTo>
                <a:lnTo>
                  <a:pt x="128633" y="99553"/>
                </a:lnTo>
                <a:lnTo>
                  <a:pt x="158719" y="99553"/>
                </a:lnTo>
                <a:lnTo>
                  <a:pt x="183570" y="0"/>
                </a:lnTo>
                <a:close/>
              </a:path>
              <a:path w="191770" h="226060">
                <a:moveTo>
                  <a:pt x="191504" y="109907"/>
                </a:moveTo>
                <a:lnTo>
                  <a:pt x="184687" y="109907"/>
                </a:lnTo>
                <a:lnTo>
                  <a:pt x="181248" y="123648"/>
                </a:lnTo>
                <a:lnTo>
                  <a:pt x="178271" y="130451"/>
                </a:lnTo>
                <a:lnTo>
                  <a:pt x="170789" y="139750"/>
                </a:lnTo>
                <a:lnTo>
                  <a:pt x="166451" y="142074"/>
                </a:lnTo>
                <a:lnTo>
                  <a:pt x="178477" y="142074"/>
                </a:lnTo>
                <a:lnTo>
                  <a:pt x="191392" y="110799"/>
                </a:lnTo>
                <a:lnTo>
                  <a:pt x="191504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03490" y="3002186"/>
            <a:ext cx="4026535" cy="1087121"/>
          </a:xfrm>
          <a:custGeom>
            <a:avLst/>
            <a:gdLst/>
            <a:ahLst/>
            <a:cxnLst/>
            <a:rect l="l" t="t" r="r" b="b"/>
            <a:pathLst>
              <a:path w="4026534" h="1087120">
                <a:moveTo>
                  <a:pt x="0" y="0"/>
                </a:moveTo>
                <a:lnTo>
                  <a:pt x="4025945" y="0"/>
                </a:lnTo>
                <a:lnTo>
                  <a:pt x="4025945" y="1086565"/>
                </a:lnTo>
                <a:lnTo>
                  <a:pt x="0" y="108656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70027" y="2058353"/>
            <a:ext cx="407034" cy="0"/>
          </a:xfrm>
          <a:custGeom>
            <a:avLst/>
            <a:gdLst/>
            <a:ahLst/>
            <a:cxnLst/>
            <a:rect l="l" t="t" r="r" b="b"/>
            <a:pathLst>
              <a:path w="407035">
                <a:moveTo>
                  <a:pt x="0" y="0"/>
                </a:moveTo>
                <a:lnTo>
                  <a:pt x="406936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43337" y="1893938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>
                <a:moveTo>
                  <a:pt x="0" y="0"/>
                </a:moveTo>
                <a:lnTo>
                  <a:pt x="192759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55880" y="2408627"/>
            <a:ext cx="203836" cy="0"/>
          </a:xfrm>
          <a:custGeom>
            <a:avLst/>
            <a:gdLst/>
            <a:ahLst/>
            <a:cxnLst/>
            <a:rect l="l" t="t" r="r" b="b"/>
            <a:pathLst>
              <a:path w="203834">
                <a:moveTo>
                  <a:pt x="0" y="0"/>
                </a:moveTo>
                <a:lnTo>
                  <a:pt x="203468" y="0"/>
                </a:lnTo>
              </a:path>
            </a:pathLst>
          </a:custGeom>
          <a:ln w="142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621126" y="2475647"/>
            <a:ext cx="78740" cy="342266"/>
          </a:xfrm>
          <a:custGeom>
            <a:avLst/>
            <a:gdLst/>
            <a:ahLst/>
            <a:cxnLst/>
            <a:rect l="l" t="t" r="r" b="b"/>
            <a:pathLst>
              <a:path w="78740" h="342264">
                <a:moveTo>
                  <a:pt x="22310" y="0"/>
                </a:moveTo>
                <a:lnTo>
                  <a:pt x="0" y="0"/>
                </a:lnTo>
                <a:lnTo>
                  <a:pt x="98" y="265353"/>
                </a:lnTo>
                <a:lnTo>
                  <a:pt x="11945" y="312441"/>
                </a:lnTo>
                <a:lnTo>
                  <a:pt x="47409" y="337917"/>
                </a:lnTo>
                <a:lnTo>
                  <a:pt x="72368" y="341910"/>
                </a:lnTo>
                <a:lnTo>
                  <a:pt x="73140" y="341910"/>
                </a:lnTo>
                <a:lnTo>
                  <a:pt x="75526" y="342071"/>
                </a:lnTo>
                <a:lnTo>
                  <a:pt x="78531" y="342231"/>
                </a:lnTo>
                <a:lnTo>
                  <a:pt x="74639" y="331966"/>
                </a:lnTo>
                <a:lnTo>
                  <a:pt x="62768" y="329340"/>
                </a:lnTo>
                <a:lnTo>
                  <a:pt x="51816" y="324419"/>
                </a:lnTo>
                <a:lnTo>
                  <a:pt x="26177" y="294221"/>
                </a:lnTo>
                <a:lnTo>
                  <a:pt x="22310" y="266614"/>
                </a:lnTo>
                <a:lnTo>
                  <a:pt x="22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62230" y="2170941"/>
            <a:ext cx="81280" cy="351790"/>
          </a:xfrm>
          <a:custGeom>
            <a:avLst/>
            <a:gdLst/>
            <a:ahLst/>
            <a:cxnLst/>
            <a:rect l="l" t="t" r="r" b="b"/>
            <a:pathLst>
              <a:path w="81279" h="351789">
                <a:moveTo>
                  <a:pt x="81208" y="0"/>
                </a:moveTo>
                <a:lnTo>
                  <a:pt x="58898" y="0"/>
                </a:lnTo>
                <a:lnTo>
                  <a:pt x="58304" y="107931"/>
                </a:lnTo>
                <a:lnTo>
                  <a:pt x="56282" y="120512"/>
                </a:lnTo>
                <a:lnTo>
                  <a:pt x="38131" y="154106"/>
                </a:lnTo>
                <a:lnTo>
                  <a:pt x="0" y="167290"/>
                </a:lnTo>
                <a:lnTo>
                  <a:pt x="0" y="183403"/>
                </a:lnTo>
                <a:lnTo>
                  <a:pt x="38625" y="197644"/>
                </a:lnTo>
                <a:lnTo>
                  <a:pt x="58176" y="241224"/>
                </a:lnTo>
                <a:lnTo>
                  <a:pt x="58898" y="257065"/>
                </a:lnTo>
                <a:lnTo>
                  <a:pt x="58898" y="351167"/>
                </a:lnTo>
                <a:lnTo>
                  <a:pt x="81208" y="351167"/>
                </a:lnTo>
                <a:lnTo>
                  <a:pt x="80996" y="248958"/>
                </a:lnTo>
                <a:lnTo>
                  <a:pt x="72277" y="211454"/>
                </a:lnTo>
                <a:lnTo>
                  <a:pt x="35352" y="181326"/>
                </a:lnTo>
                <a:lnTo>
                  <a:pt x="5256" y="177022"/>
                </a:lnTo>
                <a:lnTo>
                  <a:pt x="19746" y="172890"/>
                </a:lnTo>
                <a:lnTo>
                  <a:pt x="56083" y="160736"/>
                </a:lnTo>
                <a:lnTo>
                  <a:pt x="78475" y="123249"/>
                </a:lnTo>
                <a:lnTo>
                  <a:pt x="81208" y="92790"/>
                </a:lnTo>
                <a:lnTo>
                  <a:pt x="812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1126" y="1875174"/>
            <a:ext cx="78740" cy="341630"/>
          </a:xfrm>
          <a:custGeom>
            <a:avLst/>
            <a:gdLst/>
            <a:ahLst/>
            <a:cxnLst/>
            <a:rect l="l" t="t" r="r" b="b"/>
            <a:pathLst>
              <a:path w="78740" h="341630">
                <a:moveTo>
                  <a:pt x="78531" y="0"/>
                </a:moveTo>
                <a:lnTo>
                  <a:pt x="35325" y="9319"/>
                </a:lnTo>
                <a:lnTo>
                  <a:pt x="6011" y="41957"/>
                </a:lnTo>
                <a:lnTo>
                  <a:pt x="0" y="84762"/>
                </a:lnTo>
                <a:lnTo>
                  <a:pt x="0" y="341339"/>
                </a:lnTo>
                <a:lnTo>
                  <a:pt x="22310" y="341339"/>
                </a:lnTo>
                <a:lnTo>
                  <a:pt x="22350" y="84762"/>
                </a:lnTo>
                <a:lnTo>
                  <a:pt x="23088" y="70643"/>
                </a:lnTo>
                <a:lnTo>
                  <a:pt x="40965" y="24856"/>
                </a:lnTo>
                <a:lnTo>
                  <a:pt x="78531" y="10722"/>
                </a:lnTo>
                <a:lnTo>
                  <a:pt x="785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17590" y="2458667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238167" y="2539981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17257" y="256321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17257" y="251764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80059" y="1943980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0"/>
                </a:moveTo>
                <a:lnTo>
                  <a:pt x="0" y="162627"/>
                </a:lnTo>
              </a:path>
            </a:pathLst>
          </a:custGeom>
          <a:ln w="24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00638" y="202529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12793" y="204852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12793" y="2002952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849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95402" y="2320166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295402" y="227459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8847" y="0"/>
                </a:lnTo>
              </a:path>
            </a:pathLst>
          </a:custGeom>
          <a:ln w="245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18635" y="214547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>
                <a:moveTo>
                  <a:pt x="0" y="0"/>
                </a:moveTo>
                <a:lnTo>
                  <a:pt x="92810" y="0"/>
                </a:lnTo>
              </a:path>
            </a:pathLst>
          </a:custGeom>
          <a:ln w="14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727203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0" y="14764"/>
                </a:moveTo>
                <a:lnTo>
                  <a:pt x="43127" y="14764"/>
                </a:lnTo>
                <a:lnTo>
                  <a:pt x="49383" y="17499"/>
                </a:lnTo>
                <a:lnTo>
                  <a:pt x="55362" y="23775"/>
                </a:lnTo>
                <a:lnTo>
                  <a:pt x="60654" y="33463"/>
                </a:lnTo>
                <a:lnTo>
                  <a:pt x="62210" y="48402"/>
                </a:lnTo>
                <a:lnTo>
                  <a:pt x="59736" y="58787"/>
                </a:lnTo>
                <a:lnTo>
                  <a:pt x="38968" y="92406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8" y="135394"/>
                </a:lnTo>
                <a:lnTo>
                  <a:pt x="83607" y="120204"/>
                </a:lnTo>
                <a:lnTo>
                  <a:pt x="55426" y="120204"/>
                </a:lnTo>
                <a:lnTo>
                  <a:pt x="24639" y="116533"/>
                </a:lnTo>
                <a:lnTo>
                  <a:pt x="55010" y="84453"/>
                </a:lnTo>
                <a:lnTo>
                  <a:pt x="78324" y="42732"/>
                </a:lnTo>
                <a:lnTo>
                  <a:pt x="78531" y="27423"/>
                </a:lnTo>
                <a:lnTo>
                  <a:pt x="73362" y="17015"/>
                </a:lnTo>
                <a:lnTo>
                  <a:pt x="71190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6" y="109453"/>
                </a:lnTo>
                <a:lnTo>
                  <a:pt x="82194" y="112385"/>
                </a:lnTo>
                <a:lnTo>
                  <a:pt x="80206" y="114650"/>
                </a:lnTo>
                <a:lnTo>
                  <a:pt x="75642" y="117843"/>
                </a:lnTo>
                <a:lnTo>
                  <a:pt x="73084" y="118900"/>
                </a:lnTo>
                <a:lnTo>
                  <a:pt x="67414" y="119943"/>
                </a:lnTo>
                <a:lnTo>
                  <a:pt x="62472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6" y="0"/>
                </a:moveTo>
                <a:lnTo>
                  <a:pt x="23738" y="3850"/>
                </a:lnTo>
                <a:lnTo>
                  <a:pt x="12162" y="12825"/>
                </a:lnTo>
                <a:lnTo>
                  <a:pt x="6078" y="23515"/>
                </a:lnTo>
                <a:lnTo>
                  <a:pt x="2677" y="37104"/>
                </a:lnTo>
                <a:lnTo>
                  <a:pt x="6344" y="37104"/>
                </a:lnTo>
                <a:lnTo>
                  <a:pt x="8863" y="29787"/>
                </a:lnTo>
                <a:lnTo>
                  <a:pt x="12754" y="24236"/>
                </a:lnTo>
                <a:lnTo>
                  <a:pt x="23276" y="16659"/>
                </a:lnTo>
                <a:lnTo>
                  <a:pt x="29222" y="14764"/>
                </a:lnTo>
                <a:lnTo>
                  <a:pt x="71190" y="14764"/>
                </a:lnTo>
                <a:lnTo>
                  <a:pt x="61833" y="5067"/>
                </a:lnTo>
                <a:lnTo>
                  <a:pt x="50668" y="1056"/>
                </a:lnTo>
                <a:lnTo>
                  <a:pt x="35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71722" y="2687417"/>
            <a:ext cx="29845" cy="53340"/>
          </a:xfrm>
          <a:custGeom>
            <a:avLst/>
            <a:gdLst/>
            <a:ahLst/>
            <a:cxnLst/>
            <a:rect l="l" t="t" r="r" b="b"/>
            <a:pathLst>
              <a:path w="29845" h="53339">
                <a:moveTo>
                  <a:pt x="29448" y="19504"/>
                </a:moveTo>
                <a:lnTo>
                  <a:pt x="18773" y="19504"/>
                </a:lnTo>
                <a:lnTo>
                  <a:pt x="19213" y="19798"/>
                </a:lnTo>
                <a:lnTo>
                  <a:pt x="19660" y="20384"/>
                </a:lnTo>
                <a:lnTo>
                  <a:pt x="20237" y="21221"/>
                </a:lnTo>
                <a:lnTo>
                  <a:pt x="20466" y="22045"/>
                </a:lnTo>
                <a:lnTo>
                  <a:pt x="20524" y="28668"/>
                </a:lnTo>
                <a:lnTo>
                  <a:pt x="18736" y="33573"/>
                </a:lnTo>
                <a:lnTo>
                  <a:pt x="11578" y="42825"/>
                </a:lnTo>
                <a:lnTo>
                  <a:pt x="6525" y="46241"/>
                </a:lnTo>
                <a:lnTo>
                  <a:pt x="0" y="48447"/>
                </a:lnTo>
                <a:lnTo>
                  <a:pt x="0" y="52720"/>
                </a:lnTo>
                <a:lnTo>
                  <a:pt x="29448" y="27160"/>
                </a:lnTo>
                <a:lnTo>
                  <a:pt x="29448" y="19504"/>
                </a:lnTo>
                <a:close/>
              </a:path>
              <a:path w="29845" h="53339">
                <a:moveTo>
                  <a:pt x="17094" y="0"/>
                </a:moveTo>
                <a:lnTo>
                  <a:pt x="9193" y="0"/>
                </a:lnTo>
                <a:lnTo>
                  <a:pt x="6181" y="1142"/>
                </a:lnTo>
                <a:lnTo>
                  <a:pt x="1235" y="5712"/>
                </a:lnTo>
                <a:lnTo>
                  <a:pt x="0" y="8456"/>
                </a:lnTo>
                <a:lnTo>
                  <a:pt x="0" y="14991"/>
                </a:lnTo>
                <a:lnTo>
                  <a:pt x="916" y="17603"/>
                </a:lnTo>
                <a:lnTo>
                  <a:pt x="4589" y="21391"/>
                </a:lnTo>
                <a:lnTo>
                  <a:pt x="7059" y="22339"/>
                </a:lnTo>
                <a:lnTo>
                  <a:pt x="11428" y="22339"/>
                </a:lnTo>
                <a:lnTo>
                  <a:pt x="12632" y="22045"/>
                </a:lnTo>
                <a:lnTo>
                  <a:pt x="13897" y="21391"/>
                </a:lnTo>
                <a:lnTo>
                  <a:pt x="16118" y="20156"/>
                </a:lnTo>
                <a:lnTo>
                  <a:pt x="17637" y="19504"/>
                </a:lnTo>
                <a:lnTo>
                  <a:pt x="29448" y="19504"/>
                </a:lnTo>
                <a:lnTo>
                  <a:pt x="29448" y="14297"/>
                </a:lnTo>
                <a:lnTo>
                  <a:pt x="27753" y="9343"/>
                </a:lnTo>
                <a:lnTo>
                  <a:pt x="20966" y="1869"/>
                </a:lnTo>
                <a:lnTo>
                  <a:pt x="17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034697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0" y="14764"/>
                </a:moveTo>
                <a:lnTo>
                  <a:pt x="43129" y="14764"/>
                </a:lnTo>
                <a:lnTo>
                  <a:pt x="49385" y="17499"/>
                </a:lnTo>
                <a:lnTo>
                  <a:pt x="55362" y="23775"/>
                </a:lnTo>
                <a:lnTo>
                  <a:pt x="60654" y="33463"/>
                </a:lnTo>
                <a:lnTo>
                  <a:pt x="62210" y="48402"/>
                </a:lnTo>
                <a:lnTo>
                  <a:pt x="59736" y="58787"/>
                </a:lnTo>
                <a:lnTo>
                  <a:pt x="38968" y="92406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8" y="135394"/>
                </a:lnTo>
                <a:lnTo>
                  <a:pt x="83607" y="120204"/>
                </a:lnTo>
                <a:lnTo>
                  <a:pt x="55426" y="120204"/>
                </a:lnTo>
                <a:lnTo>
                  <a:pt x="24639" y="116533"/>
                </a:lnTo>
                <a:lnTo>
                  <a:pt x="55010" y="84453"/>
                </a:lnTo>
                <a:lnTo>
                  <a:pt x="78325" y="42732"/>
                </a:lnTo>
                <a:lnTo>
                  <a:pt x="78532" y="27423"/>
                </a:lnTo>
                <a:lnTo>
                  <a:pt x="73362" y="17015"/>
                </a:lnTo>
                <a:lnTo>
                  <a:pt x="71190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6" y="109453"/>
                </a:lnTo>
                <a:lnTo>
                  <a:pt x="82194" y="112385"/>
                </a:lnTo>
                <a:lnTo>
                  <a:pt x="80208" y="114650"/>
                </a:lnTo>
                <a:lnTo>
                  <a:pt x="75642" y="117843"/>
                </a:lnTo>
                <a:lnTo>
                  <a:pt x="73084" y="118901"/>
                </a:lnTo>
                <a:lnTo>
                  <a:pt x="67414" y="119943"/>
                </a:lnTo>
                <a:lnTo>
                  <a:pt x="62472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6" y="0"/>
                </a:moveTo>
                <a:lnTo>
                  <a:pt x="23739" y="3850"/>
                </a:lnTo>
                <a:lnTo>
                  <a:pt x="12163" y="12826"/>
                </a:lnTo>
                <a:lnTo>
                  <a:pt x="6078" y="23516"/>
                </a:lnTo>
                <a:lnTo>
                  <a:pt x="2677" y="37104"/>
                </a:lnTo>
                <a:lnTo>
                  <a:pt x="6344" y="37104"/>
                </a:lnTo>
                <a:lnTo>
                  <a:pt x="8864" y="29787"/>
                </a:lnTo>
                <a:lnTo>
                  <a:pt x="12754" y="24236"/>
                </a:lnTo>
                <a:lnTo>
                  <a:pt x="23276" y="16659"/>
                </a:lnTo>
                <a:lnTo>
                  <a:pt x="29222" y="14764"/>
                </a:lnTo>
                <a:lnTo>
                  <a:pt x="71190" y="14764"/>
                </a:lnTo>
                <a:lnTo>
                  <a:pt x="61833" y="5067"/>
                </a:lnTo>
                <a:lnTo>
                  <a:pt x="50668" y="1056"/>
                </a:lnTo>
                <a:lnTo>
                  <a:pt x="350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68810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0" y="14764"/>
                </a:moveTo>
                <a:lnTo>
                  <a:pt x="43127" y="14764"/>
                </a:lnTo>
                <a:lnTo>
                  <a:pt x="49383" y="17499"/>
                </a:lnTo>
                <a:lnTo>
                  <a:pt x="55361" y="23774"/>
                </a:lnTo>
                <a:lnTo>
                  <a:pt x="60653" y="33463"/>
                </a:lnTo>
                <a:lnTo>
                  <a:pt x="62209" y="48402"/>
                </a:lnTo>
                <a:lnTo>
                  <a:pt x="59735" y="58786"/>
                </a:lnTo>
                <a:lnTo>
                  <a:pt x="38968" y="92406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8" y="135394"/>
                </a:lnTo>
                <a:lnTo>
                  <a:pt x="83607" y="120204"/>
                </a:lnTo>
                <a:lnTo>
                  <a:pt x="55426" y="120204"/>
                </a:lnTo>
                <a:lnTo>
                  <a:pt x="24639" y="116533"/>
                </a:lnTo>
                <a:lnTo>
                  <a:pt x="55010" y="84452"/>
                </a:lnTo>
                <a:lnTo>
                  <a:pt x="78324" y="42732"/>
                </a:lnTo>
                <a:lnTo>
                  <a:pt x="78531" y="27423"/>
                </a:lnTo>
                <a:lnTo>
                  <a:pt x="73361" y="17015"/>
                </a:lnTo>
                <a:lnTo>
                  <a:pt x="71190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4" y="109453"/>
                </a:lnTo>
                <a:lnTo>
                  <a:pt x="82194" y="112385"/>
                </a:lnTo>
                <a:lnTo>
                  <a:pt x="80206" y="114650"/>
                </a:lnTo>
                <a:lnTo>
                  <a:pt x="75642" y="117843"/>
                </a:lnTo>
                <a:lnTo>
                  <a:pt x="73083" y="118901"/>
                </a:lnTo>
                <a:lnTo>
                  <a:pt x="67414" y="119943"/>
                </a:lnTo>
                <a:lnTo>
                  <a:pt x="62472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5" y="0"/>
                </a:moveTo>
                <a:lnTo>
                  <a:pt x="23739" y="3850"/>
                </a:lnTo>
                <a:lnTo>
                  <a:pt x="12162" y="12826"/>
                </a:lnTo>
                <a:lnTo>
                  <a:pt x="6077" y="23516"/>
                </a:lnTo>
                <a:lnTo>
                  <a:pt x="2675" y="37104"/>
                </a:lnTo>
                <a:lnTo>
                  <a:pt x="6344" y="37104"/>
                </a:lnTo>
                <a:lnTo>
                  <a:pt x="8863" y="29787"/>
                </a:lnTo>
                <a:lnTo>
                  <a:pt x="12754" y="24236"/>
                </a:lnTo>
                <a:lnTo>
                  <a:pt x="23276" y="16659"/>
                </a:lnTo>
                <a:lnTo>
                  <a:pt x="29221" y="14764"/>
                </a:lnTo>
                <a:lnTo>
                  <a:pt x="71190" y="14764"/>
                </a:lnTo>
                <a:lnTo>
                  <a:pt x="61833" y="5067"/>
                </a:lnTo>
                <a:lnTo>
                  <a:pt x="50668" y="1056"/>
                </a:lnTo>
                <a:lnTo>
                  <a:pt x="35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92366" y="2332209"/>
            <a:ext cx="87630" cy="135890"/>
          </a:xfrm>
          <a:custGeom>
            <a:avLst/>
            <a:gdLst/>
            <a:ahLst/>
            <a:cxnLst/>
            <a:rect l="l" t="t" r="r" b="b"/>
            <a:pathLst>
              <a:path w="87629" h="135889">
                <a:moveTo>
                  <a:pt x="71191" y="14764"/>
                </a:moveTo>
                <a:lnTo>
                  <a:pt x="43129" y="14764"/>
                </a:lnTo>
                <a:lnTo>
                  <a:pt x="49385" y="17499"/>
                </a:lnTo>
                <a:lnTo>
                  <a:pt x="55361" y="23775"/>
                </a:lnTo>
                <a:lnTo>
                  <a:pt x="60654" y="33463"/>
                </a:lnTo>
                <a:lnTo>
                  <a:pt x="62210" y="48402"/>
                </a:lnTo>
                <a:lnTo>
                  <a:pt x="59736" y="58787"/>
                </a:lnTo>
                <a:lnTo>
                  <a:pt x="38969" y="92407"/>
                </a:lnTo>
                <a:lnTo>
                  <a:pt x="11720" y="120743"/>
                </a:lnTo>
                <a:lnTo>
                  <a:pt x="0" y="131681"/>
                </a:lnTo>
                <a:lnTo>
                  <a:pt x="0" y="135394"/>
                </a:lnTo>
                <a:lnTo>
                  <a:pt x="78169" y="135394"/>
                </a:lnTo>
                <a:lnTo>
                  <a:pt x="83607" y="120204"/>
                </a:lnTo>
                <a:lnTo>
                  <a:pt x="55427" y="120204"/>
                </a:lnTo>
                <a:lnTo>
                  <a:pt x="24640" y="116534"/>
                </a:lnTo>
                <a:lnTo>
                  <a:pt x="55010" y="84453"/>
                </a:lnTo>
                <a:lnTo>
                  <a:pt x="78325" y="42732"/>
                </a:lnTo>
                <a:lnTo>
                  <a:pt x="78532" y="27423"/>
                </a:lnTo>
                <a:lnTo>
                  <a:pt x="73363" y="17015"/>
                </a:lnTo>
                <a:lnTo>
                  <a:pt x="71191" y="14764"/>
                </a:lnTo>
                <a:close/>
              </a:path>
              <a:path w="87629" h="135889">
                <a:moveTo>
                  <a:pt x="87456" y="109453"/>
                </a:moveTo>
                <a:lnTo>
                  <a:pt x="83886" y="109453"/>
                </a:lnTo>
                <a:lnTo>
                  <a:pt x="82194" y="112385"/>
                </a:lnTo>
                <a:lnTo>
                  <a:pt x="80206" y="114650"/>
                </a:lnTo>
                <a:lnTo>
                  <a:pt x="75643" y="117843"/>
                </a:lnTo>
                <a:lnTo>
                  <a:pt x="73084" y="118901"/>
                </a:lnTo>
                <a:lnTo>
                  <a:pt x="67414" y="119943"/>
                </a:lnTo>
                <a:lnTo>
                  <a:pt x="62473" y="120204"/>
                </a:lnTo>
                <a:lnTo>
                  <a:pt x="83607" y="120204"/>
                </a:lnTo>
                <a:lnTo>
                  <a:pt x="87456" y="109453"/>
                </a:lnTo>
                <a:close/>
              </a:path>
              <a:path w="87629" h="135889">
                <a:moveTo>
                  <a:pt x="35067" y="0"/>
                </a:moveTo>
                <a:lnTo>
                  <a:pt x="23739" y="3850"/>
                </a:lnTo>
                <a:lnTo>
                  <a:pt x="12163" y="12825"/>
                </a:lnTo>
                <a:lnTo>
                  <a:pt x="6078" y="23515"/>
                </a:lnTo>
                <a:lnTo>
                  <a:pt x="2678" y="37104"/>
                </a:lnTo>
                <a:lnTo>
                  <a:pt x="6344" y="37104"/>
                </a:lnTo>
                <a:lnTo>
                  <a:pt x="8863" y="29787"/>
                </a:lnTo>
                <a:lnTo>
                  <a:pt x="12754" y="24236"/>
                </a:lnTo>
                <a:lnTo>
                  <a:pt x="23277" y="16659"/>
                </a:lnTo>
                <a:lnTo>
                  <a:pt x="29221" y="14764"/>
                </a:lnTo>
                <a:lnTo>
                  <a:pt x="71191" y="14764"/>
                </a:lnTo>
                <a:lnTo>
                  <a:pt x="61834" y="5067"/>
                </a:lnTo>
                <a:lnTo>
                  <a:pt x="50669" y="1056"/>
                </a:lnTo>
                <a:lnTo>
                  <a:pt x="35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31970" y="2056568"/>
            <a:ext cx="52705" cy="135890"/>
          </a:xfrm>
          <a:custGeom>
            <a:avLst/>
            <a:gdLst/>
            <a:ahLst/>
            <a:cxnLst/>
            <a:rect l="l" t="t" r="r" b="b"/>
            <a:pathLst>
              <a:path w="52704" h="135889">
                <a:moveTo>
                  <a:pt x="35695" y="14841"/>
                </a:moveTo>
                <a:lnTo>
                  <a:pt x="13417" y="14841"/>
                </a:lnTo>
                <a:lnTo>
                  <a:pt x="14888" y="15328"/>
                </a:lnTo>
                <a:lnTo>
                  <a:pt x="17334" y="17284"/>
                </a:lnTo>
                <a:lnTo>
                  <a:pt x="18177" y="18848"/>
                </a:lnTo>
                <a:lnTo>
                  <a:pt x="18642" y="20998"/>
                </a:lnTo>
                <a:lnTo>
                  <a:pt x="19302" y="23836"/>
                </a:lnTo>
                <a:lnTo>
                  <a:pt x="19632" y="30241"/>
                </a:lnTo>
                <a:lnTo>
                  <a:pt x="19632" y="120862"/>
                </a:lnTo>
                <a:lnTo>
                  <a:pt x="2675" y="133139"/>
                </a:lnTo>
                <a:lnTo>
                  <a:pt x="2675" y="135820"/>
                </a:lnTo>
                <a:lnTo>
                  <a:pt x="52650" y="135820"/>
                </a:lnTo>
                <a:lnTo>
                  <a:pt x="52650" y="133139"/>
                </a:lnTo>
                <a:lnTo>
                  <a:pt x="46572" y="133000"/>
                </a:lnTo>
                <a:lnTo>
                  <a:pt x="42539" y="132422"/>
                </a:lnTo>
                <a:lnTo>
                  <a:pt x="38571" y="130393"/>
                </a:lnTo>
                <a:lnTo>
                  <a:pt x="37264" y="128936"/>
                </a:lnTo>
                <a:lnTo>
                  <a:pt x="36008" y="125139"/>
                </a:lnTo>
                <a:lnTo>
                  <a:pt x="35730" y="120862"/>
                </a:lnTo>
                <a:lnTo>
                  <a:pt x="35695" y="14841"/>
                </a:lnTo>
                <a:close/>
              </a:path>
              <a:path w="52704" h="135889">
                <a:moveTo>
                  <a:pt x="35695" y="0"/>
                </a:moveTo>
                <a:lnTo>
                  <a:pt x="32473" y="0"/>
                </a:lnTo>
                <a:lnTo>
                  <a:pt x="0" y="15190"/>
                </a:lnTo>
                <a:lnTo>
                  <a:pt x="1490" y="17871"/>
                </a:lnTo>
                <a:lnTo>
                  <a:pt x="5850" y="15850"/>
                </a:lnTo>
                <a:lnTo>
                  <a:pt x="9253" y="14841"/>
                </a:lnTo>
                <a:lnTo>
                  <a:pt x="35695" y="14841"/>
                </a:lnTo>
                <a:lnTo>
                  <a:pt x="35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096392" y="2140563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0" y="0"/>
                </a:moveTo>
                <a:lnTo>
                  <a:pt x="0" y="6254"/>
                </a:lnTo>
                <a:lnTo>
                  <a:pt x="10300" y="13846"/>
                </a:lnTo>
                <a:lnTo>
                  <a:pt x="19830" y="22268"/>
                </a:lnTo>
                <a:lnTo>
                  <a:pt x="47090" y="63937"/>
                </a:lnTo>
                <a:lnTo>
                  <a:pt x="56718" y="104177"/>
                </a:lnTo>
                <a:lnTo>
                  <a:pt x="60434" y="153753"/>
                </a:lnTo>
                <a:lnTo>
                  <a:pt x="60527" y="169827"/>
                </a:lnTo>
                <a:lnTo>
                  <a:pt x="59929" y="181157"/>
                </a:lnTo>
                <a:lnTo>
                  <a:pt x="54699" y="219086"/>
                </a:lnTo>
                <a:lnTo>
                  <a:pt x="43032" y="256940"/>
                </a:lnTo>
                <a:lnTo>
                  <a:pt x="20578" y="289591"/>
                </a:lnTo>
                <a:lnTo>
                  <a:pt x="0" y="304703"/>
                </a:lnTo>
                <a:lnTo>
                  <a:pt x="6930" y="307661"/>
                </a:lnTo>
                <a:lnTo>
                  <a:pt x="45351" y="278330"/>
                </a:lnTo>
                <a:lnTo>
                  <a:pt x="70475" y="244109"/>
                </a:lnTo>
                <a:lnTo>
                  <a:pt x="87176" y="199999"/>
                </a:lnTo>
                <a:lnTo>
                  <a:pt x="92230" y="159575"/>
                </a:lnTo>
                <a:lnTo>
                  <a:pt x="92475" y="144134"/>
                </a:lnTo>
                <a:lnTo>
                  <a:pt x="91338" y="132197"/>
                </a:lnTo>
                <a:lnTo>
                  <a:pt x="82459" y="94928"/>
                </a:lnTo>
                <a:lnTo>
                  <a:pt x="65642" y="58973"/>
                </a:lnTo>
                <a:lnTo>
                  <a:pt x="41871" y="28917"/>
                </a:lnTo>
                <a:lnTo>
                  <a:pt x="12013" y="64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705849" y="2143812"/>
            <a:ext cx="92710" cy="307975"/>
          </a:xfrm>
          <a:custGeom>
            <a:avLst/>
            <a:gdLst/>
            <a:ahLst/>
            <a:cxnLst/>
            <a:rect l="l" t="t" r="r" b="b"/>
            <a:pathLst>
              <a:path w="92710" h="307975">
                <a:moveTo>
                  <a:pt x="85669" y="0"/>
                </a:moveTo>
                <a:lnTo>
                  <a:pt x="47278" y="29327"/>
                </a:lnTo>
                <a:lnTo>
                  <a:pt x="22113" y="63535"/>
                </a:lnTo>
                <a:lnTo>
                  <a:pt x="5330" y="107653"/>
                </a:lnTo>
                <a:lnTo>
                  <a:pt x="247" y="148046"/>
                </a:lnTo>
                <a:lnTo>
                  <a:pt x="0" y="163466"/>
                </a:lnTo>
                <a:lnTo>
                  <a:pt x="1134" y="175382"/>
                </a:lnTo>
                <a:lnTo>
                  <a:pt x="10012" y="212665"/>
                </a:lnTo>
                <a:lnTo>
                  <a:pt x="26862" y="248666"/>
                </a:lnTo>
                <a:lnTo>
                  <a:pt x="50749" y="278598"/>
                </a:lnTo>
                <a:lnTo>
                  <a:pt x="92480" y="307708"/>
                </a:lnTo>
                <a:lnTo>
                  <a:pt x="92480" y="301454"/>
                </a:lnTo>
                <a:lnTo>
                  <a:pt x="82268" y="293861"/>
                </a:lnTo>
                <a:lnTo>
                  <a:pt x="72760" y="285426"/>
                </a:lnTo>
                <a:lnTo>
                  <a:pt x="45502" y="243672"/>
                </a:lnTo>
                <a:lnTo>
                  <a:pt x="35775" y="203494"/>
                </a:lnTo>
                <a:lnTo>
                  <a:pt x="32044" y="153932"/>
                </a:lnTo>
                <a:lnTo>
                  <a:pt x="31950" y="137839"/>
                </a:lnTo>
                <a:lnTo>
                  <a:pt x="32552" y="126497"/>
                </a:lnTo>
                <a:lnTo>
                  <a:pt x="37841" y="88597"/>
                </a:lnTo>
                <a:lnTo>
                  <a:pt x="49547" y="50770"/>
                </a:lnTo>
                <a:lnTo>
                  <a:pt x="71880" y="18055"/>
                </a:lnTo>
                <a:lnTo>
                  <a:pt x="92480" y="3005"/>
                </a:lnTo>
                <a:lnTo>
                  <a:pt x="85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023119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6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6" y="115269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8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4" y="107157"/>
                </a:lnTo>
                <a:lnTo>
                  <a:pt x="25356" y="107157"/>
                </a:lnTo>
                <a:lnTo>
                  <a:pt x="29044" y="103016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1" y="0"/>
                </a:moveTo>
                <a:lnTo>
                  <a:pt x="41816" y="0"/>
                </a:lnTo>
                <a:lnTo>
                  <a:pt x="40917" y="1388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01323" y="2593593"/>
            <a:ext cx="244475" cy="115571"/>
          </a:xfrm>
          <a:custGeom>
            <a:avLst/>
            <a:gdLst/>
            <a:ahLst/>
            <a:cxnLst/>
            <a:rect l="l" t="t" r="r" b="b"/>
            <a:pathLst>
              <a:path w="244475" h="115569">
                <a:moveTo>
                  <a:pt x="63360" y="26807"/>
                </a:moveTo>
                <a:lnTo>
                  <a:pt x="22610" y="45966"/>
                </a:lnTo>
                <a:lnTo>
                  <a:pt x="1457" y="81942"/>
                </a:lnTo>
                <a:lnTo>
                  <a:pt x="0" y="100385"/>
                </a:lnTo>
                <a:lnTo>
                  <a:pt x="1910" y="105670"/>
                </a:lnTo>
                <a:lnTo>
                  <a:pt x="9551" y="113350"/>
                </a:lnTo>
                <a:lnTo>
                  <a:pt x="14097" y="115269"/>
                </a:lnTo>
                <a:lnTo>
                  <a:pt x="24843" y="115269"/>
                </a:lnTo>
                <a:lnTo>
                  <a:pt x="30430" y="113649"/>
                </a:lnTo>
                <a:lnTo>
                  <a:pt x="42946" y="105862"/>
                </a:lnTo>
                <a:lnTo>
                  <a:pt x="45450" y="103653"/>
                </a:lnTo>
                <a:lnTo>
                  <a:pt x="25234" y="103653"/>
                </a:lnTo>
                <a:lnTo>
                  <a:pt x="22349" y="102401"/>
                </a:lnTo>
                <a:lnTo>
                  <a:pt x="17320" y="97393"/>
                </a:lnTo>
                <a:lnTo>
                  <a:pt x="16062" y="93986"/>
                </a:lnTo>
                <a:lnTo>
                  <a:pt x="16868" y="81746"/>
                </a:lnTo>
                <a:lnTo>
                  <a:pt x="35313" y="44980"/>
                </a:lnTo>
                <a:lnTo>
                  <a:pt x="53809" y="31275"/>
                </a:lnTo>
                <a:lnTo>
                  <a:pt x="72264" y="31275"/>
                </a:lnTo>
                <a:lnTo>
                  <a:pt x="66958" y="27758"/>
                </a:lnTo>
                <a:lnTo>
                  <a:pt x="63360" y="26807"/>
                </a:lnTo>
                <a:close/>
              </a:path>
              <a:path w="244475" h="115569">
                <a:moveTo>
                  <a:pt x="76919" y="86732"/>
                </a:moveTo>
                <a:lnTo>
                  <a:pt x="62204" y="86732"/>
                </a:lnTo>
                <a:lnTo>
                  <a:pt x="59749" y="95011"/>
                </a:lnTo>
                <a:lnTo>
                  <a:pt x="58317" y="100083"/>
                </a:lnTo>
                <a:lnTo>
                  <a:pt x="57693" y="103653"/>
                </a:lnTo>
                <a:lnTo>
                  <a:pt x="57602" y="109880"/>
                </a:lnTo>
                <a:lnTo>
                  <a:pt x="58253" y="111860"/>
                </a:lnTo>
                <a:lnTo>
                  <a:pt x="60855" y="114587"/>
                </a:lnTo>
                <a:lnTo>
                  <a:pt x="62710" y="115269"/>
                </a:lnTo>
                <a:lnTo>
                  <a:pt x="68586" y="115269"/>
                </a:lnTo>
                <a:lnTo>
                  <a:pt x="72359" y="113699"/>
                </a:lnTo>
                <a:lnTo>
                  <a:pt x="80521" y="107415"/>
                </a:lnTo>
                <a:lnTo>
                  <a:pt x="81246" y="106528"/>
                </a:lnTo>
                <a:lnTo>
                  <a:pt x="73832" y="106528"/>
                </a:lnTo>
                <a:lnTo>
                  <a:pt x="73320" y="106268"/>
                </a:lnTo>
                <a:lnTo>
                  <a:pt x="72401" y="105058"/>
                </a:lnTo>
                <a:lnTo>
                  <a:pt x="72146" y="104253"/>
                </a:lnTo>
                <a:lnTo>
                  <a:pt x="72247" y="102401"/>
                </a:lnTo>
                <a:lnTo>
                  <a:pt x="72340" y="102071"/>
                </a:lnTo>
                <a:lnTo>
                  <a:pt x="72731" y="101252"/>
                </a:lnTo>
                <a:lnTo>
                  <a:pt x="76919" y="86732"/>
                </a:lnTo>
                <a:close/>
              </a:path>
              <a:path w="244475" h="115569">
                <a:moveTo>
                  <a:pt x="85030" y="93656"/>
                </a:moveTo>
                <a:lnTo>
                  <a:pt x="81711" y="99585"/>
                </a:lnTo>
                <a:lnTo>
                  <a:pt x="79052" y="103416"/>
                </a:lnTo>
                <a:lnTo>
                  <a:pt x="75984" y="106069"/>
                </a:lnTo>
                <a:lnTo>
                  <a:pt x="75115" y="106528"/>
                </a:lnTo>
                <a:lnTo>
                  <a:pt x="81246" y="106528"/>
                </a:lnTo>
                <a:lnTo>
                  <a:pt x="84490" y="102563"/>
                </a:lnTo>
                <a:lnTo>
                  <a:pt x="88348" y="96001"/>
                </a:lnTo>
                <a:lnTo>
                  <a:pt x="85030" y="93656"/>
                </a:lnTo>
                <a:close/>
              </a:path>
              <a:path w="244475" h="115569">
                <a:moveTo>
                  <a:pt x="72264" y="31275"/>
                </a:moveTo>
                <a:lnTo>
                  <a:pt x="62407" y="31275"/>
                </a:lnTo>
                <a:lnTo>
                  <a:pt x="65605" y="32480"/>
                </a:lnTo>
                <a:lnTo>
                  <a:pt x="70290" y="37302"/>
                </a:lnTo>
                <a:lnTo>
                  <a:pt x="71462" y="41201"/>
                </a:lnTo>
                <a:lnTo>
                  <a:pt x="71473" y="47063"/>
                </a:lnTo>
                <a:lnTo>
                  <a:pt x="70487" y="57650"/>
                </a:lnTo>
                <a:lnTo>
                  <a:pt x="50138" y="92967"/>
                </a:lnTo>
                <a:lnTo>
                  <a:pt x="28487" y="103653"/>
                </a:lnTo>
                <a:lnTo>
                  <a:pt x="45450" y="103653"/>
                </a:lnTo>
                <a:lnTo>
                  <a:pt x="52281" y="97625"/>
                </a:lnTo>
                <a:lnTo>
                  <a:pt x="62204" y="86732"/>
                </a:lnTo>
                <a:lnTo>
                  <a:pt x="76919" y="86732"/>
                </a:lnTo>
                <a:lnTo>
                  <a:pt x="90652" y="39121"/>
                </a:lnTo>
                <a:lnTo>
                  <a:pt x="76370" y="39121"/>
                </a:lnTo>
                <a:lnTo>
                  <a:pt x="74883" y="34719"/>
                </a:lnTo>
                <a:lnTo>
                  <a:pt x="72703" y="31565"/>
                </a:lnTo>
                <a:lnTo>
                  <a:pt x="72264" y="31275"/>
                </a:lnTo>
                <a:close/>
              </a:path>
              <a:path w="244475" h="115569">
                <a:moveTo>
                  <a:pt x="94204" y="26807"/>
                </a:moveTo>
                <a:lnTo>
                  <a:pt x="79242" y="29488"/>
                </a:lnTo>
                <a:lnTo>
                  <a:pt x="76370" y="39121"/>
                </a:lnTo>
                <a:lnTo>
                  <a:pt x="90652" y="39121"/>
                </a:lnTo>
                <a:lnTo>
                  <a:pt x="94204" y="26807"/>
                </a:lnTo>
                <a:close/>
              </a:path>
              <a:path w="244475" h="115569">
                <a:moveTo>
                  <a:pt x="167270" y="25020"/>
                </a:moveTo>
                <a:lnTo>
                  <a:pt x="124593" y="40457"/>
                </a:lnTo>
                <a:lnTo>
                  <a:pt x="104064" y="74265"/>
                </a:lnTo>
                <a:lnTo>
                  <a:pt x="102626" y="86606"/>
                </a:lnTo>
                <a:lnTo>
                  <a:pt x="102685" y="95517"/>
                </a:lnTo>
                <a:lnTo>
                  <a:pt x="105164" y="102320"/>
                </a:lnTo>
                <a:lnTo>
                  <a:pt x="115316" y="112679"/>
                </a:lnTo>
                <a:lnTo>
                  <a:pt x="122389" y="115269"/>
                </a:lnTo>
                <a:lnTo>
                  <a:pt x="139001" y="115269"/>
                </a:lnTo>
                <a:lnTo>
                  <a:pt x="146155" y="113339"/>
                </a:lnTo>
                <a:lnTo>
                  <a:pt x="154124" y="108773"/>
                </a:lnTo>
                <a:lnTo>
                  <a:pt x="157332" y="106333"/>
                </a:lnTo>
                <a:lnTo>
                  <a:pt x="132991" y="106333"/>
                </a:lnTo>
                <a:lnTo>
                  <a:pt x="127951" y="104414"/>
                </a:lnTo>
                <a:lnTo>
                  <a:pt x="120542" y="96734"/>
                </a:lnTo>
                <a:lnTo>
                  <a:pt x="118690" y="91525"/>
                </a:lnTo>
                <a:lnTo>
                  <a:pt x="118933" y="79700"/>
                </a:lnTo>
                <a:lnTo>
                  <a:pt x="136100" y="40622"/>
                </a:lnTo>
                <a:lnTo>
                  <a:pt x="154539" y="29488"/>
                </a:lnTo>
                <a:lnTo>
                  <a:pt x="176064" y="29488"/>
                </a:lnTo>
                <a:lnTo>
                  <a:pt x="172501" y="26480"/>
                </a:lnTo>
                <a:lnTo>
                  <a:pt x="167270" y="25020"/>
                </a:lnTo>
                <a:close/>
              </a:path>
              <a:path w="244475" h="115569">
                <a:moveTo>
                  <a:pt x="170213" y="88936"/>
                </a:moveTo>
                <a:lnTo>
                  <a:pt x="164208" y="95517"/>
                </a:lnTo>
                <a:lnTo>
                  <a:pt x="158795" y="100062"/>
                </a:lnTo>
                <a:lnTo>
                  <a:pt x="149155" y="105079"/>
                </a:lnTo>
                <a:lnTo>
                  <a:pt x="144287" y="106333"/>
                </a:lnTo>
                <a:lnTo>
                  <a:pt x="157332" y="106333"/>
                </a:lnTo>
                <a:lnTo>
                  <a:pt x="163623" y="101548"/>
                </a:lnTo>
                <a:lnTo>
                  <a:pt x="173042" y="91478"/>
                </a:lnTo>
                <a:lnTo>
                  <a:pt x="170213" y="88936"/>
                </a:lnTo>
                <a:close/>
              </a:path>
              <a:path w="244475" h="115569">
                <a:moveTo>
                  <a:pt x="176064" y="29488"/>
                </a:moveTo>
                <a:lnTo>
                  <a:pt x="164170" y="29488"/>
                </a:lnTo>
                <a:lnTo>
                  <a:pt x="166786" y="30125"/>
                </a:lnTo>
                <a:lnTo>
                  <a:pt x="168636" y="31400"/>
                </a:lnTo>
                <a:lnTo>
                  <a:pt x="169845" y="32293"/>
                </a:lnTo>
                <a:lnTo>
                  <a:pt x="170449" y="33411"/>
                </a:lnTo>
                <a:lnTo>
                  <a:pt x="170339" y="35905"/>
                </a:lnTo>
                <a:lnTo>
                  <a:pt x="170284" y="36131"/>
                </a:lnTo>
                <a:lnTo>
                  <a:pt x="169625" y="37406"/>
                </a:lnTo>
                <a:lnTo>
                  <a:pt x="168683" y="38441"/>
                </a:lnTo>
                <a:lnTo>
                  <a:pt x="165578" y="41309"/>
                </a:lnTo>
                <a:lnTo>
                  <a:pt x="164553" y="42537"/>
                </a:lnTo>
                <a:lnTo>
                  <a:pt x="163559" y="44585"/>
                </a:lnTo>
                <a:lnTo>
                  <a:pt x="163310" y="45702"/>
                </a:lnTo>
                <a:lnTo>
                  <a:pt x="163310" y="48828"/>
                </a:lnTo>
                <a:lnTo>
                  <a:pt x="163991" y="50426"/>
                </a:lnTo>
                <a:lnTo>
                  <a:pt x="166715" y="52976"/>
                </a:lnTo>
                <a:lnTo>
                  <a:pt x="168427" y="53614"/>
                </a:lnTo>
                <a:lnTo>
                  <a:pt x="173215" y="53614"/>
                </a:lnTo>
                <a:lnTo>
                  <a:pt x="175506" y="52524"/>
                </a:lnTo>
                <a:lnTo>
                  <a:pt x="177365" y="50346"/>
                </a:lnTo>
                <a:lnTo>
                  <a:pt x="179894" y="47517"/>
                </a:lnTo>
                <a:lnTo>
                  <a:pt x="181159" y="44114"/>
                </a:lnTo>
                <a:lnTo>
                  <a:pt x="181159" y="35905"/>
                </a:lnTo>
                <a:lnTo>
                  <a:pt x="179426" y="32326"/>
                </a:lnTo>
                <a:lnTo>
                  <a:pt x="176064" y="29488"/>
                </a:lnTo>
                <a:close/>
              </a:path>
              <a:path w="244475" h="115569">
                <a:moveTo>
                  <a:pt x="230031" y="33061"/>
                </a:moveTo>
                <a:lnTo>
                  <a:pt x="214134" y="33061"/>
                </a:lnTo>
                <a:lnTo>
                  <a:pt x="194763" y="97301"/>
                </a:lnTo>
                <a:lnTo>
                  <a:pt x="193770" y="102196"/>
                </a:lnTo>
                <a:lnTo>
                  <a:pt x="193666" y="108883"/>
                </a:lnTo>
                <a:lnTo>
                  <a:pt x="194497" y="111046"/>
                </a:lnTo>
                <a:lnTo>
                  <a:pt x="197826" y="114424"/>
                </a:lnTo>
                <a:lnTo>
                  <a:pt x="199969" y="115269"/>
                </a:lnTo>
                <a:lnTo>
                  <a:pt x="205973" y="115269"/>
                </a:lnTo>
                <a:lnTo>
                  <a:pt x="209330" y="114175"/>
                </a:lnTo>
                <a:lnTo>
                  <a:pt x="217538" y="108823"/>
                </a:lnTo>
                <a:lnTo>
                  <a:pt x="219022" y="107157"/>
                </a:lnTo>
                <a:lnTo>
                  <a:pt x="210635" y="107157"/>
                </a:lnTo>
                <a:lnTo>
                  <a:pt x="210131" y="106899"/>
                </a:lnTo>
                <a:lnTo>
                  <a:pt x="209284" y="105865"/>
                </a:lnTo>
                <a:lnTo>
                  <a:pt x="209073" y="105119"/>
                </a:lnTo>
                <a:lnTo>
                  <a:pt x="209073" y="102196"/>
                </a:lnTo>
                <a:lnTo>
                  <a:pt x="210333" y="97928"/>
                </a:lnTo>
                <a:lnTo>
                  <a:pt x="212853" y="91338"/>
                </a:lnTo>
                <a:lnTo>
                  <a:pt x="230031" y="33061"/>
                </a:lnTo>
                <a:close/>
              </a:path>
              <a:path w="244475" h="115569">
                <a:moveTo>
                  <a:pt x="224956" y="92120"/>
                </a:moveTo>
                <a:lnTo>
                  <a:pt x="212542" y="107157"/>
                </a:lnTo>
                <a:lnTo>
                  <a:pt x="219022" y="107157"/>
                </a:lnTo>
                <a:lnTo>
                  <a:pt x="222711" y="103016"/>
                </a:lnTo>
                <a:lnTo>
                  <a:pt x="228177" y="94564"/>
                </a:lnTo>
                <a:lnTo>
                  <a:pt x="224956" y="92120"/>
                </a:lnTo>
                <a:close/>
              </a:path>
              <a:path w="244475" h="115569">
                <a:moveTo>
                  <a:pt x="239778" y="0"/>
                </a:moveTo>
                <a:lnTo>
                  <a:pt x="235483" y="0"/>
                </a:lnTo>
                <a:lnTo>
                  <a:pt x="234584" y="1389"/>
                </a:lnTo>
                <a:lnTo>
                  <a:pt x="226070" y="13036"/>
                </a:lnTo>
                <a:lnTo>
                  <a:pt x="218465" y="20530"/>
                </a:lnTo>
                <a:lnTo>
                  <a:pt x="213459" y="24324"/>
                </a:lnTo>
                <a:lnTo>
                  <a:pt x="207377" y="27212"/>
                </a:lnTo>
                <a:lnTo>
                  <a:pt x="200219" y="29194"/>
                </a:lnTo>
                <a:lnTo>
                  <a:pt x="199243" y="33061"/>
                </a:lnTo>
                <a:lnTo>
                  <a:pt x="243111" y="33061"/>
                </a:lnTo>
                <a:lnTo>
                  <a:pt x="244003" y="26807"/>
                </a:lnTo>
                <a:lnTo>
                  <a:pt x="231857" y="26807"/>
                </a:lnTo>
                <a:lnTo>
                  <a:pt x="239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07562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3" y="115269"/>
                </a:lnTo>
                <a:lnTo>
                  <a:pt x="12307" y="115269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6" y="107157"/>
                </a:lnTo>
                <a:lnTo>
                  <a:pt x="29044" y="103016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4" y="24324"/>
                </a:lnTo>
                <a:lnTo>
                  <a:pt x="13710" y="27212"/>
                </a:lnTo>
                <a:lnTo>
                  <a:pt x="6554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47923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8" y="33061"/>
                </a:lnTo>
                <a:lnTo>
                  <a:pt x="1096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1" y="115269"/>
                </a:lnTo>
                <a:lnTo>
                  <a:pt x="12307" y="115269"/>
                </a:lnTo>
                <a:lnTo>
                  <a:pt x="15662" y="114175"/>
                </a:lnTo>
                <a:lnTo>
                  <a:pt x="23870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8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6" y="97928"/>
                </a:lnTo>
                <a:lnTo>
                  <a:pt x="19185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4" y="107157"/>
                </a:lnTo>
                <a:lnTo>
                  <a:pt x="25355" y="107157"/>
                </a:lnTo>
                <a:lnTo>
                  <a:pt x="29044" y="103016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1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44707" y="2593593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8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59" y="114424"/>
                </a:lnTo>
                <a:lnTo>
                  <a:pt x="6303" y="115269"/>
                </a:lnTo>
                <a:lnTo>
                  <a:pt x="12306" y="115269"/>
                </a:lnTo>
                <a:lnTo>
                  <a:pt x="15662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4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5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88" y="92120"/>
                </a:moveTo>
                <a:lnTo>
                  <a:pt x="18876" y="107157"/>
                </a:lnTo>
                <a:lnTo>
                  <a:pt x="25356" y="107157"/>
                </a:lnTo>
                <a:lnTo>
                  <a:pt x="29044" y="103016"/>
                </a:lnTo>
                <a:lnTo>
                  <a:pt x="34509" y="94564"/>
                </a:lnTo>
                <a:lnTo>
                  <a:pt x="31288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938341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7" y="115270"/>
                </a:lnTo>
                <a:lnTo>
                  <a:pt x="15662" y="114175"/>
                </a:lnTo>
                <a:lnTo>
                  <a:pt x="23872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8" y="105119"/>
                </a:lnTo>
                <a:lnTo>
                  <a:pt x="15408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5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6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1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688467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6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8" y="115270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6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5" y="13036"/>
                </a:lnTo>
                <a:lnTo>
                  <a:pt x="24799" y="20530"/>
                </a:lnTo>
                <a:lnTo>
                  <a:pt x="19794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40631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8" y="115270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4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2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8" y="0"/>
                </a:lnTo>
                <a:lnTo>
                  <a:pt x="40918" y="1390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43462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8" y="33061"/>
                </a:lnTo>
                <a:lnTo>
                  <a:pt x="1096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0" y="111046"/>
                </a:lnTo>
                <a:lnTo>
                  <a:pt x="4159" y="114424"/>
                </a:lnTo>
                <a:lnTo>
                  <a:pt x="6301" y="115270"/>
                </a:lnTo>
                <a:lnTo>
                  <a:pt x="12307" y="115270"/>
                </a:lnTo>
                <a:lnTo>
                  <a:pt x="15661" y="114175"/>
                </a:lnTo>
                <a:lnTo>
                  <a:pt x="23870" y="108823"/>
                </a:lnTo>
                <a:lnTo>
                  <a:pt x="25354" y="107157"/>
                </a:lnTo>
                <a:lnTo>
                  <a:pt x="16968" y="107157"/>
                </a:lnTo>
                <a:lnTo>
                  <a:pt x="16464" y="106899"/>
                </a:lnTo>
                <a:lnTo>
                  <a:pt x="15618" y="105865"/>
                </a:lnTo>
                <a:lnTo>
                  <a:pt x="15406" y="105119"/>
                </a:lnTo>
                <a:lnTo>
                  <a:pt x="15406" y="102196"/>
                </a:lnTo>
                <a:lnTo>
                  <a:pt x="16666" y="97928"/>
                </a:lnTo>
                <a:lnTo>
                  <a:pt x="19185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88" y="92120"/>
                </a:moveTo>
                <a:lnTo>
                  <a:pt x="18874" y="107157"/>
                </a:lnTo>
                <a:lnTo>
                  <a:pt x="25354" y="107157"/>
                </a:lnTo>
                <a:lnTo>
                  <a:pt x="29043" y="103014"/>
                </a:lnTo>
                <a:lnTo>
                  <a:pt x="34509" y="94564"/>
                </a:lnTo>
                <a:lnTo>
                  <a:pt x="31288" y="92120"/>
                </a:lnTo>
                <a:close/>
              </a:path>
              <a:path w="50800" h="115569">
                <a:moveTo>
                  <a:pt x="46111" y="0"/>
                </a:moveTo>
                <a:lnTo>
                  <a:pt x="41817" y="0"/>
                </a:lnTo>
                <a:lnTo>
                  <a:pt x="40917" y="1390"/>
                </a:lnTo>
                <a:lnTo>
                  <a:pt x="32404" y="13036"/>
                </a:lnTo>
                <a:lnTo>
                  <a:pt x="24798" y="20530"/>
                </a:lnTo>
                <a:lnTo>
                  <a:pt x="19791" y="24324"/>
                </a:lnTo>
                <a:lnTo>
                  <a:pt x="13709" y="27212"/>
                </a:lnTo>
                <a:lnTo>
                  <a:pt x="6551" y="29194"/>
                </a:lnTo>
                <a:lnTo>
                  <a:pt x="5576" y="33061"/>
                </a:lnTo>
                <a:lnTo>
                  <a:pt x="49443" y="33061"/>
                </a:lnTo>
                <a:lnTo>
                  <a:pt x="50336" y="26807"/>
                </a:lnTo>
                <a:lnTo>
                  <a:pt x="38191" y="26807"/>
                </a:lnTo>
                <a:lnTo>
                  <a:pt x="461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24130" y="2078905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4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70"/>
                </a:lnTo>
                <a:lnTo>
                  <a:pt x="12308" y="115270"/>
                </a:lnTo>
                <a:lnTo>
                  <a:pt x="15664" y="114175"/>
                </a:lnTo>
                <a:lnTo>
                  <a:pt x="23872" y="108823"/>
                </a:lnTo>
                <a:lnTo>
                  <a:pt x="25356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9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6" y="107157"/>
                </a:lnTo>
                <a:lnTo>
                  <a:pt x="29046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8" y="0"/>
                </a:lnTo>
                <a:lnTo>
                  <a:pt x="40918" y="1390"/>
                </a:lnTo>
                <a:lnTo>
                  <a:pt x="32405" y="13036"/>
                </a:lnTo>
                <a:lnTo>
                  <a:pt x="24799" y="20530"/>
                </a:lnTo>
                <a:lnTo>
                  <a:pt x="19794" y="24324"/>
                </a:lnTo>
                <a:lnTo>
                  <a:pt x="13712" y="27212"/>
                </a:lnTo>
                <a:lnTo>
                  <a:pt x="6554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988941" y="2350547"/>
            <a:ext cx="50800" cy="115571"/>
          </a:xfrm>
          <a:custGeom>
            <a:avLst/>
            <a:gdLst/>
            <a:ahLst/>
            <a:cxnLst/>
            <a:rect l="l" t="t" r="r" b="b"/>
            <a:pathLst>
              <a:path w="50800" h="115569">
                <a:moveTo>
                  <a:pt x="36365" y="33061"/>
                </a:moveTo>
                <a:lnTo>
                  <a:pt x="20469" y="33061"/>
                </a:lnTo>
                <a:lnTo>
                  <a:pt x="1097" y="97301"/>
                </a:lnTo>
                <a:lnTo>
                  <a:pt x="104" y="102196"/>
                </a:lnTo>
                <a:lnTo>
                  <a:pt x="0" y="108883"/>
                </a:lnTo>
                <a:lnTo>
                  <a:pt x="831" y="111046"/>
                </a:lnTo>
                <a:lnTo>
                  <a:pt x="4160" y="114424"/>
                </a:lnTo>
                <a:lnTo>
                  <a:pt x="6303" y="115269"/>
                </a:lnTo>
                <a:lnTo>
                  <a:pt x="12307" y="115269"/>
                </a:lnTo>
                <a:lnTo>
                  <a:pt x="15662" y="114175"/>
                </a:lnTo>
                <a:lnTo>
                  <a:pt x="23870" y="108823"/>
                </a:lnTo>
                <a:lnTo>
                  <a:pt x="25355" y="107157"/>
                </a:lnTo>
                <a:lnTo>
                  <a:pt x="16969" y="107157"/>
                </a:lnTo>
                <a:lnTo>
                  <a:pt x="16465" y="106899"/>
                </a:lnTo>
                <a:lnTo>
                  <a:pt x="15618" y="105865"/>
                </a:lnTo>
                <a:lnTo>
                  <a:pt x="15407" y="105119"/>
                </a:lnTo>
                <a:lnTo>
                  <a:pt x="15407" y="102196"/>
                </a:lnTo>
                <a:lnTo>
                  <a:pt x="16667" y="97928"/>
                </a:lnTo>
                <a:lnTo>
                  <a:pt x="19187" y="91338"/>
                </a:lnTo>
                <a:lnTo>
                  <a:pt x="36365" y="33061"/>
                </a:lnTo>
                <a:close/>
              </a:path>
              <a:path w="50800" h="115569">
                <a:moveTo>
                  <a:pt x="31290" y="92120"/>
                </a:moveTo>
                <a:lnTo>
                  <a:pt x="18876" y="107157"/>
                </a:lnTo>
                <a:lnTo>
                  <a:pt x="25355" y="107157"/>
                </a:lnTo>
                <a:lnTo>
                  <a:pt x="29044" y="103014"/>
                </a:lnTo>
                <a:lnTo>
                  <a:pt x="34510" y="94564"/>
                </a:lnTo>
                <a:lnTo>
                  <a:pt x="31290" y="92120"/>
                </a:lnTo>
                <a:close/>
              </a:path>
              <a:path w="50800" h="115569">
                <a:moveTo>
                  <a:pt x="46112" y="0"/>
                </a:moveTo>
                <a:lnTo>
                  <a:pt x="41817" y="0"/>
                </a:lnTo>
                <a:lnTo>
                  <a:pt x="40918" y="1389"/>
                </a:lnTo>
                <a:lnTo>
                  <a:pt x="32404" y="13036"/>
                </a:lnTo>
                <a:lnTo>
                  <a:pt x="24799" y="20530"/>
                </a:lnTo>
                <a:lnTo>
                  <a:pt x="19792" y="24324"/>
                </a:lnTo>
                <a:lnTo>
                  <a:pt x="13710" y="27212"/>
                </a:lnTo>
                <a:lnTo>
                  <a:pt x="6553" y="29194"/>
                </a:lnTo>
                <a:lnTo>
                  <a:pt x="5577" y="33061"/>
                </a:lnTo>
                <a:lnTo>
                  <a:pt x="49444" y="33061"/>
                </a:lnTo>
                <a:lnTo>
                  <a:pt x="50337" y="26807"/>
                </a:lnTo>
                <a:lnTo>
                  <a:pt x="38192" y="26807"/>
                </a:lnTo>
                <a:lnTo>
                  <a:pt x="461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77788" y="2472073"/>
            <a:ext cx="160655" cy="153035"/>
          </a:xfrm>
          <a:custGeom>
            <a:avLst/>
            <a:gdLst/>
            <a:ahLst/>
            <a:cxnLst/>
            <a:rect l="l" t="t" r="r" b="b"/>
            <a:pathLst>
              <a:path w="160654" h="153035">
                <a:moveTo>
                  <a:pt x="130577" y="104490"/>
                </a:moveTo>
                <a:lnTo>
                  <a:pt x="104837" y="104490"/>
                </a:lnTo>
                <a:lnTo>
                  <a:pt x="101017" y="117558"/>
                </a:lnTo>
                <a:lnTo>
                  <a:pt x="98562" y="126382"/>
                </a:lnTo>
                <a:lnTo>
                  <a:pt x="97398" y="133140"/>
                </a:lnTo>
                <a:lnTo>
                  <a:pt x="97337" y="143421"/>
                </a:lnTo>
                <a:lnTo>
                  <a:pt x="98450" y="146865"/>
                </a:lnTo>
                <a:lnTo>
                  <a:pt x="102913" y="151611"/>
                </a:lnTo>
                <a:lnTo>
                  <a:pt x="106088" y="152798"/>
                </a:lnTo>
                <a:lnTo>
                  <a:pt x="111025" y="152781"/>
                </a:lnTo>
                <a:lnTo>
                  <a:pt x="120576" y="150037"/>
                </a:lnTo>
                <a:lnTo>
                  <a:pt x="134006" y="140875"/>
                </a:lnTo>
                <a:lnTo>
                  <a:pt x="136700" y="137803"/>
                </a:lnTo>
                <a:lnTo>
                  <a:pt x="126357" y="137803"/>
                </a:lnTo>
                <a:lnTo>
                  <a:pt x="125540" y="137356"/>
                </a:lnTo>
                <a:lnTo>
                  <a:pt x="124889" y="136464"/>
                </a:lnTo>
                <a:lnTo>
                  <a:pt x="124070" y="135272"/>
                </a:lnTo>
                <a:lnTo>
                  <a:pt x="123708" y="134043"/>
                </a:lnTo>
                <a:lnTo>
                  <a:pt x="123759" y="130976"/>
                </a:lnTo>
                <a:lnTo>
                  <a:pt x="123997" y="130129"/>
                </a:lnTo>
                <a:lnTo>
                  <a:pt x="124666" y="128714"/>
                </a:lnTo>
                <a:lnTo>
                  <a:pt x="128026" y="113384"/>
                </a:lnTo>
                <a:lnTo>
                  <a:pt x="130577" y="104490"/>
                </a:lnTo>
                <a:close/>
              </a:path>
              <a:path w="160654" h="153035">
                <a:moveTo>
                  <a:pt x="107078" y="0"/>
                </a:moveTo>
                <a:lnTo>
                  <a:pt x="57512" y="15764"/>
                </a:lnTo>
                <a:lnTo>
                  <a:pt x="22449" y="51245"/>
                </a:lnTo>
                <a:lnTo>
                  <a:pt x="4853" y="85419"/>
                </a:lnTo>
                <a:lnTo>
                  <a:pt x="0" y="124570"/>
                </a:lnTo>
                <a:lnTo>
                  <a:pt x="4455" y="135764"/>
                </a:lnTo>
                <a:lnTo>
                  <a:pt x="14074" y="147150"/>
                </a:lnTo>
                <a:lnTo>
                  <a:pt x="24613" y="151175"/>
                </a:lnTo>
                <a:lnTo>
                  <a:pt x="40860" y="151913"/>
                </a:lnTo>
                <a:lnTo>
                  <a:pt x="52259" y="148225"/>
                </a:lnTo>
                <a:lnTo>
                  <a:pt x="66678" y="140773"/>
                </a:lnTo>
                <a:lnTo>
                  <a:pt x="75694" y="134043"/>
                </a:lnTo>
                <a:lnTo>
                  <a:pt x="76715" y="133140"/>
                </a:lnTo>
                <a:lnTo>
                  <a:pt x="42383" y="133140"/>
                </a:lnTo>
                <a:lnTo>
                  <a:pt x="37489" y="130976"/>
                </a:lnTo>
                <a:lnTo>
                  <a:pt x="28955" y="122320"/>
                </a:lnTo>
                <a:lnTo>
                  <a:pt x="26821" y="116428"/>
                </a:lnTo>
                <a:lnTo>
                  <a:pt x="26922" y="105241"/>
                </a:lnTo>
                <a:lnTo>
                  <a:pt x="43005" y="55977"/>
                </a:lnTo>
                <a:lnTo>
                  <a:pt x="66090" y="24836"/>
                </a:lnTo>
                <a:lnTo>
                  <a:pt x="98632" y="8042"/>
                </a:lnTo>
                <a:lnTo>
                  <a:pt x="122782" y="8042"/>
                </a:lnTo>
                <a:lnTo>
                  <a:pt x="113208" y="1637"/>
                </a:lnTo>
                <a:lnTo>
                  <a:pt x="107078" y="0"/>
                </a:lnTo>
                <a:close/>
              </a:path>
              <a:path w="160654" h="153035">
                <a:moveTo>
                  <a:pt x="144285" y="115716"/>
                </a:moveTo>
                <a:lnTo>
                  <a:pt x="138967" y="125879"/>
                </a:lnTo>
                <a:lnTo>
                  <a:pt x="134709" y="132447"/>
                </a:lnTo>
                <a:lnTo>
                  <a:pt x="129802" y="137007"/>
                </a:lnTo>
                <a:lnTo>
                  <a:pt x="128412" y="137803"/>
                </a:lnTo>
                <a:lnTo>
                  <a:pt x="136700" y="137803"/>
                </a:lnTo>
                <a:lnTo>
                  <a:pt x="142081" y="131667"/>
                </a:lnTo>
                <a:lnTo>
                  <a:pt x="149973" y="119736"/>
                </a:lnTo>
                <a:lnTo>
                  <a:pt x="144285" y="115716"/>
                </a:lnTo>
                <a:close/>
              </a:path>
              <a:path w="160654" h="153035">
                <a:moveTo>
                  <a:pt x="122782" y="8042"/>
                </a:moveTo>
                <a:lnTo>
                  <a:pt x="105512" y="8042"/>
                </a:lnTo>
                <a:lnTo>
                  <a:pt x="110940" y="10125"/>
                </a:lnTo>
                <a:lnTo>
                  <a:pt x="118897" y="18455"/>
                </a:lnTo>
                <a:lnTo>
                  <a:pt x="120886" y="25196"/>
                </a:lnTo>
                <a:lnTo>
                  <a:pt x="120918" y="37520"/>
                </a:lnTo>
                <a:lnTo>
                  <a:pt x="120060" y="49286"/>
                </a:lnTo>
                <a:lnTo>
                  <a:pt x="100547" y="96030"/>
                </a:lnTo>
                <a:lnTo>
                  <a:pt x="68856" y="126798"/>
                </a:lnTo>
                <a:lnTo>
                  <a:pt x="47904" y="133140"/>
                </a:lnTo>
                <a:lnTo>
                  <a:pt x="76715" y="133140"/>
                </a:lnTo>
                <a:lnTo>
                  <a:pt x="85060" y="125753"/>
                </a:lnTo>
                <a:lnTo>
                  <a:pt x="94774" y="115902"/>
                </a:lnTo>
                <a:lnTo>
                  <a:pt x="104837" y="104490"/>
                </a:lnTo>
                <a:lnTo>
                  <a:pt x="130577" y="104490"/>
                </a:lnTo>
                <a:lnTo>
                  <a:pt x="154473" y="21167"/>
                </a:lnTo>
                <a:lnTo>
                  <a:pt x="129239" y="21167"/>
                </a:lnTo>
                <a:lnTo>
                  <a:pt x="126702" y="13599"/>
                </a:lnTo>
                <a:lnTo>
                  <a:pt x="122987" y="8180"/>
                </a:lnTo>
                <a:lnTo>
                  <a:pt x="122782" y="8042"/>
                </a:lnTo>
                <a:close/>
              </a:path>
              <a:path w="160654" h="153035">
                <a:moveTo>
                  <a:pt x="160543" y="0"/>
                </a:moveTo>
                <a:lnTo>
                  <a:pt x="134148" y="4467"/>
                </a:lnTo>
                <a:lnTo>
                  <a:pt x="129239" y="21167"/>
                </a:lnTo>
                <a:lnTo>
                  <a:pt x="154473" y="21167"/>
                </a:lnTo>
                <a:lnTo>
                  <a:pt x="1605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64908" y="1954703"/>
            <a:ext cx="154941" cy="155575"/>
          </a:xfrm>
          <a:custGeom>
            <a:avLst/>
            <a:gdLst/>
            <a:ahLst/>
            <a:cxnLst/>
            <a:rect l="l" t="t" r="r" b="b"/>
            <a:pathLst>
              <a:path w="154940" h="155575">
                <a:moveTo>
                  <a:pt x="65431" y="18470"/>
                </a:moveTo>
                <a:lnTo>
                  <a:pt x="33762" y="18470"/>
                </a:lnTo>
                <a:lnTo>
                  <a:pt x="34989" y="18945"/>
                </a:lnTo>
                <a:lnTo>
                  <a:pt x="37240" y="20844"/>
                </a:lnTo>
                <a:lnTo>
                  <a:pt x="37801" y="21988"/>
                </a:lnTo>
                <a:lnTo>
                  <a:pt x="37759" y="26508"/>
                </a:lnTo>
                <a:lnTo>
                  <a:pt x="35678" y="34080"/>
                </a:lnTo>
                <a:lnTo>
                  <a:pt x="31428" y="46506"/>
                </a:lnTo>
                <a:lnTo>
                  <a:pt x="13460" y="100326"/>
                </a:lnTo>
                <a:lnTo>
                  <a:pt x="8924" y="115455"/>
                </a:lnTo>
                <a:lnTo>
                  <a:pt x="6254" y="127534"/>
                </a:lnTo>
                <a:lnTo>
                  <a:pt x="5503" y="135431"/>
                </a:lnTo>
                <a:lnTo>
                  <a:pt x="5452" y="142571"/>
                </a:lnTo>
                <a:lnTo>
                  <a:pt x="7198" y="146752"/>
                </a:lnTo>
                <a:lnTo>
                  <a:pt x="14569" y="153733"/>
                </a:lnTo>
                <a:lnTo>
                  <a:pt x="19061" y="155478"/>
                </a:lnTo>
                <a:lnTo>
                  <a:pt x="31704" y="154660"/>
                </a:lnTo>
                <a:lnTo>
                  <a:pt x="41701" y="151033"/>
                </a:lnTo>
                <a:lnTo>
                  <a:pt x="53261" y="143952"/>
                </a:lnTo>
                <a:lnTo>
                  <a:pt x="61431" y="137341"/>
                </a:lnTo>
                <a:lnTo>
                  <a:pt x="37824" y="137341"/>
                </a:lnTo>
                <a:lnTo>
                  <a:pt x="35894" y="136700"/>
                </a:lnTo>
                <a:lnTo>
                  <a:pt x="33003" y="134131"/>
                </a:lnTo>
                <a:lnTo>
                  <a:pt x="32280" y="132427"/>
                </a:lnTo>
                <a:lnTo>
                  <a:pt x="32407" y="128634"/>
                </a:lnTo>
                <a:lnTo>
                  <a:pt x="34616" y="118829"/>
                </a:lnTo>
                <a:lnTo>
                  <a:pt x="39796" y="102604"/>
                </a:lnTo>
                <a:lnTo>
                  <a:pt x="61032" y="39200"/>
                </a:lnTo>
                <a:lnTo>
                  <a:pt x="64472" y="26000"/>
                </a:lnTo>
                <a:lnTo>
                  <a:pt x="65431" y="18470"/>
                </a:lnTo>
                <a:close/>
              </a:path>
              <a:path w="154940" h="155575">
                <a:moveTo>
                  <a:pt x="131787" y="81138"/>
                </a:moveTo>
                <a:lnTo>
                  <a:pt x="108377" y="81138"/>
                </a:lnTo>
                <a:lnTo>
                  <a:pt x="99538" y="110747"/>
                </a:lnTo>
                <a:lnTo>
                  <a:pt x="92434" y="146296"/>
                </a:lnTo>
                <a:lnTo>
                  <a:pt x="93563" y="149428"/>
                </a:lnTo>
                <a:lnTo>
                  <a:pt x="98080" y="154268"/>
                </a:lnTo>
                <a:lnTo>
                  <a:pt x="101140" y="155478"/>
                </a:lnTo>
                <a:lnTo>
                  <a:pt x="105928" y="155455"/>
                </a:lnTo>
                <a:lnTo>
                  <a:pt x="114401" y="152786"/>
                </a:lnTo>
                <a:lnTo>
                  <a:pt x="128777" y="142571"/>
                </a:lnTo>
                <a:lnTo>
                  <a:pt x="131430" y="139353"/>
                </a:lnTo>
                <a:lnTo>
                  <a:pt x="120014" y="139353"/>
                </a:lnTo>
                <a:lnTo>
                  <a:pt x="119239" y="138922"/>
                </a:lnTo>
                <a:lnTo>
                  <a:pt x="118085" y="137199"/>
                </a:lnTo>
                <a:lnTo>
                  <a:pt x="117797" y="135856"/>
                </a:lnTo>
                <a:lnTo>
                  <a:pt x="117915" y="132427"/>
                </a:lnTo>
                <a:lnTo>
                  <a:pt x="117978" y="131805"/>
                </a:lnTo>
                <a:lnTo>
                  <a:pt x="119998" y="121804"/>
                </a:lnTo>
                <a:lnTo>
                  <a:pt x="124711" y="104926"/>
                </a:lnTo>
                <a:lnTo>
                  <a:pt x="131787" y="81138"/>
                </a:lnTo>
                <a:close/>
              </a:path>
              <a:path w="154940" h="155575">
                <a:moveTo>
                  <a:pt x="139759" y="116608"/>
                </a:moveTo>
                <a:lnTo>
                  <a:pt x="132314" y="128756"/>
                </a:lnTo>
                <a:lnTo>
                  <a:pt x="127805" y="135431"/>
                </a:lnTo>
                <a:lnTo>
                  <a:pt x="124160" y="138568"/>
                </a:lnTo>
                <a:lnTo>
                  <a:pt x="122497" y="139353"/>
                </a:lnTo>
                <a:lnTo>
                  <a:pt x="131430" y="139353"/>
                </a:lnTo>
                <a:lnTo>
                  <a:pt x="136844" y="132786"/>
                </a:lnTo>
                <a:lnTo>
                  <a:pt x="144779" y="120462"/>
                </a:lnTo>
                <a:lnTo>
                  <a:pt x="139759" y="116608"/>
                </a:lnTo>
                <a:close/>
              </a:path>
              <a:path w="154940" h="155575">
                <a:moveTo>
                  <a:pt x="154859" y="3573"/>
                </a:moveTo>
                <a:lnTo>
                  <a:pt x="129846" y="3573"/>
                </a:lnTo>
                <a:lnTo>
                  <a:pt x="122176" y="29526"/>
                </a:lnTo>
                <a:lnTo>
                  <a:pt x="117645" y="42716"/>
                </a:lnTo>
                <a:lnTo>
                  <a:pt x="97748" y="82541"/>
                </a:lnTo>
                <a:lnTo>
                  <a:pt x="71842" y="116458"/>
                </a:lnTo>
                <a:lnTo>
                  <a:pt x="44053" y="137341"/>
                </a:lnTo>
                <a:lnTo>
                  <a:pt x="61431" y="137341"/>
                </a:lnTo>
                <a:lnTo>
                  <a:pt x="90776" y="104926"/>
                </a:lnTo>
                <a:lnTo>
                  <a:pt x="108377" y="81138"/>
                </a:lnTo>
                <a:lnTo>
                  <a:pt x="131787" y="81138"/>
                </a:lnTo>
                <a:lnTo>
                  <a:pt x="154859" y="3573"/>
                </a:lnTo>
                <a:close/>
              </a:path>
              <a:path w="154940" h="155575">
                <a:moveTo>
                  <a:pt x="54832" y="0"/>
                </a:moveTo>
                <a:lnTo>
                  <a:pt x="43807" y="0"/>
                </a:lnTo>
                <a:lnTo>
                  <a:pt x="36658" y="2405"/>
                </a:lnTo>
                <a:lnTo>
                  <a:pt x="26935" y="8455"/>
                </a:lnTo>
                <a:lnTo>
                  <a:pt x="17640" y="15619"/>
                </a:lnTo>
                <a:lnTo>
                  <a:pt x="8661" y="24775"/>
                </a:lnTo>
                <a:lnTo>
                  <a:pt x="0" y="35923"/>
                </a:lnTo>
                <a:lnTo>
                  <a:pt x="6426" y="38268"/>
                </a:lnTo>
                <a:lnTo>
                  <a:pt x="17663" y="26508"/>
                </a:lnTo>
                <a:lnTo>
                  <a:pt x="24074" y="20984"/>
                </a:lnTo>
                <a:lnTo>
                  <a:pt x="26857" y="19309"/>
                </a:lnTo>
                <a:lnTo>
                  <a:pt x="29644" y="18470"/>
                </a:lnTo>
                <a:lnTo>
                  <a:pt x="65431" y="18470"/>
                </a:lnTo>
                <a:lnTo>
                  <a:pt x="65619" y="16991"/>
                </a:lnTo>
                <a:lnTo>
                  <a:pt x="65619" y="12001"/>
                </a:lnTo>
                <a:lnTo>
                  <a:pt x="64195" y="7923"/>
                </a:lnTo>
                <a:lnTo>
                  <a:pt x="58497" y="1584"/>
                </a:lnTo>
                <a:lnTo>
                  <a:pt x="54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548860" y="1868028"/>
            <a:ext cx="137160" cy="241935"/>
          </a:xfrm>
          <a:custGeom>
            <a:avLst/>
            <a:gdLst/>
            <a:ahLst/>
            <a:cxnLst/>
            <a:rect l="l" t="t" r="r" b="b"/>
            <a:pathLst>
              <a:path w="137159" h="241935">
                <a:moveTo>
                  <a:pt x="74830" y="14016"/>
                </a:moveTo>
                <a:lnTo>
                  <a:pt x="36954" y="14016"/>
                </a:lnTo>
                <a:lnTo>
                  <a:pt x="40853" y="15022"/>
                </a:lnTo>
                <a:lnTo>
                  <a:pt x="43438" y="17033"/>
                </a:lnTo>
                <a:lnTo>
                  <a:pt x="45222" y="18484"/>
                </a:lnTo>
                <a:lnTo>
                  <a:pt x="46115" y="20662"/>
                </a:lnTo>
                <a:lnTo>
                  <a:pt x="46115" y="25913"/>
                </a:lnTo>
                <a:lnTo>
                  <a:pt x="44163" y="33842"/>
                </a:lnTo>
                <a:lnTo>
                  <a:pt x="40259" y="47358"/>
                </a:lnTo>
                <a:lnTo>
                  <a:pt x="0" y="230021"/>
                </a:lnTo>
                <a:lnTo>
                  <a:pt x="10770" y="235286"/>
                </a:lnTo>
                <a:lnTo>
                  <a:pt x="22369" y="238964"/>
                </a:lnTo>
                <a:lnTo>
                  <a:pt x="35270" y="241021"/>
                </a:lnTo>
                <a:lnTo>
                  <a:pt x="49946" y="241419"/>
                </a:lnTo>
                <a:lnTo>
                  <a:pt x="61637" y="238598"/>
                </a:lnTo>
                <a:lnTo>
                  <a:pt x="72859" y="233916"/>
                </a:lnTo>
                <a:lnTo>
                  <a:pt x="38696" y="233916"/>
                </a:lnTo>
                <a:lnTo>
                  <a:pt x="27041" y="231168"/>
                </a:lnTo>
                <a:lnTo>
                  <a:pt x="35448" y="150703"/>
                </a:lnTo>
                <a:lnTo>
                  <a:pt x="56899" y="115798"/>
                </a:lnTo>
                <a:lnTo>
                  <a:pt x="45501" y="115798"/>
                </a:lnTo>
                <a:lnTo>
                  <a:pt x="74830" y="14016"/>
                </a:lnTo>
                <a:close/>
              </a:path>
              <a:path w="137159" h="241935">
                <a:moveTo>
                  <a:pt x="127278" y="102758"/>
                </a:moveTo>
                <a:lnTo>
                  <a:pt x="91781" y="102758"/>
                </a:lnTo>
                <a:lnTo>
                  <a:pt x="97510" y="105651"/>
                </a:lnTo>
                <a:lnTo>
                  <a:pt x="104366" y="114192"/>
                </a:lnTo>
                <a:lnTo>
                  <a:pt x="108295" y="124544"/>
                </a:lnTo>
                <a:lnTo>
                  <a:pt x="109529" y="140368"/>
                </a:lnTo>
                <a:lnTo>
                  <a:pt x="108430" y="152214"/>
                </a:lnTo>
                <a:lnTo>
                  <a:pt x="97011" y="190108"/>
                </a:lnTo>
                <a:lnTo>
                  <a:pt x="63547" y="228425"/>
                </a:lnTo>
                <a:lnTo>
                  <a:pt x="38696" y="233916"/>
                </a:lnTo>
                <a:lnTo>
                  <a:pt x="72859" y="233916"/>
                </a:lnTo>
                <a:lnTo>
                  <a:pt x="110738" y="202404"/>
                </a:lnTo>
                <a:lnTo>
                  <a:pt x="131463" y="165249"/>
                </a:lnTo>
                <a:lnTo>
                  <a:pt x="137067" y="126503"/>
                </a:lnTo>
                <a:lnTo>
                  <a:pt x="134655" y="115372"/>
                </a:lnTo>
                <a:lnTo>
                  <a:pt x="128678" y="104318"/>
                </a:lnTo>
                <a:lnTo>
                  <a:pt x="127278" y="102758"/>
                </a:lnTo>
                <a:close/>
              </a:path>
              <a:path w="137159" h="241935">
                <a:moveTo>
                  <a:pt x="91060" y="87045"/>
                </a:moveTo>
                <a:lnTo>
                  <a:pt x="80129" y="90017"/>
                </a:lnTo>
                <a:lnTo>
                  <a:pt x="65707" y="97250"/>
                </a:lnTo>
                <a:lnTo>
                  <a:pt x="56112" y="105175"/>
                </a:lnTo>
                <a:lnTo>
                  <a:pt x="45501" y="115798"/>
                </a:lnTo>
                <a:lnTo>
                  <a:pt x="56899" y="115798"/>
                </a:lnTo>
                <a:lnTo>
                  <a:pt x="61831" y="110952"/>
                </a:lnTo>
                <a:lnTo>
                  <a:pt x="73399" y="104806"/>
                </a:lnTo>
                <a:lnTo>
                  <a:pt x="85171" y="102758"/>
                </a:lnTo>
                <a:lnTo>
                  <a:pt x="127278" y="102758"/>
                </a:lnTo>
                <a:lnTo>
                  <a:pt x="117991" y="92411"/>
                </a:lnTo>
                <a:lnTo>
                  <a:pt x="106616" y="88211"/>
                </a:lnTo>
                <a:lnTo>
                  <a:pt x="91060" y="87045"/>
                </a:lnTo>
                <a:close/>
              </a:path>
              <a:path w="137159" h="241935">
                <a:moveTo>
                  <a:pt x="78869" y="0"/>
                </a:moveTo>
                <a:lnTo>
                  <a:pt x="20626" y="8935"/>
                </a:lnTo>
                <a:lnTo>
                  <a:pt x="20626" y="15190"/>
                </a:lnTo>
                <a:lnTo>
                  <a:pt x="25608" y="14408"/>
                </a:lnTo>
                <a:lnTo>
                  <a:pt x="29313" y="14016"/>
                </a:lnTo>
                <a:lnTo>
                  <a:pt x="74830" y="14016"/>
                </a:lnTo>
                <a:lnTo>
                  <a:pt x="78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73324" y="1957383"/>
            <a:ext cx="160655" cy="153035"/>
          </a:xfrm>
          <a:custGeom>
            <a:avLst/>
            <a:gdLst/>
            <a:ahLst/>
            <a:cxnLst/>
            <a:rect l="l" t="t" r="r" b="b"/>
            <a:pathLst>
              <a:path w="160654" h="153035">
                <a:moveTo>
                  <a:pt x="130577" y="104490"/>
                </a:moveTo>
                <a:lnTo>
                  <a:pt x="104838" y="104490"/>
                </a:lnTo>
                <a:lnTo>
                  <a:pt x="101016" y="117558"/>
                </a:lnTo>
                <a:lnTo>
                  <a:pt x="98562" y="126382"/>
                </a:lnTo>
                <a:lnTo>
                  <a:pt x="97397" y="133140"/>
                </a:lnTo>
                <a:lnTo>
                  <a:pt x="97336" y="143421"/>
                </a:lnTo>
                <a:lnTo>
                  <a:pt x="98451" y="146865"/>
                </a:lnTo>
                <a:lnTo>
                  <a:pt x="102912" y="151612"/>
                </a:lnTo>
                <a:lnTo>
                  <a:pt x="106087" y="152798"/>
                </a:lnTo>
                <a:lnTo>
                  <a:pt x="111025" y="152781"/>
                </a:lnTo>
                <a:lnTo>
                  <a:pt x="120576" y="150037"/>
                </a:lnTo>
                <a:lnTo>
                  <a:pt x="134006" y="140875"/>
                </a:lnTo>
                <a:lnTo>
                  <a:pt x="136699" y="137803"/>
                </a:lnTo>
                <a:lnTo>
                  <a:pt x="126356" y="137803"/>
                </a:lnTo>
                <a:lnTo>
                  <a:pt x="125540" y="137356"/>
                </a:lnTo>
                <a:lnTo>
                  <a:pt x="124888" y="136464"/>
                </a:lnTo>
                <a:lnTo>
                  <a:pt x="124070" y="135271"/>
                </a:lnTo>
                <a:lnTo>
                  <a:pt x="123708" y="134043"/>
                </a:lnTo>
                <a:lnTo>
                  <a:pt x="123759" y="130976"/>
                </a:lnTo>
                <a:lnTo>
                  <a:pt x="123995" y="130129"/>
                </a:lnTo>
                <a:lnTo>
                  <a:pt x="124665" y="128715"/>
                </a:lnTo>
                <a:lnTo>
                  <a:pt x="128026" y="113384"/>
                </a:lnTo>
                <a:lnTo>
                  <a:pt x="130577" y="104490"/>
                </a:lnTo>
                <a:close/>
              </a:path>
              <a:path w="160654" h="153035">
                <a:moveTo>
                  <a:pt x="107078" y="0"/>
                </a:moveTo>
                <a:lnTo>
                  <a:pt x="57511" y="15764"/>
                </a:lnTo>
                <a:lnTo>
                  <a:pt x="22448" y="51244"/>
                </a:lnTo>
                <a:lnTo>
                  <a:pt x="4853" y="85419"/>
                </a:lnTo>
                <a:lnTo>
                  <a:pt x="0" y="124570"/>
                </a:lnTo>
                <a:lnTo>
                  <a:pt x="4454" y="135764"/>
                </a:lnTo>
                <a:lnTo>
                  <a:pt x="14074" y="147150"/>
                </a:lnTo>
                <a:lnTo>
                  <a:pt x="24613" y="151175"/>
                </a:lnTo>
                <a:lnTo>
                  <a:pt x="40860" y="151913"/>
                </a:lnTo>
                <a:lnTo>
                  <a:pt x="52259" y="148225"/>
                </a:lnTo>
                <a:lnTo>
                  <a:pt x="66678" y="140773"/>
                </a:lnTo>
                <a:lnTo>
                  <a:pt x="75694" y="134043"/>
                </a:lnTo>
                <a:lnTo>
                  <a:pt x="76715" y="133140"/>
                </a:lnTo>
                <a:lnTo>
                  <a:pt x="42383" y="133140"/>
                </a:lnTo>
                <a:lnTo>
                  <a:pt x="37488" y="130976"/>
                </a:lnTo>
                <a:lnTo>
                  <a:pt x="28955" y="122320"/>
                </a:lnTo>
                <a:lnTo>
                  <a:pt x="26821" y="116428"/>
                </a:lnTo>
                <a:lnTo>
                  <a:pt x="26922" y="105241"/>
                </a:lnTo>
                <a:lnTo>
                  <a:pt x="43006" y="55976"/>
                </a:lnTo>
                <a:lnTo>
                  <a:pt x="66091" y="24835"/>
                </a:lnTo>
                <a:lnTo>
                  <a:pt x="98632" y="8042"/>
                </a:lnTo>
                <a:lnTo>
                  <a:pt x="122782" y="8042"/>
                </a:lnTo>
                <a:lnTo>
                  <a:pt x="113208" y="1637"/>
                </a:lnTo>
                <a:lnTo>
                  <a:pt x="107078" y="0"/>
                </a:lnTo>
                <a:close/>
              </a:path>
              <a:path w="160654" h="153035">
                <a:moveTo>
                  <a:pt x="144285" y="115716"/>
                </a:moveTo>
                <a:lnTo>
                  <a:pt x="138968" y="125879"/>
                </a:lnTo>
                <a:lnTo>
                  <a:pt x="134709" y="132447"/>
                </a:lnTo>
                <a:lnTo>
                  <a:pt x="129802" y="137007"/>
                </a:lnTo>
                <a:lnTo>
                  <a:pt x="128411" y="137803"/>
                </a:lnTo>
                <a:lnTo>
                  <a:pt x="136699" y="137803"/>
                </a:lnTo>
                <a:lnTo>
                  <a:pt x="142081" y="131667"/>
                </a:lnTo>
                <a:lnTo>
                  <a:pt x="149973" y="119736"/>
                </a:lnTo>
                <a:lnTo>
                  <a:pt x="144285" y="115716"/>
                </a:lnTo>
                <a:close/>
              </a:path>
              <a:path w="160654" h="153035">
                <a:moveTo>
                  <a:pt x="122782" y="8042"/>
                </a:moveTo>
                <a:lnTo>
                  <a:pt x="105511" y="8042"/>
                </a:lnTo>
                <a:lnTo>
                  <a:pt x="110940" y="10125"/>
                </a:lnTo>
                <a:lnTo>
                  <a:pt x="118896" y="18455"/>
                </a:lnTo>
                <a:lnTo>
                  <a:pt x="120887" y="25196"/>
                </a:lnTo>
                <a:lnTo>
                  <a:pt x="120918" y="37520"/>
                </a:lnTo>
                <a:lnTo>
                  <a:pt x="120060" y="49285"/>
                </a:lnTo>
                <a:lnTo>
                  <a:pt x="100547" y="96030"/>
                </a:lnTo>
                <a:lnTo>
                  <a:pt x="68855" y="126798"/>
                </a:lnTo>
                <a:lnTo>
                  <a:pt x="47905" y="133140"/>
                </a:lnTo>
                <a:lnTo>
                  <a:pt x="76715" y="133140"/>
                </a:lnTo>
                <a:lnTo>
                  <a:pt x="85060" y="125753"/>
                </a:lnTo>
                <a:lnTo>
                  <a:pt x="94774" y="115902"/>
                </a:lnTo>
                <a:lnTo>
                  <a:pt x="104838" y="104490"/>
                </a:lnTo>
                <a:lnTo>
                  <a:pt x="130577" y="104490"/>
                </a:lnTo>
                <a:lnTo>
                  <a:pt x="154472" y="21167"/>
                </a:lnTo>
                <a:lnTo>
                  <a:pt x="129239" y="21167"/>
                </a:lnTo>
                <a:lnTo>
                  <a:pt x="126701" y="13599"/>
                </a:lnTo>
                <a:lnTo>
                  <a:pt x="122987" y="8180"/>
                </a:lnTo>
                <a:lnTo>
                  <a:pt x="122782" y="8042"/>
                </a:lnTo>
                <a:close/>
              </a:path>
              <a:path w="160654" h="153035">
                <a:moveTo>
                  <a:pt x="160542" y="0"/>
                </a:moveTo>
                <a:lnTo>
                  <a:pt x="134147" y="4467"/>
                </a:lnTo>
                <a:lnTo>
                  <a:pt x="129239" y="21167"/>
                </a:lnTo>
                <a:lnTo>
                  <a:pt x="154472" y="21167"/>
                </a:lnTo>
                <a:lnTo>
                  <a:pt x="1605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822426" y="2226344"/>
            <a:ext cx="160020" cy="155575"/>
          </a:xfrm>
          <a:custGeom>
            <a:avLst/>
            <a:gdLst/>
            <a:ahLst/>
            <a:cxnLst/>
            <a:rect l="l" t="t" r="r" b="b"/>
            <a:pathLst>
              <a:path w="160020" h="155575">
                <a:moveTo>
                  <a:pt x="15984" y="128671"/>
                </a:moveTo>
                <a:lnTo>
                  <a:pt x="8975" y="128671"/>
                </a:lnTo>
                <a:lnTo>
                  <a:pt x="6019" y="129862"/>
                </a:lnTo>
                <a:lnTo>
                  <a:pt x="1203" y="134628"/>
                </a:lnTo>
                <a:lnTo>
                  <a:pt x="0" y="137607"/>
                </a:lnTo>
                <a:lnTo>
                  <a:pt x="73" y="145370"/>
                </a:lnTo>
                <a:lnTo>
                  <a:pt x="1319" y="148390"/>
                </a:lnTo>
                <a:lnTo>
                  <a:pt x="3959" y="150773"/>
                </a:lnTo>
                <a:lnTo>
                  <a:pt x="7594" y="153910"/>
                </a:lnTo>
                <a:lnTo>
                  <a:pt x="11610" y="155478"/>
                </a:lnTo>
                <a:lnTo>
                  <a:pt x="22273" y="155478"/>
                </a:lnTo>
                <a:lnTo>
                  <a:pt x="28761" y="152723"/>
                </a:lnTo>
                <a:lnTo>
                  <a:pt x="35657" y="147058"/>
                </a:lnTo>
                <a:lnTo>
                  <a:pt x="42278" y="140688"/>
                </a:lnTo>
                <a:lnTo>
                  <a:pt x="45063" y="137607"/>
                </a:lnTo>
                <a:lnTo>
                  <a:pt x="28681" y="137607"/>
                </a:lnTo>
                <a:lnTo>
                  <a:pt x="26493" y="136359"/>
                </a:lnTo>
                <a:lnTo>
                  <a:pt x="19706" y="130403"/>
                </a:lnTo>
                <a:lnTo>
                  <a:pt x="15984" y="128671"/>
                </a:lnTo>
                <a:close/>
              </a:path>
              <a:path w="160020" h="155575">
                <a:moveTo>
                  <a:pt x="105698" y="100653"/>
                </a:moveTo>
                <a:lnTo>
                  <a:pt x="79209" y="100653"/>
                </a:lnTo>
                <a:lnTo>
                  <a:pt x="83278" y="118228"/>
                </a:lnTo>
                <a:lnTo>
                  <a:pt x="99517" y="155478"/>
                </a:lnTo>
                <a:lnTo>
                  <a:pt x="109816" y="155478"/>
                </a:lnTo>
                <a:lnTo>
                  <a:pt x="114915" y="153048"/>
                </a:lnTo>
                <a:lnTo>
                  <a:pt x="123718" y="145859"/>
                </a:lnTo>
                <a:lnTo>
                  <a:pt x="132592" y="137038"/>
                </a:lnTo>
                <a:lnTo>
                  <a:pt x="133063" y="136434"/>
                </a:lnTo>
                <a:lnTo>
                  <a:pt x="116876" y="136434"/>
                </a:lnTo>
                <a:lnTo>
                  <a:pt x="115478" y="135580"/>
                </a:lnTo>
                <a:lnTo>
                  <a:pt x="112670" y="132165"/>
                </a:lnTo>
                <a:lnTo>
                  <a:pt x="110945" y="126949"/>
                </a:lnTo>
                <a:lnTo>
                  <a:pt x="108901" y="118228"/>
                </a:lnTo>
                <a:lnTo>
                  <a:pt x="105698" y="100653"/>
                </a:lnTo>
                <a:close/>
              </a:path>
              <a:path w="160020" h="155575">
                <a:moveTo>
                  <a:pt x="81178" y="13402"/>
                </a:moveTo>
                <a:lnTo>
                  <a:pt x="42519" y="13402"/>
                </a:lnTo>
                <a:lnTo>
                  <a:pt x="48508" y="14942"/>
                </a:lnTo>
                <a:lnTo>
                  <a:pt x="56642" y="21104"/>
                </a:lnTo>
                <a:lnTo>
                  <a:pt x="68211" y="60294"/>
                </a:lnTo>
                <a:lnTo>
                  <a:pt x="71909" y="81584"/>
                </a:lnTo>
                <a:lnTo>
                  <a:pt x="67504" y="89503"/>
                </a:lnTo>
                <a:lnTo>
                  <a:pt x="41790" y="128323"/>
                </a:lnTo>
                <a:lnTo>
                  <a:pt x="31526" y="137607"/>
                </a:lnTo>
                <a:lnTo>
                  <a:pt x="45063" y="137607"/>
                </a:lnTo>
                <a:lnTo>
                  <a:pt x="49826" y="132336"/>
                </a:lnTo>
                <a:lnTo>
                  <a:pt x="58420" y="122530"/>
                </a:lnTo>
                <a:lnTo>
                  <a:pt x="68175" y="111794"/>
                </a:lnTo>
                <a:lnTo>
                  <a:pt x="79209" y="100653"/>
                </a:lnTo>
                <a:lnTo>
                  <a:pt x="105698" y="100653"/>
                </a:lnTo>
                <a:lnTo>
                  <a:pt x="97689" y="56711"/>
                </a:lnTo>
                <a:lnTo>
                  <a:pt x="105710" y="43807"/>
                </a:lnTo>
                <a:lnTo>
                  <a:pt x="109895" y="38137"/>
                </a:lnTo>
                <a:lnTo>
                  <a:pt x="89396" y="38137"/>
                </a:lnTo>
                <a:lnTo>
                  <a:pt x="85749" y="24937"/>
                </a:lnTo>
                <a:lnTo>
                  <a:pt x="83118" y="17438"/>
                </a:lnTo>
                <a:lnTo>
                  <a:pt x="81178" y="13402"/>
                </a:lnTo>
                <a:close/>
              </a:path>
              <a:path w="160020" h="155575">
                <a:moveTo>
                  <a:pt x="141390" y="112698"/>
                </a:moveTo>
                <a:lnTo>
                  <a:pt x="120539" y="136434"/>
                </a:lnTo>
                <a:lnTo>
                  <a:pt x="133063" y="136434"/>
                </a:lnTo>
                <a:lnTo>
                  <a:pt x="140459" y="126949"/>
                </a:lnTo>
                <a:lnTo>
                  <a:pt x="147246" y="115714"/>
                </a:lnTo>
                <a:lnTo>
                  <a:pt x="141390" y="112698"/>
                </a:lnTo>
                <a:close/>
              </a:path>
              <a:path w="160020" h="155575">
                <a:moveTo>
                  <a:pt x="148948" y="0"/>
                </a:moveTo>
                <a:lnTo>
                  <a:pt x="141018" y="0"/>
                </a:lnTo>
                <a:lnTo>
                  <a:pt x="138099" y="567"/>
                </a:lnTo>
                <a:lnTo>
                  <a:pt x="106879" y="27406"/>
                </a:lnTo>
                <a:lnTo>
                  <a:pt x="89396" y="38137"/>
                </a:lnTo>
                <a:lnTo>
                  <a:pt x="109895" y="38137"/>
                </a:lnTo>
                <a:lnTo>
                  <a:pt x="113003" y="33926"/>
                </a:lnTo>
                <a:lnTo>
                  <a:pt x="119567" y="27071"/>
                </a:lnTo>
                <a:lnTo>
                  <a:pt x="123193" y="23916"/>
                </a:lnTo>
                <a:lnTo>
                  <a:pt x="126321" y="22338"/>
                </a:lnTo>
                <a:lnTo>
                  <a:pt x="157445" y="22338"/>
                </a:lnTo>
                <a:lnTo>
                  <a:pt x="158917" y="20904"/>
                </a:lnTo>
                <a:lnTo>
                  <a:pt x="159740" y="17926"/>
                </a:lnTo>
                <a:lnTo>
                  <a:pt x="159740" y="9791"/>
                </a:lnTo>
                <a:lnTo>
                  <a:pt x="158337" y="6584"/>
                </a:lnTo>
                <a:lnTo>
                  <a:pt x="152722" y="1315"/>
                </a:lnTo>
                <a:lnTo>
                  <a:pt x="148948" y="0"/>
                </a:lnTo>
                <a:close/>
              </a:path>
              <a:path w="160020" h="155575">
                <a:moveTo>
                  <a:pt x="157445" y="22338"/>
                </a:moveTo>
                <a:lnTo>
                  <a:pt x="130709" y="22338"/>
                </a:lnTo>
                <a:lnTo>
                  <a:pt x="134167" y="23293"/>
                </a:lnTo>
                <a:lnTo>
                  <a:pt x="139326" y="25200"/>
                </a:lnTo>
                <a:lnTo>
                  <a:pt x="141958" y="26271"/>
                </a:lnTo>
                <a:lnTo>
                  <a:pt x="144425" y="26805"/>
                </a:lnTo>
                <a:lnTo>
                  <a:pt x="150681" y="26805"/>
                </a:lnTo>
                <a:lnTo>
                  <a:pt x="154194" y="25373"/>
                </a:lnTo>
                <a:lnTo>
                  <a:pt x="157445" y="22338"/>
                </a:lnTo>
                <a:close/>
              </a:path>
              <a:path w="160020" h="155575">
                <a:moveTo>
                  <a:pt x="70694" y="0"/>
                </a:moveTo>
                <a:lnTo>
                  <a:pt x="25880" y="8041"/>
                </a:lnTo>
                <a:lnTo>
                  <a:pt x="25880" y="13737"/>
                </a:lnTo>
                <a:lnTo>
                  <a:pt x="29179" y="13514"/>
                </a:lnTo>
                <a:lnTo>
                  <a:pt x="81178" y="13402"/>
                </a:lnTo>
                <a:lnTo>
                  <a:pt x="80321" y="11620"/>
                </a:lnTo>
                <a:lnTo>
                  <a:pt x="76179" y="5807"/>
                </a:lnTo>
                <a:lnTo>
                  <a:pt x="706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76409" y="2139669"/>
            <a:ext cx="404495" cy="242570"/>
          </a:xfrm>
          <a:custGeom>
            <a:avLst/>
            <a:gdLst/>
            <a:ahLst/>
            <a:cxnLst/>
            <a:rect l="l" t="t" r="r" b="b"/>
            <a:pathLst>
              <a:path w="404495" h="242569">
                <a:moveTo>
                  <a:pt x="74830" y="14016"/>
                </a:moveTo>
                <a:lnTo>
                  <a:pt x="36954" y="14016"/>
                </a:lnTo>
                <a:lnTo>
                  <a:pt x="40854" y="15022"/>
                </a:lnTo>
                <a:lnTo>
                  <a:pt x="43439" y="17031"/>
                </a:lnTo>
                <a:lnTo>
                  <a:pt x="45223" y="18484"/>
                </a:lnTo>
                <a:lnTo>
                  <a:pt x="46115" y="20662"/>
                </a:lnTo>
                <a:lnTo>
                  <a:pt x="46115" y="25913"/>
                </a:lnTo>
                <a:lnTo>
                  <a:pt x="44164" y="33842"/>
                </a:lnTo>
                <a:lnTo>
                  <a:pt x="40259" y="47358"/>
                </a:lnTo>
                <a:lnTo>
                  <a:pt x="0" y="230020"/>
                </a:lnTo>
                <a:lnTo>
                  <a:pt x="10769" y="235285"/>
                </a:lnTo>
                <a:lnTo>
                  <a:pt x="22368" y="238964"/>
                </a:lnTo>
                <a:lnTo>
                  <a:pt x="35269" y="241021"/>
                </a:lnTo>
                <a:lnTo>
                  <a:pt x="49946" y="241419"/>
                </a:lnTo>
                <a:lnTo>
                  <a:pt x="61637" y="238598"/>
                </a:lnTo>
                <a:lnTo>
                  <a:pt x="72862" y="233915"/>
                </a:lnTo>
                <a:lnTo>
                  <a:pt x="38696" y="233915"/>
                </a:lnTo>
                <a:lnTo>
                  <a:pt x="27042" y="231168"/>
                </a:lnTo>
                <a:lnTo>
                  <a:pt x="35448" y="150703"/>
                </a:lnTo>
                <a:lnTo>
                  <a:pt x="56900" y="115798"/>
                </a:lnTo>
                <a:lnTo>
                  <a:pt x="45501" y="115798"/>
                </a:lnTo>
                <a:lnTo>
                  <a:pt x="74830" y="14016"/>
                </a:lnTo>
                <a:close/>
              </a:path>
              <a:path w="404495" h="242569">
                <a:moveTo>
                  <a:pt x="127278" y="102758"/>
                </a:moveTo>
                <a:lnTo>
                  <a:pt x="91781" y="102758"/>
                </a:lnTo>
                <a:lnTo>
                  <a:pt x="97510" y="105651"/>
                </a:lnTo>
                <a:lnTo>
                  <a:pt x="104366" y="114191"/>
                </a:lnTo>
                <a:lnTo>
                  <a:pt x="108295" y="124542"/>
                </a:lnTo>
                <a:lnTo>
                  <a:pt x="109529" y="140367"/>
                </a:lnTo>
                <a:lnTo>
                  <a:pt x="108430" y="152213"/>
                </a:lnTo>
                <a:lnTo>
                  <a:pt x="97011" y="190107"/>
                </a:lnTo>
                <a:lnTo>
                  <a:pt x="63548" y="228425"/>
                </a:lnTo>
                <a:lnTo>
                  <a:pt x="38696" y="233915"/>
                </a:lnTo>
                <a:lnTo>
                  <a:pt x="72862" y="233915"/>
                </a:lnTo>
                <a:lnTo>
                  <a:pt x="110738" y="202404"/>
                </a:lnTo>
                <a:lnTo>
                  <a:pt x="131463" y="165249"/>
                </a:lnTo>
                <a:lnTo>
                  <a:pt x="137067" y="126503"/>
                </a:lnTo>
                <a:lnTo>
                  <a:pt x="134655" y="115372"/>
                </a:lnTo>
                <a:lnTo>
                  <a:pt x="128679" y="104318"/>
                </a:lnTo>
                <a:lnTo>
                  <a:pt x="127278" y="102758"/>
                </a:lnTo>
                <a:close/>
              </a:path>
              <a:path w="404495" h="242569">
                <a:moveTo>
                  <a:pt x="91061" y="87045"/>
                </a:moveTo>
                <a:lnTo>
                  <a:pt x="80129" y="90017"/>
                </a:lnTo>
                <a:lnTo>
                  <a:pt x="65707" y="97249"/>
                </a:lnTo>
                <a:lnTo>
                  <a:pt x="56112" y="105175"/>
                </a:lnTo>
                <a:lnTo>
                  <a:pt x="45501" y="115798"/>
                </a:lnTo>
                <a:lnTo>
                  <a:pt x="56900" y="115798"/>
                </a:lnTo>
                <a:lnTo>
                  <a:pt x="61832" y="110952"/>
                </a:lnTo>
                <a:lnTo>
                  <a:pt x="73400" y="104806"/>
                </a:lnTo>
                <a:lnTo>
                  <a:pt x="85172" y="102758"/>
                </a:lnTo>
                <a:lnTo>
                  <a:pt x="127278" y="102758"/>
                </a:lnTo>
                <a:lnTo>
                  <a:pt x="117991" y="92411"/>
                </a:lnTo>
                <a:lnTo>
                  <a:pt x="106617" y="88211"/>
                </a:lnTo>
                <a:lnTo>
                  <a:pt x="91061" y="87045"/>
                </a:lnTo>
                <a:close/>
              </a:path>
              <a:path w="404495" h="242569">
                <a:moveTo>
                  <a:pt x="78869" y="0"/>
                </a:moveTo>
                <a:lnTo>
                  <a:pt x="20626" y="8934"/>
                </a:lnTo>
                <a:lnTo>
                  <a:pt x="20626" y="15190"/>
                </a:lnTo>
                <a:lnTo>
                  <a:pt x="25609" y="14408"/>
                </a:lnTo>
                <a:lnTo>
                  <a:pt x="29313" y="14016"/>
                </a:lnTo>
                <a:lnTo>
                  <a:pt x="74830" y="14016"/>
                </a:lnTo>
                <a:lnTo>
                  <a:pt x="78869" y="0"/>
                </a:lnTo>
                <a:close/>
              </a:path>
              <a:path w="404495" h="242569">
                <a:moveTo>
                  <a:pt x="253135" y="87081"/>
                </a:moveTo>
                <a:lnTo>
                  <a:pt x="204153" y="107325"/>
                </a:lnTo>
                <a:lnTo>
                  <a:pt x="170677" y="148037"/>
                </a:lnTo>
                <a:lnTo>
                  <a:pt x="158913" y="197349"/>
                </a:lnTo>
                <a:lnTo>
                  <a:pt x="161268" y="208087"/>
                </a:lnTo>
                <a:lnTo>
                  <a:pt x="186296" y="237750"/>
                </a:lnTo>
                <a:lnTo>
                  <a:pt x="216211" y="241668"/>
                </a:lnTo>
                <a:lnTo>
                  <a:pt x="227131" y="239501"/>
                </a:lnTo>
                <a:lnTo>
                  <a:pt x="238215" y="235598"/>
                </a:lnTo>
                <a:lnTo>
                  <a:pt x="249461" y="229957"/>
                </a:lnTo>
                <a:lnTo>
                  <a:pt x="258618" y="224036"/>
                </a:lnTo>
                <a:lnTo>
                  <a:pt x="218675" y="224036"/>
                </a:lnTo>
                <a:lnTo>
                  <a:pt x="206805" y="220572"/>
                </a:lnTo>
                <a:lnTo>
                  <a:pt x="195703" y="212497"/>
                </a:lnTo>
                <a:lnTo>
                  <a:pt x="188708" y="201637"/>
                </a:lnTo>
                <a:lnTo>
                  <a:pt x="186376" y="188874"/>
                </a:lnTo>
                <a:lnTo>
                  <a:pt x="186460" y="183933"/>
                </a:lnTo>
                <a:lnTo>
                  <a:pt x="186673" y="180656"/>
                </a:lnTo>
                <a:lnTo>
                  <a:pt x="187269" y="175136"/>
                </a:lnTo>
                <a:lnTo>
                  <a:pt x="197210" y="173924"/>
                </a:lnTo>
                <a:lnTo>
                  <a:pt x="210500" y="171883"/>
                </a:lnTo>
                <a:lnTo>
                  <a:pt x="222821" y="169405"/>
                </a:lnTo>
                <a:lnTo>
                  <a:pt x="231732" y="167095"/>
                </a:lnTo>
                <a:lnTo>
                  <a:pt x="188482" y="167095"/>
                </a:lnTo>
                <a:lnTo>
                  <a:pt x="189038" y="165021"/>
                </a:lnTo>
                <a:lnTo>
                  <a:pt x="204399" y="129263"/>
                </a:lnTo>
                <a:lnTo>
                  <a:pt x="232273" y="101602"/>
                </a:lnTo>
                <a:lnTo>
                  <a:pt x="254548" y="94716"/>
                </a:lnTo>
                <a:lnTo>
                  <a:pt x="287805" y="94716"/>
                </a:lnTo>
                <a:lnTo>
                  <a:pt x="281870" y="90421"/>
                </a:lnTo>
                <a:lnTo>
                  <a:pt x="270701" y="87715"/>
                </a:lnTo>
                <a:lnTo>
                  <a:pt x="253135" y="87081"/>
                </a:lnTo>
                <a:close/>
              </a:path>
              <a:path w="404495" h="242569">
                <a:moveTo>
                  <a:pt x="275802" y="201327"/>
                </a:moveTo>
                <a:lnTo>
                  <a:pt x="233163" y="223281"/>
                </a:lnTo>
                <a:lnTo>
                  <a:pt x="218675" y="224036"/>
                </a:lnTo>
                <a:lnTo>
                  <a:pt x="258618" y="224036"/>
                </a:lnTo>
                <a:lnTo>
                  <a:pt x="260871" y="222579"/>
                </a:lnTo>
                <a:lnTo>
                  <a:pt x="272443" y="213465"/>
                </a:lnTo>
                <a:lnTo>
                  <a:pt x="284179" y="202613"/>
                </a:lnTo>
                <a:lnTo>
                  <a:pt x="275802" y="201327"/>
                </a:lnTo>
                <a:close/>
              </a:path>
              <a:path w="404495" h="242569">
                <a:moveTo>
                  <a:pt x="287805" y="94716"/>
                </a:moveTo>
                <a:lnTo>
                  <a:pt x="260153" y="94716"/>
                </a:lnTo>
                <a:lnTo>
                  <a:pt x="264471" y="96177"/>
                </a:lnTo>
                <a:lnTo>
                  <a:pt x="270533" y="102022"/>
                </a:lnTo>
                <a:lnTo>
                  <a:pt x="272048" y="105848"/>
                </a:lnTo>
                <a:lnTo>
                  <a:pt x="271801" y="114117"/>
                </a:lnTo>
                <a:lnTo>
                  <a:pt x="268140" y="124866"/>
                </a:lnTo>
                <a:lnTo>
                  <a:pt x="240406" y="151880"/>
                </a:lnTo>
                <a:lnTo>
                  <a:pt x="202815" y="165021"/>
                </a:lnTo>
                <a:lnTo>
                  <a:pt x="188482" y="167095"/>
                </a:lnTo>
                <a:lnTo>
                  <a:pt x="231732" y="167095"/>
                </a:lnTo>
                <a:lnTo>
                  <a:pt x="268606" y="151041"/>
                </a:lnTo>
                <a:lnTo>
                  <a:pt x="296142" y="110968"/>
                </a:lnTo>
                <a:lnTo>
                  <a:pt x="296142" y="104377"/>
                </a:lnTo>
                <a:lnTo>
                  <a:pt x="293283" y="98681"/>
                </a:lnTo>
                <a:lnTo>
                  <a:pt x="287805" y="94716"/>
                </a:lnTo>
                <a:close/>
              </a:path>
              <a:path w="404495" h="242569">
                <a:moveTo>
                  <a:pt x="400286" y="14016"/>
                </a:moveTo>
                <a:lnTo>
                  <a:pt x="363235" y="14016"/>
                </a:lnTo>
                <a:lnTo>
                  <a:pt x="366575" y="14886"/>
                </a:lnTo>
                <a:lnTo>
                  <a:pt x="370823" y="18369"/>
                </a:lnTo>
                <a:lnTo>
                  <a:pt x="371885" y="20587"/>
                </a:lnTo>
                <a:lnTo>
                  <a:pt x="371885" y="25204"/>
                </a:lnTo>
                <a:lnTo>
                  <a:pt x="370045" y="32632"/>
                </a:lnTo>
                <a:lnTo>
                  <a:pt x="366363" y="45570"/>
                </a:lnTo>
                <a:lnTo>
                  <a:pt x="319624" y="203438"/>
                </a:lnTo>
                <a:lnTo>
                  <a:pt x="315525" y="218985"/>
                </a:lnTo>
                <a:lnTo>
                  <a:pt x="314158" y="228191"/>
                </a:lnTo>
                <a:lnTo>
                  <a:pt x="314158" y="231867"/>
                </a:lnTo>
                <a:lnTo>
                  <a:pt x="315543" y="235113"/>
                </a:lnTo>
                <a:lnTo>
                  <a:pt x="321084" y="240745"/>
                </a:lnTo>
                <a:lnTo>
                  <a:pt x="324537" y="242153"/>
                </a:lnTo>
                <a:lnTo>
                  <a:pt x="334428" y="242153"/>
                </a:lnTo>
                <a:lnTo>
                  <a:pt x="340512" y="240054"/>
                </a:lnTo>
                <a:lnTo>
                  <a:pt x="349446" y="234048"/>
                </a:lnTo>
                <a:lnTo>
                  <a:pt x="357670" y="226752"/>
                </a:lnTo>
                <a:lnTo>
                  <a:pt x="359510" y="224687"/>
                </a:lnTo>
                <a:lnTo>
                  <a:pt x="345489" y="224687"/>
                </a:lnTo>
                <a:lnTo>
                  <a:pt x="344276" y="224128"/>
                </a:lnTo>
                <a:lnTo>
                  <a:pt x="342324" y="221894"/>
                </a:lnTo>
                <a:lnTo>
                  <a:pt x="341837" y="220498"/>
                </a:lnTo>
                <a:lnTo>
                  <a:pt x="341837" y="216579"/>
                </a:lnTo>
                <a:lnTo>
                  <a:pt x="343254" y="210459"/>
                </a:lnTo>
                <a:lnTo>
                  <a:pt x="346089" y="200463"/>
                </a:lnTo>
                <a:lnTo>
                  <a:pt x="400286" y="14016"/>
                </a:lnTo>
                <a:close/>
              </a:path>
              <a:path w="404495" h="242569">
                <a:moveTo>
                  <a:pt x="368586" y="202254"/>
                </a:moveTo>
                <a:lnTo>
                  <a:pt x="360768" y="213722"/>
                </a:lnTo>
                <a:lnTo>
                  <a:pt x="353204" y="221894"/>
                </a:lnTo>
                <a:lnTo>
                  <a:pt x="351002" y="223737"/>
                </a:lnTo>
                <a:lnTo>
                  <a:pt x="348892" y="224687"/>
                </a:lnTo>
                <a:lnTo>
                  <a:pt x="359510" y="224687"/>
                </a:lnTo>
                <a:lnTo>
                  <a:pt x="366340" y="217018"/>
                </a:lnTo>
                <a:lnTo>
                  <a:pt x="375455" y="204847"/>
                </a:lnTo>
                <a:lnTo>
                  <a:pt x="368586" y="202254"/>
                </a:lnTo>
                <a:close/>
              </a:path>
              <a:path w="404495" h="242569">
                <a:moveTo>
                  <a:pt x="404360" y="0"/>
                </a:moveTo>
                <a:lnTo>
                  <a:pt x="346730" y="8934"/>
                </a:lnTo>
                <a:lnTo>
                  <a:pt x="346730" y="15190"/>
                </a:lnTo>
                <a:lnTo>
                  <a:pt x="352075" y="14408"/>
                </a:lnTo>
                <a:lnTo>
                  <a:pt x="356059" y="14016"/>
                </a:lnTo>
                <a:lnTo>
                  <a:pt x="400286" y="14016"/>
                </a:lnTo>
                <a:lnTo>
                  <a:pt x="4043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76842" y="2455986"/>
            <a:ext cx="219710" cy="168910"/>
          </a:xfrm>
          <a:custGeom>
            <a:avLst/>
            <a:gdLst/>
            <a:ahLst/>
            <a:cxnLst/>
            <a:rect l="l" t="t" r="r" b="b"/>
            <a:pathLst>
              <a:path w="219709" h="168910">
                <a:moveTo>
                  <a:pt x="118703" y="6486"/>
                </a:moveTo>
                <a:lnTo>
                  <a:pt x="70570" y="14518"/>
                </a:lnTo>
                <a:lnTo>
                  <a:pt x="34298" y="35934"/>
                </a:lnTo>
                <a:lnTo>
                  <a:pt x="6078" y="77967"/>
                </a:lnTo>
                <a:lnTo>
                  <a:pt x="0" y="104016"/>
                </a:lnTo>
                <a:lnTo>
                  <a:pt x="159" y="116221"/>
                </a:lnTo>
                <a:lnTo>
                  <a:pt x="23583" y="156602"/>
                </a:lnTo>
                <a:lnTo>
                  <a:pt x="60074" y="167975"/>
                </a:lnTo>
                <a:lnTo>
                  <a:pt x="77236" y="168624"/>
                </a:lnTo>
                <a:lnTo>
                  <a:pt x="88813" y="167306"/>
                </a:lnTo>
                <a:lnTo>
                  <a:pt x="100270" y="164735"/>
                </a:lnTo>
                <a:lnTo>
                  <a:pt x="111793" y="160758"/>
                </a:lnTo>
                <a:lnTo>
                  <a:pt x="116633" y="158483"/>
                </a:lnTo>
                <a:lnTo>
                  <a:pt x="70005" y="158483"/>
                </a:lnTo>
                <a:lnTo>
                  <a:pt x="58013" y="154459"/>
                </a:lnTo>
                <a:lnTo>
                  <a:pt x="48205" y="146263"/>
                </a:lnTo>
                <a:lnTo>
                  <a:pt x="40422" y="133520"/>
                </a:lnTo>
                <a:lnTo>
                  <a:pt x="37685" y="124094"/>
                </a:lnTo>
                <a:lnTo>
                  <a:pt x="36418" y="113352"/>
                </a:lnTo>
                <a:lnTo>
                  <a:pt x="36697" y="101019"/>
                </a:lnTo>
                <a:lnTo>
                  <a:pt x="46591" y="58623"/>
                </a:lnTo>
                <a:lnTo>
                  <a:pt x="69185" y="27450"/>
                </a:lnTo>
                <a:lnTo>
                  <a:pt x="105371" y="15195"/>
                </a:lnTo>
                <a:lnTo>
                  <a:pt x="213045" y="15195"/>
                </a:lnTo>
                <a:lnTo>
                  <a:pt x="214102" y="13782"/>
                </a:lnTo>
                <a:lnTo>
                  <a:pt x="215948" y="8935"/>
                </a:lnTo>
                <a:lnTo>
                  <a:pt x="181687" y="8935"/>
                </a:lnTo>
                <a:lnTo>
                  <a:pt x="171377" y="8776"/>
                </a:lnTo>
                <a:lnTo>
                  <a:pt x="158807" y="8297"/>
                </a:lnTo>
                <a:lnTo>
                  <a:pt x="130734" y="6810"/>
                </a:lnTo>
                <a:lnTo>
                  <a:pt x="118703" y="6486"/>
                </a:lnTo>
                <a:close/>
              </a:path>
              <a:path w="219709" h="168910">
                <a:moveTo>
                  <a:pt x="213045" y="15195"/>
                </a:moveTo>
                <a:lnTo>
                  <a:pt x="105371" y="15195"/>
                </a:lnTo>
                <a:lnTo>
                  <a:pt x="117335" y="16931"/>
                </a:lnTo>
                <a:lnTo>
                  <a:pt x="127639" y="22386"/>
                </a:lnTo>
                <a:lnTo>
                  <a:pt x="136576" y="32425"/>
                </a:lnTo>
                <a:lnTo>
                  <a:pt x="144434" y="47918"/>
                </a:lnTo>
                <a:lnTo>
                  <a:pt x="146160" y="59050"/>
                </a:lnTo>
                <a:lnTo>
                  <a:pt x="146284" y="71448"/>
                </a:lnTo>
                <a:lnTo>
                  <a:pt x="144805" y="85110"/>
                </a:lnTo>
                <a:lnTo>
                  <a:pt x="128702" y="130472"/>
                </a:lnTo>
                <a:lnTo>
                  <a:pt x="99313" y="155300"/>
                </a:lnTo>
                <a:lnTo>
                  <a:pt x="70005" y="158483"/>
                </a:lnTo>
                <a:lnTo>
                  <a:pt x="116633" y="158483"/>
                </a:lnTo>
                <a:lnTo>
                  <a:pt x="157020" y="130110"/>
                </a:lnTo>
                <a:lnTo>
                  <a:pt x="175662" y="96587"/>
                </a:lnTo>
                <a:lnTo>
                  <a:pt x="180680" y="70479"/>
                </a:lnTo>
                <a:lnTo>
                  <a:pt x="179279" y="59050"/>
                </a:lnTo>
                <a:lnTo>
                  <a:pt x="179209" y="58623"/>
                </a:lnTo>
                <a:lnTo>
                  <a:pt x="174888" y="45069"/>
                </a:lnTo>
                <a:lnTo>
                  <a:pt x="167084" y="35225"/>
                </a:lnTo>
                <a:lnTo>
                  <a:pt x="156114" y="27043"/>
                </a:lnTo>
                <a:lnTo>
                  <a:pt x="202167" y="27043"/>
                </a:lnTo>
                <a:lnTo>
                  <a:pt x="207426" y="22700"/>
                </a:lnTo>
                <a:lnTo>
                  <a:pt x="213045" y="15195"/>
                </a:lnTo>
                <a:close/>
              </a:path>
              <a:path w="219709" h="168910">
                <a:moveTo>
                  <a:pt x="202167" y="27043"/>
                </a:moveTo>
                <a:lnTo>
                  <a:pt x="156114" y="27043"/>
                </a:lnTo>
                <a:lnTo>
                  <a:pt x="171222" y="28754"/>
                </a:lnTo>
                <a:lnTo>
                  <a:pt x="178055" y="29340"/>
                </a:lnTo>
                <a:lnTo>
                  <a:pt x="180869" y="29486"/>
                </a:lnTo>
                <a:lnTo>
                  <a:pt x="193828" y="29486"/>
                </a:lnTo>
                <a:lnTo>
                  <a:pt x="201778" y="27364"/>
                </a:lnTo>
                <a:lnTo>
                  <a:pt x="202167" y="27043"/>
                </a:lnTo>
                <a:close/>
              </a:path>
              <a:path w="219709" h="168910">
                <a:moveTo>
                  <a:pt x="219350" y="0"/>
                </a:moveTo>
                <a:lnTo>
                  <a:pt x="211876" y="0"/>
                </a:lnTo>
                <a:lnTo>
                  <a:pt x="210779" y="3034"/>
                </a:lnTo>
                <a:lnTo>
                  <a:pt x="207796" y="5281"/>
                </a:lnTo>
                <a:lnTo>
                  <a:pt x="198053" y="8204"/>
                </a:lnTo>
                <a:lnTo>
                  <a:pt x="191053" y="8935"/>
                </a:lnTo>
                <a:lnTo>
                  <a:pt x="215948" y="8935"/>
                </a:lnTo>
                <a:lnTo>
                  <a:pt x="219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784336" y="2455986"/>
            <a:ext cx="219710" cy="168910"/>
          </a:xfrm>
          <a:custGeom>
            <a:avLst/>
            <a:gdLst/>
            <a:ahLst/>
            <a:cxnLst/>
            <a:rect l="l" t="t" r="r" b="b"/>
            <a:pathLst>
              <a:path w="219709" h="168910">
                <a:moveTo>
                  <a:pt x="118702" y="6486"/>
                </a:moveTo>
                <a:lnTo>
                  <a:pt x="70568" y="14518"/>
                </a:lnTo>
                <a:lnTo>
                  <a:pt x="34297" y="35933"/>
                </a:lnTo>
                <a:lnTo>
                  <a:pt x="6078" y="77967"/>
                </a:lnTo>
                <a:lnTo>
                  <a:pt x="0" y="104015"/>
                </a:lnTo>
                <a:lnTo>
                  <a:pt x="158" y="116221"/>
                </a:lnTo>
                <a:lnTo>
                  <a:pt x="23581" y="156602"/>
                </a:lnTo>
                <a:lnTo>
                  <a:pt x="60072" y="167975"/>
                </a:lnTo>
                <a:lnTo>
                  <a:pt x="77234" y="168624"/>
                </a:lnTo>
                <a:lnTo>
                  <a:pt x="88812" y="167306"/>
                </a:lnTo>
                <a:lnTo>
                  <a:pt x="100269" y="164735"/>
                </a:lnTo>
                <a:lnTo>
                  <a:pt x="111792" y="160758"/>
                </a:lnTo>
                <a:lnTo>
                  <a:pt x="116632" y="158483"/>
                </a:lnTo>
                <a:lnTo>
                  <a:pt x="70005" y="158483"/>
                </a:lnTo>
                <a:lnTo>
                  <a:pt x="58012" y="154459"/>
                </a:lnTo>
                <a:lnTo>
                  <a:pt x="48204" y="146263"/>
                </a:lnTo>
                <a:lnTo>
                  <a:pt x="40422" y="133521"/>
                </a:lnTo>
                <a:lnTo>
                  <a:pt x="37685" y="124095"/>
                </a:lnTo>
                <a:lnTo>
                  <a:pt x="36418" y="113353"/>
                </a:lnTo>
                <a:lnTo>
                  <a:pt x="36697" y="101019"/>
                </a:lnTo>
                <a:lnTo>
                  <a:pt x="46590" y="58623"/>
                </a:lnTo>
                <a:lnTo>
                  <a:pt x="69184" y="27450"/>
                </a:lnTo>
                <a:lnTo>
                  <a:pt x="105370" y="15195"/>
                </a:lnTo>
                <a:lnTo>
                  <a:pt x="213044" y="15195"/>
                </a:lnTo>
                <a:lnTo>
                  <a:pt x="214101" y="13782"/>
                </a:lnTo>
                <a:lnTo>
                  <a:pt x="215946" y="8935"/>
                </a:lnTo>
                <a:lnTo>
                  <a:pt x="181687" y="8935"/>
                </a:lnTo>
                <a:lnTo>
                  <a:pt x="171377" y="8776"/>
                </a:lnTo>
                <a:lnTo>
                  <a:pt x="158806" y="8297"/>
                </a:lnTo>
                <a:lnTo>
                  <a:pt x="130733" y="6810"/>
                </a:lnTo>
                <a:lnTo>
                  <a:pt x="118702" y="6486"/>
                </a:lnTo>
                <a:close/>
              </a:path>
              <a:path w="219709" h="168910">
                <a:moveTo>
                  <a:pt x="213044" y="15195"/>
                </a:moveTo>
                <a:lnTo>
                  <a:pt x="105370" y="15195"/>
                </a:lnTo>
                <a:lnTo>
                  <a:pt x="117333" y="16932"/>
                </a:lnTo>
                <a:lnTo>
                  <a:pt x="127638" y="22386"/>
                </a:lnTo>
                <a:lnTo>
                  <a:pt x="136575" y="32425"/>
                </a:lnTo>
                <a:lnTo>
                  <a:pt x="144434" y="47918"/>
                </a:lnTo>
                <a:lnTo>
                  <a:pt x="146159" y="59050"/>
                </a:lnTo>
                <a:lnTo>
                  <a:pt x="146283" y="71448"/>
                </a:lnTo>
                <a:lnTo>
                  <a:pt x="144804" y="85109"/>
                </a:lnTo>
                <a:lnTo>
                  <a:pt x="128701" y="130472"/>
                </a:lnTo>
                <a:lnTo>
                  <a:pt x="99312" y="155300"/>
                </a:lnTo>
                <a:lnTo>
                  <a:pt x="70005" y="158483"/>
                </a:lnTo>
                <a:lnTo>
                  <a:pt x="116632" y="158483"/>
                </a:lnTo>
                <a:lnTo>
                  <a:pt x="157019" y="130111"/>
                </a:lnTo>
                <a:lnTo>
                  <a:pt x="175661" y="96588"/>
                </a:lnTo>
                <a:lnTo>
                  <a:pt x="180678" y="70479"/>
                </a:lnTo>
                <a:lnTo>
                  <a:pt x="179277" y="59050"/>
                </a:lnTo>
                <a:lnTo>
                  <a:pt x="179208" y="58623"/>
                </a:lnTo>
                <a:lnTo>
                  <a:pt x="174887" y="45069"/>
                </a:lnTo>
                <a:lnTo>
                  <a:pt x="167084" y="35225"/>
                </a:lnTo>
                <a:lnTo>
                  <a:pt x="156114" y="27043"/>
                </a:lnTo>
                <a:lnTo>
                  <a:pt x="202166" y="27043"/>
                </a:lnTo>
                <a:lnTo>
                  <a:pt x="207426" y="22700"/>
                </a:lnTo>
                <a:lnTo>
                  <a:pt x="213044" y="15195"/>
                </a:lnTo>
                <a:close/>
              </a:path>
              <a:path w="219709" h="168910">
                <a:moveTo>
                  <a:pt x="202166" y="27043"/>
                </a:moveTo>
                <a:lnTo>
                  <a:pt x="156114" y="27043"/>
                </a:lnTo>
                <a:lnTo>
                  <a:pt x="171221" y="28754"/>
                </a:lnTo>
                <a:lnTo>
                  <a:pt x="178055" y="29340"/>
                </a:lnTo>
                <a:lnTo>
                  <a:pt x="180868" y="29486"/>
                </a:lnTo>
                <a:lnTo>
                  <a:pt x="193827" y="29486"/>
                </a:lnTo>
                <a:lnTo>
                  <a:pt x="201777" y="27364"/>
                </a:lnTo>
                <a:lnTo>
                  <a:pt x="202166" y="27043"/>
                </a:lnTo>
                <a:close/>
              </a:path>
              <a:path w="219709" h="168910">
                <a:moveTo>
                  <a:pt x="219349" y="0"/>
                </a:moveTo>
                <a:lnTo>
                  <a:pt x="211875" y="0"/>
                </a:lnTo>
                <a:lnTo>
                  <a:pt x="210778" y="3034"/>
                </a:lnTo>
                <a:lnTo>
                  <a:pt x="207793" y="5281"/>
                </a:lnTo>
                <a:lnTo>
                  <a:pt x="198052" y="8204"/>
                </a:lnTo>
                <a:lnTo>
                  <a:pt x="191052" y="8935"/>
                </a:lnTo>
                <a:lnTo>
                  <a:pt x="215946" y="8935"/>
                </a:lnTo>
                <a:lnTo>
                  <a:pt x="219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721481" y="2455986"/>
            <a:ext cx="219710" cy="168910"/>
          </a:xfrm>
          <a:custGeom>
            <a:avLst/>
            <a:gdLst/>
            <a:ahLst/>
            <a:cxnLst/>
            <a:rect l="l" t="t" r="r" b="b"/>
            <a:pathLst>
              <a:path w="219709" h="168910">
                <a:moveTo>
                  <a:pt x="118703" y="6486"/>
                </a:moveTo>
                <a:lnTo>
                  <a:pt x="70569" y="14518"/>
                </a:lnTo>
                <a:lnTo>
                  <a:pt x="34297" y="35934"/>
                </a:lnTo>
                <a:lnTo>
                  <a:pt x="6077" y="77968"/>
                </a:lnTo>
                <a:lnTo>
                  <a:pt x="0" y="104016"/>
                </a:lnTo>
                <a:lnTo>
                  <a:pt x="159" y="116221"/>
                </a:lnTo>
                <a:lnTo>
                  <a:pt x="23582" y="156602"/>
                </a:lnTo>
                <a:lnTo>
                  <a:pt x="60073" y="167975"/>
                </a:lnTo>
                <a:lnTo>
                  <a:pt x="77235" y="168624"/>
                </a:lnTo>
                <a:lnTo>
                  <a:pt x="88813" y="167306"/>
                </a:lnTo>
                <a:lnTo>
                  <a:pt x="100270" y="164735"/>
                </a:lnTo>
                <a:lnTo>
                  <a:pt x="111792" y="160758"/>
                </a:lnTo>
                <a:lnTo>
                  <a:pt x="116633" y="158483"/>
                </a:lnTo>
                <a:lnTo>
                  <a:pt x="70005" y="158483"/>
                </a:lnTo>
                <a:lnTo>
                  <a:pt x="58013" y="154459"/>
                </a:lnTo>
                <a:lnTo>
                  <a:pt x="48205" y="146263"/>
                </a:lnTo>
                <a:lnTo>
                  <a:pt x="40422" y="133521"/>
                </a:lnTo>
                <a:lnTo>
                  <a:pt x="37685" y="124095"/>
                </a:lnTo>
                <a:lnTo>
                  <a:pt x="36417" y="113352"/>
                </a:lnTo>
                <a:lnTo>
                  <a:pt x="36697" y="101019"/>
                </a:lnTo>
                <a:lnTo>
                  <a:pt x="46591" y="58623"/>
                </a:lnTo>
                <a:lnTo>
                  <a:pt x="69185" y="27450"/>
                </a:lnTo>
                <a:lnTo>
                  <a:pt x="105370" y="15195"/>
                </a:lnTo>
                <a:lnTo>
                  <a:pt x="213044" y="15195"/>
                </a:lnTo>
                <a:lnTo>
                  <a:pt x="214101" y="13782"/>
                </a:lnTo>
                <a:lnTo>
                  <a:pt x="215947" y="8935"/>
                </a:lnTo>
                <a:lnTo>
                  <a:pt x="181687" y="8935"/>
                </a:lnTo>
                <a:lnTo>
                  <a:pt x="171377" y="8776"/>
                </a:lnTo>
                <a:lnTo>
                  <a:pt x="158806" y="8297"/>
                </a:lnTo>
                <a:lnTo>
                  <a:pt x="130733" y="6810"/>
                </a:lnTo>
                <a:lnTo>
                  <a:pt x="118703" y="6486"/>
                </a:lnTo>
                <a:close/>
              </a:path>
              <a:path w="219709" h="168910">
                <a:moveTo>
                  <a:pt x="213044" y="15195"/>
                </a:moveTo>
                <a:lnTo>
                  <a:pt x="105370" y="15195"/>
                </a:lnTo>
                <a:lnTo>
                  <a:pt x="117334" y="16931"/>
                </a:lnTo>
                <a:lnTo>
                  <a:pt x="127639" y="22386"/>
                </a:lnTo>
                <a:lnTo>
                  <a:pt x="136575" y="32425"/>
                </a:lnTo>
                <a:lnTo>
                  <a:pt x="144434" y="47918"/>
                </a:lnTo>
                <a:lnTo>
                  <a:pt x="146160" y="59050"/>
                </a:lnTo>
                <a:lnTo>
                  <a:pt x="146284" y="71448"/>
                </a:lnTo>
                <a:lnTo>
                  <a:pt x="144805" y="85110"/>
                </a:lnTo>
                <a:lnTo>
                  <a:pt x="128702" y="130472"/>
                </a:lnTo>
                <a:lnTo>
                  <a:pt x="99313" y="155300"/>
                </a:lnTo>
                <a:lnTo>
                  <a:pt x="70005" y="158483"/>
                </a:lnTo>
                <a:lnTo>
                  <a:pt x="116633" y="158483"/>
                </a:lnTo>
                <a:lnTo>
                  <a:pt x="157020" y="130110"/>
                </a:lnTo>
                <a:lnTo>
                  <a:pt x="175662" y="96587"/>
                </a:lnTo>
                <a:lnTo>
                  <a:pt x="180679" y="70479"/>
                </a:lnTo>
                <a:lnTo>
                  <a:pt x="179278" y="59050"/>
                </a:lnTo>
                <a:lnTo>
                  <a:pt x="179208" y="58623"/>
                </a:lnTo>
                <a:lnTo>
                  <a:pt x="174887" y="45069"/>
                </a:lnTo>
                <a:lnTo>
                  <a:pt x="167084" y="35225"/>
                </a:lnTo>
                <a:lnTo>
                  <a:pt x="156114" y="27043"/>
                </a:lnTo>
                <a:lnTo>
                  <a:pt x="202166" y="27043"/>
                </a:lnTo>
                <a:lnTo>
                  <a:pt x="207426" y="22700"/>
                </a:lnTo>
                <a:lnTo>
                  <a:pt x="213044" y="15195"/>
                </a:lnTo>
                <a:close/>
              </a:path>
              <a:path w="219709" h="168910">
                <a:moveTo>
                  <a:pt x="202166" y="27043"/>
                </a:moveTo>
                <a:lnTo>
                  <a:pt x="156114" y="27043"/>
                </a:lnTo>
                <a:lnTo>
                  <a:pt x="171222" y="28754"/>
                </a:lnTo>
                <a:lnTo>
                  <a:pt x="178055" y="29340"/>
                </a:lnTo>
                <a:lnTo>
                  <a:pt x="180869" y="29486"/>
                </a:lnTo>
                <a:lnTo>
                  <a:pt x="193827" y="29486"/>
                </a:lnTo>
                <a:lnTo>
                  <a:pt x="201777" y="27364"/>
                </a:lnTo>
                <a:lnTo>
                  <a:pt x="202166" y="27043"/>
                </a:lnTo>
                <a:close/>
              </a:path>
              <a:path w="219709" h="168910">
                <a:moveTo>
                  <a:pt x="219350" y="0"/>
                </a:moveTo>
                <a:lnTo>
                  <a:pt x="211876" y="0"/>
                </a:lnTo>
                <a:lnTo>
                  <a:pt x="210779" y="3034"/>
                </a:lnTo>
                <a:lnTo>
                  <a:pt x="207794" y="5281"/>
                </a:lnTo>
                <a:lnTo>
                  <a:pt x="198052" y="8204"/>
                </a:lnTo>
                <a:lnTo>
                  <a:pt x="191053" y="8935"/>
                </a:lnTo>
                <a:lnTo>
                  <a:pt x="215947" y="8935"/>
                </a:lnTo>
                <a:lnTo>
                  <a:pt x="2193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37093" y="1952020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41" y="0"/>
                </a:moveTo>
                <a:lnTo>
                  <a:pt x="53306" y="0"/>
                </a:lnTo>
                <a:lnTo>
                  <a:pt x="30370" y="92060"/>
                </a:lnTo>
                <a:lnTo>
                  <a:pt x="27578" y="103989"/>
                </a:lnTo>
                <a:lnTo>
                  <a:pt x="20827" y="133334"/>
                </a:lnTo>
                <a:lnTo>
                  <a:pt x="18035" y="145043"/>
                </a:lnTo>
                <a:lnTo>
                  <a:pt x="15016" y="157263"/>
                </a:lnTo>
                <a:lnTo>
                  <a:pt x="11810" y="169266"/>
                </a:lnTo>
                <a:lnTo>
                  <a:pt x="8135" y="182271"/>
                </a:lnTo>
                <a:lnTo>
                  <a:pt x="4888" y="193497"/>
                </a:lnTo>
                <a:lnTo>
                  <a:pt x="3012" y="200115"/>
                </a:lnTo>
                <a:lnTo>
                  <a:pt x="389" y="210605"/>
                </a:lnTo>
                <a:lnTo>
                  <a:pt x="0" y="216715"/>
                </a:lnTo>
                <a:lnTo>
                  <a:pt x="2677" y="224199"/>
                </a:lnTo>
                <a:lnTo>
                  <a:pt x="5943" y="226070"/>
                </a:lnTo>
                <a:lnTo>
                  <a:pt x="15566" y="226070"/>
                </a:lnTo>
                <a:lnTo>
                  <a:pt x="19372" y="224783"/>
                </a:lnTo>
                <a:lnTo>
                  <a:pt x="25749" y="219636"/>
                </a:lnTo>
                <a:lnTo>
                  <a:pt x="27901" y="216114"/>
                </a:lnTo>
                <a:lnTo>
                  <a:pt x="29237" y="210049"/>
                </a:lnTo>
                <a:lnTo>
                  <a:pt x="28997" y="202930"/>
                </a:lnTo>
                <a:lnTo>
                  <a:pt x="27544" y="189641"/>
                </a:lnTo>
                <a:lnTo>
                  <a:pt x="24672" y="168468"/>
                </a:lnTo>
                <a:lnTo>
                  <a:pt x="24299" y="157263"/>
                </a:lnTo>
                <a:lnTo>
                  <a:pt x="24280" y="154926"/>
                </a:lnTo>
                <a:lnTo>
                  <a:pt x="25103" y="143210"/>
                </a:lnTo>
                <a:lnTo>
                  <a:pt x="27260" y="131617"/>
                </a:lnTo>
                <a:lnTo>
                  <a:pt x="29137" y="124009"/>
                </a:lnTo>
                <a:lnTo>
                  <a:pt x="55426" y="124009"/>
                </a:lnTo>
                <a:lnTo>
                  <a:pt x="55768" y="118138"/>
                </a:lnTo>
                <a:lnTo>
                  <a:pt x="59065" y="102019"/>
                </a:lnTo>
                <a:lnTo>
                  <a:pt x="84541" y="0"/>
                </a:lnTo>
                <a:close/>
              </a:path>
              <a:path w="191770" h="226060">
                <a:moveTo>
                  <a:pt x="55426" y="124009"/>
                </a:moveTo>
                <a:lnTo>
                  <a:pt x="29137" y="124009"/>
                </a:lnTo>
                <a:lnTo>
                  <a:pt x="29665" y="126688"/>
                </a:lnTo>
                <a:lnTo>
                  <a:pt x="32047" y="139357"/>
                </a:lnTo>
                <a:lnTo>
                  <a:pt x="38427" y="149965"/>
                </a:lnTo>
                <a:lnTo>
                  <a:pt x="48167" y="155419"/>
                </a:lnTo>
                <a:lnTo>
                  <a:pt x="63491" y="157137"/>
                </a:lnTo>
                <a:lnTo>
                  <a:pt x="75297" y="154926"/>
                </a:lnTo>
                <a:lnTo>
                  <a:pt x="86906" y="149753"/>
                </a:lnTo>
                <a:lnTo>
                  <a:pt x="97607" y="142074"/>
                </a:lnTo>
                <a:lnTo>
                  <a:pt x="62811" y="142074"/>
                </a:lnTo>
                <a:lnTo>
                  <a:pt x="57740" y="139355"/>
                </a:lnTo>
                <a:lnTo>
                  <a:pt x="55103" y="129538"/>
                </a:lnTo>
                <a:lnTo>
                  <a:pt x="55426" y="124009"/>
                </a:lnTo>
                <a:close/>
              </a:path>
              <a:path w="191770" h="226060">
                <a:moveTo>
                  <a:pt x="158741" y="99559"/>
                </a:moveTo>
                <a:lnTo>
                  <a:pt x="128651" y="99559"/>
                </a:lnTo>
                <a:lnTo>
                  <a:pt x="126048" y="113002"/>
                </a:lnTo>
                <a:lnTo>
                  <a:pt x="125970" y="113877"/>
                </a:lnTo>
                <a:lnTo>
                  <a:pt x="125352" y="122924"/>
                </a:lnTo>
                <a:lnTo>
                  <a:pt x="125297" y="126688"/>
                </a:lnTo>
                <a:lnTo>
                  <a:pt x="126398" y="137219"/>
                </a:lnTo>
                <a:lnTo>
                  <a:pt x="129977" y="148793"/>
                </a:lnTo>
                <a:lnTo>
                  <a:pt x="139446" y="154968"/>
                </a:lnTo>
                <a:lnTo>
                  <a:pt x="156385" y="156500"/>
                </a:lnTo>
                <a:lnTo>
                  <a:pt x="167136" y="151829"/>
                </a:lnTo>
                <a:lnTo>
                  <a:pt x="178503" y="142074"/>
                </a:lnTo>
                <a:lnTo>
                  <a:pt x="156955" y="142074"/>
                </a:lnTo>
                <a:lnTo>
                  <a:pt x="154195" y="139750"/>
                </a:lnTo>
                <a:lnTo>
                  <a:pt x="154084" y="139355"/>
                </a:lnTo>
                <a:lnTo>
                  <a:pt x="152232" y="130675"/>
                </a:lnTo>
                <a:lnTo>
                  <a:pt x="152233" y="129538"/>
                </a:lnTo>
                <a:lnTo>
                  <a:pt x="152907" y="122924"/>
                </a:lnTo>
                <a:lnTo>
                  <a:pt x="158741" y="99559"/>
                </a:lnTo>
                <a:close/>
              </a:path>
              <a:path w="191770" h="226060">
                <a:moveTo>
                  <a:pt x="183598" y="0"/>
                </a:moveTo>
                <a:lnTo>
                  <a:pt x="152364" y="0"/>
                </a:lnTo>
                <a:lnTo>
                  <a:pt x="141144" y="44911"/>
                </a:lnTo>
                <a:lnTo>
                  <a:pt x="137911" y="56728"/>
                </a:lnTo>
                <a:lnTo>
                  <a:pt x="118303" y="101522"/>
                </a:lnTo>
                <a:lnTo>
                  <a:pt x="92017" y="134465"/>
                </a:lnTo>
                <a:lnTo>
                  <a:pt x="71113" y="142074"/>
                </a:lnTo>
                <a:lnTo>
                  <a:pt x="97607" y="142074"/>
                </a:lnTo>
                <a:lnTo>
                  <a:pt x="128651" y="99559"/>
                </a:lnTo>
                <a:lnTo>
                  <a:pt x="158741" y="99559"/>
                </a:lnTo>
                <a:lnTo>
                  <a:pt x="183598" y="0"/>
                </a:lnTo>
                <a:close/>
              </a:path>
              <a:path w="191770" h="226060">
                <a:moveTo>
                  <a:pt x="191532" y="109907"/>
                </a:moveTo>
                <a:lnTo>
                  <a:pt x="184713" y="109907"/>
                </a:lnTo>
                <a:lnTo>
                  <a:pt x="181272" y="123651"/>
                </a:lnTo>
                <a:lnTo>
                  <a:pt x="178297" y="130451"/>
                </a:lnTo>
                <a:lnTo>
                  <a:pt x="170813" y="139750"/>
                </a:lnTo>
                <a:lnTo>
                  <a:pt x="166475" y="142074"/>
                </a:lnTo>
                <a:lnTo>
                  <a:pt x="178503" y="142074"/>
                </a:lnTo>
                <a:lnTo>
                  <a:pt x="191420" y="110801"/>
                </a:lnTo>
                <a:lnTo>
                  <a:pt x="191532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820593" y="1952020"/>
            <a:ext cx="191770" cy="226060"/>
          </a:xfrm>
          <a:custGeom>
            <a:avLst/>
            <a:gdLst/>
            <a:ahLst/>
            <a:cxnLst/>
            <a:rect l="l" t="t" r="r" b="b"/>
            <a:pathLst>
              <a:path w="191770" h="226060">
                <a:moveTo>
                  <a:pt x="84541" y="0"/>
                </a:moveTo>
                <a:lnTo>
                  <a:pt x="53306" y="0"/>
                </a:lnTo>
                <a:lnTo>
                  <a:pt x="30371" y="92060"/>
                </a:lnTo>
                <a:lnTo>
                  <a:pt x="27579" y="103989"/>
                </a:lnTo>
                <a:lnTo>
                  <a:pt x="20827" y="133334"/>
                </a:lnTo>
                <a:lnTo>
                  <a:pt x="18035" y="145043"/>
                </a:lnTo>
                <a:lnTo>
                  <a:pt x="15016" y="157263"/>
                </a:lnTo>
                <a:lnTo>
                  <a:pt x="11810" y="169266"/>
                </a:lnTo>
                <a:lnTo>
                  <a:pt x="8136" y="182271"/>
                </a:lnTo>
                <a:lnTo>
                  <a:pt x="4888" y="193497"/>
                </a:lnTo>
                <a:lnTo>
                  <a:pt x="3011" y="200115"/>
                </a:lnTo>
                <a:lnTo>
                  <a:pt x="391" y="210605"/>
                </a:lnTo>
                <a:lnTo>
                  <a:pt x="0" y="216715"/>
                </a:lnTo>
                <a:lnTo>
                  <a:pt x="2677" y="224199"/>
                </a:lnTo>
                <a:lnTo>
                  <a:pt x="5944" y="226070"/>
                </a:lnTo>
                <a:lnTo>
                  <a:pt x="15566" y="226070"/>
                </a:lnTo>
                <a:lnTo>
                  <a:pt x="19372" y="224783"/>
                </a:lnTo>
                <a:lnTo>
                  <a:pt x="25750" y="219636"/>
                </a:lnTo>
                <a:lnTo>
                  <a:pt x="27901" y="216114"/>
                </a:lnTo>
                <a:lnTo>
                  <a:pt x="29237" y="210049"/>
                </a:lnTo>
                <a:lnTo>
                  <a:pt x="28997" y="202930"/>
                </a:lnTo>
                <a:lnTo>
                  <a:pt x="27543" y="189641"/>
                </a:lnTo>
                <a:lnTo>
                  <a:pt x="24672" y="168468"/>
                </a:lnTo>
                <a:lnTo>
                  <a:pt x="24299" y="157263"/>
                </a:lnTo>
                <a:lnTo>
                  <a:pt x="24280" y="154926"/>
                </a:lnTo>
                <a:lnTo>
                  <a:pt x="25103" y="143210"/>
                </a:lnTo>
                <a:lnTo>
                  <a:pt x="27260" y="131617"/>
                </a:lnTo>
                <a:lnTo>
                  <a:pt x="29137" y="124009"/>
                </a:lnTo>
                <a:lnTo>
                  <a:pt x="55426" y="124009"/>
                </a:lnTo>
                <a:lnTo>
                  <a:pt x="55768" y="118138"/>
                </a:lnTo>
                <a:lnTo>
                  <a:pt x="59066" y="102019"/>
                </a:lnTo>
                <a:lnTo>
                  <a:pt x="84541" y="0"/>
                </a:lnTo>
                <a:close/>
              </a:path>
              <a:path w="191770" h="226060">
                <a:moveTo>
                  <a:pt x="55426" y="124009"/>
                </a:moveTo>
                <a:lnTo>
                  <a:pt x="29137" y="124009"/>
                </a:lnTo>
                <a:lnTo>
                  <a:pt x="29665" y="126687"/>
                </a:lnTo>
                <a:lnTo>
                  <a:pt x="32047" y="139357"/>
                </a:lnTo>
                <a:lnTo>
                  <a:pt x="38427" y="149965"/>
                </a:lnTo>
                <a:lnTo>
                  <a:pt x="48167" y="155419"/>
                </a:lnTo>
                <a:lnTo>
                  <a:pt x="63491" y="157137"/>
                </a:lnTo>
                <a:lnTo>
                  <a:pt x="75297" y="154926"/>
                </a:lnTo>
                <a:lnTo>
                  <a:pt x="86905" y="149753"/>
                </a:lnTo>
                <a:lnTo>
                  <a:pt x="97607" y="142074"/>
                </a:lnTo>
                <a:lnTo>
                  <a:pt x="62811" y="142074"/>
                </a:lnTo>
                <a:lnTo>
                  <a:pt x="57741" y="139355"/>
                </a:lnTo>
                <a:lnTo>
                  <a:pt x="55103" y="129538"/>
                </a:lnTo>
                <a:lnTo>
                  <a:pt x="55426" y="124009"/>
                </a:lnTo>
                <a:close/>
              </a:path>
              <a:path w="191770" h="226060">
                <a:moveTo>
                  <a:pt x="158741" y="99560"/>
                </a:moveTo>
                <a:lnTo>
                  <a:pt x="128652" y="99560"/>
                </a:lnTo>
                <a:lnTo>
                  <a:pt x="126049" y="113002"/>
                </a:lnTo>
                <a:lnTo>
                  <a:pt x="125353" y="122924"/>
                </a:lnTo>
                <a:lnTo>
                  <a:pt x="125297" y="126687"/>
                </a:lnTo>
                <a:lnTo>
                  <a:pt x="126399" y="137219"/>
                </a:lnTo>
                <a:lnTo>
                  <a:pt x="129977" y="148793"/>
                </a:lnTo>
                <a:lnTo>
                  <a:pt x="139447" y="154968"/>
                </a:lnTo>
                <a:lnTo>
                  <a:pt x="156385" y="156500"/>
                </a:lnTo>
                <a:lnTo>
                  <a:pt x="167137" y="151829"/>
                </a:lnTo>
                <a:lnTo>
                  <a:pt x="178504" y="142074"/>
                </a:lnTo>
                <a:lnTo>
                  <a:pt x="156956" y="142074"/>
                </a:lnTo>
                <a:lnTo>
                  <a:pt x="154197" y="139750"/>
                </a:lnTo>
                <a:lnTo>
                  <a:pt x="154085" y="139355"/>
                </a:lnTo>
                <a:lnTo>
                  <a:pt x="152232" y="130675"/>
                </a:lnTo>
                <a:lnTo>
                  <a:pt x="152233" y="129538"/>
                </a:lnTo>
                <a:lnTo>
                  <a:pt x="152907" y="122924"/>
                </a:lnTo>
                <a:lnTo>
                  <a:pt x="158741" y="99560"/>
                </a:lnTo>
                <a:close/>
              </a:path>
              <a:path w="191770" h="226060">
                <a:moveTo>
                  <a:pt x="183598" y="0"/>
                </a:moveTo>
                <a:lnTo>
                  <a:pt x="152364" y="0"/>
                </a:lnTo>
                <a:lnTo>
                  <a:pt x="141144" y="44911"/>
                </a:lnTo>
                <a:lnTo>
                  <a:pt x="137911" y="56728"/>
                </a:lnTo>
                <a:lnTo>
                  <a:pt x="118303" y="101522"/>
                </a:lnTo>
                <a:lnTo>
                  <a:pt x="92017" y="134465"/>
                </a:lnTo>
                <a:lnTo>
                  <a:pt x="71113" y="142074"/>
                </a:lnTo>
                <a:lnTo>
                  <a:pt x="97607" y="142074"/>
                </a:lnTo>
                <a:lnTo>
                  <a:pt x="128652" y="99560"/>
                </a:lnTo>
                <a:lnTo>
                  <a:pt x="158741" y="99560"/>
                </a:lnTo>
                <a:lnTo>
                  <a:pt x="183598" y="0"/>
                </a:lnTo>
                <a:close/>
              </a:path>
              <a:path w="191770" h="226060">
                <a:moveTo>
                  <a:pt x="191532" y="109907"/>
                </a:moveTo>
                <a:lnTo>
                  <a:pt x="184713" y="109907"/>
                </a:lnTo>
                <a:lnTo>
                  <a:pt x="181273" y="123651"/>
                </a:lnTo>
                <a:lnTo>
                  <a:pt x="178297" y="130451"/>
                </a:lnTo>
                <a:lnTo>
                  <a:pt x="170813" y="139750"/>
                </a:lnTo>
                <a:lnTo>
                  <a:pt x="166475" y="142074"/>
                </a:lnTo>
                <a:lnTo>
                  <a:pt x="178504" y="142074"/>
                </a:lnTo>
                <a:lnTo>
                  <a:pt x="191420" y="110801"/>
                </a:lnTo>
                <a:lnTo>
                  <a:pt x="191532" y="109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212913" y="1749183"/>
            <a:ext cx="3970020" cy="1087121"/>
          </a:xfrm>
          <a:custGeom>
            <a:avLst/>
            <a:gdLst/>
            <a:ahLst/>
            <a:cxnLst/>
            <a:rect l="l" t="t" r="r" b="b"/>
            <a:pathLst>
              <a:path w="3970020" h="1087120">
                <a:moveTo>
                  <a:pt x="0" y="0"/>
                </a:moveTo>
                <a:lnTo>
                  <a:pt x="3969419" y="0"/>
                </a:lnTo>
                <a:lnTo>
                  <a:pt x="3969419" y="1086565"/>
                </a:lnTo>
                <a:lnTo>
                  <a:pt x="0" y="108656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28"/>
            <a:r>
              <a:rPr spc="14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6876" y="4313290"/>
            <a:ext cx="395160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sz="1300" spc="14" dirty="0">
                <a:latin typeface="Verdana"/>
                <a:cs typeface="Verdana"/>
              </a:rPr>
              <a:t>1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dirty="0"/>
              <a:t>Kalman Fil</a:t>
            </a:r>
            <a:r>
              <a:rPr sz="3100" spc="-4" dirty="0"/>
              <a:t>t</a:t>
            </a:r>
            <a:r>
              <a:rPr sz="3100" dirty="0"/>
              <a:t>er </a:t>
            </a:r>
            <a:r>
              <a:rPr sz="3100" spc="-4" dirty="0"/>
              <a:t>Upd</a:t>
            </a:r>
            <a:r>
              <a:rPr sz="3100" dirty="0"/>
              <a:t>a</a:t>
            </a:r>
            <a:r>
              <a:rPr sz="3100" spc="-4" dirty="0"/>
              <a:t>t</a:t>
            </a:r>
            <a:r>
              <a:rPr sz="3100" dirty="0"/>
              <a:t>es</a:t>
            </a:r>
            <a:endParaRPr sz="3100"/>
          </a:p>
        </p:txBody>
      </p:sp>
      <p:sp>
        <p:nvSpPr>
          <p:cNvPr id="4" name="object 4"/>
          <p:cNvSpPr/>
          <p:nvPr/>
        </p:nvSpPr>
        <p:spPr>
          <a:xfrm>
            <a:off x="855658" y="1477542"/>
            <a:ext cx="3917603" cy="283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64728" y="1455560"/>
            <a:ext cx="3917603" cy="2832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5658" y="4341553"/>
            <a:ext cx="3917603" cy="28326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6878" y="4313290"/>
            <a:ext cx="3917603" cy="28326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28"/>
            <a:r>
              <a:rPr spc="14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23974" y="3926909"/>
            <a:ext cx="153035" cy="583565"/>
          </a:xfrm>
          <a:custGeom>
            <a:avLst/>
            <a:gdLst/>
            <a:ahLst/>
            <a:cxnLst/>
            <a:rect l="l" t="t" r="r" b="b"/>
            <a:pathLst>
              <a:path w="153035" h="583564">
                <a:moveTo>
                  <a:pt x="139843" y="0"/>
                </a:moveTo>
                <a:lnTo>
                  <a:pt x="108857" y="25897"/>
                </a:lnTo>
                <a:lnTo>
                  <a:pt x="75888" y="62761"/>
                </a:lnTo>
                <a:lnTo>
                  <a:pt x="53901" y="95166"/>
                </a:lnTo>
                <a:lnTo>
                  <a:pt x="34019" y="132164"/>
                </a:lnTo>
                <a:lnTo>
                  <a:pt x="16302" y="179120"/>
                </a:lnTo>
                <a:lnTo>
                  <a:pt x="5029" y="228454"/>
                </a:lnTo>
                <a:lnTo>
                  <a:pt x="803" y="267211"/>
                </a:lnTo>
                <a:lnTo>
                  <a:pt x="0" y="293961"/>
                </a:lnTo>
                <a:lnTo>
                  <a:pt x="249" y="306454"/>
                </a:lnTo>
                <a:lnTo>
                  <a:pt x="5142" y="355650"/>
                </a:lnTo>
                <a:lnTo>
                  <a:pt x="16715" y="404506"/>
                </a:lnTo>
                <a:lnTo>
                  <a:pt x="30139" y="441651"/>
                </a:lnTo>
                <a:lnTo>
                  <a:pt x="47742" y="478591"/>
                </a:lnTo>
                <a:lnTo>
                  <a:pt x="68624" y="511398"/>
                </a:lnTo>
                <a:lnTo>
                  <a:pt x="92683" y="540968"/>
                </a:lnTo>
                <a:lnTo>
                  <a:pt x="129705" y="575357"/>
                </a:lnTo>
                <a:lnTo>
                  <a:pt x="139843" y="583055"/>
                </a:lnTo>
                <a:lnTo>
                  <a:pt x="145590" y="563293"/>
                </a:lnTo>
                <a:lnTo>
                  <a:pt x="136435" y="554137"/>
                </a:lnTo>
                <a:lnTo>
                  <a:pt x="127792" y="544691"/>
                </a:lnTo>
                <a:lnTo>
                  <a:pt x="98227" y="503697"/>
                </a:lnTo>
                <a:lnTo>
                  <a:pt x="81157" y="469145"/>
                </a:lnTo>
                <a:lnTo>
                  <a:pt x="68226" y="428224"/>
                </a:lnTo>
                <a:lnTo>
                  <a:pt x="60379" y="382877"/>
                </a:lnTo>
                <a:lnTo>
                  <a:pt x="56798" y="342542"/>
                </a:lnTo>
                <a:lnTo>
                  <a:pt x="55198" y="296005"/>
                </a:lnTo>
                <a:lnTo>
                  <a:pt x="55106" y="278993"/>
                </a:lnTo>
                <a:lnTo>
                  <a:pt x="55428" y="264364"/>
                </a:lnTo>
                <a:lnTo>
                  <a:pt x="57881" y="222938"/>
                </a:lnTo>
                <a:lnTo>
                  <a:pt x="62666" y="184920"/>
                </a:lnTo>
                <a:lnTo>
                  <a:pt x="72913" y="138894"/>
                </a:lnTo>
                <a:lnTo>
                  <a:pt x="89995" y="94572"/>
                </a:lnTo>
                <a:lnTo>
                  <a:pt x="116934" y="51741"/>
                </a:lnTo>
                <a:lnTo>
                  <a:pt x="142841" y="22501"/>
                </a:lnTo>
                <a:lnTo>
                  <a:pt x="152563" y="13304"/>
                </a:lnTo>
                <a:lnTo>
                  <a:pt x="139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89809" y="3926911"/>
            <a:ext cx="153035" cy="580390"/>
          </a:xfrm>
          <a:custGeom>
            <a:avLst/>
            <a:gdLst/>
            <a:ahLst/>
            <a:cxnLst/>
            <a:rect l="l" t="t" r="r" b="b"/>
            <a:pathLst>
              <a:path w="153034" h="580389">
                <a:moveTo>
                  <a:pt x="12114" y="0"/>
                </a:moveTo>
                <a:lnTo>
                  <a:pt x="0" y="13304"/>
                </a:lnTo>
                <a:lnTo>
                  <a:pt x="7222" y="19980"/>
                </a:lnTo>
                <a:lnTo>
                  <a:pt x="16394" y="29122"/>
                </a:lnTo>
                <a:lnTo>
                  <a:pt x="40832" y="58360"/>
                </a:lnTo>
                <a:lnTo>
                  <a:pt x="66448" y="102185"/>
                </a:lnTo>
                <a:lnTo>
                  <a:pt x="81990" y="145062"/>
                </a:lnTo>
                <a:lnTo>
                  <a:pt x="90623" y="188267"/>
                </a:lnTo>
                <a:lnTo>
                  <a:pt x="94820" y="226733"/>
                </a:lnTo>
                <a:lnTo>
                  <a:pt x="97060" y="271156"/>
                </a:lnTo>
                <a:lnTo>
                  <a:pt x="97463" y="304418"/>
                </a:lnTo>
                <a:lnTo>
                  <a:pt x="97148" y="319200"/>
                </a:lnTo>
                <a:lnTo>
                  <a:pt x="94734" y="360960"/>
                </a:lnTo>
                <a:lnTo>
                  <a:pt x="90021" y="399091"/>
                </a:lnTo>
                <a:lnTo>
                  <a:pt x="79955" y="444847"/>
                </a:lnTo>
                <a:lnTo>
                  <a:pt x="63043" y="488806"/>
                </a:lnTo>
                <a:lnTo>
                  <a:pt x="35988" y="531531"/>
                </a:lnTo>
                <a:lnTo>
                  <a:pt x="9834" y="560631"/>
                </a:lnTo>
                <a:lnTo>
                  <a:pt x="0" y="569770"/>
                </a:lnTo>
                <a:lnTo>
                  <a:pt x="15719" y="580390"/>
                </a:lnTo>
                <a:lnTo>
                  <a:pt x="52162" y="548356"/>
                </a:lnTo>
                <a:lnTo>
                  <a:pt x="84110" y="509820"/>
                </a:lnTo>
                <a:lnTo>
                  <a:pt x="105444" y="475965"/>
                </a:lnTo>
                <a:lnTo>
                  <a:pt x="123575" y="439279"/>
                </a:lnTo>
                <a:lnTo>
                  <a:pt x="139681" y="391903"/>
                </a:lnTo>
                <a:lnTo>
                  <a:pt x="149343" y="341936"/>
                </a:lnTo>
                <a:lnTo>
                  <a:pt x="152359" y="302495"/>
                </a:lnTo>
                <a:lnTo>
                  <a:pt x="152558" y="288938"/>
                </a:lnTo>
                <a:lnTo>
                  <a:pt x="152285" y="276545"/>
                </a:lnTo>
                <a:lnTo>
                  <a:pt x="147283" y="227631"/>
                </a:lnTo>
                <a:lnTo>
                  <a:pt x="135557" y="178825"/>
                </a:lnTo>
                <a:lnTo>
                  <a:pt x="121972" y="141532"/>
                </a:lnTo>
                <a:lnTo>
                  <a:pt x="104198" y="104380"/>
                </a:lnTo>
                <a:lnTo>
                  <a:pt x="83247" y="71556"/>
                </a:lnTo>
                <a:lnTo>
                  <a:pt x="59174" y="42000"/>
                </a:lnTo>
                <a:lnTo>
                  <a:pt x="22220" y="7674"/>
                </a:lnTo>
                <a:lnTo>
                  <a:pt x="121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8566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5" h="191135">
                <a:moveTo>
                  <a:pt x="53846" y="0"/>
                </a:moveTo>
                <a:lnTo>
                  <a:pt x="21667" y="21202"/>
                </a:lnTo>
                <a:lnTo>
                  <a:pt x="4426" y="57470"/>
                </a:lnTo>
                <a:lnTo>
                  <a:pt x="0" y="100105"/>
                </a:lnTo>
                <a:lnTo>
                  <a:pt x="272" y="108192"/>
                </a:lnTo>
                <a:lnTo>
                  <a:pt x="13423" y="156228"/>
                </a:lnTo>
                <a:lnTo>
                  <a:pt x="39369" y="185923"/>
                </a:lnTo>
                <a:lnTo>
                  <a:pt x="65575" y="191035"/>
                </a:lnTo>
                <a:lnTo>
                  <a:pt x="76805" y="187172"/>
                </a:lnTo>
                <a:lnTo>
                  <a:pt x="83753" y="182916"/>
                </a:lnTo>
                <a:lnTo>
                  <a:pt x="64445" y="182916"/>
                </a:lnTo>
                <a:lnTo>
                  <a:pt x="57457" y="182831"/>
                </a:lnTo>
                <a:lnTo>
                  <a:pt x="32367" y="152529"/>
                </a:lnTo>
                <a:lnTo>
                  <a:pt x="26152" y="100105"/>
                </a:lnTo>
                <a:lnTo>
                  <a:pt x="26312" y="90136"/>
                </a:lnTo>
                <a:lnTo>
                  <a:pt x="29796" y="52006"/>
                </a:lnTo>
                <a:lnTo>
                  <a:pt x="48337" y="10901"/>
                </a:lnTo>
                <a:lnTo>
                  <a:pt x="53951" y="8125"/>
                </a:lnTo>
                <a:lnTo>
                  <a:pt x="84652" y="8125"/>
                </a:lnTo>
                <a:lnTo>
                  <a:pt x="80125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5" h="191135">
                <a:moveTo>
                  <a:pt x="84652" y="8125"/>
                </a:moveTo>
                <a:lnTo>
                  <a:pt x="65649" y="8125"/>
                </a:lnTo>
                <a:lnTo>
                  <a:pt x="70241" y="9626"/>
                </a:lnTo>
                <a:lnTo>
                  <a:pt x="76719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5" y="154083"/>
                </a:lnTo>
                <a:lnTo>
                  <a:pt x="64445" y="182916"/>
                </a:lnTo>
                <a:lnTo>
                  <a:pt x="83753" y="182916"/>
                </a:lnTo>
                <a:lnTo>
                  <a:pt x="111548" y="146482"/>
                </a:lnTo>
                <a:lnTo>
                  <a:pt x="119401" y="100105"/>
                </a:lnTo>
                <a:lnTo>
                  <a:pt x="119584" y="82613"/>
                </a:lnTo>
                <a:lnTo>
                  <a:pt x="118196" y="70168"/>
                </a:lnTo>
                <a:lnTo>
                  <a:pt x="99153" y="23614"/>
                </a:lnTo>
                <a:lnTo>
                  <a:pt x="90236" y="11938"/>
                </a:lnTo>
                <a:lnTo>
                  <a:pt x="84652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5775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4" h="191135">
                <a:moveTo>
                  <a:pt x="53846" y="0"/>
                </a:moveTo>
                <a:lnTo>
                  <a:pt x="21667" y="21202"/>
                </a:lnTo>
                <a:lnTo>
                  <a:pt x="4426" y="57470"/>
                </a:lnTo>
                <a:lnTo>
                  <a:pt x="0" y="100104"/>
                </a:lnTo>
                <a:lnTo>
                  <a:pt x="272" y="108192"/>
                </a:lnTo>
                <a:lnTo>
                  <a:pt x="13424" y="156228"/>
                </a:lnTo>
                <a:lnTo>
                  <a:pt x="39370" y="185923"/>
                </a:lnTo>
                <a:lnTo>
                  <a:pt x="65576" y="191035"/>
                </a:lnTo>
                <a:lnTo>
                  <a:pt x="76806" y="187172"/>
                </a:lnTo>
                <a:lnTo>
                  <a:pt x="83754" y="182916"/>
                </a:lnTo>
                <a:lnTo>
                  <a:pt x="64445" y="182916"/>
                </a:lnTo>
                <a:lnTo>
                  <a:pt x="57458" y="182831"/>
                </a:lnTo>
                <a:lnTo>
                  <a:pt x="32369" y="152529"/>
                </a:lnTo>
                <a:lnTo>
                  <a:pt x="26153" y="100104"/>
                </a:lnTo>
                <a:lnTo>
                  <a:pt x="26314" y="90136"/>
                </a:lnTo>
                <a:lnTo>
                  <a:pt x="29797" y="52006"/>
                </a:lnTo>
                <a:lnTo>
                  <a:pt x="48338" y="10901"/>
                </a:lnTo>
                <a:lnTo>
                  <a:pt x="53952" y="8125"/>
                </a:lnTo>
                <a:lnTo>
                  <a:pt x="84652" y="8125"/>
                </a:lnTo>
                <a:lnTo>
                  <a:pt x="80125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4" h="191135">
                <a:moveTo>
                  <a:pt x="84652" y="8125"/>
                </a:moveTo>
                <a:lnTo>
                  <a:pt x="65650" y="8125"/>
                </a:lnTo>
                <a:lnTo>
                  <a:pt x="70243" y="9626"/>
                </a:lnTo>
                <a:lnTo>
                  <a:pt x="76720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5" y="154083"/>
                </a:lnTo>
                <a:lnTo>
                  <a:pt x="64445" y="182916"/>
                </a:lnTo>
                <a:lnTo>
                  <a:pt x="83754" y="182916"/>
                </a:lnTo>
                <a:lnTo>
                  <a:pt x="111549" y="146482"/>
                </a:lnTo>
                <a:lnTo>
                  <a:pt x="119402" y="100104"/>
                </a:lnTo>
                <a:lnTo>
                  <a:pt x="119585" y="82613"/>
                </a:lnTo>
                <a:lnTo>
                  <a:pt x="118197" y="70167"/>
                </a:lnTo>
                <a:lnTo>
                  <a:pt x="99154" y="23614"/>
                </a:lnTo>
                <a:lnTo>
                  <a:pt x="90236" y="11937"/>
                </a:lnTo>
                <a:lnTo>
                  <a:pt x="84652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1736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4" h="191135">
                <a:moveTo>
                  <a:pt x="53846" y="0"/>
                </a:moveTo>
                <a:lnTo>
                  <a:pt x="21667" y="21202"/>
                </a:lnTo>
                <a:lnTo>
                  <a:pt x="4426" y="57470"/>
                </a:lnTo>
                <a:lnTo>
                  <a:pt x="0" y="100105"/>
                </a:lnTo>
                <a:lnTo>
                  <a:pt x="272" y="108192"/>
                </a:lnTo>
                <a:lnTo>
                  <a:pt x="13424" y="156228"/>
                </a:lnTo>
                <a:lnTo>
                  <a:pt x="39370" y="185923"/>
                </a:lnTo>
                <a:lnTo>
                  <a:pt x="65576" y="191035"/>
                </a:lnTo>
                <a:lnTo>
                  <a:pt x="76806" y="187172"/>
                </a:lnTo>
                <a:lnTo>
                  <a:pt x="83754" y="182916"/>
                </a:lnTo>
                <a:lnTo>
                  <a:pt x="64445" y="182916"/>
                </a:lnTo>
                <a:lnTo>
                  <a:pt x="57458" y="182831"/>
                </a:lnTo>
                <a:lnTo>
                  <a:pt x="32369" y="152529"/>
                </a:lnTo>
                <a:lnTo>
                  <a:pt x="26153" y="100105"/>
                </a:lnTo>
                <a:lnTo>
                  <a:pt x="26314" y="90136"/>
                </a:lnTo>
                <a:lnTo>
                  <a:pt x="29797" y="52006"/>
                </a:lnTo>
                <a:lnTo>
                  <a:pt x="48338" y="10901"/>
                </a:lnTo>
                <a:lnTo>
                  <a:pt x="53952" y="8125"/>
                </a:lnTo>
                <a:lnTo>
                  <a:pt x="84653" y="8125"/>
                </a:lnTo>
                <a:lnTo>
                  <a:pt x="80126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4" h="191135">
                <a:moveTo>
                  <a:pt x="84653" y="8125"/>
                </a:moveTo>
                <a:lnTo>
                  <a:pt x="65649" y="8125"/>
                </a:lnTo>
                <a:lnTo>
                  <a:pt x="70241" y="9626"/>
                </a:lnTo>
                <a:lnTo>
                  <a:pt x="76719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5" y="154083"/>
                </a:lnTo>
                <a:lnTo>
                  <a:pt x="64445" y="182916"/>
                </a:lnTo>
                <a:lnTo>
                  <a:pt x="83754" y="182916"/>
                </a:lnTo>
                <a:lnTo>
                  <a:pt x="111549" y="146482"/>
                </a:lnTo>
                <a:lnTo>
                  <a:pt x="119402" y="100105"/>
                </a:lnTo>
                <a:lnTo>
                  <a:pt x="119585" y="82613"/>
                </a:lnTo>
                <a:lnTo>
                  <a:pt x="118197" y="70167"/>
                </a:lnTo>
                <a:lnTo>
                  <a:pt x="99154" y="23614"/>
                </a:lnTo>
                <a:lnTo>
                  <a:pt x="90236" y="11937"/>
                </a:lnTo>
                <a:lnTo>
                  <a:pt x="84653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7263" y="4318310"/>
            <a:ext cx="120014" cy="191136"/>
          </a:xfrm>
          <a:custGeom>
            <a:avLst/>
            <a:gdLst/>
            <a:ahLst/>
            <a:cxnLst/>
            <a:rect l="l" t="t" r="r" b="b"/>
            <a:pathLst>
              <a:path w="120014" h="191135">
                <a:moveTo>
                  <a:pt x="53846" y="0"/>
                </a:moveTo>
                <a:lnTo>
                  <a:pt x="21666" y="21203"/>
                </a:lnTo>
                <a:lnTo>
                  <a:pt x="4425" y="57470"/>
                </a:lnTo>
                <a:lnTo>
                  <a:pt x="0" y="100105"/>
                </a:lnTo>
                <a:lnTo>
                  <a:pt x="272" y="108192"/>
                </a:lnTo>
                <a:lnTo>
                  <a:pt x="13423" y="156228"/>
                </a:lnTo>
                <a:lnTo>
                  <a:pt x="39369" y="185923"/>
                </a:lnTo>
                <a:lnTo>
                  <a:pt x="65575" y="191035"/>
                </a:lnTo>
                <a:lnTo>
                  <a:pt x="76806" y="187172"/>
                </a:lnTo>
                <a:lnTo>
                  <a:pt x="83754" y="182916"/>
                </a:lnTo>
                <a:lnTo>
                  <a:pt x="64445" y="182916"/>
                </a:lnTo>
                <a:lnTo>
                  <a:pt x="57457" y="182831"/>
                </a:lnTo>
                <a:lnTo>
                  <a:pt x="32368" y="152529"/>
                </a:lnTo>
                <a:lnTo>
                  <a:pt x="26152" y="100105"/>
                </a:lnTo>
                <a:lnTo>
                  <a:pt x="26312" y="90136"/>
                </a:lnTo>
                <a:lnTo>
                  <a:pt x="29796" y="52006"/>
                </a:lnTo>
                <a:lnTo>
                  <a:pt x="48338" y="10901"/>
                </a:lnTo>
                <a:lnTo>
                  <a:pt x="53951" y="8125"/>
                </a:lnTo>
                <a:lnTo>
                  <a:pt x="84652" y="8125"/>
                </a:lnTo>
                <a:lnTo>
                  <a:pt x="80125" y="5034"/>
                </a:lnTo>
                <a:lnTo>
                  <a:pt x="68209" y="1034"/>
                </a:lnTo>
                <a:lnTo>
                  <a:pt x="53846" y="0"/>
                </a:lnTo>
                <a:close/>
              </a:path>
              <a:path w="120014" h="191135">
                <a:moveTo>
                  <a:pt x="84652" y="8125"/>
                </a:moveTo>
                <a:lnTo>
                  <a:pt x="65650" y="8125"/>
                </a:lnTo>
                <a:lnTo>
                  <a:pt x="70241" y="9626"/>
                </a:lnTo>
                <a:lnTo>
                  <a:pt x="76719" y="15208"/>
                </a:lnTo>
                <a:lnTo>
                  <a:pt x="92364" y="62399"/>
                </a:lnTo>
                <a:lnTo>
                  <a:pt x="93552" y="96886"/>
                </a:lnTo>
                <a:lnTo>
                  <a:pt x="93323" y="107007"/>
                </a:lnTo>
                <a:lnTo>
                  <a:pt x="87273" y="154083"/>
                </a:lnTo>
                <a:lnTo>
                  <a:pt x="64445" y="182916"/>
                </a:lnTo>
                <a:lnTo>
                  <a:pt x="83754" y="182916"/>
                </a:lnTo>
                <a:lnTo>
                  <a:pt x="111549" y="146482"/>
                </a:lnTo>
                <a:lnTo>
                  <a:pt x="119402" y="100105"/>
                </a:lnTo>
                <a:lnTo>
                  <a:pt x="119585" y="82613"/>
                </a:lnTo>
                <a:lnTo>
                  <a:pt x="118197" y="70167"/>
                </a:lnTo>
                <a:lnTo>
                  <a:pt x="99153" y="23614"/>
                </a:lnTo>
                <a:lnTo>
                  <a:pt x="90236" y="11938"/>
                </a:lnTo>
                <a:lnTo>
                  <a:pt x="84652" y="8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0757" y="4341417"/>
            <a:ext cx="71121" cy="125095"/>
          </a:xfrm>
          <a:custGeom>
            <a:avLst/>
            <a:gdLst/>
            <a:ahLst/>
            <a:cxnLst/>
            <a:rect l="l" t="t" r="r" b="b"/>
            <a:pathLst>
              <a:path w="71120" h="125095">
                <a:moveTo>
                  <a:pt x="70962" y="45784"/>
                </a:moveTo>
                <a:lnTo>
                  <a:pt x="48049" y="45784"/>
                </a:lnTo>
                <a:lnTo>
                  <a:pt x="49188" y="46480"/>
                </a:lnTo>
                <a:lnTo>
                  <a:pt x="50335" y="47872"/>
                </a:lnTo>
                <a:lnTo>
                  <a:pt x="51794" y="49875"/>
                </a:lnTo>
                <a:lnTo>
                  <a:pt x="52523" y="52339"/>
                </a:lnTo>
                <a:lnTo>
                  <a:pt x="52227" y="60538"/>
                </a:lnTo>
                <a:lnTo>
                  <a:pt x="33836" y="95617"/>
                </a:lnTo>
                <a:lnTo>
                  <a:pt x="0" y="114687"/>
                </a:lnTo>
                <a:lnTo>
                  <a:pt x="0" y="124851"/>
                </a:lnTo>
                <a:lnTo>
                  <a:pt x="37721" y="107227"/>
                </a:lnTo>
                <a:lnTo>
                  <a:pt x="67193" y="70178"/>
                </a:lnTo>
                <a:lnTo>
                  <a:pt x="70190" y="57708"/>
                </a:lnTo>
                <a:lnTo>
                  <a:pt x="70962" y="45784"/>
                </a:lnTo>
                <a:close/>
              </a:path>
              <a:path w="71120" h="125095">
                <a:moveTo>
                  <a:pt x="30853" y="0"/>
                </a:moveTo>
                <a:lnTo>
                  <a:pt x="22242" y="0"/>
                </a:lnTo>
                <a:lnTo>
                  <a:pt x="14947" y="2682"/>
                </a:lnTo>
                <a:lnTo>
                  <a:pt x="2989" y="13411"/>
                </a:lnTo>
                <a:lnTo>
                  <a:pt x="0" y="19852"/>
                </a:lnTo>
                <a:lnTo>
                  <a:pt x="0" y="35185"/>
                </a:lnTo>
                <a:lnTo>
                  <a:pt x="2348" y="41318"/>
                </a:lnTo>
                <a:lnTo>
                  <a:pt x="11739" y="50213"/>
                </a:lnTo>
                <a:lnTo>
                  <a:pt x="18060" y="52437"/>
                </a:lnTo>
                <a:lnTo>
                  <a:pt x="29250" y="52437"/>
                </a:lnTo>
                <a:lnTo>
                  <a:pt x="32331" y="51747"/>
                </a:lnTo>
                <a:lnTo>
                  <a:pt x="35250" y="50369"/>
                </a:lnTo>
                <a:lnTo>
                  <a:pt x="41241" y="47312"/>
                </a:lnTo>
                <a:lnTo>
                  <a:pt x="45130" y="45784"/>
                </a:lnTo>
                <a:lnTo>
                  <a:pt x="70962" y="45784"/>
                </a:lnTo>
                <a:lnTo>
                  <a:pt x="71110" y="43505"/>
                </a:lnTo>
                <a:lnTo>
                  <a:pt x="68888" y="31619"/>
                </a:lnTo>
                <a:lnTo>
                  <a:pt x="63535" y="20296"/>
                </a:lnTo>
                <a:lnTo>
                  <a:pt x="54342" y="8858"/>
                </a:lnTo>
                <a:lnTo>
                  <a:pt x="43176" y="2214"/>
                </a:lnTo>
                <a:lnTo>
                  <a:pt x="30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76718" y="4166625"/>
            <a:ext cx="71121" cy="299720"/>
          </a:xfrm>
          <a:custGeom>
            <a:avLst/>
            <a:gdLst/>
            <a:ahLst/>
            <a:cxnLst/>
            <a:rect l="l" t="t" r="r" b="b"/>
            <a:pathLst>
              <a:path w="71120" h="299720">
                <a:moveTo>
                  <a:pt x="38519" y="0"/>
                </a:moveTo>
                <a:lnTo>
                  <a:pt x="24008" y="0"/>
                </a:lnTo>
                <a:lnTo>
                  <a:pt x="17816" y="2529"/>
                </a:lnTo>
                <a:lnTo>
                  <a:pt x="7565" y="12647"/>
                </a:lnTo>
                <a:lnTo>
                  <a:pt x="5001" y="18818"/>
                </a:lnTo>
                <a:lnTo>
                  <a:pt x="5001" y="33371"/>
                </a:lnTo>
                <a:lnTo>
                  <a:pt x="7565" y="39579"/>
                </a:lnTo>
                <a:lnTo>
                  <a:pt x="17816" y="49866"/>
                </a:lnTo>
                <a:lnTo>
                  <a:pt x="24008" y="52438"/>
                </a:lnTo>
                <a:lnTo>
                  <a:pt x="38519" y="52438"/>
                </a:lnTo>
                <a:lnTo>
                  <a:pt x="44710" y="49866"/>
                </a:lnTo>
                <a:lnTo>
                  <a:pt x="54961" y="39579"/>
                </a:lnTo>
                <a:lnTo>
                  <a:pt x="57524" y="33371"/>
                </a:lnTo>
                <a:lnTo>
                  <a:pt x="57524" y="18818"/>
                </a:lnTo>
                <a:lnTo>
                  <a:pt x="54961" y="12647"/>
                </a:lnTo>
                <a:lnTo>
                  <a:pt x="44710" y="2529"/>
                </a:lnTo>
                <a:lnTo>
                  <a:pt x="38519" y="0"/>
                </a:lnTo>
                <a:close/>
              </a:path>
              <a:path w="71120" h="299720">
                <a:moveTo>
                  <a:pt x="70855" y="222236"/>
                </a:moveTo>
                <a:lnTo>
                  <a:pt x="47847" y="222236"/>
                </a:lnTo>
                <a:lnTo>
                  <a:pt x="49032" y="222911"/>
                </a:lnTo>
                <a:lnTo>
                  <a:pt x="50217" y="224264"/>
                </a:lnTo>
                <a:lnTo>
                  <a:pt x="51755" y="226228"/>
                </a:lnTo>
                <a:lnTo>
                  <a:pt x="52523" y="228646"/>
                </a:lnTo>
                <a:lnTo>
                  <a:pt x="52303" y="235989"/>
                </a:lnTo>
                <a:lnTo>
                  <a:pt x="33994" y="270868"/>
                </a:lnTo>
                <a:lnTo>
                  <a:pt x="0" y="289674"/>
                </a:lnTo>
                <a:lnTo>
                  <a:pt x="0" y="299643"/>
                </a:lnTo>
                <a:lnTo>
                  <a:pt x="37721" y="282019"/>
                </a:lnTo>
                <a:lnTo>
                  <a:pt x="67193" y="244970"/>
                </a:lnTo>
                <a:lnTo>
                  <a:pt x="70190" y="232501"/>
                </a:lnTo>
                <a:lnTo>
                  <a:pt x="70855" y="222236"/>
                </a:lnTo>
                <a:close/>
              </a:path>
              <a:path w="71120" h="299720">
                <a:moveTo>
                  <a:pt x="30853" y="174792"/>
                </a:moveTo>
                <a:lnTo>
                  <a:pt x="22242" y="174792"/>
                </a:lnTo>
                <a:lnTo>
                  <a:pt x="14947" y="177474"/>
                </a:lnTo>
                <a:lnTo>
                  <a:pt x="2988" y="188203"/>
                </a:lnTo>
                <a:lnTo>
                  <a:pt x="0" y="194645"/>
                </a:lnTo>
                <a:lnTo>
                  <a:pt x="0" y="209977"/>
                </a:lnTo>
                <a:lnTo>
                  <a:pt x="2327" y="216110"/>
                </a:lnTo>
                <a:lnTo>
                  <a:pt x="11642" y="225005"/>
                </a:lnTo>
                <a:lnTo>
                  <a:pt x="17912" y="227229"/>
                </a:lnTo>
                <a:lnTo>
                  <a:pt x="29010" y="227229"/>
                </a:lnTo>
                <a:lnTo>
                  <a:pt x="32064" y="226716"/>
                </a:lnTo>
                <a:lnTo>
                  <a:pt x="34956" y="225687"/>
                </a:lnTo>
                <a:lnTo>
                  <a:pt x="40897" y="223386"/>
                </a:lnTo>
                <a:lnTo>
                  <a:pt x="44797" y="222236"/>
                </a:lnTo>
                <a:lnTo>
                  <a:pt x="70855" y="222236"/>
                </a:lnTo>
                <a:lnTo>
                  <a:pt x="71110" y="218298"/>
                </a:lnTo>
                <a:lnTo>
                  <a:pt x="68888" y="206412"/>
                </a:lnTo>
                <a:lnTo>
                  <a:pt x="63536" y="195089"/>
                </a:lnTo>
                <a:lnTo>
                  <a:pt x="54341" y="183651"/>
                </a:lnTo>
                <a:lnTo>
                  <a:pt x="43176" y="177007"/>
                </a:lnTo>
                <a:lnTo>
                  <a:pt x="30853" y="174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65992" y="4055506"/>
            <a:ext cx="130175" cy="431800"/>
          </a:xfrm>
          <a:custGeom>
            <a:avLst/>
            <a:gdLst/>
            <a:ahLst/>
            <a:cxnLst/>
            <a:rect l="l" t="t" r="r" b="b"/>
            <a:pathLst>
              <a:path w="130175" h="431800">
                <a:moveTo>
                  <a:pt x="0" y="0"/>
                </a:moveTo>
                <a:lnTo>
                  <a:pt x="0" y="8740"/>
                </a:lnTo>
                <a:lnTo>
                  <a:pt x="8425" y="14736"/>
                </a:lnTo>
                <a:lnTo>
                  <a:pt x="17556" y="22060"/>
                </a:lnTo>
                <a:lnTo>
                  <a:pt x="45071" y="51232"/>
                </a:lnTo>
                <a:lnTo>
                  <a:pt x="64278" y="84914"/>
                </a:lnTo>
                <a:lnTo>
                  <a:pt x="77779" y="135366"/>
                </a:lnTo>
                <a:lnTo>
                  <a:pt x="83704" y="183900"/>
                </a:lnTo>
                <a:lnTo>
                  <a:pt x="85037" y="224279"/>
                </a:lnTo>
                <a:lnTo>
                  <a:pt x="84830" y="237262"/>
                </a:lnTo>
                <a:lnTo>
                  <a:pt x="81996" y="275439"/>
                </a:lnTo>
                <a:lnTo>
                  <a:pt x="72480" y="326300"/>
                </a:lnTo>
                <a:lnTo>
                  <a:pt x="59133" y="362568"/>
                </a:lnTo>
                <a:lnTo>
                  <a:pt x="30669" y="402849"/>
                </a:lnTo>
                <a:lnTo>
                  <a:pt x="0" y="425743"/>
                </a:lnTo>
                <a:lnTo>
                  <a:pt x="5798" y="431810"/>
                </a:lnTo>
                <a:lnTo>
                  <a:pt x="46225" y="405609"/>
                </a:lnTo>
                <a:lnTo>
                  <a:pt x="73124" y="378159"/>
                </a:lnTo>
                <a:lnTo>
                  <a:pt x="97631" y="343098"/>
                </a:lnTo>
                <a:lnTo>
                  <a:pt x="116914" y="299259"/>
                </a:lnTo>
                <a:lnTo>
                  <a:pt x="127562" y="249422"/>
                </a:lnTo>
                <a:lnTo>
                  <a:pt x="129852" y="206555"/>
                </a:lnTo>
                <a:lnTo>
                  <a:pt x="129048" y="193986"/>
                </a:lnTo>
                <a:lnTo>
                  <a:pt x="119561" y="144301"/>
                </a:lnTo>
                <a:lnTo>
                  <a:pt x="106098" y="108463"/>
                </a:lnTo>
                <a:lnTo>
                  <a:pt x="80748" y="66514"/>
                </a:lnTo>
                <a:lnTo>
                  <a:pt x="53494" y="35495"/>
                </a:lnTo>
                <a:lnTo>
                  <a:pt x="12171" y="632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85933" y="4058110"/>
            <a:ext cx="130175" cy="432434"/>
          </a:xfrm>
          <a:custGeom>
            <a:avLst/>
            <a:gdLst/>
            <a:ahLst/>
            <a:cxnLst/>
            <a:rect l="l" t="t" r="r" b="b"/>
            <a:pathLst>
              <a:path w="130175" h="432435">
                <a:moveTo>
                  <a:pt x="124223" y="0"/>
                </a:moveTo>
                <a:lnTo>
                  <a:pt x="83846" y="26200"/>
                </a:lnTo>
                <a:lnTo>
                  <a:pt x="56937" y="53646"/>
                </a:lnTo>
                <a:lnTo>
                  <a:pt x="32382" y="88691"/>
                </a:lnTo>
                <a:lnTo>
                  <a:pt x="13006" y="132547"/>
                </a:lnTo>
                <a:lnTo>
                  <a:pt x="2304" y="182364"/>
                </a:lnTo>
                <a:lnTo>
                  <a:pt x="0" y="225176"/>
                </a:lnTo>
                <a:lnTo>
                  <a:pt x="800" y="237720"/>
                </a:lnTo>
                <a:lnTo>
                  <a:pt x="10284" y="287401"/>
                </a:lnTo>
                <a:lnTo>
                  <a:pt x="23758" y="323317"/>
                </a:lnTo>
                <a:lnTo>
                  <a:pt x="49188" y="365243"/>
                </a:lnTo>
                <a:lnTo>
                  <a:pt x="76558" y="396120"/>
                </a:lnTo>
                <a:lnTo>
                  <a:pt x="117751" y="425472"/>
                </a:lnTo>
                <a:lnTo>
                  <a:pt x="129858" y="431878"/>
                </a:lnTo>
                <a:lnTo>
                  <a:pt x="129858" y="423139"/>
                </a:lnTo>
                <a:lnTo>
                  <a:pt x="121535" y="417161"/>
                </a:lnTo>
                <a:lnTo>
                  <a:pt x="112454" y="409833"/>
                </a:lnTo>
                <a:lnTo>
                  <a:pt x="84860" y="380628"/>
                </a:lnTo>
                <a:lnTo>
                  <a:pt x="65751" y="346911"/>
                </a:lnTo>
                <a:lnTo>
                  <a:pt x="52125" y="296551"/>
                </a:lnTo>
                <a:lnTo>
                  <a:pt x="46161" y="248042"/>
                </a:lnTo>
                <a:lnTo>
                  <a:pt x="44819" y="207662"/>
                </a:lnTo>
                <a:lnTo>
                  <a:pt x="45021" y="194638"/>
                </a:lnTo>
                <a:lnTo>
                  <a:pt x="47881" y="156402"/>
                </a:lnTo>
                <a:lnTo>
                  <a:pt x="57499" y="105639"/>
                </a:lnTo>
                <a:lnTo>
                  <a:pt x="70852" y="69334"/>
                </a:lnTo>
                <a:lnTo>
                  <a:pt x="99159" y="28947"/>
                </a:lnTo>
                <a:lnTo>
                  <a:pt x="129858" y="6136"/>
                </a:lnTo>
                <a:lnTo>
                  <a:pt x="124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3320" y="4070488"/>
            <a:ext cx="256540" cy="317500"/>
          </a:xfrm>
          <a:custGeom>
            <a:avLst/>
            <a:gdLst/>
            <a:ahLst/>
            <a:cxnLst/>
            <a:rect l="l" t="t" r="r" b="b"/>
            <a:pathLst>
              <a:path w="256540" h="317500">
                <a:moveTo>
                  <a:pt x="255115" y="0"/>
                </a:moveTo>
                <a:lnTo>
                  <a:pt x="6252" y="0"/>
                </a:lnTo>
                <a:lnTo>
                  <a:pt x="6252" y="11022"/>
                </a:lnTo>
                <a:lnTo>
                  <a:pt x="144947" y="163828"/>
                </a:lnTo>
                <a:lnTo>
                  <a:pt x="0" y="303739"/>
                </a:lnTo>
                <a:lnTo>
                  <a:pt x="0" y="317122"/>
                </a:lnTo>
                <a:lnTo>
                  <a:pt x="256366" y="317122"/>
                </a:lnTo>
                <a:lnTo>
                  <a:pt x="256366" y="270927"/>
                </a:lnTo>
                <a:lnTo>
                  <a:pt x="63896" y="270927"/>
                </a:lnTo>
                <a:lnTo>
                  <a:pt x="187585" y="151597"/>
                </a:lnTo>
                <a:lnTo>
                  <a:pt x="187585" y="144555"/>
                </a:lnTo>
                <a:lnTo>
                  <a:pt x="72572" y="17479"/>
                </a:lnTo>
                <a:lnTo>
                  <a:pt x="255115" y="17479"/>
                </a:lnTo>
                <a:lnTo>
                  <a:pt x="255115" y="0"/>
                </a:lnTo>
                <a:close/>
              </a:path>
              <a:path w="256540" h="317500">
                <a:moveTo>
                  <a:pt x="256366" y="229590"/>
                </a:moveTo>
                <a:lnTo>
                  <a:pt x="245094" y="229801"/>
                </a:lnTo>
                <a:lnTo>
                  <a:pt x="243016" y="244434"/>
                </a:lnTo>
                <a:lnTo>
                  <a:pt x="238843" y="256112"/>
                </a:lnTo>
                <a:lnTo>
                  <a:pt x="231802" y="265465"/>
                </a:lnTo>
                <a:lnTo>
                  <a:pt x="220816" y="269562"/>
                </a:lnTo>
                <a:lnTo>
                  <a:pt x="205073" y="270927"/>
                </a:lnTo>
                <a:lnTo>
                  <a:pt x="256366" y="270927"/>
                </a:lnTo>
                <a:lnTo>
                  <a:pt x="256366" y="229590"/>
                </a:lnTo>
                <a:close/>
              </a:path>
              <a:path w="256540" h="317500">
                <a:moveTo>
                  <a:pt x="255115" y="17479"/>
                </a:moveTo>
                <a:lnTo>
                  <a:pt x="72572" y="17479"/>
                </a:lnTo>
                <a:lnTo>
                  <a:pt x="165027" y="17495"/>
                </a:lnTo>
                <a:lnTo>
                  <a:pt x="178760" y="18398"/>
                </a:lnTo>
                <a:lnTo>
                  <a:pt x="224683" y="38812"/>
                </a:lnTo>
                <a:lnTo>
                  <a:pt x="243859" y="86791"/>
                </a:lnTo>
                <a:lnTo>
                  <a:pt x="255115" y="86791"/>
                </a:lnTo>
                <a:lnTo>
                  <a:pt x="255115" y="17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4867" y="430645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00" y="0"/>
                </a:lnTo>
              </a:path>
            </a:pathLst>
          </a:custGeom>
          <a:ln w="33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4867" y="424278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600" y="0"/>
                </a:lnTo>
              </a:path>
            </a:pathLst>
          </a:custGeom>
          <a:ln w="337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47044" y="4171620"/>
            <a:ext cx="267970" cy="316229"/>
          </a:xfrm>
          <a:custGeom>
            <a:avLst/>
            <a:gdLst/>
            <a:ahLst/>
            <a:cxnLst/>
            <a:rect l="l" t="t" r="r" b="b"/>
            <a:pathLst>
              <a:path w="267970" h="316229">
                <a:moveTo>
                  <a:pt x="117615" y="0"/>
                </a:moveTo>
                <a:lnTo>
                  <a:pt x="73845" y="0"/>
                </a:lnTo>
                <a:lnTo>
                  <a:pt x="42976" y="123338"/>
                </a:lnTo>
                <a:lnTo>
                  <a:pt x="40943" y="131840"/>
                </a:lnTo>
                <a:lnTo>
                  <a:pt x="38276" y="143224"/>
                </a:lnTo>
                <a:lnTo>
                  <a:pt x="30268" y="178016"/>
                </a:lnTo>
                <a:lnTo>
                  <a:pt x="24499" y="202459"/>
                </a:lnTo>
                <a:lnTo>
                  <a:pt x="12927" y="246314"/>
                </a:lnTo>
                <a:lnTo>
                  <a:pt x="4547" y="275557"/>
                </a:lnTo>
                <a:lnTo>
                  <a:pt x="2403" y="283461"/>
                </a:lnTo>
                <a:lnTo>
                  <a:pt x="0" y="298084"/>
                </a:lnTo>
                <a:lnTo>
                  <a:pt x="1020" y="308030"/>
                </a:lnTo>
                <a:lnTo>
                  <a:pt x="2894" y="313259"/>
                </a:lnTo>
                <a:lnTo>
                  <a:pt x="7474" y="315873"/>
                </a:lnTo>
                <a:lnTo>
                  <a:pt x="20956" y="315873"/>
                </a:lnTo>
                <a:lnTo>
                  <a:pt x="26290" y="314076"/>
                </a:lnTo>
                <a:lnTo>
                  <a:pt x="35227" y="306882"/>
                </a:lnTo>
                <a:lnTo>
                  <a:pt x="38242" y="301964"/>
                </a:lnTo>
                <a:lnTo>
                  <a:pt x="40184" y="290709"/>
                </a:lnTo>
                <a:lnTo>
                  <a:pt x="39573" y="281033"/>
                </a:lnTo>
                <a:lnTo>
                  <a:pt x="37835" y="266406"/>
                </a:lnTo>
                <a:lnTo>
                  <a:pt x="34874" y="246104"/>
                </a:lnTo>
                <a:lnTo>
                  <a:pt x="33527" y="232842"/>
                </a:lnTo>
                <a:lnTo>
                  <a:pt x="33166" y="222178"/>
                </a:lnTo>
                <a:lnTo>
                  <a:pt x="33254" y="215602"/>
                </a:lnTo>
                <a:lnTo>
                  <a:pt x="33577" y="207382"/>
                </a:lnTo>
                <a:lnTo>
                  <a:pt x="34996" y="195394"/>
                </a:lnTo>
                <a:lnTo>
                  <a:pt x="37344" y="183901"/>
                </a:lnTo>
                <a:lnTo>
                  <a:pt x="38903" y="177661"/>
                </a:lnTo>
                <a:lnTo>
                  <a:pt x="39976" y="173269"/>
                </a:lnTo>
                <a:lnTo>
                  <a:pt x="76445" y="173269"/>
                </a:lnTo>
                <a:lnTo>
                  <a:pt x="76440" y="172745"/>
                </a:lnTo>
                <a:lnTo>
                  <a:pt x="78232" y="159334"/>
                </a:lnTo>
                <a:lnTo>
                  <a:pt x="81915" y="142544"/>
                </a:lnTo>
                <a:lnTo>
                  <a:pt x="117615" y="0"/>
                </a:lnTo>
                <a:close/>
              </a:path>
              <a:path w="267970" h="316229">
                <a:moveTo>
                  <a:pt x="220669" y="142778"/>
                </a:moveTo>
                <a:lnTo>
                  <a:pt x="178576" y="142778"/>
                </a:lnTo>
                <a:lnTo>
                  <a:pt x="175835" y="157088"/>
                </a:lnTo>
                <a:lnTo>
                  <a:pt x="174402" y="170173"/>
                </a:lnTo>
                <a:lnTo>
                  <a:pt x="174425" y="182778"/>
                </a:lnTo>
                <a:lnTo>
                  <a:pt x="197641" y="217829"/>
                </a:lnTo>
                <a:lnTo>
                  <a:pt x="214656" y="219323"/>
                </a:lnTo>
                <a:lnTo>
                  <a:pt x="225643" y="216398"/>
                </a:lnTo>
                <a:lnTo>
                  <a:pt x="236818" y="210043"/>
                </a:lnTo>
                <a:lnTo>
                  <a:pt x="248848" y="199523"/>
                </a:lnTo>
                <a:lnTo>
                  <a:pt x="249528" y="198513"/>
                </a:lnTo>
                <a:lnTo>
                  <a:pt x="219093" y="198513"/>
                </a:lnTo>
                <a:lnTo>
                  <a:pt x="215225" y="195265"/>
                </a:lnTo>
                <a:lnTo>
                  <a:pt x="215114" y="194865"/>
                </a:lnTo>
                <a:lnTo>
                  <a:pt x="213229" y="184385"/>
                </a:lnTo>
                <a:lnTo>
                  <a:pt x="213861" y="173269"/>
                </a:lnTo>
                <a:lnTo>
                  <a:pt x="213907" y="172745"/>
                </a:lnTo>
                <a:lnTo>
                  <a:pt x="216936" y="157683"/>
                </a:lnTo>
                <a:lnTo>
                  <a:pt x="220669" y="142778"/>
                </a:lnTo>
                <a:close/>
              </a:path>
              <a:path w="267970" h="316229">
                <a:moveTo>
                  <a:pt x="76445" y="173269"/>
                </a:moveTo>
                <a:lnTo>
                  <a:pt x="39976" y="173269"/>
                </a:lnTo>
                <a:lnTo>
                  <a:pt x="40660" y="175461"/>
                </a:lnTo>
                <a:lnTo>
                  <a:pt x="42234" y="188352"/>
                </a:lnTo>
                <a:lnTo>
                  <a:pt x="75362" y="218451"/>
                </a:lnTo>
                <a:lnTo>
                  <a:pt x="93287" y="219006"/>
                </a:lnTo>
                <a:lnTo>
                  <a:pt x="104542" y="216398"/>
                </a:lnTo>
                <a:lnTo>
                  <a:pt x="115886" y="211689"/>
                </a:lnTo>
                <a:lnTo>
                  <a:pt x="127677" y="204592"/>
                </a:lnTo>
                <a:lnTo>
                  <a:pt x="135553" y="198459"/>
                </a:lnTo>
                <a:lnTo>
                  <a:pt x="96479" y="198459"/>
                </a:lnTo>
                <a:lnTo>
                  <a:pt x="83888" y="194600"/>
                </a:lnTo>
                <a:lnTo>
                  <a:pt x="76537" y="182778"/>
                </a:lnTo>
                <a:lnTo>
                  <a:pt x="76445" y="173269"/>
                </a:lnTo>
                <a:close/>
              </a:path>
              <a:path w="267970" h="316229">
                <a:moveTo>
                  <a:pt x="267546" y="153567"/>
                </a:moveTo>
                <a:lnTo>
                  <a:pt x="257990" y="153567"/>
                </a:lnTo>
                <a:lnTo>
                  <a:pt x="254443" y="166952"/>
                </a:lnTo>
                <a:lnTo>
                  <a:pt x="249604" y="179378"/>
                </a:lnTo>
                <a:lnTo>
                  <a:pt x="243755" y="188768"/>
                </a:lnTo>
                <a:lnTo>
                  <a:pt x="238512" y="195265"/>
                </a:lnTo>
                <a:lnTo>
                  <a:pt x="232431" y="198513"/>
                </a:lnTo>
                <a:lnTo>
                  <a:pt x="249528" y="198513"/>
                </a:lnTo>
                <a:lnTo>
                  <a:pt x="266066" y="161246"/>
                </a:lnTo>
                <a:lnTo>
                  <a:pt x="267395" y="154759"/>
                </a:lnTo>
                <a:lnTo>
                  <a:pt x="267546" y="153567"/>
                </a:lnTo>
                <a:close/>
              </a:path>
              <a:path w="267970" h="316229">
                <a:moveTo>
                  <a:pt x="256427" y="0"/>
                </a:moveTo>
                <a:lnTo>
                  <a:pt x="212656" y="0"/>
                </a:lnTo>
                <a:lnTo>
                  <a:pt x="193546" y="75397"/>
                </a:lnTo>
                <a:lnTo>
                  <a:pt x="189728" y="87865"/>
                </a:lnTo>
                <a:lnTo>
                  <a:pt x="170067" y="134125"/>
                </a:lnTo>
                <a:lnTo>
                  <a:pt x="149610" y="166487"/>
                </a:lnTo>
                <a:lnTo>
                  <a:pt x="118510" y="193387"/>
                </a:lnTo>
                <a:lnTo>
                  <a:pt x="96479" y="198459"/>
                </a:lnTo>
                <a:lnTo>
                  <a:pt x="135553" y="198459"/>
                </a:lnTo>
                <a:lnTo>
                  <a:pt x="163944" y="166127"/>
                </a:lnTo>
                <a:lnTo>
                  <a:pt x="178576" y="142778"/>
                </a:lnTo>
                <a:lnTo>
                  <a:pt x="220669" y="142778"/>
                </a:lnTo>
                <a:lnTo>
                  <a:pt x="256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54024" y="4175363"/>
            <a:ext cx="224154" cy="217804"/>
          </a:xfrm>
          <a:custGeom>
            <a:avLst/>
            <a:gdLst/>
            <a:ahLst/>
            <a:cxnLst/>
            <a:rect l="l" t="t" r="r" b="b"/>
            <a:pathLst>
              <a:path w="224154" h="217804">
                <a:moveTo>
                  <a:pt x="22400" y="179786"/>
                </a:moveTo>
                <a:lnTo>
                  <a:pt x="12578" y="179786"/>
                </a:lnTo>
                <a:lnTo>
                  <a:pt x="8435" y="181449"/>
                </a:lnTo>
                <a:lnTo>
                  <a:pt x="1687" y="188108"/>
                </a:lnTo>
                <a:lnTo>
                  <a:pt x="0" y="192270"/>
                </a:lnTo>
                <a:lnTo>
                  <a:pt x="0" y="202869"/>
                </a:lnTo>
                <a:lnTo>
                  <a:pt x="1850" y="207337"/>
                </a:lnTo>
                <a:lnTo>
                  <a:pt x="5551" y="210667"/>
                </a:lnTo>
                <a:lnTo>
                  <a:pt x="10643" y="215049"/>
                </a:lnTo>
                <a:lnTo>
                  <a:pt x="16271" y="217241"/>
                </a:lnTo>
                <a:lnTo>
                  <a:pt x="27527" y="216807"/>
                </a:lnTo>
                <a:lnTo>
                  <a:pt x="38764" y="212881"/>
                </a:lnTo>
                <a:lnTo>
                  <a:pt x="51145" y="204468"/>
                </a:lnTo>
                <a:lnTo>
                  <a:pt x="57572" y="198288"/>
                </a:lnTo>
                <a:lnTo>
                  <a:pt x="63088" y="192270"/>
                </a:lnTo>
                <a:lnTo>
                  <a:pt x="40194" y="192270"/>
                </a:lnTo>
                <a:lnTo>
                  <a:pt x="37127" y="190527"/>
                </a:lnTo>
                <a:lnTo>
                  <a:pt x="27617" y="182204"/>
                </a:lnTo>
                <a:lnTo>
                  <a:pt x="22400" y="179786"/>
                </a:lnTo>
                <a:close/>
              </a:path>
              <a:path w="224154" h="217804">
                <a:moveTo>
                  <a:pt x="148036" y="136368"/>
                </a:moveTo>
                <a:lnTo>
                  <a:pt x="110040" y="136368"/>
                </a:lnTo>
                <a:lnTo>
                  <a:pt x="114184" y="154494"/>
                </a:lnTo>
                <a:lnTo>
                  <a:pt x="124122" y="192833"/>
                </a:lnTo>
                <a:lnTo>
                  <a:pt x="151407" y="216874"/>
                </a:lnTo>
                <a:lnTo>
                  <a:pt x="160954" y="212675"/>
                </a:lnTo>
                <a:lnTo>
                  <a:pt x="175206" y="202172"/>
                </a:lnTo>
                <a:lnTo>
                  <a:pt x="184098" y="193364"/>
                </a:lnTo>
                <a:lnTo>
                  <a:pt x="186398" y="190632"/>
                </a:lnTo>
                <a:lnTo>
                  <a:pt x="163778" y="190627"/>
                </a:lnTo>
                <a:lnTo>
                  <a:pt x="161824" y="189439"/>
                </a:lnTo>
                <a:lnTo>
                  <a:pt x="157890" y="184665"/>
                </a:lnTo>
                <a:lnTo>
                  <a:pt x="155474" y="177379"/>
                </a:lnTo>
                <a:lnTo>
                  <a:pt x="152608" y="165193"/>
                </a:lnTo>
                <a:lnTo>
                  <a:pt x="148036" y="136368"/>
                </a:lnTo>
                <a:close/>
              </a:path>
              <a:path w="224154" h="217804">
                <a:moveTo>
                  <a:pt x="113301" y="18727"/>
                </a:moveTo>
                <a:lnTo>
                  <a:pt x="44968" y="18727"/>
                </a:lnTo>
                <a:lnTo>
                  <a:pt x="50407" y="18749"/>
                </a:lnTo>
                <a:lnTo>
                  <a:pt x="63957" y="20633"/>
                </a:lnTo>
                <a:lnTo>
                  <a:pt x="89029" y="52822"/>
                </a:lnTo>
                <a:lnTo>
                  <a:pt x="96985" y="91699"/>
                </a:lnTo>
                <a:lnTo>
                  <a:pt x="100813" y="113916"/>
                </a:lnTo>
                <a:lnTo>
                  <a:pt x="96589" y="121660"/>
                </a:lnTo>
                <a:lnTo>
                  <a:pt x="71597" y="161835"/>
                </a:lnTo>
                <a:lnTo>
                  <a:pt x="46558" y="191042"/>
                </a:lnTo>
                <a:lnTo>
                  <a:pt x="44180" y="192270"/>
                </a:lnTo>
                <a:lnTo>
                  <a:pt x="63088" y="192270"/>
                </a:lnTo>
                <a:lnTo>
                  <a:pt x="64679" y="190527"/>
                </a:lnTo>
                <a:lnTo>
                  <a:pt x="72252" y="181664"/>
                </a:lnTo>
                <a:lnTo>
                  <a:pt x="89636" y="160547"/>
                </a:lnTo>
                <a:lnTo>
                  <a:pt x="99440" y="148750"/>
                </a:lnTo>
                <a:lnTo>
                  <a:pt x="110040" y="136368"/>
                </a:lnTo>
                <a:lnTo>
                  <a:pt x="148036" y="136368"/>
                </a:lnTo>
                <a:lnTo>
                  <a:pt x="138533" y="76459"/>
                </a:lnTo>
                <a:lnTo>
                  <a:pt x="143125" y="69091"/>
                </a:lnTo>
                <a:lnTo>
                  <a:pt x="129250" y="69091"/>
                </a:lnTo>
                <a:lnTo>
                  <a:pt x="125050" y="52494"/>
                </a:lnTo>
                <a:lnTo>
                  <a:pt x="121384" y="39349"/>
                </a:lnTo>
                <a:lnTo>
                  <a:pt x="117930" y="28794"/>
                </a:lnTo>
                <a:lnTo>
                  <a:pt x="114543" y="20633"/>
                </a:lnTo>
                <a:lnTo>
                  <a:pt x="113301" y="18727"/>
                </a:lnTo>
                <a:close/>
              </a:path>
              <a:path w="224154" h="217804">
                <a:moveTo>
                  <a:pt x="206343" y="161682"/>
                </a:moveTo>
                <a:lnTo>
                  <a:pt x="192991" y="166456"/>
                </a:lnTo>
                <a:lnTo>
                  <a:pt x="185391" y="176751"/>
                </a:lnTo>
                <a:lnTo>
                  <a:pt x="176838" y="185326"/>
                </a:lnTo>
                <a:lnTo>
                  <a:pt x="172618" y="188864"/>
                </a:lnTo>
                <a:lnTo>
                  <a:pt x="168917" y="190632"/>
                </a:lnTo>
                <a:lnTo>
                  <a:pt x="186398" y="190632"/>
                </a:lnTo>
                <a:lnTo>
                  <a:pt x="192251" y="183680"/>
                </a:lnTo>
                <a:lnTo>
                  <a:pt x="199666" y="173119"/>
                </a:lnTo>
                <a:lnTo>
                  <a:pt x="206343" y="161682"/>
                </a:lnTo>
                <a:close/>
              </a:path>
              <a:path w="224154" h="217804">
                <a:moveTo>
                  <a:pt x="208727" y="0"/>
                </a:moveTo>
                <a:lnTo>
                  <a:pt x="197615" y="0"/>
                </a:lnTo>
                <a:lnTo>
                  <a:pt x="193525" y="793"/>
                </a:lnTo>
                <a:lnTo>
                  <a:pt x="157434" y="28611"/>
                </a:lnTo>
                <a:lnTo>
                  <a:pt x="129250" y="69091"/>
                </a:lnTo>
                <a:lnTo>
                  <a:pt x="143125" y="69091"/>
                </a:lnTo>
                <a:lnTo>
                  <a:pt x="146571" y="63561"/>
                </a:lnTo>
                <a:lnTo>
                  <a:pt x="154088" y="52822"/>
                </a:lnTo>
                <a:lnTo>
                  <a:pt x="161083" y="44244"/>
                </a:lnTo>
                <a:lnTo>
                  <a:pt x="167556" y="37825"/>
                </a:lnTo>
                <a:lnTo>
                  <a:pt x="172637" y="33417"/>
                </a:lnTo>
                <a:lnTo>
                  <a:pt x="177020" y="31212"/>
                </a:lnTo>
                <a:lnTo>
                  <a:pt x="220634" y="31212"/>
                </a:lnTo>
                <a:lnTo>
                  <a:pt x="222698" y="29210"/>
                </a:lnTo>
                <a:lnTo>
                  <a:pt x="223851" y="25048"/>
                </a:lnTo>
                <a:lnTo>
                  <a:pt x="223851" y="13681"/>
                </a:lnTo>
                <a:lnTo>
                  <a:pt x="221876" y="9193"/>
                </a:lnTo>
                <a:lnTo>
                  <a:pt x="214016" y="1840"/>
                </a:lnTo>
                <a:lnTo>
                  <a:pt x="208727" y="0"/>
                </a:lnTo>
                <a:close/>
              </a:path>
              <a:path w="224154" h="217804">
                <a:moveTo>
                  <a:pt x="220634" y="31212"/>
                </a:moveTo>
                <a:lnTo>
                  <a:pt x="183168" y="31212"/>
                </a:lnTo>
                <a:lnTo>
                  <a:pt x="188014" y="32546"/>
                </a:lnTo>
                <a:lnTo>
                  <a:pt x="195244" y="35212"/>
                </a:lnTo>
                <a:lnTo>
                  <a:pt x="198931" y="36706"/>
                </a:lnTo>
                <a:lnTo>
                  <a:pt x="202389" y="37454"/>
                </a:lnTo>
                <a:lnTo>
                  <a:pt x="211156" y="37454"/>
                </a:lnTo>
                <a:lnTo>
                  <a:pt x="216081" y="35452"/>
                </a:lnTo>
                <a:lnTo>
                  <a:pt x="220634" y="31212"/>
                </a:lnTo>
                <a:close/>
              </a:path>
              <a:path w="224154" h="217804">
                <a:moveTo>
                  <a:pt x="99068" y="0"/>
                </a:moveTo>
                <a:lnTo>
                  <a:pt x="36267" y="11236"/>
                </a:lnTo>
                <a:lnTo>
                  <a:pt x="36267" y="19196"/>
                </a:lnTo>
                <a:lnTo>
                  <a:pt x="40891" y="18883"/>
                </a:lnTo>
                <a:lnTo>
                  <a:pt x="44968" y="18727"/>
                </a:lnTo>
                <a:lnTo>
                  <a:pt x="113301" y="18727"/>
                </a:lnTo>
                <a:lnTo>
                  <a:pt x="107831" y="10328"/>
                </a:lnTo>
                <a:lnTo>
                  <a:pt x="99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6043" y="4069239"/>
            <a:ext cx="377190" cy="326390"/>
          </a:xfrm>
          <a:custGeom>
            <a:avLst/>
            <a:gdLst/>
            <a:ahLst/>
            <a:cxnLst/>
            <a:rect l="l" t="t" r="r" b="b"/>
            <a:pathLst>
              <a:path w="377189" h="326389">
                <a:moveTo>
                  <a:pt x="175711" y="57821"/>
                </a:moveTo>
                <a:lnTo>
                  <a:pt x="132932" y="57821"/>
                </a:lnTo>
                <a:lnTo>
                  <a:pt x="237002" y="325861"/>
                </a:lnTo>
                <a:lnTo>
                  <a:pt x="243685" y="325861"/>
                </a:lnTo>
                <a:lnTo>
                  <a:pt x="266880" y="244689"/>
                </a:lnTo>
                <a:lnTo>
                  <a:pt x="248296" y="244689"/>
                </a:lnTo>
                <a:lnTo>
                  <a:pt x="175711" y="57821"/>
                </a:lnTo>
                <a:close/>
              </a:path>
              <a:path w="377189" h="326389">
                <a:moveTo>
                  <a:pt x="153252" y="0"/>
                </a:moveTo>
                <a:lnTo>
                  <a:pt x="73216" y="0"/>
                </a:lnTo>
                <a:lnTo>
                  <a:pt x="81985" y="9523"/>
                </a:lnTo>
                <a:lnTo>
                  <a:pt x="94538" y="11861"/>
                </a:lnTo>
                <a:lnTo>
                  <a:pt x="105001" y="15970"/>
                </a:lnTo>
                <a:lnTo>
                  <a:pt x="114113" y="23535"/>
                </a:lnTo>
                <a:lnTo>
                  <a:pt x="122692" y="34841"/>
                </a:lnTo>
                <a:lnTo>
                  <a:pt x="57446" y="262049"/>
                </a:lnTo>
                <a:lnTo>
                  <a:pt x="39549" y="300786"/>
                </a:lnTo>
                <a:lnTo>
                  <a:pt x="3282" y="309631"/>
                </a:lnTo>
                <a:lnTo>
                  <a:pt x="0" y="318371"/>
                </a:lnTo>
                <a:lnTo>
                  <a:pt x="100553" y="318371"/>
                </a:lnTo>
                <a:lnTo>
                  <a:pt x="99015" y="309300"/>
                </a:lnTo>
                <a:lnTo>
                  <a:pt x="84044" y="306968"/>
                </a:lnTo>
                <a:lnTo>
                  <a:pt x="75581" y="303437"/>
                </a:lnTo>
                <a:lnTo>
                  <a:pt x="71751" y="300400"/>
                </a:lnTo>
                <a:lnTo>
                  <a:pt x="69836" y="295917"/>
                </a:lnTo>
                <a:lnTo>
                  <a:pt x="70307" y="282698"/>
                </a:lnTo>
                <a:lnTo>
                  <a:pt x="72400" y="270555"/>
                </a:lnTo>
                <a:lnTo>
                  <a:pt x="76166" y="255633"/>
                </a:lnTo>
                <a:lnTo>
                  <a:pt x="132932" y="57821"/>
                </a:lnTo>
                <a:lnTo>
                  <a:pt x="175711" y="57821"/>
                </a:lnTo>
                <a:lnTo>
                  <a:pt x="153252" y="0"/>
                </a:lnTo>
                <a:close/>
              </a:path>
              <a:path w="377189" h="326389">
                <a:moveTo>
                  <a:pt x="376869" y="0"/>
                </a:moveTo>
                <a:lnTo>
                  <a:pt x="274830" y="0"/>
                </a:lnTo>
                <a:lnTo>
                  <a:pt x="272252" y="8740"/>
                </a:lnTo>
                <a:lnTo>
                  <a:pt x="274283" y="8896"/>
                </a:lnTo>
                <a:lnTo>
                  <a:pt x="289213" y="8973"/>
                </a:lnTo>
                <a:lnTo>
                  <a:pt x="296793" y="10603"/>
                </a:lnTo>
                <a:lnTo>
                  <a:pt x="304923" y="17118"/>
                </a:lnTo>
                <a:lnTo>
                  <a:pt x="306955" y="21621"/>
                </a:lnTo>
                <a:lnTo>
                  <a:pt x="306385" y="35674"/>
                </a:lnTo>
                <a:lnTo>
                  <a:pt x="304204" y="47951"/>
                </a:lnTo>
                <a:lnTo>
                  <a:pt x="300389" y="62777"/>
                </a:lnTo>
                <a:lnTo>
                  <a:pt x="248296" y="244689"/>
                </a:lnTo>
                <a:lnTo>
                  <a:pt x="266880" y="244689"/>
                </a:lnTo>
                <a:lnTo>
                  <a:pt x="319962" y="58929"/>
                </a:lnTo>
                <a:lnTo>
                  <a:pt x="337554" y="19540"/>
                </a:lnTo>
                <a:lnTo>
                  <a:pt x="350372" y="12037"/>
                </a:lnTo>
                <a:lnTo>
                  <a:pt x="355531" y="9682"/>
                </a:lnTo>
                <a:lnTo>
                  <a:pt x="363425" y="8583"/>
                </a:lnTo>
                <a:lnTo>
                  <a:pt x="374105" y="8583"/>
                </a:lnTo>
                <a:lnTo>
                  <a:pt x="376869" y="0"/>
                </a:lnTo>
                <a:close/>
              </a:path>
              <a:path w="377189" h="326389">
                <a:moveTo>
                  <a:pt x="374105" y="8583"/>
                </a:moveTo>
                <a:lnTo>
                  <a:pt x="363425" y="8583"/>
                </a:lnTo>
                <a:lnTo>
                  <a:pt x="374055" y="8740"/>
                </a:lnTo>
                <a:lnTo>
                  <a:pt x="374105" y="8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49553" y="4175363"/>
            <a:ext cx="224154" cy="217804"/>
          </a:xfrm>
          <a:custGeom>
            <a:avLst/>
            <a:gdLst/>
            <a:ahLst/>
            <a:cxnLst/>
            <a:rect l="l" t="t" r="r" b="b"/>
            <a:pathLst>
              <a:path w="224154" h="217804">
                <a:moveTo>
                  <a:pt x="22398" y="179786"/>
                </a:moveTo>
                <a:lnTo>
                  <a:pt x="12578" y="179786"/>
                </a:lnTo>
                <a:lnTo>
                  <a:pt x="8435" y="181449"/>
                </a:lnTo>
                <a:lnTo>
                  <a:pt x="1687" y="188108"/>
                </a:lnTo>
                <a:lnTo>
                  <a:pt x="0" y="192270"/>
                </a:lnTo>
                <a:lnTo>
                  <a:pt x="0" y="202869"/>
                </a:lnTo>
                <a:lnTo>
                  <a:pt x="1850" y="207337"/>
                </a:lnTo>
                <a:lnTo>
                  <a:pt x="5549" y="210667"/>
                </a:lnTo>
                <a:lnTo>
                  <a:pt x="10642" y="215049"/>
                </a:lnTo>
                <a:lnTo>
                  <a:pt x="16269" y="217241"/>
                </a:lnTo>
                <a:lnTo>
                  <a:pt x="27527" y="216807"/>
                </a:lnTo>
                <a:lnTo>
                  <a:pt x="38764" y="212881"/>
                </a:lnTo>
                <a:lnTo>
                  <a:pt x="51145" y="204469"/>
                </a:lnTo>
                <a:lnTo>
                  <a:pt x="57571" y="198289"/>
                </a:lnTo>
                <a:lnTo>
                  <a:pt x="63088" y="192270"/>
                </a:lnTo>
                <a:lnTo>
                  <a:pt x="40194" y="192270"/>
                </a:lnTo>
                <a:lnTo>
                  <a:pt x="37125" y="190527"/>
                </a:lnTo>
                <a:lnTo>
                  <a:pt x="27617" y="182204"/>
                </a:lnTo>
                <a:lnTo>
                  <a:pt x="22398" y="179786"/>
                </a:lnTo>
                <a:close/>
              </a:path>
              <a:path w="224154" h="217804">
                <a:moveTo>
                  <a:pt x="148036" y="136368"/>
                </a:moveTo>
                <a:lnTo>
                  <a:pt x="110039" y="136368"/>
                </a:lnTo>
                <a:lnTo>
                  <a:pt x="114183" y="154494"/>
                </a:lnTo>
                <a:lnTo>
                  <a:pt x="124122" y="192833"/>
                </a:lnTo>
                <a:lnTo>
                  <a:pt x="151406" y="216874"/>
                </a:lnTo>
                <a:lnTo>
                  <a:pt x="160954" y="212675"/>
                </a:lnTo>
                <a:lnTo>
                  <a:pt x="175206" y="202172"/>
                </a:lnTo>
                <a:lnTo>
                  <a:pt x="184097" y="193364"/>
                </a:lnTo>
                <a:lnTo>
                  <a:pt x="186397" y="190632"/>
                </a:lnTo>
                <a:lnTo>
                  <a:pt x="163779" y="190628"/>
                </a:lnTo>
                <a:lnTo>
                  <a:pt x="161824" y="189439"/>
                </a:lnTo>
                <a:lnTo>
                  <a:pt x="157890" y="184665"/>
                </a:lnTo>
                <a:lnTo>
                  <a:pt x="155473" y="177379"/>
                </a:lnTo>
                <a:lnTo>
                  <a:pt x="152608" y="165193"/>
                </a:lnTo>
                <a:lnTo>
                  <a:pt x="148036" y="136368"/>
                </a:lnTo>
                <a:close/>
              </a:path>
              <a:path w="224154" h="217804">
                <a:moveTo>
                  <a:pt x="113301" y="18727"/>
                </a:moveTo>
                <a:lnTo>
                  <a:pt x="44968" y="18727"/>
                </a:lnTo>
                <a:lnTo>
                  <a:pt x="50407" y="18749"/>
                </a:lnTo>
                <a:lnTo>
                  <a:pt x="63957" y="20633"/>
                </a:lnTo>
                <a:lnTo>
                  <a:pt x="89029" y="52822"/>
                </a:lnTo>
                <a:lnTo>
                  <a:pt x="96985" y="91699"/>
                </a:lnTo>
                <a:lnTo>
                  <a:pt x="100812" y="113916"/>
                </a:lnTo>
                <a:lnTo>
                  <a:pt x="96588" y="121660"/>
                </a:lnTo>
                <a:lnTo>
                  <a:pt x="71596" y="161836"/>
                </a:lnTo>
                <a:lnTo>
                  <a:pt x="46556" y="191042"/>
                </a:lnTo>
                <a:lnTo>
                  <a:pt x="44180" y="192270"/>
                </a:lnTo>
                <a:lnTo>
                  <a:pt x="63088" y="192270"/>
                </a:lnTo>
                <a:lnTo>
                  <a:pt x="64679" y="190527"/>
                </a:lnTo>
                <a:lnTo>
                  <a:pt x="72251" y="181664"/>
                </a:lnTo>
                <a:lnTo>
                  <a:pt x="89635" y="160547"/>
                </a:lnTo>
                <a:lnTo>
                  <a:pt x="99439" y="148750"/>
                </a:lnTo>
                <a:lnTo>
                  <a:pt x="110039" y="136368"/>
                </a:lnTo>
                <a:lnTo>
                  <a:pt x="148036" y="136368"/>
                </a:lnTo>
                <a:lnTo>
                  <a:pt x="138533" y="76459"/>
                </a:lnTo>
                <a:lnTo>
                  <a:pt x="143125" y="69091"/>
                </a:lnTo>
                <a:lnTo>
                  <a:pt x="129250" y="69091"/>
                </a:lnTo>
                <a:lnTo>
                  <a:pt x="125050" y="52494"/>
                </a:lnTo>
                <a:lnTo>
                  <a:pt x="121383" y="39349"/>
                </a:lnTo>
                <a:lnTo>
                  <a:pt x="117929" y="28793"/>
                </a:lnTo>
                <a:lnTo>
                  <a:pt x="114542" y="20633"/>
                </a:lnTo>
                <a:lnTo>
                  <a:pt x="113301" y="18727"/>
                </a:lnTo>
                <a:close/>
              </a:path>
              <a:path w="224154" h="217804">
                <a:moveTo>
                  <a:pt x="206343" y="161682"/>
                </a:moveTo>
                <a:lnTo>
                  <a:pt x="192991" y="166456"/>
                </a:lnTo>
                <a:lnTo>
                  <a:pt x="185391" y="176751"/>
                </a:lnTo>
                <a:lnTo>
                  <a:pt x="176837" y="185326"/>
                </a:lnTo>
                <a:lnTo>
                  <a:pt x="172617" y="188864"/>
                </a:lnTo>
                <a:lnTo>
                  <a:pt x="168917" y="190632"/>
                </a:lnTo>
                <a:lnTo>
                  <a:pt x="186397" y="190632"/>
                </a:lnTo>
                <a:lnTo>
                  <a:pt x="192250" y="183680"/>
                </a:lnTo>
                <a:lnTo>
                  <a:pt x="199665" y="173119"/>
                </a:lnTo>
                <a:lnTo>
                  <a:pt x="206343" y="161682"/>
                </a:lnTo>
                <a:close/>
              </a:path>
              <a:path w="224154" h="217804">
                <a:moveTo>
                  <a:pt x="208727" y="0"/>
                </a:moveTo>
                <a:lnTo>
                  <a:pt x="197615" y="0"/>
                </a:lnTo>
                <a:lnTo>
                  <a:pt x="193525" y="793"/>
                </a:lnTo>
                <a:lnTo>
                  <a:pt x="157433" y="28611"/>
                </a:lnTo>
                <a:lnTo>
                  <a:pt x="129250" y="69091"/>
                </a:lnTo>
                <a:lnTo>
                  <a:pt x="143125" y="69091"/>
                </a:lnTo>
                <a:lnTo>
                  <a:pt x="146571" y="63561"/>
                </a:lnTo>
                <a:lnTo>
                  <a:pt x="154088" y="52822"/>
                </a:lnTo>
                <a:lnTo>
                  <a:pt x="161083" y="44244"/>
                </a:lnTo>
                <a:lnTo>
                  <a:pt x="167556" y="37825"/>
                </a:lnTo>
                <a:lnTo>
                  <a:pt x="172636" y="33417"/>
                </a:lnTo>
                <a:lnTo>
                  <a:pt x="177020" y="31212"/>
                </a:lnTo>
                <a:lnTo>
                  <a:pt x="220634" y="31212"/>
                </a:lnTo>
                <a:lnTo>
                  <a:pt x="222698" y="29210"/>
                </a:lnTo>
                <a:lnTo>
                  <a:pt x="223851" y="25048"/>
                </a:lnTo>
                <a:lnTo>
                  <a:pt x="223851" y="13681"/>
                </a:lnTo>
                <a:lnTo>
                  <a:pt x="221876" y="9193"/>
                </a:lnTo>
                <a:lnTo>
                  <a:pt x="214016" y="1840"/>
                </a:lnTo>
                <a:lnTo>
                  <a:pt x="208727" y="0"/>
                </a:lnTo>
                <a:close/>
              </a:path>
              <a:path w="224154" h="217804">
                <a:moveTo>
                  <a:pt x="220634" y="31212"/>
                </a:moveTo>
                <a:lnTo>
                  <a:pt x="183168" y="31212"/>
                </a:lnTo>
                <a:lnTo>
                  <a:pt x="188014" y="32546"/>
                </a:lnTo>
                <a:lnTo>
                  <a:pt x="195244" y="35212"/>
                </a:lnTo>
                <a:lnTo>
                  <a:pt x="198931" y="36706"/>
                </a:lnTo>
                <a:lnTo>
                  <a:pt x="202389" y="37454"/>
                </a:lnTo>
                <a:lnTo>
                  <a:pt x="211156" y="37454"/>
                </a:lnTo>
                <a:lnTo>
                  <a:pt x="216080" y="35452"/>
                </a:lnTo>
                <a:lnTo>
                  <a:pt x="220634" y="31212"/>
                </a:lnTo>
                <a:close/>
              </a:path>
              <a:path w="224154" h="217804">
                <a:moveTo>
                  <a:pt x="99067" y="0"/>
                </a:moveTo>
                <a:lnTo>
                  <a:pt x="36266" y="11236"/>
                </a:lnTo>
                <a:lnTo>
                  <a:pt x="36266" y="19196"/>
                </a:lnTo>
                <a:lnTo>
                  <a:pt x="40891" y="18883"/>
                </a:lnTo>
                <a:lnTo>
                  <a:pt x="44968" y="18727"/>
                </a:lnTo>
                <a:lnTo>
                  <a:pt x="113301" y="18727"/>
                </a:lnTo>
                <a:lnTo>
                  <a:pt x="107830" y="10328"/>
                </a:lnTo>
                <a:lnTo>
                  <a:pt x="99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76977" y="4054259"/>
            <a:ext cx="574675" cy="338455"/>
          </a:xfrm>
          <a:custGeom>
            <a:avLst/>
            <a:gdLst/>
            <a:ahLst/>
            <a:cxnLst/>
            <a:rect l="l" t="t" r="r" b="b"/>
            <a:pathLst>
              <a:path w="574675" h="338454">
                <a:moveTo>
                  <a:pt x="112286" y="19585"/>
                </a:moveTo>
                <a:lnTo>
                  <a:pt x="59209" y="19585"/>
                </a:lnTo>
                <a:lnTo>
                  <a:pt x="64674" y="20990"/>
                </a:lnTo>
                <a:lnTo>
                  <a:pt x="68296" y="23799"/>
                </a:lnTo>
                <a:lnTo>
                  <a:pt x="70796" y="25829"/>
                </a:lnTo>
                <a:lnTo>
                  <a:pt x="72047" y="28872"/>
                </a:lnTo>
                <a:lnTo>
                  <a:pt x="71500" y="37028"/>
                </a:lnTo>
                <a:lnTo>
                  <a:pt x="68800" y="48378"/>
                </a:lnTo>
                <a:lnTo>
                  <a:pt x="63841" y="66170"/>
                </a:lnTo>
                <a:lnTo>
                  <a:pt x="0" y="316834"/>
                </a:lnTo>
                <a:lnTo>
                  <a:pt x="45982" y="335795"/>
                </a:lnTo>
                <a:lnTo>
                  <a:pt x="72960" y="337873"/>
                </a:lnTo>
                <a:lnTo>
                  <a:pt x="83728" y="336066"/>
                </a:lnTo>
                <a:lnTo>
                  <a:pt x="94962" y="332761"/>
                </a:lnTo>
                <a:lnTo>
                  <a:pt x="106880" y="327804"/>
                </a:lnTo>
                <a:lnTo>
                  <a:pt x="108377" y="327014"/>
                </a:lnTo>
                <a:lnTo>
                  <a:pt x="63799" y="327014"/>
                </a:lnTo>
                <a:lnTo>
                  <a:pt x="52544" y="325195"/>
                </a:lnTo>
                <a:lnTo>
                  <a:pt x="40225" y="321039"/>
                </a:lnTo>
                <a:lnTo>
                  <a:pt x="27007" y="314625"/>
                </a:lnTo>
                <a:lnTo>
                  <a:pt x="57098" y="210569"/>
                </a:lnTo>
                <a:lnTo>
                  <a:pt x="74251" y="175640"/>
                </a:lnTo>
                <a:lnTo>
                  <a:pt x="86880" y="161799"/>
                </a:lnTo>
                <a:lnTo>
                  <a:pt x="71187" y="161799"/>
                </a:lnTo>
                <a:lnTo>
                  <a:pt x="112286" y="19585"/>
                </a:lnTo>
                <a:close/>
              </a:path>
              <a:path w="574675" h="338454">
                <a:moveTo>
                  <a:pt x="187023" y="143731"/>
                </a:moveTo>
                <a:lnTo>
                  <a:pt x="129832" y="143731"/>
                </a:lnTo>
                <a:lnTo>
                  <a:pt x="141267" y="147561"/>
                </a:lnTo>
                <a:lnTo>
                  <a:pt x="151971" y="157090"/>
                </a:lnTo>
                <a:lnTo>
                  <a:pt x="157011" y="166250"/>
                </a:lnTo>
                <a:lnTo>
                  <a:pt x="160014" y="178458"/>
                </a:lnTo>
                <a:lnTo>
                  <a:pt x="160776" y="191537"/>
                </a:lnTo>
                <a:lnTo>
                  <a:pt x="160838" y="196522"/>
                </a:lnTo>
                <a:lnTo>
                  <a:pt x="160181" y="206010"/>
                </a:lnTo>
                <a:lnTo>
                  <a:pt x="147540" y="255151"/>
                </a:lnTo>
                <a:lnTo>
                  <a:pt x="128470" y="290817"/>
                </a:lnTo>
                <a:lnTo>
                  <a:pt x="100187" y="317178"/>
                </a:lnTo>
                <a:lnTo>
                  <a:pt x="63799" y="327014"/>
                </a:lnTo>
                <a:lnTo>
                  <a:pt x="108377" y="327014"/>
                </a:lnTo>
                <a:lnTo>
                  <a:pt x="142411" y="305142"/>
                </a:lnTo>
                <a:lnTo>
                  <a:pt x="174924" y="265428"/>
                </a:lnTo>
                <a:lnTo>
                  <a:pt x="192238" y="229145"/>
                </a:lnTo>
                <a:lnTo>
                  <a:pt x="199196" y="191537"/>
                </a:lnTo>
                <a:lnTo>
                  <a:pt x="199574" y="177569"/>
                </a:lnTo>
                <a:lnTo>
                  <a:pt x="197686" y="165707"/>
                </a:lnTo>
                <a:lnTo>
                  <a:pt x="193535" y="154366"/>
                </a:lnTo>
                <a:lnTo>
                  <a:pt x="187023" y="143731"/>
                </a:lnTo>
                <a:close/>
              </a:path>
              <a:path w="574675" h="338454">
                <a:moveTo>
                  <a:pt x="138424" y="121268"/>
                </a:moveTo>
                <a:lnTo>
                  <a:pt x="101313" y="134602"/>
                </a:lnTo>
                <a:lnTo>
                  <a:pt x="71187" y="161799"/>
                </a:lnTo>
                <a:lnTo>
                  <a:pt x="86880" y="161799"/>
                </a:lnTo>
                <a:lnTo>
                  <a:pt x="93898" y="155168"/>
                </a:lnTo>
                <a:lnTo>
                  <a:pt x="105019" y="148744"/>
                </a:lnTo>
                <a:lnTo>
                  <a:pt x="116879" y="144926"/>
                </a:lnTo>
                <a:lnTo>
                  <a:pt x="129832" y="143731"/>
                </a:lnTo>
                <a:lnTo>
                  <a:pt x="187023" y="143731"/>
                </a:lnTo>
                <a:lnTo>
                  <a:pt x="186653" y="143127"/>
                </a:lnTo>
                <a:lnTo>
                  <a:pt x="176569" y="131567"/>
                </a:lnTo>
                <a:lnTo>
                  <a:pt x="166171" y="125772"/>
                </a:lnTo>
                <a:lnTo>
                  <a:pt x="153622" y="122333"/>
                </a:lnTo>
                <a:lnTo>
                  <a:pt x="138424" y="121268"/>
                </a:lnTo>
                <a:close/>
              </a:path>
              <a:path w="574675" h="338454">
                <a:moveTo>
                  <a:pt x="117946" y="0"/>
                </a:moveTo>
                <a:lnTo>
                  <a:pt x="36327" y="12485"/>
                </a:lnTo>
                <a:lnTo>
                  <a:pt x="36327" y="21224"/>
                </a:lnTo>
                <a:lnTo>
                  <a:pt x="43310" y="20132"/>
                </a:lnTo>
                <a:lnTo>
                  <a:pt x="48501" y="19585"/>
                </a:lnTo>
                <a:lnTo>
                  <a:pt x="112286" y="19585"/>
                </a:lnTo>
                <a:lnTo>
                  <a:pt x="117946" y="0"/>
                </a:lnTo>
                <a:close/>
              </a:path>
              <a:path w="574675" h="338454">
                <a:moveTo>
                  <a:pt x="372555" y="121108"/>
                </a:moveTo>
                <a:lnTo>
                  <a:pt x="325982" y="131357"/>
                </a:lnTo>
                <a:lnTo>
                  <a:pt x="290700" y="152165"/>
                </a:lnTo>
                <a:lnTo>
                  <a:pt x="256717" y="190195"/>
                </a:lnTo>
                <a:lnTo>
                  <a:pt x="238303" y="225599"/>
                </a:lnTo>
                <a:lnTo>
                  <a:pt x="230174" y="276381"/>
                </a:lnTo>
                <a:lnTo>
                  <a:pt x="232267" y="287381"/>
                </a:lnTo>
                <a:lnTo>
                  <a:pt x="253416" y="323261"/>
                </a:lnTo>
                <a:lnTo>
                  <a:pt x="303951" y="338222"/>
                </a:lnTo>
                <a:lnTo>
                  <a:pt x="314785" y="337047"/>
                </a:lnTo>
                <a:lnTo>
                  <a:pt x="359288" y="319973"/>
                </a:lnTo>
                <a:lnTo>
                  <a:pt x="318881" y="313360"/>
                </a:lnTo>
                <a:lnTo>
                  <a:pt x="305802" y="311553"/>
                </a:lnTo>
                <a:lnTo>
                  <a:pt x="275289" y="288600"/>
                </a:lnTo>
                <a:lnTo>
                  <a:pt x="268600" y="263904"/>
                </a:lnTo>
                <a:lnTo>
                  <a:pt x="268600" y="258819"/>
                </a:lnTo>
                <a:lnTo>
                  <a:pt x="269017" y="252421"/>
                </a:lnTo>
                <a:lnTo>
                  <a:pt x="269851" y="244708"/>
                </a:lnTo>
                <a:lnTo>
                  <a:pt x="270978" y="244582"/>
                </a:lnTo>
                <a:lnTo>
                  <a:pt x="286321" y="242678"/>
                </a:lnTo>
                <a:lnTo>
                  <a:pt x="300487" y="240543"/>
                </a:lnTo>
                <a:lnTo>
                  <a:pt x="313479" y="238176"/>
                </a:lnTo>
                <a:lnTo>
                  <a:pt x="325304" y="235575"/>
                </a:lnTo>
                <a:lnTo>
                  <a:pt x="333210" y="233471"/>
                </a:lnTo>
                <a:lnTo>
                  <a:pt x="271550" y="233471"/>
                </a:lnTo>
                <a:lnTo>
                  <a:pt x="273072" y="227879"/>
                </a:lnTo>
                <a:lnTo>
                  <a:pt x="287285" y="191995"/>
                </a:lnTo>
                <a:lnTo>
                  <a:pt x="318865" y="151963"/>
                </a:lnTo>
                <a:lnTo>
                  <a:pt x="353248" y="133569"/>
                </a:lnTo>
                <a:lnTo>
                  <a:pt x="364132" y="132342"/>
                </a:lnTo>
                <a:lnTo>
                  <a:pt x="411214" y="132342"/>
                </a:lnTo>
                <a:lnTo>
                  <a:pt x="409740" y="130632"/>
                </a:lnTo>
                <a:lnTo>
                  <a:pt x="400316" y="125340"/>
                </a:lnTo>
                <a:lnTo>
                  <a:pt x="387979" y="122165"/>
                </a:lnTo>
                <a:lnTo>
                  <a:pt x="372555" y="121108"/>
                </a:lnTo>
                <a:close/>
              </a:path>
              <a:path w="574675" h="338454">
                <a:moveTo>
                  <a:pt x="398799" y="277718"/>
                </a:moveTo>
                <a:lnTo>
                  <a:pt x="366031" y="299498"/>
                </a:lnTo>
                <a:lnTo>
                  <a:pt x="318881" y="313360"/>
                </a:lnTo>
                <a:lnTo>
                  <a:pt x="369543" y="313360"/>
                </a:lnTo>
                <a:lnTo>
                  <a:pt x="370705" y="312611"/>
                </a:lnTo>
                <a:lnTo>
                  <a:pt x="382238" y="304012"/>
                </a:lnTo>
                <a:lnTo>
                  <a:pt x="393887" y="294175"/>
                </a:lnTo>
                <a:lnTo>
                  <a:pt x="405653" y="283100"/>
                </a:lnTo>
                <a:lnTo>
                  <a:pt x="398799" y="277718"/>
                </a:lnTo>
                <a:close/>
              </a:path>
              <a:path w="574675" h="338454">
                <a:moveTo>
                  <a:pt x="411214" y="132342"/>
                </a:moveTo>
                <a:lnTo>
                  <a:pt x="371987" y="132342"/>
                </a:lnTo>
                <a:lnTo>
                  <a:pt x="378037" y="134385"/>
                </a:lnTo>
                <a:lnTo>
                  <a:pt x="386531" y="142552"/>
                </a:lnTo>
                <a:lnTo>
                  <a:pt x="388654" y="147896"/>
                </a:lnTo>
                <a:lnTo>
                  <a:pt x="388269" y="159673"/>
                </a:lnTo>
                <a:lnTo>
                  <a:pt x="385353" y="169598"/>
                </a:lnTo>
                <a:lnTo>
                  <a:pt x="360173" y="201883"/>
                </a:lnTo>
                <a:lnTo>
                  <a:pt x="322648" y="222517"/>
                </a:lnTo>
                <a:lnTo>
                  <a:pt x="271550" y="233471"/>
                </a:lnTo>
                <a:lnTo>
                  <a:pt x="333210" y="233471"/>
                </a:lnTo>
                <a:lnTo>
                  <a:pt x="370312" y="219033"/>
                </a:lnTo>
                <a:lnTo>
                  <a:pt x="409659" y="188637"/>
                </a:lnTo>
                <a:lnTo>
                  <a:pt x="422349" y="152949"/>
                </a:lnTo>
                <a:lnTo>
                  <a:pt x="418832" y="141178"/>
                </a:lnTo>
                <a:lnTo>
                  <a:pt x="411214" y="132342"/>
                </a:lnTo>
                <a:close/>
              </a:path>
              <a:path w="574675" h="338454">
                <a:moveTo>
                  <a:pt x="568359" y="19585"/>
                </a:moveTo>
                <a:lnTo>
                  <a:pt x="516439" y="19585"/>
                </a:lnTo>
                <a:lnTo>
                  <a:pt x="521119" y="20802"/>
                </a:lnTo>
                <a:lnTo>
                  <a:pt x="527073" y="25666"/>
                </a:lnTo>
                <a:lnTo>
                  <a:pt x="528561" y="28768"/>
                </a:lnTo>
                <a:lnTo>
                  <a:pt x="528226" y="35215"/>
                </a:lnTo>
                <a:lnTo>
                  <a:pt x="525737" y="45824"/>
                </a:lnTo>
                <a:lnTo>
                  <a:pt x="520823" y="63673"/>
                </a:lnTo>
                <a:lnTo>
                  <a:pt x="451588" y="297695"/>
                </a:lnTo>
                <a:lnTo>
                  <a:pt x="448646" y="310535"/>
                </a:lnTo>
                <a:lnTo>
                  <a:pt x="447704" y="318508"/>
                </a:lnTo>
                <a:lnTo>
                  <a:pt x="447665" y="323975"/>
                </a:lnTo>
                <a:lnTo>
                  <a:pt x="449606" y="328512"/>
                </a:lnTo>
                <a:lnTo>
                  <a:pt x="457370" y="336379"/>
                </a:lnTo>
                <a:lnTo>
                  <a:pt x="462209" y="338347"/>
                </a:lnTo>
                <a:lnTo>
                  <a:pt x="473812" y="337816"/>
                </a:lnTo>
                <a:lnTo>
                  <a:pt x="484665" y="334114"/>
                </a:lnTo>
                <a:lnTo>
                  <a:pt x="498704" y="325790"/>
                </a:lnTo>
                <a:lnTo>
                  <a:pt x="506940" y="318508"/>
                </a:lnTo>
                <a:lnTo>
                  <a:pt x="511270" y="313942"/>
                </a:lnTo>
                <a:lnTo>
                  <a:pt x="491571" y="313942"/>
                </a:lnTo>
                <a:lnTo>
                  <a:pt x="489872" y="313162"/>
                </a:lnTo>
                <a:lnTo>
                  <a:pt x="487137" y="310041"/>
                </a:lnTo>
                <a:lnTo>
                  <a:pt x="486452" y="308090"/>
                </a:lnTo>
                <a:lnTo>
                  <a:pt x="486460" y="305394"/>
                </a:lnTo>
                <a:lnTo>
                  <a:pt x="488050" y="296524"/>
                </a:lnTo>
                <a:lnTo>
                  <a:pt x="492472" y="279892"/>
                </a:lnTo>
                <a:lnTo>
                  <a:pt x="568359" y="19585"/>
                </a:lnTo>
                <a:close/>
              </a:path>
              <a:path w="574675" h="338454">
                <a:moveTo>
                  <a:pt x="525560" y="279892"/>
                </a:moveTo>
                <a:lnTo>
                  <a:pt x="499297" y="312615"/>
                </a:lnTo>
                <a:lnTo>
                  <a:pt x="496339" y="313942"/>
                </a:lnTo>
                <a:lnTo>
                  <a:pt x="511270" y="313942"/>
                </a:lnTo>
                <a:lnTo>
                  <a:pt x="515495" y="309486"/>
                </a:lnTo>
                <a:lnTo>
                  <a:pt x="524369" y="298724"/>
                </a:lnTo>
                <a:lnTo>
                  <a:pt x="533563" y="286222"/>
                </a:lnTo>
                <a:lnTo>
                  <a:pt x="525560" y="279892"/>
                </a:lnTo>
                <a:close/>
              </a:path>
              <a:path w="574675" h="338454">
                <a:moveTo>
                  <a:pt x="574069" y="0"/>
                </a:moveTo>
                <a:lnTo>
                  <a:pt x="493310" y="12485"/>
                </a:lnTo>
                <a:lnTo>
                  <a:pt x="493310" y="21224"/>
                </a:lnTo>
                <a:lnTo>
                  <a:pt x="500801" y="20132"/>
                </a:lnTo>
                <a:lnTo>
                  <a:pt x="506383" y="19585"/>
                </a:lnTo>
                <a:lnTo>
                  <a:pt x="568359" y="19585"/>
                </a:lnTo>
                <a:lnTo>
                  <a:pt x="574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5417" y="3908184"/>
            <a:ext cx="4362450" cy="719455"/>
          </a:xfrm>
          <a:custGeom>
            <a:avLst/>
            <a:gdLst/>
            <a:ahLst/>
            <a:cxnLst/>
            <a:rect l="l" t="t" r="r" b="b"/>
            <a:pathLst>
              <a:path w="4362450" h="719454">
                <a:moveTo>
                  <a:pt x="0" y="0"/>
                </a:moveTo>
                <a:lnTo>
                  <a:pt x="4361964" y="0"/>
                </a:lnTo>
                <a:lnTo>
                  <a:pt x="4361964" y="719143"/>
                </a:lnTo>
                <a:lnTo>
                  <a:pt x="0" y="71914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spc="-4" dirty="0"/>
              <a:t>L</a:t>
            </a:r>
            <a:r>
              <a:rPr dirty="0"/>
              <a:t>inear</a:t>
            </a:r>
            <a:r>
              <a:rPr spc="4" dirty="0"/>
              <a:t> </a:t>
            </a:r>
            <a:r>
              <a:rPr dirty="0"/>
              <a:t>Gaussian</a:t>
            </a:r>
            <a:r>
              <a:rPr spc="4" dirty="0"/>
              <a:t> </a:t>
            </a:r>
            <a:r>
              <a:rPr dirty="0"/>
              <a:t>Syst</a:t>
            </a:r>
            <a:r>
              <a:rPr spc="-4" dirty="0"/>
              <a:t>e</a:t>
            </a:r>
            <a:r>
              <a:rPr dirty="0"/>
              <a:t>ms:</a:t>
            </a:r>
            <a:r>
              <a:rPr spc="4" dirty="0"/>
              <a:t> </a:t>
            </a:r>
            <a:r>
              <a:rPr dirty="0"/>
              <a:t>Ini</a:t>
            </a:r>
            <a:r>
              <a:rPr spc="-4" dirty="0"/>
              <a:t>t</a:t>
            </a:r>
            <a:r>
              <a:rPr dirty="0"/>
              <a:t>ializa</a:t>
            </a:r>
            <a:r>
              <a:rPr spc="-4" dirty="0"/>
              <a:t>t</a:t>
            </a:r>
            <a:r>
              <a:rPr dirty="0"/>
              <a:t>ion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16</a:t>
            </a:fld>
            <a:endParaRPr spc="14" dirty="0"/>
          </a:p>
        </p:txBody>
      </p:sp>
      <p:sp>
        <p:nvSpPr>
          <p:cNvPr id="22" name="object 22"/>
          <p:cNvSpPr txBox="1"/>
          <p:nvPr/>
        </p:nvSpPr>
        <p:spPr>
          <a:xfrm>
            <a:off x="1189340" y="2182996"/>
            <a:ext cx="488823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4" dirty="0">
                <a:latin typeface="Verdana"/>
                <a:cs typeface="Verdana"/>
              </a:rPr>
              <a:t>Initial belief is </a:t>
            </a:r>
            <a:r>
              <a:rPr sz="1900" spc="10" dirty="0">
                <a:latin typeface="Verdana"/>
                <a:cs typeface="Verdana"/>
              </a:rPr>
              <a:t>normally</a:t>
            </a:r>
            <a:r>
              <a:rPr sz="1900" spc="4" dirty="0">
                <a:latin typeface="Verdana"/>
                <a:cs typeface="Verdana"/>
              </a:rPr>
              <a:t> distributed: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180" y="1784050"/>
            <a:ext cx="7781925" cy="747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marR="5080" indent="-339010">
              <a:lnSpc>
                <a:spcPct val="101699"/>
              </a:lnSpc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latin typeface="Verdana"/>
                <a:cs typeface="Verdana"/>
              </a:rPr>
              <a:t>Dynam</a:t>
            </a:r>
            <a:r>
              <a:rPr sz="2300" spc="10" dirty="0">
                <a:latin typeface="Verdana"/>
                <a:cs typeface="Verdana"/>
              </a:rPr>
              <a:t>ics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are</a:t>
            </a:r>
            <a:r>
              <a:rPr sz="2300" spc="4" dirty="0">
                <a:latin typeface="Verdana"/>
                <a:cs typeface="Verdana"/>
              </a:rPr>
              <a:t> li</a:t>
            </a:r>
            <a:r>
              <a:rPr sz="2300" dirty="0">
                <a:latin typeface="Verdana"/>
                <a:cs typeface="Verdana"/>
              </a:rPr>
              <a:t>near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fun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sta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an</a:t>
            </a:r>
            <a:r>
              <a:rPr sz="2300" spc="10" dirty="0">
                <a:latin typeface="Verdana"/>
                <a:cs typeface="Verdana"/>
              </a:rPr>
              <a:t>d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co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ol</a:t>
            </a:r>
            <a:r>
              <a:rPr sz="2300" spc="4" dirty="0">
                <a:latin typeface="Verdana"/>
                <a:cs typeface="Verdana"/>
              </a:rPr>
              <a:t> pl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4" dirty="0">
                <a:latin typeface="Verdana"/>
                <a:cs typeface="Verdana"/>
              </a:rPr>
              <a:t>ddi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4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ve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oi</a:t>
            </a:r>
            <a:r>
              <a:rPr sz="2300" dirty="0">
                <a:latin typeface="Verdana"/>
                <a:cs typeface="Verdana"/>
              </a:rPr>
              <a:t>se</a:t>
            </a:r>
            <a:r>
              <a:rPr sz="2300" spc="10" dirty="0"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72076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9" y="39841"/>
                </a:lnTo>
                <a:lnTo>
                  <a:pt x="1327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3"/>
                </a:lnTo>
                <a:lnTo>
                  <a:pt x="14875" y="138903"/>
                </a:lnTo>
                <a:lnTo>
                  <a:pt x="18930" y="137585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9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2" y="126672"/>
                </a:lnTo>
                <a:lnTo>
                  <a:pt x="18622" y="123150"/>
                </a:lnTo>
                <a:lnTo>
                  <a:pt x="20143" y="118008"/>
                </a:lnTo>
                <a:lnTo>
                  <a:pt x="23188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3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9" y="0"/>
                </a:lnTo>
                <a:lnTo>
                  <a:pt x="45806" y="7042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1" y="29311"/>
                </a:lnTo>
                <a:lnTo>
                  <a:pt x="16572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0459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6" y="137886"/>
                </a:lnTo>
                <a:lnTo>
                  <a:pt x="7617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3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9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1419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9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6" y="137886"/>
                </a:lnTo>
                <a:lnTo>
                  <a:pt x="7617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3" y="133739"/>
                </a:lnTo>
                <a:lnTo>
                  <a:pt x="29503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7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9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3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56" y="39841"/>
                </a:lnTo>
                <a:lnTo>
                  <a:pt x="60835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44782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8" y="39841"/>
                </a:moveTo>
                <a:lnTo>
                  <a:pt x="24738" y="39841"/>
                </a:lnTo>
                <a:lnTo>
                  <a:pt x="1324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2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60" h="139064">
                <a:moveTo>
                  <a:pt x="37814" y="111009"/>
                </a:moveTo>
                <a:lnTo>
                  <a:pt x="22810" y="129128"/>
                </a:lnTo>
                <a:lnTo>
                  <a:pt x="29502" y="129128"/>
                </a:lnTo>
                <a:lnTo>
                  <a:pt x="32983" y="125790"/>
                </a:lnTo>
                <a:lnTo>
                  <a:pt x="41706" y="113953"/>
                </a:lnTo>
                <a:lnTo>
                  <a:pt x="37814" y="111009"/>
                </a:lnTo>
                <a:close/>
              </a:path>
              <a:path w="60960" h="139064">
                <a:moveTo>
                  <a:pt x="55727" y="0"/>
                </a:moveTo>
                <a:lnTo>
                  <a:pt x="50537" y="0"/>
                </a:lnTo>
                <a:lnTo>
                  <a:pt x="45806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5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55742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8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6" y="137886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60" h="139064">
                <a:moveTo>
                  <a:pt x="37815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5" y="111009"/>
                </a:lnTo>
                <a:close/>
              </a:path>
              <a:path w="60960" h="139064">
                <a:moveTo>
                  <a:pt x="55728" y="0"/>
                </a:moveTo>
                <a:lnTo>
                  <a:pt x="50538" y="0"/>
                </a:lnTo>
                <a:lnTo>
                  <a:pt x="45805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73823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8" y="39841"/>
                </a:moveTo>
                <a:lnTo>
                  <a:pt x="24738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6" y="137886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9" y="137585"/>
                </a:lnTo>
                <a:lnTo>
                  <a:pt x="24692" y="133739"/>
                </a:lnTo>
                <a:lnTo>
                  <a:pt x="29502" y="129128"/>
                </a:lnTo>
                <a:lnTo>
                  <a:pt x="20507" y="129128"/>
                </a:lnTo>
                <a:lnTo>
                  <a:pt x="19898" y="128817"/>
                </a:lnTo>
                <a:lnTo>
                  <a:pt x="18876" y="127572"/>
                </a:lnTo>
                <a:lnTo>
                  <a:pt x="18620" y="126672"/>
                </a:lnTo>
                <a:lnTo>
                  <a:pt x="18620" y="123150"/>
                </a:lnTo>
                <a:lnTo>
                  <a:pt x="20143" y="118008"/>
                </a:lnTo>
                <a:lnTo>
                  <a:pt x="23187" y="110067"/>
                </a:lnTo>
                <a:lnTo>
                  <a:pt x="43948" y="39841"/>
                </a:lnTo>
                <a:close/>
              </a:path>
              <a:path w="60959" h="139064">
                <a:moveTo>
                  <a:pt x="37814" y="111009"/>
                </a:moveTo>
                <a:lnTo>
                  <a:pt x="22811" y="129128"/>
                </a:lnTo>
                <a:lnTo>
                  <a:pt x="29502" y="129128"/>
                </a:lnTo>
                <a:lnTo>
                  <a:pt x="32984" y="125790"/>
                </a:lnTo>
                <a:lnTo>
                  <a:pt x="41708" y="113953"/>
                </a:lnTo>
                <a:lnTo>
                  <a:pt x="37814" y="111009"/>
                </a:lnTo>
                <a:close/>
              </a:path>
              <a:path w="60959" h="139064">
                <a:moveTo>
                  <a:pt x="55727" y="0"/>
                </a:moveTo>
                <a:lnTo>
                  <a:pt x="50538" y="0"/>
                </a:lnTo>
                <a:lnTo>
                  <a:pt x="45805" y="7041"/>
                </a:lnTo>
                <a:lnTo>
                  <a:pt x="37511" y="17609"/>
                </a:lnTo>
                <a:lnTo>
                  <a:pt x="29970" y="24740"/>
                </a:lnTo>
                <a:lnTo>
                  <a:pt x="23920" y="29311"/>
                </a:lnTo>
                <a:lnTo>
                  <a:pt x="16570" y="32791"/>
                </a:lnTo>
                <a:lnTo>
                  <a:pt x="7919" y="35180"/>
                </a:lnTo>
                <a:lnTo>
                  <a:pt x="6739" y="39841"/>
                </a:lnTo>
                <a:lnTo>
                  <a:pt x="59756" y="39841"/>
                </a:lnTo>
                <a:lnTo>
                  <a:pt x="60834" y="32303"/>
                </a:lnTo>
                <a:lnTo>
                  <a:pt x="46156" y="32303"/>
                </a:lnTo>
                <a:lnTo>
                  <a:pt x="557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7331" y="3171381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107" y="22259"/>
                </a:moveTo>
                <a:lnTo>
                  <a:pt x="40802" y="22259"/>
                </a:lnTo>
                <a:lnTo>
                  <a:pt x="42285" y="22832"/>
                </a:lnTo>
                <a:lnTo>
                  <a:pt x="45004" y="25119"/>
                </a:lnTo>
                <a:lnTo>
                  <a:pt x="45684" y="26499"/>
                </a:lnTo>
                <a:lnTo>
                  <a:pt x="45567" y="29720"/>
                </a:lnTo>
                <a:lnTo>
                  <a:pt x="43255" y="39616"/>
                </a:lnTo>
                <a:lnTo>
                  <a:pt x="37983" y="56042"/>
                </a:lnTo>
                <a:lnTo>
                  <a:pt x="13215" y="130537"/>
                </a:lnTo>
                <a:lnTo>
                  <a:pt x="9468" y="144345"/>
                </a:lnTo>
                <a:lnTo>
                  <a:pt x="7220" y="155860"/>
                </a:lnTo>
                <a:lnTo>
                  <a:pt x="6581" y="163715"/>
                </a:lnTo>
                <a:lnTo>
                  <a:pt x="6470" y="171522"/>
                </a:lnTo>
                <a:lnTo>
                  <a:pt x="8698" y="176843"/>
                </a:lnTo>
                <a:lnTo>
                  <a:pt x="17607" y="185256"/>
                </a:lnTo>
                <a:lnTo>
                  <a:pt x="23036" y="187359"/>
                </a:lnTo>
                <a:lnTo>
                  <a:pt x="30034" y="187350"/>
                </a:lnTo>
                <a:lnTo>
                  <a:pt x="40361" y="185930"/>
                </a:lnTo>
                <a:lnTo>
                  <a:pt x="51334" y="181829"/>
                </a:lnTo>
                <a:lnTo>
                  <a:pt x="63098" y="174897"/>
                </a:lnTo>
                <a:lnTo>
                  <a:pt x="75153" y="165503"/>
                </a:lnTo>
                <a:lnTo>
                  <a:pt x="45712" y="165503"/>
                </a:lnTo>
                <a:lnTo>
                  <a:pt x="43378" y="164730"/>
                </a:lnTo>
                <a:lnTo>
                  <a:pt x="39885" y="161634"/>
                </a:lnTo>
                <a:lnTo>
                  <a:pt x="39010" y="159581"/>
                </a:lnTo>
                <a:lnTo>
                  <a:pt x="39652" y="151935"/>
                </a:lnTo>
                <a:lnTo>
                  <a:pt x="42649" y="140402"/>
                </a:lnTo>
                <a:lnTo>
                  <a:pt x="48093" y="123644"/>
                </a:lnTo>
                <a:lnTo>
                  <a:pt x="70715" y="56858"/>
                </a:lnTo>
                <a:lnTo>
                  <a:pt x="75486" y="41254"/>
                </a:lnTo>
                <a:lnTo>
                  <a:pt x="78349" y="29127"/>
                </a:lnTo>
                <a:lnTo>
                  <a:pt x="79107" y="22259"/>
                </a:lnTo>
                <a:close/>
              </a:path>
              <a:path w="187325" h="187960">
                <a:moveTo>
                  <a:pt x="160242" y="94519"/>
                </a:moveTo>
                <a:lnTo>
                  <a:pt x="131958" y="94519"/>
                </a:lnTo>
                <a:lnTo>
                  <a:pt x="126807" y="111657"/>
                </a:lnTo>
                <a:lnTo>
                  <a:pt x="114338" y="153777"/>
                </a:lnTo>
                <a:lnTo>
                  <a:pt x="111734" y="166982"/>
                </a:lnTo>
                <a:lnTo>
                  <a:pt x="111760" y="176436"/>
                </a:lnTo>
                <a:lnTo>
                  <a:pt x="113074" y="180068"/>
                </a:lnTo>
                <a:lnTo>
                  <a:pt x="118534" y="185901"/>
                </a:lnTo>
                <a:lnTo>
                  <a:pt x="122231" y="187359"/>
                </a:lnTo>
                <a:lnTo>
                  <a:pt x="127526" y="187350"/>
                </a:lnTo>
                <a:lnTo>
                  <a:pt x="145041" y="167927"/>
                </a:lnTo>
                <a:lnTo>
                  <a:pt x="144104" y="167407"/>
                </a:lnTo>
                <a:lnTo>
                  <a:pt x="142711" y="165332"/>
                </a:lnTo>
                <a:lnTo>
                  <a:pt x="142363" y="163715"/>
                </a:lnTo>
                <a:lnTo>
                  <a:pt x="143030" y="155768"/>
                </a:lnTo>
                <a:lnTo>
                  <a:pt x="145751" y="143932"/>
                </a:lnTo>
                <a:lnTo>
                  <a:pt x="150569" y="126942"/>
                </a:lnTo>
                <a:lnTo>
                  <a:pt x="160242" y="94519"/>
                </a:lnTo>
                <a:close/>
              </a:path>
              <a:path w="187325" h="187960">
                <a:moveTo>
                  <a:pt x="174970" y="145163"/>
                </a:moveTo>
                <a:lnTo>
                  <a:pt x="165261" y="146397"/>
                </a:lnTo>
                <a:lnTo>
                  <a:pt x="156919" y="159205"/>
                </a:lnTo>
                <a:lnTo>
                  <a:pt x="152255" y="165092"/>
                </a:lnTo>
                <a:lnTo>
                  <a:pt x="150053" y="166982"/>
                </a:lnTo>
                <a:lnTo>
                  <a:pt x="148041" y="167927"/>
                </a:lnTo>
                <a:lnTo>
                  <a:pt x="159130" y="167927"/>
                </a:lnTo>
                <a:lnTo>
                  <a:pt x="167032" y="157691"/>
                </a:lnTo>
                <a:lnTo>
                  <a:pt x="174970" y="145163"/>
                </a:lnTo>
                <a:close/>
              </a:path>
              <a:path w="187325" h="187960">
                <a:moveTo>
                  <a:pt x="187154" y="4307"/>
                </a:moveTo>
                <a:lnTo>
                  <a:pt x="156922" y="4307"/>
                </a:lnTo>
                <a:lnTo>
                  <a:pt x="147966" y="34613"/>
                </a:lnTo>
                <a:lnTo>
                  <a:pt x="143504" y="47777"/>
                </a:lnTo>
                <a:lnTo>
                  <a:pt x="123628" y="91086"/>
                </a:lnTo>
                <a:lnTo>
                  <a:pt x="92922" y="133206"/>
                </a:lnTo>
                <a:lnTo>
                  <a:pt x="59241" y="163280"/>
                </a:lnTo>
                <a:lnTo>
                  <a:pt x="53239" y="165503"/>
                </a:lnTo>
                <a:lnTo>
                  <a:pt x="75153" y="165503"/>
                </a:lnTo>
                <a:lnTo>
                  <a:pt x="105805" y="131035"/>
                </a:lnTo>
                <a:lnTo>
                  <a:pt x="131958" y="94519"/>
                </a:lnTo>
                <a:lnTo>
                  <a:pt x="160242" y="94519"/>
                </a:lnTo>
                <a:lnTo>
                  <a:pt x="187154" y="4307"/>
                </a:lnTo>
                <a:close/>
              </a:path>
              <a:path w="187325" h="187960">
                <a:moveTo>
                  <a:pt x="66266" y="0"/>
                </a:moveTo>
                <a:lnTo>
                  <a:pt x="26728" y="14328"/>
                </a:lnTo>
                <a:lnTo>
                  <a:pt x="0" y="43290"/>
                </a:lnTo>
                <a:lnTo>
                  <a:pt x="13077" y="40412"/>
                </a:lnTo>
                <a:lnTo>
                  <a:pt x="23088" y="30270"/>
                </a:lnTo>
                <a:lnTo>
                  <a:pt x="29094" y="25288"/>
                </a:lnTo>
                <a:lnTo>
                  <a:pt x="32458" y="23268"/>
                </a:lnTo>
                <a:lnTo>
                  <a:pt x="35826" y="22259"/>
                </a:lnTo>
                <a:lnTo>
                  <a:pt x="79107" y="22259"/>
                </a:lnTo>
                <a:lnTo>
                  <a:pt x="79303" y="20476"/>
                </a:lnTo>
                <a:lnTo>
                  <a:pt x="79256" y="14328"/>
                </a:lnTo>
                <a:lnTo>
                  <a:pt x="77581" y="9547"/>
                </a:lnTo>
                <a:lnTo>
                  <a:pt x="70695" y="1910"/>
                </a:lnTo>
                <a:lnTo>
                  <a:pt x="662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49910" y="3079856"/>
            <a:ext cx="254000" cy="274955"/>
          </a:xfrm>
          <a:custGeom>
            <a:avLst/>
            <a:gdLst/>
            <a:ahLst/>
            <a:cxnLst/>
            <a:rect l="l" t="t" r="r" b="b"/>
            <a:pathLst>
              <a:path w="254000" h="274954">
                <a:moveTo>
                  <a:pt x="170808" y="0"/>
                </a:moveTo>
                <a:lnTo>
                  <a:pt x="72006" y="0"/>
                </a:lnTo>
                <a:lnTo>
                  <a:pt x="69175" y="7537"/>
                </a:lnTo>
                <a:lnTo>
                  <a:pt x="71197" y="7672"/>
                </a:lnTo>
                <a:lnTo>
                  <a:pt x="86027" y="7739"/>
                </a:lnTo>
                <a:lnTo>
                  <a:pt x="93071" y="9190"/>
                </a:lnTo>
                <a:lnTo>
                  <a:pt x="100486" y="15001"/>
                </a:lnTo>
                <a:lnTo>
                  <a:pt x="102328" y="18926"/>
                </a:lnTo>
                <a:lnTo>
                  <a:pt x="102177" y="26994"/>
                </a:lnTo>
                <a:lnTo>
                  <a:pt x="43676" y="235420"/>
                </a:lnTo>
                <a:lnTo>
                  <a:pt x="24063" y="264011"/>
                </a:lnTo>
                <a:lnTo>
                  <a:pt x="20289" y="265761"/>
                </a:lnTo>
                <a:lnTo>
                  <a:pt x="13143" y="266771"/>
                </a:lnTo>
                <a:lnTo>
                  <a:pt x="2628" y="267040"/>
                </a:lnTo>
                <a:lnTo>
                  <a:pt x="0" y="274576"/>
                </a:lnTo>
                <a:lnTo>
                  <a:pt x="111485" y="274474"/>
                </a:lnTo>
                <a:lnTo>
                  <a:pt x="160929" y="269028"/>
                </a:lnTo>
                <a:lnTo>
                  <a:pt x="183352" y="260369"/>
                </a:lnTo>
                <a:lnTo>
                  <a:pt x="99469" y="260369"/>
                </a:lnTo>
                <a:lnTo>
                  <a:pt x="87150" y="259419"/>
                </a:lnTo>
                <a:lnTo>
                  <a:pt x="72259" y="257702"/>
                </a:lnTo>
                <a:lnTo>
                  <a:pt x="106991" y="135672"/>
                </a:lnTo>
                <a:lnTo>
                  <a:pt x="194445" y="135672"/>
                </a:lnTo>
                <a:lnTo>
                  <a:pt x="193724" y="135162"/>
                </a:lnTo>
                <a:lnTo>
                  <a:pt x="182722" y="128210"/>
                </a:lnTo>
                <a:lnTo>
                  <a:pt x="196562" y="124172"/>
                </a:lnTo>
                <a:lnTo>
                  <a:pt x="200183" y="122751"/>
                </a:lnTo>
                <a:lnTo>
                  <a:pt x="126117" y="122751"/>
                </a:lnTo>
                <a:lnTo>
                  <a:pt x="119781" y="122392"/>
                </a:lnTo>
                <a:lnTo>
                  <a:pt x="111018" y="121674"/>
                </a:lnTo>
                <a:lnTo>
                  <a:pt x="141116" y="16419"/>
                </a:lnTo>
                <a:lnTo>
                  <a:pt x="145767" y="15533"/>
                </a:lnTo>
                <a:lnTo>
                  <a:pt x="156286" y="14563"/>
                </a:lnTo>
                <a:lnTo>
                  <a:pt x="227740" y="14563"/>
                </a:lnTo>
                <a:lnTo>
                  <a:pt x="223849" y="12086"/>
                </a:lnTo>
                <a:lnTo>
                  <a:pt x="209054" y="5506"/>
                </a:lnTo>
                <a:lnTo>
                  <a:pt x="197164" y="2447"/>
                </a:lnTo>
                <a:lnTo>
                  <a:pt x="184416" y="611"/>
                </a:lnTo>
                <a:lnTo>
                  <a:pt x="170808" y="0"/>
                </a:lnTo>
                <a:close/>
              </a:path>
              <a:path w="254000" h="274954">
                <a:moveTo>
                  <a:pt x="194445" y="135672"/>
                </a:moveTo>
                <a:lnTo>
                  <a:pt x="106991" y="135672"/>
                </a:lnTo>
                <a:lnTo>
                  <a:pt x="125652" y="135692"/>
                </a:lnTo>
                <a:lnTo>
                  <a:pt x="140772" y="136780"/>
                </a:lnTo>
                <a:lnTo>
                  <a:pt x="180101" y="158470"/>
                </a:lnTo>
                <a:lnTo>
                  <a:pt x="187648" y="199505"/>
                </a:lnTo>
                <a:lnTo>
                  <a:pt x="184757" y="211860"/>
                </a:lnTo>
                <a:lnTo>
                  <a:pt x="160990" y="243305"/>
                </a:lnTo>
                <a:lnTo>
                  <a:pt x="114811" y="259776"/>
                </a:lnTo>
                <a:lnTo>
                  <a:pt x="99469" y="260369"/>
                </a:lnTo>
                <a:lnTo>
                  <a:pt x="183352" y="260369"/>
                </a:lnTo>
                <a:lnTo>
                  <a:pt x="212870" y="235868"/>
                </a:lnTo>
                <a:lnTo>
                  <a:pt x="228340" y="199471"/>
                </a:lnTo>
                <a:lnTo>
                  <a:pt x="229266" y="186110"/>
                </a:lnTo>
                <a:lnTo>
                  <a:pt x="227436" y="174718"/>
                </a:lnTo>
                <a:lnTo>
                  <a:pt x="222429" y="163214"/>
                </a:lnTo>
                <a:lnTo>
                  <a:pt x="213694" y="150981"/>
                </a:lnTo>
                <a:lnTo>
                  <a:pt x="204349" y="142681"/>
                </a:lnTo>
                <a:lnTo>
                  <a:pt x="194445" y="135672"/>
                </a:lnTo>
                <a:close/>
              </a:path>
              <a:path w="254000" h="274954">
                <a:moveTo>
                  <a:pt x="227740" y="14563"/>
                </a:moveTo>
                <a:lnTo>
                  <a:pt x="156286" y="14563"/>
                </a:lnTo>
                <a:lnTo>
                  <a:pt x="172923" y="14836"/>
                </a:lnTo>
                <a:lnTo>
                  <a:pt x="184720" y="17859"/>
                </a:lnTo>
                <a:lnTo>
                  <a:pt x="195808" y="23791"/>
                </a:lnTo>
                <a:lnTo>
                  <a:pt x="206788" y="33356"/>
                </a:lnTo>
                <a:lnTo>
                  <a:pt x="211537" y="44934"/>
                </a:lnTo>
                <a:lnTo>
                  <a:pt x="213115" y="59307"/>
                </a:lnTo>
                <a:lnTo>
                  <a:pt x="211677" y="72257"/>
                </a:lnTo>
                <a:lnTo>
                  <a:pt x="191500" y="105310"/>
                </a:lnTo>
                <a:lnTo>
                  <a:pt x="145586" y="122054"/>
                </a:lnTo>
                <a:lnTo>
                  <a:pt x="130027" y="122751"/>
                </a:lnTo>
                <a:lnTo>
                  <a:pt x="200183" y="122751"/>
                </a:lnTo>
                <a:lnTo>
                  <a:pt x="238136" y="98939"/>
                </a:lnTo>
                <a:lnTo>
                  <a:pt x="253433" y="50564"/>
                </a:lnTo>
                <a:lnTo>
                  <a:pt x="249748" y="38980"/>
                </a:lnTo>
                <a:lnTo>
                  <a:pt x="242261" y="26374"/>
                </a:lnTo>
                <a:lnTo>
                  <a:pt x="234591" y="18926"/>
                </a:lnTo>
                <a:lnTo>
                  <a:pt x="227740" y="14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50012" y="3171381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6" y="155055"/>
                </a:moveTo>
                <a:lnTo>
                  <a:pt x="10847" y="155055"/>
                </a:lnTo>
                <a:lnTo>
                  <a:pt x="7274" y="156491"/>
                </a:lnTo>
                <a:lnTo>
                  <a:pt x="1455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5" y="181688"/>
                </a:lnTo>
                <a:lnTo>
                  <a:pt x="9178" y="185469"/>
                </a:lnTo>
                <a:lnTo>
                  <a:pt x="14032" y="187359"/>
                </a:lnTo>
                <a:lnTo>
                  <a:pt x="20964" y="187308"/>
                </a:lnTo>
                <a:lnTo>
                  <a:pt x="31961" y="184315"/>
                </a:lnTo>
                <a:lnTo>
                  <a:pt x="44296" y="176176"/>
                </a:lnTo>
                <a:lnTo>
                  <a:pt x="50797" y="169813"/>
                </a:lnTo>
                <a:lnTo>
                  <a:pt x="54372" y="165823"/>
                </a:lnTo>
                <a:lnTo>
                  <a:pt x="34663" y="165823"/>
                </a:lnTo>
                <a:lnTo>
                  <a:pt x="32017" y="164320"/>
                </a:lnTo>
                <a:lnTo>
                  <a:pt x="23816" y="157142"/>
                </a:lnTo>
                <a:lnTo>
                  <a:pt x="19316" y="155055"/>
                </a:lnTo>
                <a:close/>
              </a:path>
              <a:path w="193039" h="187960">
                <a:moveTo>
                  <a:pt x="129076" y="117747"/>
                </a:moveTo>
                <a:lnTo>
                  <a:pt x="94931" y="117747"/>
                </a:lnTo>
                <a:lnTo>
                  <a:pt x="99141" y="136140"/>
                </a:lnTo>
                <a:lnTo>
                  <a:pt x="110007" y="175178"/>
                </a:lnTo>
                <a:lnTo>
                  <a:pt x="120270" y="187359"/>
                </a:lnTo>
                <a:lnTo>
                  <a:pt x="131132" y="186885"/>
                </a:lnTo>
                <a:lnTo>
                  <a:pt x="140090" y="182330"/>
                </a:lnTo>
                <a:lnTo>
                  <a:pt x="155179" y="170495"/>
                </a:lnTo>
                <a:lnTo>
                  <a:pt x="160685" y="164410"/>
                </a:lnTo>
                <a:lnTo>
                  <a:pt x="141250" y="164410"/>
                </a:lnTo>
                <a:lnTo>
                  <a:pt x="139559" y="163381"/>
                </a:lnTo>
                <a:lnTo>
                  <a:pt x="136166" y="159265"/>
                </a:lnTo>
                <a:lnTo>
                  <a:pt x="134082" y="152981"/>
                </a:lnTo>
                <a:lnTo>
                  <a:pt x="131611" y="142471"/>
                </a:lnTo>
                <a:lnTo>
                  <a:pt x="129076" y="117747"/>
                </a:lnTo>
                <a:close/>
              </a:path>
              <a:path w="193039" h="187960">
                <a:moveTo>
                  <a:pt x="97556" y="16151"/>
                </a:moveTo>
                <a:lnTo>
                  <a:pt x="51386" y="16151"/>
                </a:lnTo>
                <a:lnTo>
                  <a:pt x="58624" y="18008"/>
                </a:lnTo>
                <a:lnTo>
                  <a:pt x="68454" y="25434"/>
                </a:lnTo>
                <a:lnTo>
                  <a:pt x="83154" y="76417"/>
                </a:lnTo>
                <a:lnTo>
                  <a:pt x="86943" y="98255"/>
                </a:lnTo>
                <a:lnTo>
                  <a:pt x="82090" y="107100"/>
                </a:lnTo>
                <a:lnTo>
                  <a:pt x="56669" y="146749"/>
                </a:lnTo>
                <a:lnTo>
                  <a:pt x="38101" y="165823"/>
                </a:lnTo>
                <a:lnTo>
                  <a:pt x="54372" y="165823"/>
                </a:lnTo>
                <a:lnTo>
                  <a:pt x="58001" y="161773"/>
                </a:lnTo>
                <a:lnTo>
                  <a:pt x="65962" y="152302"/>
                </a:lnTo>
                <a:lnTo>
                  <a:pt x="74734" y="141644"/>
                </a:lnTo>
                <a:lnTo>
                  <a:pt x="84372" y="130044"/>
                </a:lnTo>
                <a:lnTo>
                  <a:pt x="94931" y="117747"/>
                </a:lnTo>
                <a:lnTo>
                  <a:pt x="129076" y="117747"/>
                </a:lnTo>
                <a:lnTo>
                  <a:pt x="123144" y="59909"/>
                </a:lnTo>
                <a:lnTo>
                  <a:pt x="125938" y="55713"/>
                </a:lnTo>
                <a:lnTo>
                  <a:pt x="110512" y="55713"/>
                </a:lnTo>
                <a:lnTo>
                  <a:pt x="106240" y="39214"/>
                </a:lnTo>
                <a:lnTo>
                  <a:pt x="102920" y="27824"/>
                </a:lnTo>
                <a:lnTo>
                  <a:pt x="100283" y="20666"/>
                </a:lnTo>
                <a:lnTo>
                  <a:pt x="97556" y="16151"/>
                </a:lnTo>
                <a:close/>
              </a:path>
              <a:path w="193039" h="187960">
                <a:moveTo>
                  <a:pt x="177953" y="139442"/>
                </a:moveTo>
                <a:lnTo>
                  <a:pt x="168356" y="140416"/>
                </a:lnTo>
                <a:lnTo>
                  <a:pt x="160985" y="151122"/>
                </a:lnTo>
                <a:lnTo>
                  <a:pt x="152507" y="159834"/>
                </a:lnTo>
                <a:lnTo>
                  <a:pt x="148866" y="162885"/>
                </a:lnTo>
                <a:lnTo>
                  <a:pt x="145676" y="164410"/>
                </a:lnTo>
                <a:lnTo>
                  <a:pt x="160685" y="164410"/>
                </a:lnTo>
                <a:lnTo>
                  <a:pt x="163626" y="161161"/>
                </a:lnTo>
                <a:lnTo>
                  <a:pt x="171217" y="150809"/>
                </a:lnTo>
                <a:lnTo>
                  <a:pt x="177953" y="139442"/>
                </a:lnTo>
                <a:close/>
              </a:path>
              <a:path w="193039" h="187960">
                <a:moveTo>
                  <a:pt x="180009" y="0"/>
                </a:moveTo>
                <a:lnTo>
                  <a:pt x="170426" y="0"/>
                </a:lnTo>
                <a:lnTo>
                  <a:pt x="166899" y="684"/>
                </a:lnTo>
                <a:lnTo>
                  <a:pt x="133818" y="26465"/>
                </a:lnTo>
                <a:lnTo>
                  <a:pt x="129167" y="33027"/>
                </a:lnTo>
                <a:lnTo>
                  <a:pt x="110512" y="55713"/>
                </a:lnTo>
                <a:lnTo>
                  <a:pt x="125938" y="55713"/>
                </a:lnTo>
                <a:lnTo>
                  <a:pt x="130869" y="48309"/>
                </a:lnTo>
                <a:lnTo>
                  <a:pt x="137988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4" y="26920"/>
                </a:lnTo>
                <a:lnTo>
                  <a:pt x="190277" y="26920"/>
                </a:lnTo>
                <a:lnTo>
                  <a:pt x="192058" y="25191"/>
                </a:lnTo>
                <a:lnTo>
                  <a:pt x="193052" y="21603"/>
                </a:lnTo>
                <a:lnTo>
                  <a:pt x="193052" y="11799"/>
                </a:lnTo>
                <a:lnTo>
                  <a:pt x="191355" y="7936"/>
                </a:lnTo>
                <a:lnTo>
                  <a:pt x="184570" y="1587"/>
                </a:lnTo>
                <a:lnTo>
                  <a:pt x="180009" y="0"/>
                </a:lnTo>
                <a:close/>
              </a:path>
              <a:path w="193039" h="187960">
                <a:moveTo>
                  <a:pt x="190277" y="26920"/>
                </a:moveTo>
                <a:lnTo>
                  <a:pt x="157967" y="26920"/>
                </a:lnTo>
                <a:lnTo>
                  <a:pt x="162147" y="28069"/>
                </a:lnTo>
                <a:lnTo>
                  <a:pt x="168381" y="30368"/>
                </a:lnTo>
                <a:lnTo>
                  <a:pt x="171561" y="31658"/>
                </a:lnTo>
                <a:lnTo>
                  <a:pt x="174543" y="32303"/>
                </a:lnTo>
                <a:lnTo>
                  <a:pt x="182104" y="32303"/>
                </a:lnTo>
                <a:lnTo>
                  <a:pt x="186350" y="30576"/>
                </a:lnTo>
                <a:lnTo>
                  <a:pt x="190277" y="26920"/>
                </a:lnTo>
                <a:close/>
              </a:path>
              <a:path w="193039" h="187960">
                <a:moveTo>
                  <a:pt x="85437" y="0"/>
                </a:moveTo>
                <a:lnTo>
                  <a:pt x="31276" y="9691"/>
                </a:lnTo>
                <a:lnTo>
                  <a:pt x="31276" y="16555"/>
                </a:lnTo>
                <a:lnTo>
                  <a:pt x="35264" y="16286"/>
                </a:lnTo>
                <a:lnTo>
                  <a:pt x="38780" y="16151"/>
                </a:lnTo>
                <a:lnTo>
                  <a:pt x="97556" y="16151"/>
                </a:lnTo>
                <a:lnTo>
                  <a:pt x="94038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13938" y="3073395"/>
            <a:ext cx="245110" cy="281305"/>
          </a:xfrm>
          <a:custGeom>
            <a:avLst/>
            <a:gdLst/>
            <a:ahLst/>
            <a:cxnLst/>
            <a:rect l="l" t="t" r="r" b="b"/>
            <a:pathLst>
              <a:path w="245110" h="281304">
                <a:moveTo>
                  <a:pt x="233615" y="0"/>
                </a:moveTo>
                <a:lnTo>
                  <a:pt x="226368" y="0"/>
                </a:lnTo>
                <a:lnTo>
                  <a:pt x="58159" y="228083"/>
                </a:lnTo>
                <a:lnTo>
                  <a:pt x="48996" y="240245"/>
                </a:lnTo>
                <a:lnTo>
                  <a:pt x="14927" y="271120"/>
                </a:lnTo>
                <a:lnTo>
                  <a:pt x="2223" y="273500"/>
                </a:lnTo>
                <a:lnTo>
                  <a:pt x="0" y="281037"/>
                </a:lnTo>
                <a:lnTo>
                  <a:pt x="80467" y="281037"/>
                </a:lnTo>
                <a:lnTo>
                  <a:pt x="82690" y="273500"/>
                </a:lnTo>
                <a:lnTo>
                  <a:pt x="74602" y="273231"/>
                </a:lnTo>
                <a:lnTo>
                  <a:pt x="68806" y="271567"/>
                </a:lnTo>
                <a:lnTo>
                  <a:pt x="61795" y="265455"/>
                </a:lnTo>
                <a:lnTo>
                  <a:pt x="60145" y="262009"/>
                </a:lnTo>
                <a:lnTo>
                  <a:pt x="60043" y="254347"/>
                </a:lnTo>
                <a:lnTo>
                  <a:pt x="60852" y="250924"/>
                </a:lnTo>
                <a:lnTo>
                  <a:pt x="64086" y="243599"/>
                </a:lnTo>
                <a:lnTo>
                  <a:pt x="68064" y="237580"/>
                </a:lnTo>
                <a:lnTo>
                  <a:pt x="74400" y="229200"/>
                </a:lnTo>
                <a:lnTo>
                  <a:pt x="102880" y="190588"/>
                </a:lnTo>
                <a:lnTo>
                  <a:pt x="214744" y="190588"/>
                </a:lnTo>
                <a:lnTo>
                  <a:pt x="216130" y="176590"/>
                </a:lnTo>
                <a:lnTo>
                  <a:pt x="113209" y="176590"/>
                </a:lnTo>
                <a:lnTo>
                  <a:pt x="192176" y="69585"/>
                </a:lnTo>
                <a:lnTo>
                  <a:pt x="226725" y="69585"/>
                </a:lnTo>
                <a:lnTo>
                  <a:pt x="233615" y="0"/>
                </a:lnTo>
                <a:close/>
              </a:path>
              <a:path w="245110" h="281304">
                <a:moveTo>
                  <a:pt x="244939" y="273500"/>
                </a:moveTo>
                <a:lnTo>
                  <a:pt x="137189" y="273500"/>
                </a:lnTo>
                <a:lnTo>
                  <a:pt x="134965" y="281037"/>
                </a:lnTo>
                <a:lnTo>
                  <a:pt x="242714" y="281037"/>
                </a:lnTo>
                <a:lnTo>
                  <a:pt x="244939" y="273500"/>
                </a:lnTo>
                <a:close/>
              </a:path>
              <a:path w="245110" h="281304">
                <a:moveTo>
                  <a:pt x="214744" y="190588"/>
                </a:moveTo>
                <a:lnTo>
                  <a:pt x="180127" y="190588"/>
                </a:lnTo>
                <a:lnTo>
                  <a:pt x="176027" y="232120"/>
                </a:lnTo>
                <a:lnTo>
                  <a:pt x="174238" y="246723"/>
                </a:lnTo>
                <a:lnTo>
                  <a:pt x="172375" y="255144"/>
                </a:lnTo>
                <a:lnTo>
                  <a:pt x="170219" y="261066"/>
                </a:lnTo>
                <a:lnTo>
                  <a:pt x="167185" y="265300"/>
                </a:lnTo>
                <a:lnTo>
                  <a:pt x="163276" y="267846"/>
                </a:lnTo>
                <a:lnTo>
                  <a:pt x="157749" y="271616"/>
                </a:lnTo>
                <a:lnTo>
                  <a:pt x="150602" y="273500"/>
                </a:lnTo>
                <a:lnTo>
                  <a:pt x="234558" y="273500"/>
                </a:lnTo>
                <a:lnTo>
                  <a:pt x="227177" y="272561"/>
                </a:lnTo>
                <a:lnTo>
                  <a:pt x="218414" y="268803"/>
                </a:lnTo>
                <a:lnTo>
                  <a:pt x="214943" y="265912"/>
                </a:lnTo>
                <a:lnTo>
                  <a:pt x="212382" y="262009"/>
                </a:lnTo>
                <a:lnTo>
                  <a:pt x="210358" y="259182"/>
                </a:lnTo>
                <a:lnTo>
                  <a:pt x="209363" y="255144"/>
                </a:lnTo>
                <a:lnTo>
                  <a:pt x="209348" y="246357"/>
                </a:lnTo>
                <a:lnTo>
                  <a:pt x="209887" y="239368"/>
                </a:lnTo>
                <a:lnTo>
                  <a:pt x="211031" y="228083"/>
                </a:lnTo>
                <a:lnTo>
                  <a:pt x="214744" y="190588"/>
                </a:lnTo>
                <a:close/>
              </a:path>
              <a:path w="245110" h="281304">
                <a:moveTo>
                  <a:pt x="226725" y="69585"/>
                </a:moveTo>
                <a:lnTo>
                  <a:pt x="192176" y="69585"/>
                </a:lnTo>
                <a:lnTo>
                  <a:pt x="181509" y="176590"/>
                </a:lnTo>
                <a:lnTo>
                  <a:pt x="216130" y="176590"/>
                </a:lnTo>
                <a:lnTo>
                  <a:pt x="226725" y="69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9051" y="3171381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17" y="155055"/>
                </a:moveTo>
                <a:lnTo>
                  <a:pt x="10847" y="155055"/>
                </a:lnTo>
                <a:lnTo>
                  <a:pt x="7274" y="156491"/>
                </a:lnTo>
                <a:lnTo>
                  <a:pt x="1454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8"/>
                </a:lnTo>
                <a:lnTo>
                  <a:pt x="4785" y="181688"/>
                </a:lnTo>
                <a:lnTo>
                  <a:pt x="9178" y="185469"/>
                </a:lnTo>
                <a:lnTo>
                  <a:pt x="14032" y="187359"/>
                </a:lnTo>
                <a:lnTo>
                  <a:pt x="20963" y="187308"/>
                </a:lnTo>
                <a:lnTo>
                  <a:pt x="31961" y="184315"/>
                </a:lnTo>
                <a:lnTo>
                  <a:pt x="44296" y="176177"/>
                </a:lnTo>
                <a:lnTo>
                  <a:pt x="50797" y="169813"/>
                </a:lnTo>
                <a:lnTo>
                  <a:pt x="54372" y="165823"/>
                </a:lnTo>
                <a:lnTo>
                  <a:pt x="34663" y="165823"/>
                </a:lnTo>
                <a:lnTo>
                  <a:pt x="32017" y="164320"/>
                </a:lnTo>
                <a:lnTo>
                  <a:pt x="23817" y="157142"/>
                </a:lnTo>
                <a:lnTo>
                  <a:pt x="19317" y="155055"/>
                </a:lnTo>
                <a:close/>
              </a:path>
              <a:path w="193675" h="187960">
                <a:moveTo>
                  <a:pt x="129076" y="117748"/>
                </a:moveTo>
                <a:lnTo>
                  <a:pt x="94930" y="117748"/>
                </a:lnTo>
                <a:lnTo>
                  <a:pt x="99141" y="136140"/>
                </a:lnTo>
                <a:lnTo>
                  <a:pt x="110007" y="175178"/>
                </a:lnTo>
                <a:lnTo>
                  <a:pt x="120270" y="187359"/>
                </a:lnTo>
                <a:lnTo>
                  <a:pt x="131132" y="186885"/>
                </a:lnTo>
                <a:lnTo>
                  <a:pt x="140090" y="182331"/>
                </a:lnTo>
                <a:lnTo>
                  <a:pt x="155179" y="170496"/>
                </a:lnTo>
                <a:lnTo>
                  <a:pt x="160686" y="164410"/>
                </a:lnTo>
                <a:lnTo>
                  <a:pt x="141250" y="164410"/>
                </a:lnTo>
                <a:lnTo>
                  <a:pt x="139560" y="163381"/>
                </a:lnTo>
                <a:lnTo>
                  <a:pt x="136166" y="159265"/>
                </a:lnTo>
                <a:lnTo>
                  <a:pt x="134082" y="152981"/>
                </a:lnTo>
                <a:lnTo>
                  <a:pt x="131611" y="142471"/>
                </a:lnTo>
                <a:lnTo>
                  <a:pt x="129076" y="117748"/>
                </a:lnTo>
                <a:close/>
              </a:path>
              <a:path w="193675" h="187960">
                <a:moveTo>
                  <a:pt x="97556" y="16151"/>
                </a:moveTo>
                <a:lnTo>
                  <a:pt x="51386" y="16151"/>
                </a:lnTo>
                <a:lnTo>
                  <a:pt x="58624" y="18008"/>
                </a:lnTo>
                <a:lnTo>
                  <a:pt x="68454" y="25434"/>
                </a:lnTo>
                <a:lnTo>
                  <a:pt x="83154" y="76417"/>
                </a:lnTo>
                <a:lnTo>
                  <a:pt x="86943" y="98255"/>
                </a:lnTo>
                <a:lnTo>
                  <a:pt x="82090" y="107100"/>
                </a:lnTo>
                <a:lnTo>
                  <a:pt x="56669" y="146749"/>
                </a:lnTo>
                <a:lnTo>
                  <a:pt x="38101" y="165823"/>
                </a:lnTo>
                <a:lnTo>
                  <a:pt x="54372" y="165823"/>
                </a:lnTo>
                <a:lnTo>
                  <a:pt x="58001" y="161774"/>
                </a:lnTo>
                <a:lnTo>
                  <a:pt x="65962" y="152303"/>
                </a:lnTo>
                <a:lnTo>
                  <a:pt x="74734" y="141645"/>
                </a:lnTo>
                <a:lnTo>
                  <a:pt x="84372" y="130045"/>
                </a:lnTo>
                <a:lnTo>
                  <a:pt x="94930" y="117748"/>
                </a:lnTo>
                <a:lnTo>
                  <a:pt x="129076" y="117748"/>
                </a:lnTo>
                <a:lnTo>
                  <a:pt x="123144" y="59909"/>
                </a:lnTo>
                <a:lnTo>
                  <a:pt x="125938" y="55713"/>
                </a:lnTo>
                <a:lnTo>
                  <a:pt x="110512" y="55713"/>
                </a:lnTo>
                <a:lnTo>
                  <a:pt x="106240" y="39214"/>
                </a:lnTo>
                <a:lnTo>
                  <a:pt x="102920" y="27824"/>
                </a:lnTo>
                <a:lnTo>
                  <a:pt x="100283" y="20666"/>
                </a:lnTo>
                <a:lnTo>
                  <a:pt x="97556" y="16151"/>
                </a:lnTo>
                <a:close/>
              </a:path>
              <a:path w="193675" h="187960">
                <a:moveTo>
                  <a:pt x="177953" y="139442"/>
                </a:moveTo>
                <a:lnTo>
                  <a:pt x="168356" y="140416"/>
                </a:lnTo>
                <a:lnTo>
                  <a:pt x="160985" y="151122"/>
                </a:lnTo>
                <a:lnTo>
                  <a:pt x="152507" y="159834"/>
                </a:lnTo>
                <a:lnTo>
                  <a:pt x="148868" y="162885"/>
                </a:lnTo>
                <a:lnTo>
                  <a:pt x="145676" y="164410"/>
                </a:lnTo>
                <a:lnTo>
                  <a:pt x="160686" y="164410"/>
                </a:lnTo>
                <a:lnTo>
                  <a:pt x="163626" y="161161"/>
                </a:lnTo>
                <a:lnTo>
                  <a:pt x="171218" y="150810"/>
                </a:lnTo>
                <a:lnTo>
                  <a:pt x="177953" y="139442"/>
                </a:lnTo>
                <a:close/>
              </a:path>
              <a:path w="193675" h="187960">
                <a:moveTo>
                  <a:pt x="180009" y="0"/>
                </a:moveTo>
                <a:lnTo>
                  <a:pt x="170426" y="0"/>
                </a:lnTo>
                <a:lnTo>
                  <a:pt x="166899" y="684"/>
                </a:lnTo>
                <a:lnTo>
                  <a:pt x="133818" y="26465"/>
                </a:lnTo>
                <a:lnTo>
                  <a:pt x="129167" y="33027"/>
                </a:lnTo>
                <a:lnTo>
                  <a:pt x="110512" y="55713"/>
                </a:lnTo>
                <a:lnTo>
                  <a:pt x="125938" y="55713"/>
                </a:lnTo>
                <a:lnTo>
                  <a:pt x="130869" y="48309"/>
                </a:lnTo>
                <a:lnTo>
                  <a:pt x="137988" y="39214"/>
                </a:lnTo>
                <a:lnTo>
                  <a:pt x="144503" y="32623"/>
                </a:lnTo>
                <a:lnTo>
                  <a:pt x="148884" y="28821"/>
                </a:lnTo>
                <a:lnTo>
                  <a:pt x="152665" y="26920"/>
                </a:lnTo>
                <a:lnTo>
                  <a:pt x="190278" y="26920"/>
                </a:lnTo>
                <a:lnTo>
                  <a:pt x="192058" y="25191"/>
                </a:lnTo>
                <a:lnTo>
                  <a:pt x="193052" y="21603"/>
                </a:lnTo>
                <a:lnTo>
                  <a:pt x="193052" y="11799"/>
                </a:lnTo>
                <a:lnTo>
                  <a:pt x="191355" y="7936"/>
                </a:lnTo>
                <a:lnTo>
                  <a:pt x="184570" y="1587"/>
                </a:lnTo>
                <a:lnTo>
                  <a:pt x="180009" y="0"/>
                </a:lnTo>
                <a:close/>
              </a:path>
              <a:path w="193675" h="187960">
                <a:moveTo>
                  <a:pt x="190278" y="26920"/>
                </a:moveTo>
                <a:lnTo>
                  <a:pt x="157967" y="26920"/>
                </a:lnTo>
                <a:lnTo>
                  <a:pt x="162147" y="28069"/>
                </a:lnTo>
                <a:lnTo>
                  <a:pt x="168381" y="30368"/>
                </a:lnTo>
                <a:lnTo>
                  <a:pt x="171561" y="31658"/>
                </a:lnTo>
                <a:lnTo>
                  <a:pt x="174543" y="32303"/>
                </a:lnTo>
                <a:lnTo>
                  <a:pt x="182105" y="32303"/>
                </a:lnTo>
                <a:lnTo>
                  <a:pt x="186352" y="30576"/>
                </a:lnTo>
                <a:lnTo>
                  <a:pt x="190278" y="26920"/>
                </a:lnTo>
                <a:close/>
              </a:path>
              <a:path w="193675" h="187960">
                <a:moveTo>
                  <a:pt x="85437" y="0"/>
                </a:moveTo>
                <a:lnTo>
                  <a:pt x="31276" y="9691"/>
                </a:lnTo>
                <a:lnTo>
                  <a:pt x="31276" y="16555"/>
                </a:lnTo>
                <a:lnTo>
                  <a:pt x="35265" y="16286"/>
                </a:lnTo>
                <a:lnTo>
                  <a:pt x="38780" y="16151"/>
                </a:lnTo>
                <a:lnTo>
                  <a:pt x="97556" y="16151"/>
                </a:lnTo>
                <a:lnTo>
                  <a:pt x="94038" y="10329"/>
                </a:lnTo>
                <a:lnTo>
                  <a:pt x="854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5131" y="3163332"/>
            <a:ext cx="159385" cy="195580"/>
          </a:xfrm>
          <a:custGeom>
            <a:avLst/>
            <a:gdLst/>
            <a:ahLst/>
            <a:cxnLst/>
            <a:rect l="l" t="t" r="r" b="b"/>
            <a:pathLst>
              <a:path w="159385" h="195579">
                <a:moveTo>
                  <a:pt x="93759" y="0"/>
                </a:moveTo>
                <a:lnTo>
                  <a:pt x="45115" y="19383"/>
                </a:lnTo>
                <a:lnTo>
                  <a:pt x="25997" y="53210"/>
                </a:lnTo>
                <a:lnTo>
                  <a:pt x="26707" y="64992"/>
                </a:lnTo>
                <a:lnTo>
                  <a:pt x="32125" y="77127"/>
                </a:lnTo>
                <a:lnTo>
                  <a:pt x="41188" y="85214"/>
                </a:lnTo>
                <a:lnTo>
                  <a:pt x="54038" y="91076"/>
                </a:lnTo>
                <a:lnTo>
                  <a:pt x="47459" y="93213"/>
                </a:lnTo>
                <a:lnTo>
                  <a:pt x="15072" y="114448"/>
                </a:lnTo>
                <a:lnTo>
                  <a:pt x="0" y="151803"/>
                </a:lnTo>
                <a:lnTo>
                  <a:pt x="1420" y="163026"/>
                </a:lnTo>
                <a:lnTo>
                  <a:pt x="39407" y="194284"/>
                </a:lnTo>
                <a:lnTo>
                  <a:pt x="54413" y="195405"/>
                </a:lnTo>
                <a:lnTo>
                  <a:pt x="67333" y="194622"/>
                </a:lnTo>
                <a:lnTo>
                  <a:pt x="79713" y="192216"/>
                </a:lnTo>
                <a:lnTo>
                  <a:pt x="91705" y="188097"/>
                </a:lnTo>
                <a:lnTo>
                  <a:pt x="103460" y="182174"/>
                </a:lnTo>
                <a:lnTo>
                  <a:pt x="108018" y="178963"/>
                </a:lnTo>
                <a:lnTo>
                  <a:pt x="64616" y="178963"/>
                </a:lnTo>
                <a:lnTo>
                  <a:pt x="52209" y="175014"/>
                </a:lnTo>
                <a:lnTo>
                  <a:pt x="43031" y="166053"/>
                </a:lnTo>
                <a:lnTo>
                  <a:pt x="39695" y="157070"/>
                </a:lnTo>
                <a:lnTo>
                  <a:pt x="39401" y="145133"/>
                </a:lnTo>
                <a:lnTo>
                  <a:pt x="42517" y="128976"/>
                </a:lnTo>
                <a:lnTo>
                  <a:pt x="47882" y="117055"/>
                </a:lnTo>
                <a:lnTo>
                  <a:pt x="55075" y="107598"/>
                </a:lnTo>
                <a:lnTo>
                  <a:pt x="61765" y="100812"/>
                </a:lnTo>
                <a:lnTo>
                  <a:pt x="69480" y="97419"/>
                </a:lnTo>
                <a:lnTo>
                  <a:pt x="119664" y="97419"/>
                </a:lnTo>
                <a:lnTo>
                  <a:pt x="120670" y="95742"/>
                </a:lnTo>
                <a:lnTo>
                  <a:pt x="122670" y="87756"/>
                </a:lnTo>
                <a:lnTo>
                  <a:pt x="122193" y="84776"/>
                </a:lnTo>
                <a:lnTo>
                  <a:pt x="121966" y="84498"/>
                </a:lnTo>
                <a:lnTo>
                  <a:pt x="73043" y="84498"/>
                </a:lnTo>
                <a:lnTo>
                  <a:pt x="67354" y="81231"/>
                </a:lnTo>
                <a:lnTo>
                  <a:pt x="62529" y="70110"/>
                </a:lnTo>
                <a:lnTo>
                  <a:pt x="61966" y="59095"/>
                </a:lnTo>
                <a:lnTo>
                  <a:pt x="64931" y="43238"/>
                </a:lnTo>
                <a:lnTo>
                  <a:pt x="70165" y="31032"/>
                </a:lnTo>
                <a:lnTo>
                  <a:pt x="77295" y="21649"/>
                </a:lnTo>
                <a:lnTo>
                  <a:pt x="83575" y="15453"/>
                </a:lnTo>
                <a:lnTo>
                  <a:pt x="91107" y="12354"/>
                </a:lnTo>
                <a:lnTo>
                  <a:pt x="150167" y="12354"/>
                </a:lnTo>
                <a:lnTo>
                  <a:pt x="144739" y="7753"/>
                </a:lnTo>
                <a:lnTo>
                  <a:pt x="136304" y="4126"/>
                </a:lnTo>
                <a:lnTo>
                  <a:pt x="125602" y="1595"/>
                </a:lnTo>
                <a:lnTo>
                  <a:pt x="111725" y="204"/>
                </a:lnTo>
                <a:lnTo>
                  <a:pt x="93759" y="0"/>
                </a:lnTo>
                <a:close/>
              </a:path>
              <a:path w="159385" h="195579">
                <a:moveTo>
                  <a:pt x="129023" y="140995"/>
                </a:moveTo>
                <a:lnTo>
                  <a:pt x="91142" y="174918"/>
                </a:lnTo>
                <a:lnTo>
                  <a:pt x="64616" y="178963"/>
                </a:lnTo>
                <a:lnTo>
                  <a:pt x="108018" y="178963"/>
                </a:lnTo>
                <a:lnTo>
                  <a:pt x="113201" y="175311"/>
                </a:lnTo>
                <a:lnTo>
                  <a:pt x="122434" y="166985"/>
                </a:lnTo>
                <a:lnTo>
                  <a:pt x="131159" y="157195"/>
                </a:lnTo>
                <a:lnTo>
                  <a:pt x="139376" y="145941"/>
                </a:lnTo>
                <a:lnTo>
                  <a:pt x="129023" y="140995"/>
                </a:lnTo>
                <a:close/>
              </a:path>
              <a:path w="159385" h="195579">
                <a:moveTo>
                  <a:pt x="119664" y="97419"/>
                </a:moveTo>
                <a:lnTo>
                  <a:pt x="81783" y="97419"/>
                </a:lnTo>
                <a:lnTo>
                  <a:pt x="86294" y="98653"/>
                </a:lnTo>
                <a:lnTo>
                  <a:pt x="97213" y="103588"/>
                </a:lnTo>
                <a:lnTo>
                  <a:pt x="101583" y="104821"/>
                </a:lnTo>
                <a:lnTo>
                  <a:pt x="109234" y="104821"/>
                </a:lnTo>
                <a:lnTo>
                  <a:pt x="112871" y="103669"/>
                </a:lnTo>
                <a:lnTo>
                  <a:pt x="118679" y="99059"/>
                </a:lnTo>
                <a:lnTo>
                  <a:pt x="119664" y="97419"/>
                </a:lnTo>
                <a:close/>
              </a:path>
              <a:path w="159385" h="195579">
                <a:moveTo>
                  <a:pt x="115458" y="79012"/>
                </a:moveTo>
                <a:lnTo>
                  <a:pt x="108234" y="79012"/>
                </a:lnTo>
                <a:lnTo>
                  <a:pt x="103274" y="79927"/>
                </a:lnTo>
                <a:lnTo>
                  <a:pt x="89702" y="83583"/>
                </a:lnTo>
                <a:lnTo>
                  <a:pt x="84614" y="84498"/>
                </a:lnTo>
                <a:lnTo>
                  <a:pt x="121966" y="84498"/>
                </a:lnTo>
                <a:lnTo>
                  <a:pt x="118440" y="80166"/>
                </a:lnTo>
                <a:lnTo>
                  <a:pt x="115458" y="79012"/>
                </a:lnTo>
                <a:close/>
              </a:path>
              <a:path w="159385" h="195579">
                <a:moveTo>
                  <a:pt x="150167" y="12354"/>
                </a:moveTo>
                <a:lnTo>
                  <a:pt x="106913" y="12354"/>
                </a:lnTo>
                <a:lnTo>
                  <a:pt x="112124" y="13661"/>
                </a:lnTo>
                <a:lnTo>
                  <a:pt x="118920" y="18887"/>
                </a:lnTo>
                <a:lnTo>
                  <a:pt x="121586" y="23615"/>
                </a:lnTo>
                <a:lnTo>
                  <a:pt x="123519" y="30456"/>
                </a:lnTo>
                <a:lnTo>
                  <a:pt x="125181" y="36222"/>
                </a:lnTo>
                <a:lnTo>
                  <a:pt x="127223" y="40210"/>
                </a:lnTo>
                <a:lnTo>
                  <a:pt x="132065" y="44628"/>
                </a:lnTo>
                <a:lnTo>
                  <a:pt x="135439" y="45733"/>
                </a:lnTo>
                <a:lnTo>
                  <a:pt x="144224" y="45733"/>
                </a:lnTo>
                <a:lnTo>
                  <a:pt x="148167" y="44419"/>
                </a:lnTo>
                <a:lnTo>
                  <a:pt x="155020" y="39159"/>
                </a:lnTo>
                <a:lnTo>
                  <a:pt x="157289" y="35622"/>
                </a:lnTo>
                <a:lnTo>
                  <a:pt x="158966" y="27466"/>
                </a:lnTo>
                <a:lnTo>
                  <a:pt x="155796" y="17126"/>
                </a:lnTo>
                <a:lnTo>
                  <a:pt x="150167" y="12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2095" y="3158460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86109" y="325644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75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6433" y="3158460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60448" y="325644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5358" y="328444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95358" y="32295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74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2581" y="3401270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165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3079" y="3294132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43139" y="17884"/>
                </a:moveTo>
                <a:lnTo>
                  <a:pt x="16216" y="17884"/>
                </a:lnTo>
                <a:lnTo>
                  <a:pt x="17994" y="18473"/>
                </a:lnTo>
                <a:lnTo>
                  <a:pt x="20948" y="20828"/>
                </a:lnTo>
                <a:lnTo>
                  <a:pt x="21968" y="22712"/>
                </a:lnTo>
                <a:lnTo>
                  <a:pt x="22531" y="25303"/>
                </a:lnTo>
                <a:lnTo>
                  <a:pt x="23328" y="28724"/>
                </a:lnTo>
                <a:lnTo>
                  <a:pt x="23727" y="36441"/>
                </a:lnTo>
                <a:lnTo>
                  <a:pt x="23727" y="145644"/>
                </a:lnTo>
                <a:lnTo>
                  <a:pt x="3235" y="160439"/>
                </a:lnTo>
                <a:lnTo>
                  <a:pt x="3235" y="163669"/>
                </a:lnTo>
                <a:lnTo>
                  <a:pt x="63632" y="163669"/>
                </a:lnTo>
                <a:lnTo>
                  <a:pt x="63632" y="160439"/>
                </a:lnTo>
                <a:lnTo>
                  <a:pt x="56283" y="160270"/>
                </a:lnTo>
                <a:lnTo>
                  <a:pt x="51412" y="159575"/>
                </a:lnTo>
                <a:lnTo>
                  <a:pt x="46614" y="157130"/>
                </a:lnTo>
                <a:lnTo>
                  <a:pt x="45035" y="155374"/>
                </a:lnTo>
                <a:lnTo>
                  <a:pt x="43519" y="150798"/>
                </a:lnTo>
                <a:lnTo>
                  <a:pt x="43181" y="145644"/>
                </a:lnTo>
                <a:lnTo>
                  <a:pt x="43139" y="17884"/>
                </a:lnTo>
                <a:close/>
              </a:path>
              <a:path w="64135" h="163829">
                <a:moveTo>
                  <a:pt x="43139" y="0"/>
                </a:moveTo>
                <a:lnTo>
                  <a:pt x="39248" y="0"/>
                </a:lnTo>
                <a:lnTo>
                  <a:pt x="0" y="18304"/>
                </a:lnTo>
                <a:lnTo>
                  <a:pt x="1802" y="21535"/>
                </a:lnTo>
                <a:lnTo>
                  <a:pt x="7071" y="19100"/>
                </a:lnTo>
                <a:lnTo>
                  <a:pt x="11183" y="17884"/>
                </a:lnTo>
                <a:lnTo>
                  <a:pt x="43139" y="17884"/>
                </a:lnTo>
                <a:lnTo>
                  <a:pt x="431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08950" y="2940952"/>
            <a:ext cx="3416936" cy="620395"/>
          </a:xfrm>
          <a:custGeom>
            <a:avLst/>
            <a:gdLst/>
            <a:ahLst/>
            <a:cxnLst/>
            <a:rect l="l" t="t" r="r" b="b"/>
            <a:pathLst>
              <a:path w="3416935" h="620395">
                <a:moveTo>
                  <a:pt x="0" y="0"/>
                </a:moveTo>
                <a:lnTo>
                  <a:pt x="3416715" y="0"/>
                </a:lnTo>
                <a:lnTo>
                  <a:pt x="341671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9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>
              <a:lnSpc>
                <a:spcPts val="3695"/>
              </a:lnSpc>
            </a:pPr>
            <a:r>
              <a:rPr sz="3100" spc="-4" dirty="0"/>
              <a:t>L</a:t>
            </a:r>
            <a:r>
              <a:rPr sz="3100" dirty="0"/>
              <a:t>inear Gaussian Syst</a:t>
            </a:r>
            <a:r>
              <a:rPr sz="3100" spc="-4" dirty="0"/>
              <a:t>e</a:t>
            </a:r>
            <a:r>
              <a:rPr sz="3100" dirty="0"/>
              <a:t>ms: Dynamics</a:t>
            </a:r>
            <a:endParaRPr sz="3100"/>
          </a:p>
        </p:txBody>
      </p:sp>
      <p:sp>
        <p:nvSpPr>
          <p:cNvPr id="25" name="object 25"/>
          <p:cNvSpPr/>
          <p:nvPr/>
        </p:nvSpPr>
        <p:spPr>
          <a:xfrm>
            <a:off x="4161272" y="3735913"/>
            <a:ext cx="132080" cy="502920"/>
          </a:xfrm>
          <a:custGeom>
            <a:avLst/>
            <a:gdLst/>
            <a:ahLst/>
            <a:cxnLst/>
            <a:rect l="l" t="t" r="r" b="b"/>
            <a:pathLst>
              <a:path w="132079" h="502920">
                <a:moveTo>
                  <a:pt x="120527" y="0"/>
                </a:moveTo>
                <a:lnTo>
                  <a:pt x="90795" y="25200"/>
                </a:lnTo>
                <a:lnTo>
                  <a:pt x="58098" y="63700"/>
                </a:lnTo>
                <a:lnTo>
                  <a:pt x="37507" y="97325"/>
                </a:lnTo>
                <a:lnTo>
                  <a:pt x="17621" y="143309"/>
                </a:lnTo>
                <a:lnTo>
                  <a:pt x="5405" y="191471"/>
                </a:lnTo>
                <a:lnTo>
                  <a:pt x="845" y="230697"/>
                </a:lnTo>
                <a:lnTo>
                  <a:pt x="0" y="258679"/>
                </a:lnTo>
                <a:lnTo>
                  <a:pt x="445" y="270776"/>
                </a:lnTo>
                <a:lnTo>
                  <a:pt x="6732" y="318782"/>
                </a:lnTo>
                <a:lnTo>
                  <a:pt x="21094" y="367887"/>
                </a:lnTo>
                <a:lnTo>
                  <a:pt x="37884" y="406856"/>
                </a:lnTo>
                <a:lnTo>
                  <a:pt x="58361" y="440002"/>
                </a:lnTo>
                <a:lnTo>
                  <a:pt x="82547" y="469442"/>
                </a:lnTo>
                <a:lnTo>
                  <a:pt x="120527" y="502853"/>
                </a:lnTo>
                <a:lnTo>
                  <a:pt x="129608" y="489677"/>
                </a:lnTo>
                <a:lnTo>
                  <a:pt x="120180" y="480583"/>
                </a:lnTo>
                <a:lnTo>
                  <a:pt x="111358" y="471160"/>
                </a:lnTo>
                <a:lnTo>
                  <a:pt x="82008" y="429875"/>
                </a:lnTo>
                <a:lnTo>
                  <a:pt x="66076" y="394696"/>
                </a:lnTo>
                <a:lnTo>
                  <a:pt x="55693" y="354641"/>
                </a:lnTo>
                <a:lnTo>
                  <a:pt x="49474" y="304588"/>
                </a:lnTo>
                <a:lnTo>
                  <a:pt x="47550" y="259344"/>
                </a:lnTo>
                <a:lnTo>
                  <a:pt x="47431" y="242637"/>
                </a:lnTo>
                <a:lnTo>
                  <a:pt x="47746" y="227530"/>
                </a:lnTo>
                <a:lnTo>
                  <a:pt x="50439" y="185463"/>
                </a:lnTo>
                <a:lnTo>
                  <a:pt x="58153" y="136856"/>
                </a:lnTo>
                <a:lnTo>
                  <a:pt x="71707" y="94148"/>
                </a:lnTo>
                <a:lnTo>
                  <a:pt x="96563" y="50264"/>
                </a:lnTo>
                <a:lnTo>
                  <a:pt x="121819" y="20694"/>
                </a:lnTo>
                <a:lnTo>
                  <a:pt x="131497" y="11474"/>
                </a:lnTo>
                <a:lnTo>
                  <a:pt x="120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74228" y="3735911"/>
            <a:ext cx="132080" cy="501650"/>
          </a:xfrm>
          <a:custGeom>
            <a:avLst/>
            <a:gdLst/>
            <a:ahLst/>
            <a:cxnLst/>
            <a:rect l="l" t="t" r="r" b="b"/>
            <a:pathLst>
              <a:path w="132079" h="501650">
                <a:moveTo>
                  <a:pt x="10447" y="0"/>
                </a:moveTo>
                <a:lnTo>
                  <a:pt x="0" y="11474"/>
                </a:lnTo>
                <a:lnTo>
                  <a:pt x="2084" y="13360"/>
                </a:lnTo>
                <a:lnTo>
                  <a:pt x="11532" y="22442"/>
                </a:lnTo>
                <a:lnTo>
                  <a:pt x="36233" y="51725"/>
                </a:lnTo>
                <a:lnTo>
                  <a:pt x="60884" y="96158"/>
                </a:lnTo>
                <a:lnTo>
                  <a:pt x="73703" y="137533"/>
                </a:lnTo>
                <a:lnTo>
                  <a:pt x="80891" y="184959"/>
                </a:lnTo>
                <a:lnTo>
                  <a:pt x="83573" y="227913"/>
                </a:lnTo>
                <a:lnTo>
                  <a:pt x="84069" y="260496"/>
                </a:lnTo>
                <a:lnTo>
                  <a:pt x="83763" y="275763"/>
                </a:lnTo>
                <a:lnTo>
                  <a:pt x="81111" y="318155"/>
                </a:lnTo>
                <a:lnTo>
                  <a:pt x="73526" y="366739"/>
                </a:lnTo>
                <a:lnTo>
                  <a:pt x="60187" y="408997"/>
                </a:lnTo>
                <a:lnTo>
                  <a:pt x="35271" y="452798"/>
                </a:lnTo>
                <a:lnTo>
                  <a:pt x="9788" y="482234"/>
                </a:lnTo>
                <a:lnTo>
                  <a:pt x="0" y="491396"/>
                </a:lnTo>
                <a:lnTo>
                  <a:pt x="12185" y="501576"/>
                </a:lnTo>
                <a:lnTo>
                  <a:pt x="49415" y="468362"/>
                </a:lnTo>
                <a:lnTo>
                  <a:pt x="80630" y="428114"/>
                </a:lnTo>
                <a:lnTo>
                  <a:pt x="100243" y="393002"/>
                </a:lnTo>
                <a:lnTo>
                  <a:pt x="117639" y="347709"/>
                </a:lnTo>
                <a:lnTo>
                  <a:pt x="128056" y="298515"/>
                </a:lnTo>
                <a:lnTo>
                  <a:pt x="131277" y="258036"/>
                </a:lnTo>
                <a:lnTo>
                  <a:pt x="131475" y="243720"/>
                </a:lnTo>
                <a:lnTo>
                  <a:pt x="130945" y="230692"/>
                </a:lnTo>
                <a:lnTo>
                  <a:pt x="126476" y="192442"/>
                </a:lnTo>
                <a:lnTo>
                  <a:pt x="113777" y="143341"/>
                </a:lnTo>
                <a:lnTo>
                  <a:pt x="99173" y="107890"/>
                </a:lnTo>
                <a:lnTo>
                  <a:pt x="79801" y="73414"/>
                </a:lnTo>
                <a:lnTo>
                  <a:pt x="56809" y="42726"/>
                </a:lnTo>
                <a:lnTo>
                  <a:pt x="20523" y="7703"/>
                </a:lnTo>
                <a:lnTo>
                  <a:pt x="1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2281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3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7" y="128817"/>
                </a:lnTo>
                <a:lnTo>
                  <a:pt x="18873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3" y="39839"/>
                </a:lnTo>
                <a:close/>
              </a:path>
              <a:path w="60959" h="139064">
                <a:moveTo>
                  <a:pt x="37810" y="111008"/>
                </a:moveTo>
                <a:lnTo>
                  <a:pt x="22807" y="129128"/>
                </a:lnTo>
                <a:lnTo>
                  <a:pt x="29499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0" y="111008"/>
                </a:lnTo>
                <a:close/>
              </a:path>
              <a:path w="60959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8" y="17609"/>
                </a:lnTo>
                <a:lnTo>
                  <a:pt x="29966" y="24740"/>
                </a:lnTo>
                <a:lnTo>
                  <a:pt x="23919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12736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7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59" h="139064">
                <a:moveTo>
                  <a:pt x="37810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0" y="111008"/>
                </a:lnTo>
                <a:close/>
              </a:path>
              <a:path w="60959" h="139064">
                <a:moveTo>
                  <a:pt x="55722" y="0"/>
                </a:moveTo>
                <a:lnTo>
                  <a:pt x="50532" y="0"/>
                </a:lnTo>
                <a:lnTo>
                  <a:pt x="45801" y="7039"/>
                </a:lnTo>
                <a:lnTo>
                  <a:pt x="37507" y="17608"/>
                </a:lnTo>
                <a:lnTo>
                  <a:pt x="29968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23727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89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7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8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67194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5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7" y="137885"/>
                </a:lnTo>
                <a:lnTo>
                  <a:pt x="7616" y="138903"/>
                </a:lnTo>
                <a:lnTo>
                  <a:pt x="14874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500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2" y="118007"/>
                </a:lnTo>
                <a:lnTo>
                  <a:pt x="23186" y="110065"/>
                </a:lnTo>
                <a:lnTo>
                  <a:pt x="43945" y="39839"/>
                </a:lnTo>
                <a:close/>
              </a:path>
              <a:path w="60960" h="139064">
                <a:moveTo>
                  <a:pt x="37811" y="111008"/>
                </a:moveTo>
                <a:lnTo>
                  <a:pt x="22810" y="129128"/>
                </a:lnTo>
                <a:lnTo>
                  <a:pt x="29500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1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2" y="7040"/>
                </a:lnTo>
                <a:lnTo>
                  <a:pt x="37508" y="17609"/>
                </a:lnTo>
                <a:lnTo>
                  <a:pt x="29968" y="24740"/>
                </a:lnTo>
                <a:lnTo>
                  <a:pt x="23919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50" y="39839"/>
                </a:lnTo>
                <a:lnTo>
                  <a:pt x="60829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7818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7" y="137885"/>
                </a:lnTo>
                <a:lnTo>
                  <a:pt x="7617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2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1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1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2" y="7040"/>
                </a:lnTo>
                <a:lnTo>
                  <a:pt x="37508" y="17609"/>
                </a:lnTo>
                <a:lnTo>
                  <a:pt x="29968" y="24740"/>
                </a:lnTo>
                <a:lnTo>
                  <a:pt x="23919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50" y="39839"/>
                </a:lnTo>
                <a:lnTo>
                  <a:pt x="60829" y="32302"/>
                </a:lnTo>
                <a:lnTo>
                  <a:pt x="46153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68108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3" y="39839"/>
                </a:moveTo>
                <a:lnTo>
                  <a:pt x="24735" y="39839"/>
                </a:lnTo>
                <a:lnTo>
                  <a:pt x="1324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4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9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3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7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8" y="39839"/>
                </a:lnTo>
                <a:lnTo>
                  <a:pt x="60826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05518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4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89" y="133739"/>
                </a:lnTo>
                <a:lnTo>
                  <a:pt x="29499" y="129128"/>
                </a:lnTo>
                <a:lnTo>
                  <a:pt x="20505" y="129128"/>
                </a:lnTo>
                <a:lnTo>
                  <a:pt x="19897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2" y="0"/>
                </a:lnTo>
                <a:lnTo>
                  <a:pt x="45801" y="7040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8" y="39839"/>
                </a:lnTo>
                <a:lnTo>
                  <a:pt x="60827" y="32302"/>
                </a:lnTo>
                <a:lnTo>
                  <a:pt x="46150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48280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4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0" y="118007"/>
                </a:lnTo>
                <a:lnTo>
                  <a:pt x="23185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0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0" y="125790"/>
                </a:lnTo>
                <a:lnTo>
                  <a:pt x="41702" y="113952"/>
                </a:lnTo>
                <a:lnTo>
                  <a:pt x="37810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1" y="7041"/>
                </a:lnTo>
                <a:lnTo>
                  <a:pt x="37507" y="17609"/>
                </a:lnTo>
                <a:lnTo>
                  <a:pt x="29966" y="24740"/>
                </a:lnTo>
                <a:lnTo>
                  <a:pt x="23917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6927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4" y="39839"/>
                </a:moveTo>
                <a:lnTo>
                  <a:pt x="24735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8" y="137585"/>
                </a:lnTo>
                <a:lnTo>
                  <a:pt x="24690" y="133739"/>
                </a:lnTo>
                <a:lnTo>
                  <a:pt x="29499" y="129128"/>
                </a:lnTo>
                <a:lnTo>
                  <a:pt x="20506" y="129128"/>
                </a:lnTo>
                <a:lnTo>
                  <a:pt x="19897" y="128817"/>
                </a:lnTo>
                <a:lnTo>
                  <a:pt x="18874" y="127572"/>
                </a:lnTo>
                <a:lnTo>
                  <a:pt x="18619" y="126672"/>
                </a:lnTo>
                <a:lnTo>
                  <a:pt x="18619" y="123150"/>
                </a:lnTo>
                <a:lnTo>
                  <a:pt x="20140" y="118007"/>
                </a:lnTo>
                <a:lnTo>
                  <a:pt x="23186" y="110065"/>
                </a:lnTo>
                <a:lnTo>
                  <a:pt x="43944" y="39839"/>
                </a:lnTo>
                <a:close/>
              </a:path>
              <a:path w="60960" h="139064">
                <a:moveTo>
                  <a:pt x="37811" y="111008"/>
                </a:moveTo>
                <a:lnTo>
                  <a:pt x="22809" y="129128"/>
                </a:lnTo>
                <a:lnTo>
                  <a:pt x="29499" y="129128"/>
                </a:lnTo>
                <a:lnTo>
                  <a:pt x="32981" y="125790"/>
                </a:lnTo>
                <a:lnTo>
                  <a:pt x="41704" y="113952"/>
                </a:lnTo>
                <a:lnTo>
                  <a:pt x="37811" y="111008"/>
                </a:lnTo>
                <a:close/>
              </a:path>
              <a:path w="60960" h="139064">
                <a:moveTo>
                  <a:pt x="55722" y="0"/>
                </a:moveTo>
                <a:lnTo>
                  <a:pt x="50533" y="0"/>
                </a:lnTo>
                <a:lnTo>
                  <a:pt x="45802" y="7040"/>
                </a:lnTo>
                <a:lnTo>
                  <a:pt x="37508" y="17609"/>
                </a:lnTo>
                <a:lnTo>
                  <a:pt x="29968" y="24740"/>
                </a:lnTo>
                <a:lnTo>
                  <a:pt x="23919" y="29310"/>
                </a:lnTo>
                <a:lnTo>
                  <a:pt x="16569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9" y="39839"/>
                </a:lnTo>
                <a:lnTo>
                  <a:pt x="60827" y="32302"/>
                </a:lnTo>
                <a:lnTo>
                  <a:pt x="46151" y="32302"/>
                </a:lnTo>
                <a:lnTo>
                  <a:pt x="55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1331" y="3858665"/>
            <a:ext cx="247650" cy="274955"/>
          </a:xfrm>
          <a:custGeom>
            <a:avLst/>
            <a:gdLst/>
            <a:ahLst/>
            <a:cxnLst/>
            <a:rect l="l" t="t" r="r" b="b"/>
            <a:pathLst>
              <a:path w="247650" h="274954">
                <a:moveTo>
                  <a:pt x="210850" y="7402"/>
                </a:moveTo>
                <a:lnTo>
                  <a:pt x="80509" y="7402"/>
                </a:lnTo>
                <a:lnTo>
                  <a:pt x="87753" y="9498"/>
                </a:lnTo>
                <a:lnTo>
                  <a:pt x="97863" y="18145"/>
                </a:lnTo>
                <a:lnTo>
                  <a:pt x="100390" y="23414"/>
                </a:lnTo>
                <a:lnTo>
                  <a:pt x="100386" y="30176"/>
                </a:lnTo>
                <a:lnTo>
                  <a:pt x="99104" y="40994"/>
                </a:lnTo>
                <a:lnTo>
                  <a:pt x="43980" y="234226"/>
                </a:lnTo>
                <a:lnTo>
                  <a:pt x="22443" y="264012"/>
                </a:lnTo>
                <a:lnTo>
                  <a:pt x="18939" y="265626"/>
                </a:lnTo>
                <a:lnTo>
                  <a:pt x="12198" y="266636"/>
                </a:lnTo>
                <a:lnTo>
                  <a:pt x="2223" y="267040"/>
                </a:lnTo>
                <a:lnTo>
                  <a:pt x="0" y="274577"/>
                </a:lnTo>
                <a:lnTo>
                  <a:pt x="106439" y="274577"/>
                </a:lnTo>
                <a:lnTo>
                  <a:pt x="108259" y="267040"/>
                </a:lnTo>
                <a:lnTo>
                  <a:pt x="95050" y="266064"/>
                </a:lnTo>
                <a:lnTo>
                  <a:pt x="86961" y="264472"/>
                </a:lnTo>
                <a:lnTo>
                  <a:pt x="80087" y="259323"/>
                </a:lnTo>
                <a:lnTo>
                  <a:pt x="78132" y="255285"/>
                </a:lnTo>
                <a:lnTo>
                  <a:pt x="78132" y="243419"/>
                </a:lnTo>
                <a:lnTo>
                  <a:pt x="79682" y="235158"/>
                </a:lnTo>
                <a:lnTo>
                  <a:pt x="82783" y="225366"/>
                </a:lnTo>
                <a:lnTo>
                  <a:pt x="111672" y="138836"/>
                </a:lnTo>
                <a:lnTo>
                  <a:pt x="172914" y="138836"/>
                </a:lnTo>
                <a:lnTo>
                  <a:pt x="172416" y="137278"/>
                </a:lnTo>
                <a:lnTo>
                  <a:pt x="185784" y="134266"/>
                </a:lnTo>
                <a:lnTo>
                  <a:pt x="198038" y="129917"/>
                </a:lnTo>
                <a:lnTo>
                  <a:pt x="203598" y="127059"/>
                </a:lnTo>
                <a:lnTo>
                  <a:pt x="126856" y="127059"/>
                </a:lnTo>
                <a:lnTo>
                  <a:pt x="119376" y="126453"/>
                </a:lnTo>
                <a:lnTo>
                  <a:pt x="110973" y="125243"/>
                </a:lnTo>
                <a:lnTo>
                  <a:pt x="142532" y="15613"/>
                </a:lnTo>
                <a:lnTo>
                  <a:pt x="148295" y="14536"/>
                </a:lnTo>
                <a:lnTo>
                  <a:pt x="153277" y="13999"/>
                </a:lnTo>
                <a:lnTo>
                  <a:pt x="223670" y="13999"/>
                </a:lnTo>
                <a:lnTo>
                  <a:pt x="216733" y="9739"/>
                </a:lnTo>
                <a:lnTo>
                  <a:pt x="210850" y="7402"/>
                </a:lnTo>
                <a:close/>
              </a:path>
              <a:path w="247650" h="274954">
                <a:moveTo>
                  <a:pt x="172914" y="138836"/>
                </a:moveTo>
                <a:lnTo>
                  <a:pt x="111672" y="138836"/>
                </a:lnTo>
                <a:lnTo>
                  <a:pt x="124388" y="140597"/>
                </a:lnTo>
                <a:lnTo>
                  <a:pt x="136820" y="141057"/>
                </a:lnTo>
                <a:lnTo>
                  <a:pt x="180461" y="274577"/>
                </a:lnTo>
                <a:lnTo>
                  <a:pt x="246849" y="274577"/>
                </a:lnTo>
                <a:lnTo>
                  <a:pt x="237402" y="265616"/>
                </a:lnTo>
                <a:lnTo>
                  <a:pt x="225487" y="261615"/>
                </a:lnTo>
                <a:lnTo>
                  <a:pt x="215455" y="254524"/>
                </a:lnTo>
                <a:lnTo>
                  <a:pt x="209744" y="246050"/>
                </a:lnTo>
                <a:lnTo>
                  <a:pt x="204033" y="233992"/>
                </a:lnTo>
                <a:lnTo>
                  <a:pt x="198323" y="218349"/>
                </a:lnTo>
                <a:lnTo>
                  <a:pt x="172914" y="138836"/>
                </a:lnTo>
                <a:close/>
              </a:path>
              <a:path w="247650" h="274954">
                <a:moveTo>
                  <a:pt x="223670" y="13999"/>
                </a:moveTo>
                <a:lnTo>
                  <a:pt x="153277" y="13999"/>
                </a:lnTo>
                <a:lnTo>
                  <a:pt x="161583" y="14087"/>
                </a:lnTo>
                <a:lnTo>
                  <a:pt x="174917" y="15949"/>
                </a:lnTo>
                <a:lnTo>
                  <a:pt x="205435" y="49656"/>
                </a:lnTo>
                <a:lnTo>
                  <a:pt x="206392" y="66164"/>
                </a:lnTo>
                <a:lnTo>
                  <a:pt x="204308" y="78115"/>
                </a:lnTo>
                <a:lnTo>
                  <a:pt x="182582" y="111731"/>
                </a:lnTo>
                <a:lnTo>
                  <a:pt x="133417" y="127059"/>
                </a:lnTo>
                <a:lnTo>
                  <a:pt x="203598" y="127059"/>
                </a:lnTo>
                <a:lnTo>
                  <a:pt x="237020" y="97224"/>
                </a:lnTo>
                <a:lnTo>
                  <a:pt x="247607" y="61040"/>
                </a:lnTo>
                <a:lnTo>
                  <a:pt x="246277" y="48006"/>
                </a:lnTo>
                <a:lnTo>
                  <a:pt x="242305" y="36127"/>
                </a:lnTo>
                <a:lnTo>
                  <a:pt x="235495" y="25250"/>
                </a:lnTo>
                <a:lnTo>
                  <a:pt x="225655" y="15217"/>
                </a:lnTo>
                <a:lnTo>
                  <a:pt x="223670" y="13999"/>
                </a:lnTo>
                <a:close/>
              </a:path>
              <a:path w="247650" h="274954">
                <a:moveTo>
                  <a:pt x="162987" y="0"/>
                </a:moveTo>
                <a:lnTo>
                  <a:pt x="73498" y="0"/>
                </a:lnTo>
                <a:lnTo>
                  <a:pt x="71073" y="7538"/>
                </a:lnTo>
                <a:lnTo>
                  <a:pt x="80509" y="7402"/>
                </a:lnTo>
                <a:lnTo>
                  <a:pt x="210850" y="7402"/>
                </a:lnTo>
                <a:lnTo>
                  <a:pt x="206006" y="5478"/>
                </a:lnTo>
                <a:lnTo>
                  <a:pt x="193473" y="2435"/>
                </a:lnTo>
                <a:lnTo>
                  <a:pt x="179133" y="608"/>
                </a:lnTo>
                <a:lnTo>
                  <a:pt x="16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09630" y="3950192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099" y="22259"/>
                </a:moveTo>
                <a:lnTo>
                  <a:pt x="40798" y="22259"/>
                </a:lnTo>
                <a:lnTo>
                  <a:pt x="42282" y="22830"/>
                </a:lnTo>
                <a:lnTo>
                  <a:pt x="44999" y="25119"/>
                </a:lnTo>
                <a:lnTo>
                  <a:pt x="45680" y="26498"/>
                </a:lnTo>
                <a:lnTo>
                  <a:pt x="45563" y="29720"/>
                </a:lnTo>
                <a:lnTo>
                  <a:pt x="43251" y="39615"/>
                </a:lnTo>
                <a:lnTo>
                  <a:pt x="37979" y="56042"/>
                </a:lnTo>
                <a:lnTo>
                  <a:pt x="13215" y="130537"/>
                </a:lnTo>
                <a:lnTo>
                  <a:pt x="9468" y="144344"/>
                </a:lnTo>
                <a:lnTo>
                  <a:pt x="7220" y="155860"/>
                </a:lnTo>
                <a:lnTo>
                  <a:pt x="6581" y="163714"/>
                </a:lnTo>
                <a:lnTo>
                  <a:pt x="6470" y="171521"/>
                </a:lnTo>
                <a:lnTo>
                  <a:pt x="8696" y="176843"/>
                </a:lnTo>
                <a:lnTo>
                  <a:pt x="17606" y="185256"/>
                </a:lnTo>
                <a:lnTo>
                  <a:pt x="23033" y="187359"/>
                </a:lnTo>
                <a:lnTo>
                  <a:pt x="30027" y="187350"/>
                </a:lnTo>
                <a:lnTo>
                  <a:pt x="40354" y="185931"/>
                </a:lnTo>
                <a:lnTo>
                  <a:pt x="51327" y="181831"/>
                </a:lnTo>
                <a:lnTo>
                  <a:pt x="63090" y="174898"/>
                </a:lnTo>
                <a:lnTo>
                  <a:pt x="75146" y="165503"/>
                </a:lnTo>
                <a:lnTo>
                  <a:pt x="45708" y="165503"/>
                </a:lnTo>
                <a:lnTo>
                  <a:pt x="43374" y="164730"/>
                </a:lnTo>
                <a:lnTo>
                  <a:pt x="39881" y="161634"/>
                </a:lnTo>
                <a:lnTo>
                  <a:pt x="39008" y="159581"/>
                </a:lnTo>
                <a:lnTo>
                  <a:pt x="39649" y="151935"/>
                </a:lnTo>
                <a:lnTo>
                  <a:pt x="42645" y="140402"/>
                </a:lnTo>
                <a:lnTo>
                  <a:pt x="48089" y="123644"/>
                </a:lnTo>
                <a:lnTo>
                  <a:pt x="70708" y="56857"/>
                </a:lnTo>
                <a:lnTo>
                  <a:pt x="75479" y="41253"/>
                </a:lnTo>
                <a:lnTo>
                  <a:pt x="78342" y="29126"/>
                </a:lnTo>
                <a:lnTo>
                  <a:pt x="79099" y="22259"/>
                </a:lnTo>
                <a:close/>
              </a:path>
              <a:path w="187325" h="187960">
                <a:moveTo>
                  <a:pt x="160226" y="94517"/>
                </a:moveTo>
                <a:lnTo>
                  <a:pt x="131945" y="94517"/>
                </a:lnTo>
                <a:lnTo>
                  <a:pt x="126795" y="111655"/>
                </a:lnTo>
                <a:lnTo>
                  <a:pt x="114326" y="153776"/>
                </a:lnTo>
                <a:lnTo>
                  <a:pt x="111722" y="166982"/>
                </a:lnTo>
                <a:lnTo>
                  <a:pt x="111749" y="176437"/>
                </a:lnTo>
                <a:lnTo>
                  <a:pt x="113063" y="180068"/>
                </a:lnTo>
                <a:lnTo>
                  <a:pt x="118522" y="185901"/>
                </a:lnTo>
                <a:lnTo>
                  <a:pt x="122217" y="187359"/>
                </a:lnTo>
                <a:lnTo>
                  <a:pt x="127511" y="187350"/>
                </a:lnTo>
                <a:lnTo>
                  <a:pt x="145026" y="167927"/>
                </a:lnTo>
                <a:lnTo>
                  <a:pt x="144089" y="167407"/>
                </a:lnTo>
                <a:lnTo>
                  <a:pt x="142695" y="165332"/>
                </a:lnTo>
                <a:lnTo>
                  <a:pt x="142347" y="163714"/>
                </a:lnTo>
                <a:lnTo>
                  <a:pt x="143015" y="155767"/>
                </a:lnTo>
                <a:lnTo>
                  <a:pt x="145736" y="143930"/>
                </a:lnTo>
                <a:lnTo>
                  <a:pt x="150554" y="126941"/>
                </a:lnTo>
                <a:lnTo>
                  <a:pt x="160226" y="94517"/>
                </a:lnTo>
                <a:close/>
              </a:path>
              <a:path w="187325" h="187960">
                <a:moveTo>
                  <a:pt x="174952" y="145163"/>
                </a:moveTo>
                <a:lnTo>
                  <a:pt x="165245" y="146395"/>
                </a:lnTo>
                <a:lnTo>
                  <a:pt x="156903" y="159204"/>
                </a:lnTo>
                <a:lnTo>
                  <a:pt x="152238" y="165091"/>
                </a:lnTo>
                <a:lnTo>
                  <a:pt x="150036" y="166982"/>
                </a:lnTo>
                <a:lnTo>
                  <a:pt x="148026" y="167927"/>
                </a:lnTo>
                <a:lnTo>
                  <a:pt x="159113" y="167927"/>
                </a:lnTo>
                <a:lnTo>
                  <a:pt x="167015" y="157690"/>
                </a:lnTo>
                <a:lnTo>
                  <a:pt x="174952" y="145163"/>
                </a:lnTo>
                <a:close/>
              </a:path>
              <a:path w="187325" h="187960">
                <a:moveTo>
                  <a:pt x="187134" y="4306"/>
                </a:moveTo>
                <a:lnTo>
                  <a:pt x="156905" y="4306"/>
                </a:lnTo>
                <a:lnTo>
                  <a:pt x="147952" y="34608"/>
                </a:lnTo>
                <a:lnTo>
                  <a:pt x="143490" y="47774"/>
                </a:lnTo>
                <a:lnTo>
                  <a:pt x="123616" y="91082"/>
                </a:lnTo>
                <a:lnTo>
                  <a:pt x="92914" y="133203"/>
                </a:lnTo>
                <a:lnTo>
                  <a:pt x="59235" y="163280"/>
                </a:lnTo>
                <a:lnTo>
                  <a:pt x="53234" y="165503"/>
                </a:lnTo>
                <a:lnTo>
                  <a:pt x="75146" y="165503"/>
                </a:lnTo>
                <a:lnTo>
                  <a:pt x="105793" y="131035"/>
                </a:lnTo>
                <a:lnTo>
                  <a:pt x="131945" y="94517"/>
                </a:lnTo>
                <a:lnTo>
                  <a:pt x="160226" y="94517"/>
                </a:lnTo>
                <a:lnTo>
                  <a:pt x="187134" y="4306"/>
                </a:lnTo>
                <a:close/>
              </a:path>
              <a:path w="187325" h="187960">
                <a:moveTo>
                  <a:pt x="66259" y="0"/>
                </a:moveTo>
                <a:lnTo>
                  <a:pt x="26728" y="14327"/>
                </a:lnTo>
                <a:lnTo>
                  <a:pt x="0" y="43289"/>
                </a:lnTo>
                <a:lnTo>
                  <a:pt x="13074" y="40413"/>
                </a:lnTo>
                <a:lnTo>
                  <a:pt x="23085" y="30270"/>
                </a:lnTo>
                <a:lnTo>
                  <a:pt x="29090" y="25288"/>
                </a:lnTo>
                <a:lnTo>
                  <a:pt x="32456" y="23268"/>
                </a:lnTo>
                <a:lnTo>
                  <a:pt x="35822" y="22259"/>
                </a:lnTo>
                <a:lnTo>
                  <a:pt x="79099" y="22259"/>
                </a:lnTo>
                <a:lnTo>
                  <a:pt x="79296" y="20474"/>
                </a:lnTo>
                <a:lnTo>
                  <a:pt x="79248" y="14327"/>
                </a:lnTo>
                <a:lnTo>
                  <a:pt x="77574" y="9547"/>
                </a:lnTo>
                <a:lnTo>
                  <a:pt x="70688" y="1910"/>
                </a:lnTo>
                <a:lnTo>
                  <a:pt x="6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72245" y="3858665"/>
            <a:ext cx="254000" cy="274955"/>
          </a:xfrm>
          <a:custGeom>
            <a:avLst/>
            <a:gdLst/>
            <a:ahLst/>
            <a:cxnLst/>
            <a:rect l="l" t="t" r="r" b="b"/>
            <a:pathLst>
              <a:path w="254000" h="274954">
                <a:moveTo>
                  <a:pt x="170789" y="0"/>
                </a:moveTo>
                <a:lnTo>
                  <a:pt x="72000" y="0"/>
                </a:lnTo>
                <a:lnTo>
                  <a:pt x="69168" y="7538"/>
                </a:lnTo>
                <a:lnTo>
                  <a:pt x="71189" y="7672"/>
                </a:lnTo>
                <a:lnTo>
                  <a:pt x="86018" y="7740"/>
                </a:lnTo>
                <a:lnTo>
                  <a:pt x="93061" y="9192"/>
                </a:lnTo>
                <a:lnTo>
                  <a:pt x="100476" y="15002"/>
                </a:lnTo>
                <a:lnTo>
                  <a:pt x="102318" y="18928"/>
                </a:lnTo>
                <a:lnTo>
                  <a:pt x="102167" y="26995"/>
                </a:lnTo>
                <a:lnTo>
                  <a:pt x="43673" y="235420"/>
                </a:lnTo>
                <a:lnTo>
                  <a:pt x="24061" y="264012"/>
                </a:lnTo>
                <a:lnTo>
                  <a:pt x="20286" y="265761"/>
                </a:lnTo>
                <a:lnTo>
                  <a:pt x="13141" y="266771"/>
                </a:lnTo>
                <a:lnTo>
                  <a:pt x="2628" y="267040"/>
                </a:lnTo>
                <a:lnTo>
                  <a:pt x="0" y="274577"/>
                </a:lnTo>
                <a:lnTo>
                  <a:pt x="111463" y="274476"/>
                </a:lnTo>
                <a:lnTo>
                  <a:pt x="160908" y="269030"/>
                </a:lnTo>
                <a:lnTo>
                  <a:pt x="183330" y="260371"/>
                </a:lnTo>
                <a:lnTo>
                  <a:pt x="99461" y="260371"/>
                </a:lnTo>
                <a:lnTo>
                  <a:pt x="87143" y="259421"/>
                </a:lnTo>
                <a:lnTo>
                  <a:pt x="72251" y="257703"/>
                </a:lnTo>
                <a:lnTo>
                  <a:pt x="106979" y="135674"/>
                </a:lnTo>
                <a:lnTo>
                  <a:pt x="194421" y="135674"/>
                </a:lnTo>
                <a:lnTo>
                  <a:pt x="193700" y="135164"/>
                </a:lnTo>
                <a:lnTo>
                  <a:pt x="182694" y="128214"/>
                </a:lnTo>
                <a:lnTo>
                  <a:pt x="196535" y="124175"/>
                </a:lnTo>
                <a:lnTo>
                  <a:pt x="200160" y="122753"/>
                </a:lnTo>
                <a:lnTo>
                  <a:pt x="126104" y="122753"/>
                </a:lnTo>
                <a:lnTo>
                  <a:pt x="119768" y="122393"/>
                </a:lnTo>
                <a:lnTo>
                  <a:pt x="111006" y="121676"/>
                </a:lnTo>
                <a:lnTo>
                  <a:pt x="141100" y="16421"/>
                </a:lnTo>
                <a:lnTo>
                  <a:pt x="145746" y="15535"/>
                </a:lnTo>
                <a:lnTo>
                  <a:pt x="156265" y="14565"/>
                </a:lnTo>
                <a:lnTo>
                  <a:pt x="227716" y="14565"/>
                </a:lnTo>
                <a:lnTo>
                  <a:pt x="223828" y="12088"/>
                </a:lnTo>
                <a:lnTo>
                  <a:pt x="209034" y="5508"/>
                </a:lnTo>
                <a:lnTo>
                  <a:pt x="197145" y="2448"/>
                </a:lnTo>
                <a:lnTo>
                  <a:pt x="184396" y="612"/>
                </a:lnTo>
                <a:lnTo>
                  <a:pt x="170789" y="0"/>
                </a:lnTo>
                <a:close/>
              </a:path>
              <a:path w="254000" h="274954">
                <a:moveTo>
                  <a:pt x="194421" y="135674"/>
                </a:moveTo>
                <a:lnTo>
                  <a:pt x="106979" y="135674"/>
                </a:lnTo>
                <a:lnTo>
                  <a:pt x="125627" y="135693"/>
                </a:lnTo>
                <a:lnTo>
                  <a:pt x="140749" y="136780"/>
                </a:lnTo>
                <a:lnTo>
                  <a:pt x="180080" y="158467"/>
                </a:lnTo>
                <a:lnTo>
                  <a:pt x="187629" y="199498"/>
                </a:lnTo>
                <a:lnTo>
                  <a:pt x="184739" y="211856"/>
                </a:lnTo>
                <a:lnTo>
                  <a:pt x="160979" y="243301"/>
                </a:lnTo>
                <a:lnTo>
                  <a:pt x="114802" y="259777"/>
                </a:lnTo>
                <a:lnTo>
                  <a:pt x="99461" y="260371"/>
                </a:lnTo>
                <a:lnTo>
                  <a:pt x="183330" y="260371"/>
                </a:lnTo>
                <a:lnTo>
                  <a:pt x="212846" y="235869"/>
                </a:lnTo>
                <a:lnTo>
                  <a:pt x="228315" y="199471"/>
                </a:lnTo>
                <a:lnTo>
                  <a:pt x="229240" y="186110"/>
                </a:lnTo>
                <a:lnTo>
                  <a:pt x="227411" y="174718"/>
                </a:lnTo>
                <a:lnTo>
                  <a:pt x="222405" y="163214"/>
                </a:lnTo>
                <a:lnTo>
                  <a:pt x="213670" y="150981"/>
                </a:lnTo>
                <a:lnTo>
                  <a:pt x="204326" y="142682"/>
                </a:lnTo>
                <a:lnTo>
                  <a:pt x="194421" y="135674"/>
                </a:lnTo>
                <a:close/>
              </a:path>
              <a:path w="254000" h="274954">
                <a:moveTo>
                  <a:pt x="227716" y="14565"/>
                </a:moveTo>
                <a:lnTo>
                  <a:pt x="156265" y="14565"/>
                </a:lnTo>
                <a:lnTo>
                  <a:pt x="172899" y="14836"/>
                </a:lnTo>
                <a:lnTo>
                  <a:pt x="184696" y="17859"/>
                </a:lnTo>
                <a:lnTo>
                  <a:pt x="195785" y="23790"/>
                </a:lnTo>
                <a:lnTo>
                  <a:pt x="206763" y="33353"/>
                </a:lnTo>
                <a:lnTo>
                  <a:pt x="211513" y="44931"/>
                </a:lnTo>
                <a:lnTo>
                  <a:pt x="213093" y="59301"/>
                </a:lnTo>
                <a:lnTo>
                  <a:pt x="211655" y="72254"/>
                </a:lnTo>
                <a:lnTo>
                  <a:pt x="191484" y="105307"/>
                </a:lnTo>
                <a:lnTo>
                  <a:pt x="145572" y="122055"/>
                </a:lnTo>
                <a:lnTo>
                  <a:pt x="130013" y="122753"/>
                </a:lnTo>
                <a:lnTo>
                  <a:pt x="200160" y="122753"/>
                </a:lnTo>
                <a:lnTo>
                  <a:pt x="238109" y="98943"/>
                </a:lnTo>
                <a:lnTo>
                  <a:pt x="253407" y="50568"/>
                </a:lnTo>
                <a:lnTo>
                  <a:pt x="249723" y="38984"/>
                </a:lnTo>
                <a:lnTo>
                  <a:pt x="242237" y="26378"/>
                </a:lnTo>
                <a:lnTo>
                  <a:pt x="234569" y="18928"/>
                </a:lnTo>
                <a:lnTo>
                  <a:pt x="227716" y="14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072446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5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8" y="187308"/>
                </a:lnTo>
                <a:lnTo>
                  <a:pt x="31955" y="184315"/>
                </a:lnTo>
                <a:lnTo>
                  <a:pt x="44291" y="176178"/>
                </a:lnTo>
                <a:lnTo>
                  <a:pt x="50791" y="169814"/>
                </a:lnTo>
                <a:lnTo>
                  <a:pt x="54366" y="165823"/>
                </a:lnTo>
                <a:lnTo>
                  <a:pt x="34659" y="165823"/>
                </a:lnTo>
                <a:lnTo>
                  <a:pt x="32014" y="164320"/>
                </a:lnTo>
                <a:lnTo>
                  <a:pt x="23813" y="157142"/>
                </a:lnTo>
                <a:lnTo>
                  <a:pt x="19315" y="155055"/>
                </a:lnTo>
                <a:close/>
              </a:path>
              <a:path w="193039" h="187960">
                <a:moveTo>
                  <a:pt x="129061" y="117745"/>
                </a:moveTo>
                <a:lnTo>
                  <a:pt x="94919" y="117745"/>
                </a:lnTo>
                <a:lnTo>
                  <a:pt x="99129" y="136138"/>
                </a:lnTo>
                <a:lnTo>
                  <a:pt x="109994" y="175177"/>
                </a:lnTo>
                <a:lnTo>
                  <a:pt x="120256" y="187359"/>
                </a:lnTo>
                <a:lnTo>
                  <a:pt x="131116" y="186885"/>
                </a:lnTo>
                <a:lnTo>
                  <a:pt x="140073" y="182332"/>
                </a:lnTo>
                <a:lnTo>
                  <a:pt x="155160" y="170496"/>
                </a:lnTo>
                <a:lnTo>
                  <a:pt x="160667" y="164410"/>
                </a:lnTo>
                <a:lnTo>
                  <a:pt x="141234" y="164410"/>
                </a:lnTo>
                <a:lnTo>
                  <a:pt x="139543" y="163381"/>
                </a:lnTo>
                <a:lnTo>
                  <a:pt x="136151" y="159264"/>
                </a:lnTo>
                <a:lnTo>
                  <a:pt x="134067" y="152980"/>
                </a:lnTo>
                <a:lnTo>
                  <a:pt x="131597" y="142471"/>
                </a:lnTo>
                <a:lnTo>
                  <a:pt x="129061" y="117745"/>
                </a:lnTo>
                <a:close/>
              </a:path>
              <a:path w="193039" h="187960">
                <a:moveTo>
                  <a:pt x="97544" y="16151"/>
                </a:moveTo>
                <a:lnTo>
                  <a:pt x="51380" y="16151"/>
                </a:lnTo>
                <a:lnTo>
                  <a:pt x="58616" y="18007"/>
                </a:lnTo>
                <a:lnTo>
                  <a:pt x="68446" y="25433"/>
                </a:lnTo>
                <a:lnTo>
                  <a:pt x="83145" y="76415"/>
                </a:lnTo>
                <a:lnTo>
                  <a:pt x="86934" y="98253"/>
                </a:lnTo>
                <a:lnTo>
                  <a:pt x="82081" y="107099"/>
                </a:lnTo>
                <a:lnTo>
                  <a:pt x="56663" y="146748"/>
                </a:lnTo>
                <a:lnTo>
                  <a:pt x="38096" y="165823"/>
                </a:lnTo>
                <a:lnTo>
                  <a:pt x="54366" y="165823"/>
                </a:lnTo>
                <a:lnTo>
                  <a:pt x="57993" y="161774"/>
                </a:lnTo>
                <a:lnTo>
                  <a:pt x="65953" y="152302"/>
                </a:lnTo>
                <a:lnTo>
                  <a:pt x="74724" y="141644"/>
                </a:lnTo>
                <a:lnTo>
                  <a:pt x="84361" y="130043"/>
                </a:lnTo>
                <a:lnTo>
                  <a:pt x="94919" y="117745"/>
                </a:lnTo>
                <a:lnTo>
                  <a:pt x="129061" y="117745"/>
                </a:lnTo>
                <a:lnTo>
                  <a:pt x="123129" y="59910"/>
                </a:lnTo>
                <a:lnTo>
                  <a:pt x="125923" y="55715"/>
                </a:lnTo>
                <a:lnTo>
                  <a:pt x="110499" y="55715"/>
                </a:lnTo>
                <a:lnTo>
                  <a:pt x="106227" y="39213"/>
                </a:lnTo>
                <a:lnTo>
                  <a:pt x="102908" y="27825"/>
                </a:lnTo>
                <a:lnTo>
                  <a:pt x="100272" y="20667"/>
                </a:lnTo>
                <a:lnTo>
                  <a:pt x="97544" y="16151"/>
                </a:lnTo>
                <a:close/>
              </a:path>
              <a:path w="193039" h="187960">
                <a:moveTo>
                  <a:pt x="177933" y="139442"/>
                </a:moveTo>
                <a:lnTo>
                  <a:pt x="168338" y="140414"/>
                </a:lnTo>
                <a:lnTo>
                  <a:pt x="160967" y="151120"/>
                </a:lnTo>
                <a:lnTo>
                  <a:pt x="152490" y="159833"/>
                </a:lnTo>
                <a:lnTo>
                  <a:pt x="148850" y="162885"/>
                </a:lnTo>
                <a:lnTo>
                  <a:pt x="145661" y="164410"/>
                </a:lnTo>
                <a:lnTo>
                  <a:pt x="160667" y="164410"/>
                </a:lnTo>
                <a:lnTo>
                  <a:pt x="163607" y="161161"/>
                </a:lnTo>
                <a:lnTo>
                  <a:pt x="171198" y="150810"/>
                </a:lnTo>
                <a:lnTo>
                  <a:pt x="177933" y="139442"/>
                </a:lnTo>
                <a:close/>
              </a:path>
              <a:path w="193039" h="187960">
                <a:moveTo>
                  <a:pt x="179989" y="0"/>
                </a:moveTo>
                <a:lnTo>
                  <a:pt x="170407" y="0"/>
                </a:lnTo>
                <a:lnTo>
                  <a:pt x="166880" y="684"/>
                </a:lnTo>
                <a:lnTo>
                  <a:pt x="133803" y="26465"/>
                </a:lnTo>
                <a:lnTo>
                  <a:pt x="129153" y="33026"/>
                </a:lnTo>
                <a:lnTo>
                  <a:pt x="110499" y="55715"/>
                </a:lnTo>
                <a:lnTo>
                  <a:pt x="125923" y="55715"/>
                </a:lnTo>
                <a:lnTo>
                  <a:pt x="130853" y="48310"/>
                </a:lnTo>
                <a:lnTo>
                  <a:pt x="137972" y="39213"/>
                </a:lnTo>
                <a:lnTo>
                  <a:pt x="144486" y="32622"/>
                </a:lnTo>
                <a:lnTo>
                  <a:pt x="148868" y="28821"/>
                </a:lnTo>
                <a:lnTo>
                  <a:pt x="152647" y="26918"/>
                </a:lnTo>
                <a:lnTo>
                  <a:pt x="190257" y="26918"/>
                </a:lnTo>
                <a:lnTo>
                  <a:pt x="192036" y="25191"/>
                </a:lnTo>
                <a:lnTo>
                  <a:pt x="193031" y="21602"/>
                </a:lnTo>
                <a:lnTo>
                  <a:pt x="193031" y="11799"/>
                </a:lnTo>
                <a:lnTo>
                  <a:pt x="191334" y="7936"/>
                </a:lnTo>
                <a:lnTo>
                  <a:pt x="184550" y="1587"/>
                </a:lnTo>
                <a:lnTo>
                  <a:pt x="179989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49" y="26918"/>
                </a:lnTo>
                <a:lnTo>
                  <a:pt x="162128" y="28069"/>
                </a:lnTo>
                <a:lnTo>
                  <a:pt x="168362" y="30368"/>
                </a:lnTo>
                <a:lnTo>
                  <a:pt x="171542" y="31658"/>
                </a:lnTo>
                <a:lnTo>
                  <a:pt x="174524" y="32303"/>
                </a:lnTo>
                <a:lnTo>
                  <a:pt x="182084" y="32303"/>
                </a:lnTo>
                <a:lnTo>
                  <a:pt x="186330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7" y="0"/>
                </a:moveTo>
                <a:lnTo>
                  <a:pt x="31272" y="9691"/>
                </a:lnTo>
                <a:lnTo>
                  <a:pt x="31272" y="16555"/>
                </a:lnTo>
                <a:lnTo>
                  <a:pt x="35260" y="16286"/>
                </a:lnTo>
                <a:lnTo>
                  <a:pt x="38775" y="16151"/>
                </a:lnTo>
                <a:lnTo>
                  <a:pt x="97544" y="16151"/>
                </a:lnTo>
                <a:lnTo>
                  <a:pt x="94027" y="10329"/>
                </a:lnTo>
                <a:lnTo>
                  <a:pt x="8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36408" y="3852204"/>
            <a:ext cx="245110" cy="281305"/>
          </a:xfrm>
          <a:custGeom>
            <a:avLst/>
            <a:gdLst/>
            <a:ahLst/>
            <a:cxnLst/>
            <a:rect l="l" t="t" r="r" b="b"/>
            <a:pathLst>
              <a:path w="245110" h="281304">
                <a:moveTo>
                  <a:pt x="233589" y="0"/>
                </a:moveTo>
                <a:lnTo>
                  <a:pt x="226345" y="0"/>
                </a:lnTo>
                <a:lnTo>
                  <a:pt x="58157" y="228076"/>
                </a:lnTo>
                <a:lnTo>
                  <a:pt x="48993" y="240241"/>
                </a:lnTo>
                <a:lnTo>
                  <a:pt x="14928" y="271119"/>
                </a:lnTo>
                <a:lnTo>
                  <a:pt x="2225" y="273499"/>
                </a:lnTo>
                <a:lnTo>
                  <a:pt x="0" y="281037"/>
                </a:lnTo>
                <a:lnTo>
                  <a:pt x="80458" y="281037"/>
                </a:lnTo>
                <a:lnTo>
                  <a:pt x="82683" y="273499"/>
                </a:lnTo>
                <a:lnTo>
                  <a:pt x="74594" y="273230"/>
                </a:lnTo>
                <a:lnTo>
                  <a:pt x="68798" y="271567"/>
                </a:lnTo>
                <a:lnTo>
                  <a:pt x="61789" y="265455"/>
                </a:lnTo>
                <a:lnTo>
                  <a:pt x="60138" y="262008"/>
                </a:lnTo>
                <a:lnTo>
                  <a:pt x="60036" y="254347"/>
                </a:lnTo>
                <a:lnTo>
                  <a:pt x="60845" y="250924"/>
                </a:lnTo>
                <a:lnTo>
                  <a:pt x="64080" y="243599"/>
                </a:lnTo>
                <a:lnTo>
                  <a:pt x="68058" y="237578"/>
                </a:lnTo>
                <a:lnTo>
                  <a:pt x="74392" y="229200"/>
                </a:lnTo>
                <a:lnTo>
                  <a:pt x="102868" y="190587"/>
                </a:lnTo>
                <a:lnTo>
                  <a:pt x="214722" y="190587"/>
                </a:lnTo>
                <a:lnTo>
                  <a:pt x="216107" y="176589"/>
                </a:lnTo>
                <a:lnTo>
                  <a:pt x="113197" y="176589"/>
                </a:lnTo>
                <a:lnTo>
                  <a:pt x="192156" y="69585"/>
                </a:lnTo>
                <a:lnTo>
                  <a:pt x="226700" y="69585"/>
                </a:lnTo>
                <a:lnTo>
                  <a:pt x="233589" y="0"/>
                </a:lnTo>
                <a:close/>
              </a:path>
              <a:path w="245110" h="281304">
                <a:moveTo>
                  <a:pt x="244913" y="273499"/>
                </a:moveTo>
                <a:lnTo>
                  <a:pt x="137175" y="273499"/>
                </a:lnTo>
                <a:lnTo>
                  <a:pt x="134951" y="281037"/>
                </a:lnTo>
                <a:lnTo>
                  <a:pt x="242689" y="281037"/>
                </a:lnTo>
                <a:lnTo>
                  <a:pt x="244913" y="273499"/>
                </a:lnTo>
                <a:close/>
              </a:path>
              <a:path w="245110" h="281304">
                <a:moveTo>
                  <a:pt x="214722" y="190587"/>
                </a:moveTo>
                <a:lnTo>
                  <a:pt x="180108" y="190587"/>
                </a:lnTo>
                <a:lnTo>
                  <a:pt x="176009" y="232121"/>
                </a:lnTo>
                <a:lnTo>
                  <a:pt x="174220" y="246723"/>
                </a:lnTo>
                <a:lnTo>
                  <a:pt x="172358" y="255144"/>
                </a:lnTo>
                <a:lnTo>
                  <a:pt x="170201" y="261066"/>
                </a:lnTo>
                <a:lnTo>
                  <a:pt x="167167" y="265300"/>
                </a:lnTo>
                <a:lnTo>
                  <a:pt x="163259" y="267846"/>
                </a:lnTo>
                <a:lnTo>
                  <a:pt x="157732" y="271616"/>
                </a:lnTo>
                <a:lnTo>
                  <a:pt x="150587" y="273499"/>
                </a:lnTo>
                <a:lnTo>
                  <a:pt x="234533" y="273499"/>
                </a:lnTo>
                <a:lnTo>
                  <a:pt x="227153" y="272561"/>
                </a:lnTo>
                <a:lnTo>
                  <a:pt x="218391" y="268803"/>
                </a:lnTo>
                <a:lnTo>
                  <a:pt x="214920" y="265912"/>
                </a:lnTo>
                <a:lnTo>
                  <a:pt x="212359" y="262008"/>
                </a:lnTo>
                <a:lnTo>
                  <a:pt x="210337" y="259182"/>
                </a:lnTo>
                <a:lnTo>
                  <a:pt x="209341" y="255144"/>
                </a:lnTo>
                <a:lnTo>
                  <a:pt x="209326" y="246355"/>
                </a:lnTo>
                <a:lnTo>
                  <a:pt x="209864" y="239368"/>
                </a:lnTo>
                <a:lnTo>
                  <a:pt x="211010" y="228076"/>
                </a:lnTo>
                <a:lnTo>
                  <a:pt x="214722" y="190587"/>
                </a:lnTo>
                <a:close/>
              </a:path>
              <a:path w="245110" h="281304">
                <a:moveTo>
                  <a:pt x="226700" y="69585"/>
                </a:moveTo>
                <a:lnTo>
                  <a:pt x="192156" y="69585"/>
                </a:lnTo>
                <a:lnTo>
                  <a:pt x="181490" y="176589"/>
                </a:lnTo>
                <a:lnTo>
                  <a:pt x="216107" y="176589"/>
                </a:lnTo>
                <a:lnTo>
                  <a:pt x="226700" y="69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73358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4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8" y="187308"/>
                </a:lnTo>
                <a:lnTo>
                  <a:pt x="31955" y="184315"/>
                </a:lnTo>
                <a:lnTo>
                  <a:pt x="44290" y="176177"/>
                </a:lnTo>
                <a:lnTo>
                  <a:pt x="50790" y="169814"/>
                </a:lnTo>
                <a:lnTo>
                  <a:pt x="54365" y="165823"/>
                </a:lnTo>
                <a:lnTo>
                  <a:pt x="34659" y="165823"/>
                </a:lnTo>
                <a:lnTo>
                  <a:pt x="32014" y="164320"/>
                </a:lnTo>
                <a:lnTo>
                  <a:pt x="23813" y="157142"/>
                </a:lnTo>
                <a:lnTo>
                  <a:pt x="19314" y="155055"/>
                </a:lnTo>
                <a:close/>
              </a:path>
              <a:path w="193039" h="187960">
                <a:moveTo>
                  <a:pt x="129060" y="117745"/>
                </a:moveTo>
                <a:lnTo>
                  <a:pt x="94919" y="117745"/>
                </a:lnTo>
                <a:lnTo>
                  <a:pt x="99129" y="136138"/>
                </a:lnTo>
                <a:lnTo>
                  <a:pt x="109994" y="175177"/>
                </a:lnTo>
                <a:lnTo>
                  <a:pt x="120256" y="187359"/>
                </a:lnTo>
                <a:lnTo>
                  <a:pt x="131116" y="186885"/>
                </a:lnTo>
                <a:lnTo>
                  <a:pt x="140073" y="182332"/>
                </a:lnTo>
                <a:lnTo>
                  <a:pt x="155160" y="170496"/>
                </a:lnTo>
                <a:lnTo>
                  <a:pt x="160668" y="164410"/>
                </a:lnTo>
                <a:lnTo>
                  <a:pt x="141235" y="164410"/>
                </a:lnTo>
                <a:lnTo>
                  <a:pt x="139545" y="163381"/>
                </a:lnTo>
                <a:lnTo>
                  <a:pt x="136151" y="159264"/>
                </a:lnTo>
                <a:lnTo>
                  <a:pt x="134067" y="152980"/>
                </a:lnTo>
                <a:lnTo>
                  <a:pt x="131596" y="142471"/>
                </a:lnTo>
                <a:lnTo>
                  <a:pt x="129060" y="117745"/>
                </a:lnTo>
                <a:close/>
              </a:path>
              <a:path w="193039" h="187960">
                <a:moveTo>
                  <a:pt x="97545" y="16151"/>
                </a:moveTo>
                <a:lnTo>
                  <a:pt x="51380" y="16151"/>
                </a:lnTo>
                <a:lnTo>
                  <a:pt x="58616" y="18007"/>
                </a:lnTo>
                <a:lnTo>
                  <a:pt x="68445" y="25433"/>
                </a:lnTo>
                <a:lnTo>
                  <a:pt x="83144" y="76415"/>
                </a:lnTo>
                <a:lnTo>
                  <a:pt x="86933" y="98253"/>
                </a:lnTo>
                <a:lnTo>
                  <a:pt x="82081" y="107099"/>
                </a:lnTo>
                <a:lnTo>
                  <a:pt x="56663" y="146748"/>
                </a:lnTo>
                <a:lnTo>
                  <a:pt x="38096" y="165823"/>
                </a:lnTo>
                <a:lnTo>
                  <a:pt x="54365" y="165823"/>
                </a:lnTo>
                <a:lnTo>
                  <a:pt x="57993" y="161774"/>
                </a:lnTo>
                <a:lnTo>
                  <a:pt x="65953" y="152302"/>
                </a:lnTo>
                <a:lnTo>
                  <a:pt x="74724" y="141643"/>
                </a:lnTo>
                <a:lnTo>
                  <a:pt x="84362" y="130043"/>
                </a:lnTo>
                <a:lnTo>
                  <a:pt x="94919" y="117745"/>
                </a:lnTo>
                <a:lnTo>
                  <a:pt x="129060" y="117745"/>
                </a:lnTo>
                <a:lnTo>
                  <a:pt x="123130" y="59910"/>
                </a:lnTo>
                <a:lnTo>
                  <a:pt x="125924" y="55714"/>
                </a:lnTo>
                <a:lnTo>
                  <a:pt x="110500" y="55714"/>
                </a:lnTo>
                <a:lnTo>
                  <a:pt x="106228" y="39213"/>
                </a:lnTo>
                <a:lnTo>
                  <a:pt x="102909" y="27824"/>
                </a:lnTo>
                <a:lnTo>
                  <a:pt x="100273" y="20666"/>
                </a:lnTo>
                <a:lnTo>
                  <a:pt x="97545" y="16151"/>
                </a:lnTo>
                <a:close/>
              </a:path>
              <a:path w="193039" h="187960">
                <a:moveTo>
                  <a:pt x="177934" y="139442"/>
                </a:moveTo>
                <a:lnTo>
                  <a:pt x="168338" y="140414"/>
                </a:lnTo>
                <a:lnTo>
                  <a:pt x="160966" y="151120"/>
                </a:lnTo>
                <a:lnTo>
                  <a:pt x="152490" y="159833"/>
                </a:lnTo>
                <a:lnTo>
                  <a:pt x="148851" y="162885"/>
                </a:lnTo>
                <a:lnTo>
                  <a:pt x="145660" y="164410"/>
                </a:lnTo>
                <a:lnTo>
                  <a:pt x="160668" y="164410"/>
                </a:lnTo>
                <a:lnTo>
                  <a:pt x="163607" y="161161"/>
                </a:lnTo>
                <a:lnTo>
                  <a:pt x="171198" y="150810"/>
                </a:lnTo>
                <a:lnTo>
                  <a:pt x="177934" y="139442"/>
                </a:lnTo>
                <a:close/>
              </a:path>
              <a:path w="193039" h="187960">
                <a:moveTo>
                  <a:pt x="179989" y="0"/>
                </a:moveTo>
                <a:lnTo>
                  <a:pt x="170407" y="0"/>
                </a:lnTo>
                <a:lnTo>
                  <a:pt x="166880" y="684"/>
                </a:lnTo>
                <a:lnTo>
                  <a:pt x="133804" y="26465"/>
                </a:lnTo>
                <a:lnTo>
                  <a:pt x="129153" y="33026"/>
                </a:lnTo>
                <a:lnTo>
                  <a:pt x="110500" y="55714"/>
                </a:lnTo>
                <a:lnTo>
                  <a:pt x="125924" y="55714"/>
                </a:lnTo>
                <a:lnTo>
                  <a:pt x="130853" y="48310"/>
                </a:lnTo>
                <a:lnTo>
                  <a:pt x="137972" y="39213"/>
                </a:lnTo>
                <a:lnTo>
                  <a:pt x="144486" y="32622"/>
                </a:lnTo>
                <a:lnTo>
                  <a:pt x="148868" y="28821"/>
                </a:lnTo>
                <a:lnTo>
                  <a:pt x="152647" y="26918"/>
                </a:lnTo>
                <a:lnTo>
                  <a:pt x="190257" y="26918"/>
                </a:lnTo>
                <a:lnTo>
                  <a:pt x="192036" y="25191"/>
                </a:lnTo>
                <a:lnTo>
                  <a:pt x="193031" y="21602"/>
                </a:lnTo>
                <a:lnTo>
                  <a:pt x="193031" y="11799"/>
                </a:lnTo>
                <a:lnTo>
                  <a:pt x="191334" y="7936"/>
                </a:lnTo>
                <a:lnTo>
                  <a:pt x="184551" y="1587"/>
                </a:lnTo>
                <a:lnTo>
                  <a:pt x="179989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49" y="26918"/>
                </a:lnTo>
                <a:lnTo>
                  <a:pt x="162128" y="28069"/>
                </a:lnTo>
                <a:lnTo>
                  <a:pt x="168362" y="30368"/>
                </a:lnTo>
                <a:lnTo>
                  <a:pt x="171542" y="31658"/>
                </a:lnTo>
                <a:lnTo>
                  <a:pt x="174524" y="32303"/>
                </a:lnTo>
                <a:lnTo>
                  <a:pt x="182083" y="32303"/>
                </a:lnTo>
                <a:lnTo>
                  <a:pt x="186330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7" y="0"/>
                </a:moveTo>
                <a:lnTo>
                  <a:pt x="31272" y="9691"/>
                </a:lnTo>
                <a:lnTo>
                  <a:pt x="31272" y="16555"/>
                </a:lnTo>
                <a:lnTo>
                  <a:pt x="35260" y="16286"/>
                </a:lnTo>
                <a:lnTo>
                  <a:pt x="38775" y="16151"/>
                </a:lnTo>
                <a:lnTo>
                  <a:pt x="97545" y="16151"/>
                </a:lnTo>
                <a:lnTo>
                  <a:pt x="94027" y="10329"/>
                </a:lnTo>
                <a:lnTo>
                  <a:pt x="8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0819" y="3858663"/>
            <a:ext cx="325120" cy="281305"/>
          </a:xfrm>
          <a:custGeom>
            <a:avLst/>
            <a:gdLst/>
            <a:ahLst/>
            <a:cxnLst/>
            <a:rect l="l" t="t" r="r" b="b"/>
            <a:pathLst>
              <a:path w="325120" h="281304">
                <a:moveTo>
                  <a:pt x="151520" y="49869"/>
                </a:moveTo>
                <a:lnTo>
                  <a:pt x="114628" y="49869"/>
                </a:lnTo>
                <a:lnTo>
                  <a:pt x="204372" y="281038"/>
                </a:lnTo>
                <a:lnTo>
                  <a:pt x="210134" y="281038"/>
                </a:lnTo>
                <a:lnTo>
                  <a:pt x="230210" y="211032"/>
                </a:lnTo>
                <a:lnTo>
                  <a:pt x="214110" y="211032"/>
                </a:lnTo>
                <a:lnTo>
                  <a:pt x="151520" y="49869"/>
                </a:lnTo>
                <a:close/>
              </a:path>
              <a:path w="325120" h="281304">
                <a:moveTo>
                  <a:pt x="132153" y="0"/>
                </a:moveTo>
                <a:lnTo>
                  <a:pt x="63136" y="0"/>
                </a:lnTo>
                <a:lnTo>
                  <a:pt x="64933" y="7722"/>
                </a:lnTo>
                <a:lnTo>
                  <a:pt x="78911" y="9480"/>
                </a:lnTo>
                <a:lnTo>
                  <a:pt x="88916" y="12854"/>
                </a:lnTo>
                <a:lnTo>
                  <a:pt x="94914" y="15984"/>
                </a:lnTo>
                <a:lnTo>
                  <a:pt x="100543" y="21715"/>
                </a:lnTo>
                <a:lnTo>
                  <a:pt x="105799" y="30049"/>
                </a:lnTo>
                <a:lnTo>
                  <a:pt x="46411" y="235274"/>
                </a:lnTo>
                <a:lnTo>
                  <a:pt x="20826" y="265941"/>
                </a:lnTo>
                <a:lnTo>
                  <a:pt x="2830" y="267040"/>
                </a:lnTo>
                <a:lnTo>
                  <a:pt x="0" y="274577"/>
                </a:lnTo>
                <a:lnTo>
                  <a:pt x="86709" y="274577"/>
                </a:lnTo>
                <a:lnTo>
                  <a:pt x="88731" y="267040"/>
                </a:lnTo>
                <a:lnTo>
                  <a:pt x="76329" y="266099"/>
                </a:lnTo>
                <a:lnTo>
                  <a:pt x="68478" y="264317"/>
                </a:lnTo>
                <a:lnTo>
                  <a:pt x="61873" y="259080"/>
                </a:lnTo>
                <a:lnTo>
                  <a:pt x="60220" y="255212"/>
                </a:lnTo>
                <a:lnTo>
                  <a:pt x="60355" y="246649"/>
                </a:lnTo>
                <a:lnTo>
                  <a:pt x="62047" y="235171"/>
                </a:lnTo>
                <a:lnTo>
                  <a:pt x="65680" y="220470"/>
                </a:lnTo>
                <a:lnTo>
                  <a:pt x="114628" y="49869"/>
                </a:lnTo>
                <a:lnTo>
                  <a:pt x="151520" y="49869"/>
                </a:lnTo>
                <a:lnTo>
                  <a:pt x="132153" y="0"/>
                </a:lnTo>
                <a:close/>
              </a:path>
              <a:path w="325120" h="281304">
                <a:moveTo>
                  <a:pt x="324982" y="0"/>
                </a:moveTo>
                <a:lnTo>
                  <a:pt x="236993" y="0"/>
                </a:lnTo>
                <a:lnTo>
                  <a:pt x="234768" y="7538"/>
                </a:lnTo>
                <a:lnTo>
                  <a:pt x="236520" y="7672"/>
                </a:lnTo>
                <a:lnTo>
                  <a:pt x="249394" y="7740"/>
                </a:lnTo>
                <a:lnTo>
                  <a:pt x="255931" y="9144"/>
                </a:lnTo>
                <a:lnTo>
                  <a:pt x="262942" y="14763"/>
                </a:lnTo>
                <a:lnTo>
                  <a:pt x="264693" y="18647"/>
                </a:lnTo>
                <a:lnTo>
                  <a:pt x="264505" y="27852"/>
                </a:lnTo>
                <a:lnTo>
                  <a:pt x="262716" y="39520"/>
                </a:lnTo>
                <a:lnTo>
                  <a:pt x="259033" y="54142"/>
                </a:lnTo>
                <a:lnTo>
                  <a:pt x="214110" y="211032"/>
                </a:lnTo>
                <a:lnTo>
                  <a:pt x="230210" y="211032"/>
                </a:lnTo>
                <a:lnTo>
                  <a:pt x="278680" y="42020"/>
                </a:lnTo>
                <a:lnTo>
                  <a:pt x="306583" y="8351"/>
                </a:lnTo>
                <a:lnTo>
                  <a:pt x="313390" y="7402"/>
                </a:lnTo>
                <a:lnTo>
                  <a:pt x="322600" y="7402"/>
                </a:lnTo>
                <a:lnTo>
                  <a:pt x="324982" y="0"/>
                </a:lnTo>
                <a:close/>
              </a:path>
              <a:path w="325120" h="281304">
                <a:moveTo>
                  <a:pt x="322600" y="7402"/>
                </a:moveTo>
                <a:lnTo>
                  <a:pt x="313390" y="7402"/>
                </a:lnTo>
                <a:lnTo>
                  <a:pt x="322557" y="7538"/>
                </a:lnTo>
                <a:lnTo>
                  <a:pt x="322600" y="7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10769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5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8" y="187308"/>
                </a:lnTo>
                <a:lnTo>
                  <a:pt x="31956" y="184315"/>
                </a:lnTo>
                <a:lnTo>
                  <a:pt x="44291" y="176178"/>
                </a:lnTo>
                <a:lnTo>
                  <a:pt x="50791" y="169814"/>
                </a:lnTo>
                <a:lnTo>
                  <a:pt x="54366" y="165823"/>
                </a:lnTo>
                <a:lnTo>
                  <a:pt x="34659" y="165823"/>
                </a:lnTo>
                <a:lnTo>
                  <a:pt x="32014" y="164320"/>
                </a:lnTo>
                <a:lnTo>
                  <a:pt x="23813" y="157142"/>
                </a:lnTo>
                <a:lnTo>
                  <a:pt x="19315" y="155055"/>
                </a:lnTo>
                <a:close/>
              </a:path>
              <a:path w="193039" h="187960">
                <a:moveTo>
                  <a:pt x="129061" y="117745"/>
                </a:moveTo>
                <a:lnTo>
                  <a:pt x="94919" y="117745"/>
                </a:lnTo>
                <a:lnTo>
                  <a:pt x="99130" y="136138"/>
                </a:lnTo>
                <a:lnTo>
                  <a:pt x="109995" y="175177"/>
                </a:lnTo>
                <a:lnTo>
                  <a:pt x="120256" y="187359"/>
                </a:lnTo>
                <a:lnTo>
                  <a:pt x="131116" y="186885"/>
                </a:lnTo>
                <a:lnTo>
                  <a:pt x="140073" y="182332"/>
                </a:lnTo>
                <a:lnTo>
                  <a:pt x="155160" y="170497"/>
                </a:lnTo>
                <a:lnTo>
                  <a:pt x="160667" y="164410"/>
                </a:lnTo>
                <a:lnTo>
                  <a:pt x="141235" y="164410"/>
                </a:lnTo>
                <a:lnTo>
                  <a:pt x="139545" y="163381"/>
                </a:lnTo>
                <a:lnTo>
                  <a:pt x="136151" y="159264"/>
                </a:lnTo>
                <a:lnTo>
                  <a:pt x="134068" y="152980"/>
                </a:lnTo>
                <a:lnTo>
                  <a:pt x="131597" y="142471"/>
                </a:lnTo>
                <a:lnTo>
                  <a:pt x="129061" y="117745"/>
                </a:lnTo>
                <a:close/>
              </a:path>
              <a:path w="193039" h="187960">
                <a:moveTo>
                  <a:pt x="97545" y="16151"/>
                </a:moveTo>
                <a:lnTo>
                  <a:pt x="51380" y="16151"/>
                </a:lnTo>
                <a:lnTo>
                  <a:pt x="58618" y="18007"/>
                </a:lnTo>
                <a:lnTo>
                  <a:pt x="68446" y="25433"/>
                </a:lnTo>
                <a:lnTo>
                  <a:pt x="83145" y="76415"/>
                </a:lnTo>
                <a:lnTo>
                  <a:pt x="86934" y="98254"/>
                </a:lnTo>
                <a:lnTo>
                  <a:pt x="82081" y="107099"/>
                </a:lnTo>
                <a:lnTo>
                  <a:pt x="56663" y="146748"/>
                </a:lnTo>
                <a:lnTo>
                  <a:pt x="38097" y="165823"/>
                </a:lnTo>
                <a:lnTo>
                  <a:pt x="54366" y="165823"/>
                </a:lnTo>
                <a:lnTo>
                  <a:pt x="57993" y="161774"/>
                </a:lnTo>
                <a:lnTo>
                  <a:pt x="65953" y="152302"/>
                </a:lnTo>
                <a:lnTo>
                  <a:pt x="74724" y="141644"/>
                </a:lnTo>
                <a:lnTo>
                  <a:pt x="84361" y="130043"/>
                </a:lnTo>
                <a:lnTo>
                  <a:pt x="94919" y="117745"/>
                </a:lnTo>
                <a:lnTo>
                  <a:pt x="129061" y="117745"/>
                </a:lnTo>
                <a:lnTo>
                  <a:pt x="123130" y="59910"/>
                </a:lnTo>
                <a:lnTo>
                  <a:pt x="125924" y="55714"/>
                </a:lnTo>
                <a:lnTo>
                  <a:pt x="110500" y="55714"/>
                </a:lnTo>
                <a:lnTo>
                  <a:pt x="106228" y="39213"/>
                </a:lnTo>
                <a:lnTo>
                  <a:pt x="102909" y="27824"/>
                </a:lnTo>
                <a:lnTo>
                  <a:pt x="100273" y="20666"/>
                </a:lnTo>
                <a:lnTo>
                  <a:pt x="97545" y="16151"/>
                </a:lnTo>
                <a:close/>
              </a:path>
              <a:path w="193039" h="187960">
                <a:moveTo>
                  <a:pt x="177933" y="139442"/>
                </a:moveTo>
                <a:lnTo>
                  <a:pt x="168338" y="140413"/>
                </a:lnTo>
                <a:lnTo>
                  <a:pt x="160967" y="151120"/>
                </a:lnTo>
                <a:lnTo>
                  <a:pt x="152491" y="159833"/>
                </a:lnTo>
                <a:lnTo>
                  <a:pt x="148851" y="162885"/>
                </a:lnTo>
                <a:lnTo>
                  <a:pt x="145661" y="164410"/>
                </a:lnTo>
                <a:lnTo>
                  <a:pt x="160667" y="164410"/>
                </a:lnTo>
                <a:lnTo>
                  <a:pt x="163607" y="161162"/>
                </a:lnTo>
                <a:lnTo>
                  <a:pt x="171198" y="150810"/>
                </a:lnTo>
                <a:lnTo>
                  <a:pt x="177933" y="139442"/>
                </a:lnTo>
                <a:close/>
              </a:path>
              <a:path w="193039" h="187960">
                <a:moveTo>
                  <a:pt x="179989" y="0"/>
                </a:moveTo>
                <a:lnTo>
                  <a:pt x="170408" y="0"/>
                </a:lnTo>
                <a:lnTo>
                  <a:pt x="166880" y="684"/>
                </a:lnTo>
                <a:lnTo>
                  <a:pt x="133804" y="26465"/>
                </a:lnTo>
                <a:lnTo>
                  <a:pt x="129153" y="33026"/>
                </a:lnTo>
                <a:lnTo>
                  <a:pt x="110500" y="55714"/>
                </a:lnTo>
                <a:lnTo>
                  <a:pt x="125924" y="55714"/>
                </a:lnTo>
                <a:lnTo>
                  <a:pt x="130853" y="48310"/>
                </a:lnTo>
                <a:lnTo>
                  <a:pt x="137972" y="39213"/>
                </a:lnTo>
                <a:lnTo>
                  <a:pt x="144486" y="32622"/>
                </a:lnTo>
                <a:lnTo>
                  <a:pt x="148868" y="28821"/>
                </a:lnTo>
                <a:lnTo>
                  <a:pt x="152647" y="26918"/>
                </a:lnTo>
                <a:lnTo>
                  <a:pt x="190257" y="26918"/>
                </a:lnTo>
                <a:lnTo>
                  <a:pt x="192036" y="25191"/>
                </a:lnTo>
                <a:lnTo>
                  <a:pt x="193032" y="21602"/>
                </a:lnTo>
                <a:lnTo>
                  <a:pt x="193032" y="11799"/>
                </a:lnTo>
                <a:lnTo>
                  <a:pt x="191335" y="7936"/>
                </a:lnTo>
                <a:lnTo>
                  <a:pt x="184550" y="1587"/>
                </a:lnTo>
                <a:lnTo>
                  <a:pt x="179989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49" y="26918"/>
                </a:lnTo>
                <a:lnTo>
                  <a:pt x="162129" y="28069"/>
                </a:lnTo>
                <a:lnTo>
                  <a:pt x="168363" y="30368"/>
                </a:lnTo>
                <a:lnTo>
                  <a:pt x="171542" y="31658"/>
                </a:lnTo>
                <a:lnTo>
                  <a:pt x="174524" y="32303"/>
                </a:lnTo>
                <a:lnTo>
                  <a:pt x="182084" y="32303"/>
                </a:lnTo>
                <a:lnTo>
                  <a:pt x="186330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7" y="0"/>
                </a:moveTo>
                <a:lnTo>
                  <a:pt x="31273" y="9691"/>
                </a:lnTo>
                <a:lnTo>
                  <a:pt x="31273" y="16555"/>
                </a:lnTo>
                <a:lnTo>
                  <a:pt x="35260" y="16286"/>
                </a:lnTo>
                <a:lnTo>
                  <a:pt x="38776" y="16151"/>
                </a:lnTo>
                <a:lnTo>
                  <a:pt x="97545" y="16151"/>
                </a:lnTo>
                <a:lnTo>
                  <a:pt x="94028" y="10329"/>
                </a:lnTo>
                <a:lnTo>
                  <a:pt x="854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45174" y="3950192"/>
            <a:ext cx="187325" cy="187960"/>
          </a:xfrm>
          <a:custGeom>
            <a:avLst/>
            <a:gdLst/>
            <a:ahLst/>
            <a:cxnLst/>
            <a:rect l="l" t="t" r="r" b="b"/>
            <a:pathLst>
              <a:path w="187325" h="187960">
                <a:moveTo>
                  <a:pt x="79099" y="22259"/>
                </a:moveTo>
                <a:lnTo>
                  <a:pt x="40798" y="22259"/>
                </a:lnTo>
                <a:lnTo>
                  <a:pt x="42282" y="22830"/>
                </a:lnTo>
                <a:lnTo>
                  <a:pt x="45001" y="25119"/>
                </a:lnTo>
                <a:lnTo>
                  <a:pt x="45679" y="26498"/>
                </a:lnTo>
                <a:lnTo>
                  <a:pt x="45562" y="29719"/>
                </a:lnTo>
                <a:lnTo>
                  <a:pt x="43251" y="39615"/>
                </a:lnTo>
                <a:lnTo>
                  <a:pt x="37980" y="56042"/>
                </a:lnTo>
                <a:lnTo>
                  <a:pt x="13214" y="130537"/>
                </a:lnTo>
                <a:lnTo>
                  <a:pt x="9467" y="144344"/>
                </a:lnTo>
                <a:lnTo>
                  <a:pt x="7219" y="155860"/>
                </a:lnTo>
                <a:lnTo>
                  <a:pt x="6581" y="163714"/>
                </a:lnTo>
                <a:lnTo>
                  <a:pt x="6470" y="171521"/>
                </a:lnTo>
                <a:lnTo>
                  <a:pt x="8696" y="176843"/>
                </a:lnTo>
                <a:lnTo>
                  <a:pt x="17606" y="185256"/>
                </a:lnTo>
                <a:lnTo>
                  <a:pt x="23033" y="187359"/>
                </a:lnTo>
                <a:lnTo>
                  <a:pt x="30027" y="187350"/>
                </a:lnTo>
                <a:lnTo>
                  <a:pt x="40354" y="185931"/>
                </a:lnTo>
                <a:lnTo>
                  <a:pt x="51327" y="181831"/>
                </a:lnTo>
                <a:lnTo>
                  <a:pt x="63090" y="174899"/>
                </a:lnTo>
                <a:lnTo>
                  <a:pt x="75146" y="165503"/>
                </a:lnTo>
                <a:lnTo>
                  <a:pt x="45708" y="165503"/>
                </a:lnTo>
                <a:lnTo>
                  <a:pt x="43374" y="164730"/>
                </a:lnTo>
                <a:lnTo>
                  <a:pt x="39880" y="161634"/>
                </a:lnTo>
                <a:lnTo>
                  <a:pt x="39008" y="159581"/>
                </a:lnTo>
                <a:lnTo>
                  <a:pt x="39649" y="151935"/>
                </a:lnTo>
                <a:lnTo>
                  <a:pt x="42645" y="140402"/>
                </a:lnTo>
                <a:lnTo>
                  <a:pt x="48089" y="123644"/>
                </a:lnTo>
                <a:lnTo>
                  <a:pt x="70708" y="56857"/>
                </a:lnTo>
                <a:lnTo>
                  <a:pt x="75479" y="41253"/>
                </a:lnTo>
                <a:lnTo>
                  <a:pt x="78342" y="29126"/>
                </a:lnTo>
                <a:lnTo>
                  <a:pt x="79099" y="22259"/>
                </a:lnTo>
                <a:close/>
              </a:path>
              <a:path w="187325" h="187960">
                <a:moveTo>
                  <a:pt x="160225" y="94516"/>
                </a:moveTo>
                <a:lnTo>
                  <a:pt x="131944" y="94516"/>
                </a:lnTo>
                <a:lnTo>
                  <a:pt x="126794" y="111655"/>
                </a:lnTo>
                <a:lnTo>
                  <a:pt x="114326" y="153776"/>
                </a:lnTo>
                <a:lnTo>
                  <a:pt x="111722" y="166982"/>
                </a:lnTo>
                <a:lnTo>
                  <a:pt x="111749" y="176437"/>
                </a:lnTo>
                <a:lnTo>
                  <a:pt x="113063" y="180068"/>
                </a:lnTo>
                <a:lnTo>
                  <a:pt x="118522" y="185901"/>
                </a:lnTo>
                <a:lnTo>
                  <a:pt x="122217" y="187359"/>
                </a:lnTo>
                <a:lnTo>
                  <a:pt x="127511" y="187350"/>
                </a:lnTo>
                <a:lnTo>
                  <a:pt x="145026" y="167927"/>
                </a:lnTo>
                <a:lnTo>
                  <a:pt x="144089" y="167407"/>
                </a:lnTo>
                <a:lnTo>
                  <a:pt x="142695" y="165332"/>
                </a:lnTo>
                <a:lnTo>
                  <a:pt x="142347" y="163714"/>
                </a:lnTo>
                <a:lnTo>
                  <a:pt x="143015" y="155767"/>
                </a:lnTo>
                <a:lnTo>
                  <a:pt x="145736" y="143931"/>
                </a:lnTo>
                <a:lnTo>
                  <a:pt x="150553" y="126941"/>
                </a:lnTo>
                <a:lnTo>
                  <a:pt x="160225" y="94516"/>
                </a:lnTo>
                <a:close/>
              </a:path>
              <a:path w="187325" h="187960">
                <a:moveTo>
                  <a:pt x="174952" y="145163"/>
                </a:moveTo>
                <a:lnTo>
                  <a:pt x="165246" y="146396"/>
                </a:lnTo>
                <a:lnTo>
                  <a:pt x="156903" y="159204"/>
                </a:lnTo>
                <a:lnTo>
                  <a:pt x="152238" y="165091"/>
                </a:lnTo>
                <a:lnTo>
                  <a:pt x="150037" y="166982"/>
                </a:lnTo>
                <a:lnTo>
                  <a:pt x="148026" y="167927"/>
                </a:lnTo>
                <a:lnTo>
                  <a:pt x="159113" y="167927"/>
                </a:lnTo>
                <a:lnTo>
                  <a:pt x="167015" y="157690"/>
                </a:lnTo>
                <a:lnTo>
                  <a:pt x="174952" y="145163"/>
                </a:lnTo>
                <a:close/>
              </a:path>
              <a:path w="187325" h="187960">
                <a:moveTo>
                  <a:pt x="187134" y="4306"/>
                </a:moveTo>
                <a:lnTo>
                  <a:pt x="156905" y="4306"/>
                </a:lnTo>
                <a:lnTo>
                  <a:pt x="147952" y="34608"/>
                </a:lnTo>
                <a:lnTo>
                  <a:pt x="143490" y="47774"/>
                </a:lnTo>
                <a:lnTo>
                  <a:pt x="123617" y="91083"/>
                </a:lnTo>
                <a:lnTo>
                  <a:pt x="92914" y="133203"/>
                </a:lnTo>
                <a:lnTo>
                  <a:pt x="59236" y="163280"/>
                </a:lnTo>
                <a:lnTo>
                  <a:pt x="53234" y="165503"/>
                </a:lnTo>
                <a:lnTo>
                  <a:pt x="75146" y="165503"/>
                </a:lnTo>
                <a:lnTo>
                  <a:pt x="105793" y="131035"/>
                </a:lnTo>
                <a:lnTo>
                  <a:pt x="131944" y="94516"/>
                </a:lnTo>
                <a:lnTo>
                  <a:pt x="160225" y="94516"/>
                </a:lnTo>
                <a:lnTo>
                  <a:pt x="187134" y="4306"/>
                </a:lnTo>
                <a:close/>
              </a:path>
              <a:path w="187325" h="187960">
                <a:moveTo>
                  <a:pt x="66259" y="0"/>
                </a:moveTo>
                <a:lnTo>
                  <a:pt x="26728" y="14327"/>
                </a:lnTo>
                <a:lnTo>
                  <a:pt x="0" y="43289"/>
                </a:lnTo>
                <a:lnTo>
                  <a:pt x="13075" y="40413"/>
                </a:lnTo>
                <a:lnTo>
                  <a:pt x="23086" y="30270"/>
                </a:lnTo>
                <a:lnTo>
                  <a:pt x="29091" y="25288"/>
                </a:lnTo>
                <a:lnTo>
                  <a:pt x="32456" y="23268"/>
                </a:lnTo>
                <a:lnTo>
                  <a:pt x="35822" y="22259"/>
                </a:lnTo>
                <a:lnTo>
                  <a:pt x="79099" y="22259"/>
                </a:lnTo>
                <a:lnTo>
                  <a:pt x="79296" y="20474"/>
                </a:lnTo>
                <a:lnTo>
                  <a:pt x="79248" y="14327"/>
                </a:lnTo>
                <a:lnTo>
                  <a:pt x="77574" y="9547"/>
                </a:lnTo>
                <a:lnTo>
                  <a:pt x="70688" y="1910"/>
                </a:lnTo>
                <a:lnTo>
                  <a:pt x="6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12178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5" y="155055"/>
                </a:moveTo>
                <a:lnTo>
                  <a:pt x="10845" y="155055"/>
                </a:lnTo>
                <a:lnTo>
                  <a:pt x="7273" y="156490"/>
                </a:lnTo>
                <a:lnTo>
                  <a:pt x="1455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8" y="185469"/>
                </a:lnTo>
                <a:lnTo>
                  <a:pt x="14030" y="187359"/>
                </a:lnTo>
                <a:lnTo>
                  <a:pt x="20959" y="187308"/>
                </a:lnTo>
                <a:lnTo>
                  <a:pt x="31957" y="184315"/>
                </a:lnTo>
                <a:lnTo>
                  <a:pt x="44291" y="176177"/>
                </a:lnTo>
                <a:lnTo>
                  <a:pt x="50792" y="169814"/>
                </a:lnTo>
                <a:lnTo>
                  <a:pt x="54366" y="165823"/>
                </a:lnTo>
                <a:lnTo>
                  <a:pt x="34660" y="165823"/>
                </a:lnTo>
                <a:lnTo>
                  <a:pt x="32015" y="164320"/>
                </a:lnTo>
                <a:lnTo>
                  <a:pt x="23815" y="157142"/>
                </a:lnTo>
                <a:lnTo>
                  <a:pt x="19315" y="155055"/>
                </a:lnTo>
                <a:close/>
              </a:path>
              <a:path w="193039" h="187960">
                <a:moveTo>
                  <a:pt x="129061" y="117745"/>
                </a:moveTo>
                <a:lnTo>
                  <a:pt x="94920" y="117745"/>
                </a:lnTo>
                <a:lnTo>
                  <a:pt x="99130" y="136138"/>
                </a:lnTo>
                <a:lnTo>
                  <a:pt x="109995" y="175177"/>
                </a:lnTo>
                <a:lnTo>
                  <a:pt x="120257" y="187359"/>
                </a:lnTo>
                <a:lnTo>
                  <a:pt x="131117" y="186885"/>
                </a:lnTo>
                <a:lnTo>
                  <a:pt x="140074" y="182332"/>
                </a:lnTo>
                <a:lnTo>
                  <a:pt x="155160" y="170497"/>
                </a:lnTo>
                <a:lnTo>
                  <a:pt x="160668" y="164410"/>
                </a:lnTo>
                <a:lnTo>
                  <a:pt x="141235" y="164410"/>
                </a:lnTo>
                <a:lnTo>
                  <a:pt x="139545" y="163381"/>
                </a:lnTo>
                <a:lnTo>
                  <a:pt x="136152" y="159264"/>
                </a:lnTo>
                <a:lnTo>
                  <a:pt x="134068" y="152980"/>
                </a:lnTo>
                <a:lnTo>
                  <a:pt x="131597" y="142471"/>
                </a:lnTo>
                <a:lnTo>
                  <a:pt x="129061" y="117745"/>
                </a:lnTo>
                <a:close/>
              </a:path>
              <a:path w="193039" h="187960">
                <a:moveTo>
                  <a:pt x="97546" y="16151"/>
                </a:moveTo>
                <a:lnTo>
                  <a:pt x="51381" y="16151"/>
                </a:lnTo>
                <a:lnTo>
                  <a:pt x="58618" y="18007"/>
                </a:lnTo>
                <a:lnTo>
                  <a:pt x="68446" y="25433"/>
                </a:lnTo>
                <a:lnTo>
                  <a:pt x="83146" y="76415"/>
                </a:lnTo>
                <a:lnTo>
                  <a:pt x="86935" y="98253"/>
                </a:lnTo>
                <a:lnTo>
                  <a:pt x="82083" y="107099"/>
                </a:lnTo>
                <a:lnTo>
                  <a:pt x="56664" y="146748"/>
                </a:lnTo>
                <a:lnTo>
                  <a:pt x="38097" y="165823"/>
                </a:lnTo>
                <a:lnTo>
                  <a:pt x="54366" y="165823"/>
                </a:lnTo>
                <a:lnTo>
                  <a:pt x="57994" y="161774"/>
                </a:lnTo>
                <a:lnTo>
                  <a:pt x="65954" y="152302"/>
                </a:lnTo>
                <a:lnTo>
                  <a:pt x="74726" y="141643"/>
                </a:lnTo>
                <a:lnTo>
                  <a:pt x="84363" y="130043"/>
                </a:lnTo>
                <a:lnTo>
                  <a:pt x="94920" y="117745"/>
                </a:lnTo>
                <a:lnTo>
                  <a:pt x="129061" y="117745"/>
                </a:lnTo>
                <a:lnTo>
                  <a:pt x="123130" y="59910"/>
                </a:lnTo>
                <a:lnTo>
                  <a:pt x="125924" y="55714"/>
                </a:lnTo>
                <a:lnTo>
                  <a:pt x="110500" y="55714"/>
                </a:lnTo>
                <a:lnTo>
                  <a:pt x="106228" y="39213"/>
                </a:lnTo>
                <a:lnTo>
                  <a:pt x="102909" y="27825"/>
                </a:lnTo>
                <a:lnTo>
                  <a:pt x="100274" y="20666"/>
                </a:lnTo>
                <a:lnTo>
                  <a:pt x="97546" y="16151"/>
                </a:lnTo>
                <a:close/>
              </a:path>
              <a:path w="193039" h="187960">
                <a:moveTo>
                  <a:pt x="177934" y="139442"/>
                </a:moveTo>
                <a:lnTo>
                  <a:pt x="168339" y="140414"/>
                </a:lnTo>
                <a:lnTo>
                  <a:pt x="160968" y="151120"/>
                </a:lnTo>
                <a:lnTo>
                  <a:pt x="152491" y="159833"/>
                </a:lnTo>
                <a:lnTo>
                  <a:pt x="148851" y="162885"/>
                </a:lnTo>
                <a:lnTo>
                  <a:pt x="145661" y="164410"/>
                </a:lnTo>
                <a:lnTo>
                  <a:pt x="160668" y="164410"/>
                </a:lnTo>
                <a:lnTo>
                  <a:pt x="163607" y="161162"/>
                </a:lnTo>
                <a:lnTo>
                  <a:pt x="171198" y="150810"/>
                </a:lnTo>
                <a:lnTo>
                  <a:pt x="177934" y="139442"/>
                </a:lnTo>
                <a:close/>
              </a:path>
              <a:path w="193039" h="187960">
                <a:moveTo>
                  <a:pt x="179990" y="0"/>
                </a:moveTo>
                <a:lnTo>
                  <a:pt x="170408" y="0"/>
                </a:lnTo>
                <a:lnTo>
                  <a:pt x="166881" y="684"/>
                </a:lnTo>
                <a:lnTo>
                  <a:pt x="133804" y="26465"/>
                </a:lnTo>
                <a:lnTo>
                  <a:pt x="129153" y="33026"/>
                </a:lnTo>
                <a:lnTo>
                  <a:pt x="110500" y="55714"/>
                </a:lnTo>
                <a:lnTo>
                  <a:pt x="125924" y="55714"/>
                </a:lnTo>
                <a:lnTo>
                  <a:pt x="130854" y="48310"/>
                </a:lnTo>
                <a:lnTo>
                  <a:pt x="137973" y="39213"/>
                </a:lnTo>
                <a:lnTo>
                  <a:pt x="144487" y="32622"/>
                </a:lnTo>
                <a:lnTo>
                  <a:pt x="148868" y="28821"/>
                </a:lnTo>
                <a:lnTo>
                  <a:pt x="152648" y="26918"/>
                </a:lnTo>
                <a:lnTo>
                  <a:pt x="190257" y="26918"/>
                </a:lnTo>
                <a:lnTo>
                  <a:pt x="192037" y="25191"/>
                </a:lnTo>
                <a:lnTo>
                  <a:pt x="193032" y="21602"/>
                </a:lnTo>
                <a:lnTo>
                  <a:pt x="193032" y="11799"/>
                </a:lnTo>
                <a:lnTo>
                  <a:pt x="191335" y="7936"/>
                </a:lnTo>
                <a:lnTo>
                  <a:pt x="184551" y="1587"/>
                </a:lnTo>
                <a:lnTo>
                  <a:pt x="179990" y="0"/>
                </a:lnTo>
                <a:close/>
              </a:path>
              <a:path w="193039" h="187960">
                <a:moveTo>
                  <a:pt x="190257" y="26918"/>
                </a:moveTo>
                <a:lnTo>
                  <a:pt x="157951" y="26918"/>
                </a:lnTo>
                <a:lnTo>
                  <a:pt x="162129" y="28069"/>
                </a:lnTo>
                <a:lnTo>
                  <a:pt x="168363" y="30368"/>
                </a:lnTo>
                <a:lnTo>
                  <a:pt x="171542" y="31658"/>
                </a:lnTo>
                <a:lnTo>
                  <a:pt x="174525" y="32303"/>
                </a:lnTo>
                <a:lnTo>
                  <a:pt x="182086" y="32303"/>
                </a:lnTo>
                <a:lnTo>
                  <a:pt x="186331" y="30576"/>
                </a:lnTo>
                <a:lnTo>
                  <a:pt x="190257" y="26918"/>
                </a:lnTo>
                <a:close/>
              </a:path>
              <a:path w="193039" h="187960">
                <a:moveTo>
                  <a:pt x="85429" y="0"/>
                </a:moveTo>
                <a:lnTo>
                  <a:pt x="31273" y="9691"/>
                </a:lnTo>
                <a:lnTo>
                  <a:pt x="31273" y="16555"/>
                </a:lnTo>
                <a:lnTo>
                  <a:pt x="35261" y="16286"/>
                </a:lnTo>
                <a:lnTo>
                  <a:pt x="38778" y="16151"/>
                </a:lnTo>
                <a:lnTo>
                  <a:pt x="97546" y="16151"/>
                </a:lnTo>
                <a:lnTo>
                  <a:pt x="94029" y="10329"/>
                </a:lnTo>
                <a:lnTo>
                  <a:pt x="85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89734" y="3950190"/>
            <a:ext cx="241300" cy="271780"/>
          </a:xfrm>
          <a:custGeom>
            <a:avLst/>
            <a:gdLst/>
            <a:ahLst/>
            <a:cxnLst/>
            <a:rect l="l" t="t" r="r" b="b"/>
            <a:pathLst>
              <a:path w="241300" h="271779">
                <a:moveTo>
                  <a:pt x="131536" y="16892"/>
                </a:moveTo>
                <a:lnTo>
                  <a:pt x="88259" y="16892"/>
                </a:lnTo>
                <a:lnTo>
                  <a:pt x="91385" y="17909"/>
                </a:lnTo>
                <a:lnTo>
                  <a:pt x="95530" y="21981"/>
                </a:lnTo>
                <a:lnTo>
                  <a:pt x="96566" y="24838"/>
                </a:lnTo>
                <a:lnTo>
                  <a:pt x="96513" y="31472"/>
                </a:lnTo>
                <a:lnTo>
                  <a:pt x="95016" y="38237"/>
                </a:lnTo>
                <a:lnTo>
                  <a:pt x="37440" y="238364"/>
                </a:lnTo>
                <a:lnTo>
                  <a:pt x="2021" y="263809"/>
                </a:lnTo>
                <a:lnTo>
                  <a:pt x="0" y="271346"/>
                </a:lnTo>
                <a:lnTo>
                  <a:pt x="94983" y="271346"/>
                </a:lnTo>
                <a:lnTo>
                  <a:pt x="96801" y="263809"/>
                </a:lnTo>
                <a:lnTo>
                  <a:pt x="86423" y="263809"/>
                </a:lnTo>
                <a:lnTo>
                  <a:pt x="79480" y="263237"/>
                </a:lnTo>
                <a:lnTo>
                  <a:pt x="72471" y="260949"/>
                </a:lnTo>
                <a:lnTo>
                  <a:pt x="69943" y="259334"/>
                </a:lnTo>
                <a:lnTo>
                  <a:pt x="66843" y="255162"/>
                </a:lnTo>
                <a:lnTo>
                  <a:pt x="66067" y="252638"/>
                </a:lnTo>
                <a:lnTo>
                  <a:pt x="66067" y="246593"/>
                </a:lnTo>
                <a:lnTo>
                  <a:pt x="67551" y="239936"/>
                </a:lnTo>
                <a:lnTo>
                  <a:pt x="70516" y="229706"/>
                </a:lnTo>
                <a:lnTo>
                  <a:pt x="85429" y="177667"/>
                </a:lnTo>
                <a:lnTo>
                  <a:pt x="161662" y="177667"/>
                </a:lnTo>
                <a:lnTo>
                  <a:pt x="164148" y="176489"/>
                </a:lnTo>
                <a:lnTo>
                  <a:pt x="128278" y="176489"/>
                </a:lnTo>
                <a:lnTo>
                  <a:pt x="111095" y="176089"/>
                </a:lnTo>
                <a:lnTo>
                  <a:pt x="99449" y="170993"/>
                </a:lnTo>
                <a:lnTo>
                  <a:pt x="89827" y="162374"/>
                </a:lnTo>
                <a:lnTo>
                  <a:pt x="107350" y="101250"/>
                </a:lnTo>
                <a:lnTo>
                  <a:pt x="122693" y="66179"/>
                </a:lnTo>
                <a:lnTo>
                  <a:pt x="136744" y="46520"/>
                </a:lnTo>
                <a:lnTo>
                  <a:pt x="123037" y="46520"/>
                </a:lnTo>
                <a:lnTo>
                  <a:pt x="131536" y="16892"/>
                </a:lnTo>
                <a:close/>
              </a:path>
              <a:path w="241300" h="271779">
                <a:moveTo>
                  <a:pt x="161662" y="177667"/>
                </a:moveTo>
                <a:lnTo>
                  <a:pt x="85429" y="177667"/>
                </a:lnTo>
                <a:lnTo>
                  <a:pt x="91899" y="181291"/>
                </a:lnTo>
                <a:lnTo>
                  <a:pt x="97729" y="183812"/>
                </a:lnTo>
                <a:lnTo>
                  <a:pt x="104768" y="185693"/>
                </a:lnTo>
                <a:lnTo>
                  <a:pt x="114183" y="186840"/>
                </a:lnTo>
                <a:lnTo>
                  <a:pt x="131515" y="186768"/>
                </a:lnTo>
                <a:lnTo>
                  <a:pt x="143209" y="184673"/>
                </a:lnTo>
                <a:lnTo>
                  <a:pt x="154586" y="181020"/>
                </a:lnTo>
                <a:lnTo>
                  <a:pt x="161662" y="177667"/>
                </a:lnTo>
                <a:close/>
              </a:path>
              <a:path w="241300" h="271779">
                <a:moveTo>
                  <a:pt x="229422" y="17228"/>
                </a:moveTo>
                <a:lnTo>
                  <a:pt x="189431" y="17228"/>
                </a:lnTo>
                <a:lnTo>
                  <a:pt x="195304" y="20116"/>
                </a:lnTo>
                <a:lnTo>
                  <a:pt x="203025" y="29709"/>
                </a:lnTo>
                <a:lnTo>
                  <a:pt x="206608" y="40300"/>
                </a:lnTo>
                <a:lnTo>
                  <a:pt x="207701" y="56700"/>
                </a:lnTo>
                <a:lnTo>
                  <a:pt x="206536" y="68518"/>
                </a:lnTo>
                <a:lnTo>
                  <a:pt x="195772" y="106757"/>
                </a:lnTo>
                <a:lnTo>
                  <a:pt x="171665" y="148601"/>
                </a:lnTo>
                <a:lnTo>
                  <a:pt x="139177" y="174582"/>
                </a:lnTo>
                <a:lnTo>
                  <a:pt x="128278" y="176489"/>
                </a:lnTo>
                <a:lnTo>
                  <a:pt x="164148" y="176489"/>
                </a:lnTo>
                <a:lnTo>
                  <a:pt x="197609" y="149934"/>
                </a:lnTo>
                <a:lnTo>
                  <a:pt x="222497" y="115715"/>
                </a:lnTo>
                <a:lnTo>
                  <a:pt x="238930" y="68676"/>
                </a:lnTo>
                <a:lnTo>
                  <a:pt x="240685" y="42253"/>
                </a:lnTo>
                <a:lnTo>
                  <a:pt x="237735" y="31064"/>
                </a:lnTo>
                <a:lnTo>
                  <a:pt x="231579" y="19793"/>
                </a:lnTo>
                <a:lnTo>
                  <a:pt x="229422" y="17228"/>
                </a:lnTo>
                <a:close/>
              </a:path>
              <a:path w="241300" h="271779">
                <a:moveTo>
                  <a:pt x="197100" y="3"/>
                </a:moveTo>
                <a:lnTo>
                  <a:pt x="160661" y="11391"/>
                </a:lnTo>
                <a:lnTo>
                  <a:pt x="123037" y="46520"/>
                </a:lnTo>
                <a:lnTo>
                  <a:pt x="136744" y="46520"/>
                </a:lnTo>
                <a:lnTo>
                  <a:pt x="138767" y="43901"/>
                </a:lnTo>
                <a:lnTo>
                  <a:pt x="149557" y="31472"/>
                </a:lnTo>
                <a:lnTo>
                  <a:pt x="160542" y="23559"/>
                </a:lnTo>
                <a:lnTo>
                  <a:pt x="171591" y="18811"/>
                </a:lnTo>
                <a:lnTo>
                  <a:pt x="182703" y="17228"/>
                </a:lnTo>
                <a:lnTo>
                  <a:pt x="229422" y="17228"/>
                </a:lnTo>
                <a:lnTo>
                  <a:pt x="221420" y="7712"/>
                </a:lnTo>
                <a:lnTo>
                  <a:pt x="210140" y="1928"/>
                </a:lnTo>
                <a:lnTo>
                  <a:pt x="197100" y="3"/>
                </a:lnTo>
                <a:close/>
              </a:path>
              <a:path w="241300" h="271779">
                <a:moveTo>
                  <a:pt x="136382" y="0"/>
                </a:moveTo>
                <a:lnTo>
                  <a:pt x="68191" y="10768"/>
                </a:lnTo>
                <a:lnTo>
                  <a:pt x="68191" y="18304"/>
                </a:lnTo>
                <a:lnTo>
                  <a:pt x="74987" y="17363"/>
                </a:lnTo>
                <a:lnTo>
                  <a:pt x="80284" y="16892"/>
                </a:lnTo>
                <a:lnTo>
                  <a:pt x="131536" y="16892"/>
                </a:lnTo>
                <a:lnTo>
                  <a:pt x="136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641503" y="4093401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59" h="107950">
                <a:moveTo>
                  <a:pt x="60567" y="39486"/>
                </a:moveTo>
                <a:lnTo>
                  <a:pt x="41433" y="39486"/>
                </a:lnTo>
                <a:lnTo>
                  <a:pt x="42416" y="40087"/>
                </a:lnTo>
                <a:lnTo>
                  <a:pt x="43406" y="41287"/>
                </a:lnTo>
                <a:lnTo>
                  <a:pt x="44663" y="43014"/>
                </a:lnTo>
                <a:lnTo>
                  <a:pt x="45292" y="45139"/>
                </a:lnTo>
                <a:lnTo>
                  <a:pt x="44559" y="55436"/>
                </a:lnTo>
                <a:lnTo>
                  <a:pt x="12877" y="93780"/>
                </a:lnTo>
                <a:lnTo>
                  <a:pt x="0" y="98911"/>
                </a:lnTo>
                <a:lnTo>
                  <a:pt x="0" y="107676"/>
                </a:lnTo>
                <a:lnTo>
                  <a:pt x="43240" y="82346"/>
                </a:lnTo>
                <a:lnTo>
                  <a:pt x="60225" y="48521"/>
                </a:lnTo>
                <a:lnTo>
                  <a:pt x="60567" y="39486"/>
                </a:lnTo>
                <a:close/>
              </a:path>
              <a:path w="60959" h="107950">
                <a:moveTo>
                  <a:pt x="26606" y="0"/>
                </a:moveTo>
                <a:lnTo>
                  <a:pt x="19180" y="0"/>
                </a:lnTo>
                <a:lnTo>
                  <a:pt x="12890" y="2312"/>
                </a:lnTo>
                <a:lnTo>
                  <a:pt x="2578" y="11567"/>
                </a:lnTo>
                <a:lnTo>
                  <a:pt x="0" y="17120"/>
                </a:lnTo>
                <a:lnTo>
                  <a:pt x="0" y="30345"/>
                </a:lnTo>
                <a:lnTo>
                  <a:pt x="2024" y="35633"/>
                </a:lnTo>
                <a:lnTo>
                  <a:pt x="10124" y="43305"/>
                </a:lnTo>
                <a:lnTo>
                  <a:pt x="15574" y="45224"/>
                </a:lnTo>
                <a:lnTo>
                  <a:pt x="25223" y="45224"/>
                </a:lnTo>
                <a:lnTo>
                  <a:pt x="27880" y="44630"/>
                </a:lnTo>
                <a:lnTo>
                  <a:pt x="30397" y="43440"/>
                </a:lnTo>
                <a:lnTo>
                  <a:pt x="35565" y="40805"/>
                </a:lnTo>
                <a:lnTo>
                  <a:pt x="38917" y="39486"/>
                </a:lnTo>
                <a:lnTo>
                  <a:pt x="60567" y="39486"/>
                </a:lnTo>
                <a:lnTo>
                  <a:pt x="60814" y="32963"/>
                </a:lnTo>
                <a:lnTo>
                  <a:pt x="57082" y="20864"/>
                </a:lnTo>
                <a:lnTo>
                  <a:pt x="49724" y="10274"/>
                </a:lnTo>
                <a:lnTo>
                  <a:pt x="38836" y="2568"/>
                </a:lnTo>
                <a:lnTo>
                  <a:pt x="26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96872" y="3942654"/>
            <a:ext cx="60960" cy="258445"/>
          </a:xfrm>
          <a:custGeom>
            <a:avLst/>
            <a:gdLst/>
            <a:ahLst/>
            <a:cxnLst/>
            <a:rect l="l" t="t" r="r" b="b"/>
            <a:pathLst>
              <a:path w="60960" h="258445">
                <a:moveTo>
                  <a:pt x="33216" y="0"/>
                </a:moveTo>
                <a:lnTo>
                  <a:pt x="20703" y="0"/>
                </a:lnTo>
                <a:lnTo>
                  <a:pt x="15364" y="2181"/>
                </a:lnTo>
                <a:lnTo>
                  <a:pt x="6525" y="10908"/>
                </a:lnTo>
                <a:lnTo>
                  <a:pt x="4314" y="16230"/>
                </a:lnTo>
                <a:lnTo>
                  <a:pt x="4314" y="28782"/>
                </a:lnTo>
                <a:lnTo>
                  <a:pt x="6525" y="34133"/>
                </a:lnTo>
                <a:lnTo>
                  <a:pt x="15364" y="43007"/>
                </a:lnTo>
                <a:lnTo>
                  <a:pt x="20703" y="45224"/>
                </a:lnTo>
                <a:lnTo>
                  <a:pt x="33216" y="45224"/>
                </a:lnTo>
                <a:lnTo>
                  <a:pt x="38555" y="43007"/>
                </a:lnTo>
                <a:lnTo>
                  <a:pt x="47396" y="34133"/>
                </a:lnTo>
                <a:lnTo>
                  <a:pt x="49606" y="28782"/>
                </a:lnTo>
                <a:lnTo>
                  <a:pt x="49606" y="16230"/>
                </a:lnTo>
                <a:lnTo>
                  <a:pt x="47396" y="10908"/>
                </a:lnTo>
                <a:lnTo>
                  <a:pt x="38555" y="2181"/>
                </a:lnTo>
                <a:lnTo>
                  <a:pt x="33216" y="0"/>
                </a:lnTo>
                <a:close/>
              </a:path>
              <a:path w="60960" h="258445">
                <a:moveTo>
                  <a:pt x="60514" y="191665"/>
                </a:moveTo>
                <a:lnTo>
                  <a:pt x="41261" y="191665"/>
                </a:lnTo>
                <a:lnTo>
                  <a:pt x="42282" y="192248"/>
                </a:lnTo>
                <a:lnTo>
                  <a:pt x="43304" y="193415"/>
                </a:lnTo>
                <a:lnTo>
                  <a:pt x="44630" y="195108"/>
                </a:lnTo>
                <a:lnTo>
                  <a:pt x="45293" y="197195"/>
                </a:lnTo>
                <a:lnTo>
                  <a:pt x="44670" y="206709"/>
                </a:lnTo>
                <a:lnTo>
                  <a:pt x="12951" y="244775"/>
                </a:lnTo>
                <a:lnTo>
                  <a:pt x="0" y="249828"/>
                </a:lnTo>
                <a:lnTo>
                  <a:pt x="0" y="258425"/>
                </a:lnTo>
                <a:lnTo>
                  <a:pt x="43241" y="233094"/>
                </a:lnTo>
                <a:lnTo>
                  <a:pt x="60226" y="199269"/>
                </a:lnTo>
                <a:lnTo>
                  <a:pt x="60514" y="191665"/>
                </a:lnTo>
                <a:close/>
              </a:path>
              <a:path w="60960" h="258445">
                <a:moveTo>
                  <a:pt x="26606" y="150748"/>
                </a:moveTo>
                <a:lnTo>
                  <a:pt x="19180" y="150748"/>
                </a:lnTo>
                <a:lnTo>
                  <a:pt x="12890" y="153061"/>
                </a:lnTo>
                <a:lnTo>
                  <a:pt x="2579" y="162316"/>
                </a:lnTo>
                <a:lnTo>
                  <a:pt x="0" y="167869"/>
                </a:lnTo>
                <a:lnTo>
                  <a:pt x="0" y="181094"/>
                </a:lnTo>
                <a:lnTo>
                  <a:pt x="2009" y="186382"/>
                </a:lnTo>
                <a:lnTo>
                  <a:pt x="10040" y="194054"/>
                </a:lnTo>
                <a:lnTo>
                  <a:pt x="15445" y="195973"/>
                </a:lnTo>
                <a:lnTo>
                  <a:pt x="25016" y="195973"/>
                </a:lnTo>
                <a:lnTo>
                  <a:pt x="27650" y="195530"/>
                </a:lnTo>
                <a:lnTo>
                  <a:pt x="30144" y="194644"/>
                </a:lnTo>
                <a:lnTo>
                  <a:pt x="35266" y="192658"/>
                </a:lnTo>
                <a:lnTo>
                  <a:pt x="38632" y="191665"/>
                </a:lnTo>
                <a:lnTo>
                  <a:pt x="60514" y="191665"/>
                </a:lnTo>
                <a:lnTo>
                  <a:pt x="60815" y="183711"/>
                </a:lnTo>
                <a:lnTo>
                  <a:pt x="57083" y="171612"/>
                </a:lnTo>
                <a:lnTo>
                  <a:pt x="49725" y="161022"/>
                </a:lnTo>
                <a:lnTo>
                  <a:pt x="38837" y="153317"/>
                </a:lnTo>
                <a:lnTo>
                  <a:pt x="26606" y="1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48887" y="3846819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5" h="370839">
                <a:moveTo>
                  <a:pt x="0" y="0"/>
                </a:moveTo>
                <a:lnTo>
                  <a:pt x="0" y="7537"/>
                </a:lnTo>
                <a:lnTo>
                  <a:pt x="7888" y="13163"/>
                </a:lnTo>
                <a:lnTo>
                  <a:pt x="17752" y="21171"/>
                </a:lnTo>
                <a:lnTo>
                  <a:pt x="48932" y="60030"/>
                </a:lnTo>
                <a:lnTo>
                  <a:pt x="64738" y="105536"/>
                </a:lnTo>
                <a:lnTo>
                  <a:pt x="70974" y="145000"/>
                </a:lnTo>
                <a:lnTo>
                  <a:pt x="73143" y="184618"/>
                </a:lnTo>
                <a:lnTo>
                  <a:pt x="73265" y="199890"/>
                </a:lnTo>
                <a:lnTo>
                  <a:pt x="72848" y="211886"/>
                </a:lnTo>
                <a:lnTo>
                  <a:pt x="66717" y="262124"/>
                </a:lnTo>
                <a:lnTo>
                  <a:pt x="56249" y="300329"/>
                </a:lnTo>
                <a:lnTo>
                  <a:pt x="30101" y="343659"/>
                </a:lnTo>
                <a:lnTo>
                  <a:pt x="0" y="367179"/>
                </a:lnTo>
                <a:lnTo>
                  <a:pt x="8674" y="370593"/>
                </a:lnTo>
                <a:lnTo>
                  <a:pt x="49067" y="341676"/>
                </a:lnTo>
                <a:lnTo>
                  <a:pt x="74522" y="311315"/>
                </a:lnTo>
                <a:lnTo>
                  <a:pt x="97433" y="267668"/>
                </a:lnTo>
                <a:lnTo>
                  <a:pt x="109353" y="219144"/>
                </a:lnTo>
                <a:lnTo>
                  <a:pt x="111874" y="175904"/>
                </a:lnTo>
                <a:lnTo>
                  <a:pt x="110910" y="163616"/>
                </a:lnTo>
                <a:lnTo>
                  <a:pt x="99649" y="113975"/>
                </a:lnTo>
                <a:lnTo>
                  <a:pt x="78423" y="70086"/>
                </a:lnTo>
                <a:lnTo>
                  <a:pt x="53883" y="39018"/>
                </a:lnTo>
                <a:lnTo>
                  <a:pt x="23354" y="13153"/>
                </a:lnTo>
                <a:lnTo>
                  <a:pt x="12112" y="63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77047" y="4093401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60" h="107950">
                <a:moveTo>
                  <a:pt x="60567" y="39486"/>
                </a:moveTo>
                <a:lnTo>
                  <a:pt x="41433" y="39486"/>
                </a:lnTo>
                <a:lnTo>
                  <a:pt x="42416" y="40087"/>
                </a:lnTo>
                <a:lnTo>
                  <a:pt x="43406" y="41287"/>
                </a:lnTo>
                <a:lnTo>
                  <a:pt x="44663" y="43014"/>
                </a:lnTo>
                <a:lnTo>
                  <a:pt x="45292" y="45139"/>
                </a:lnTo>
                <a:lnTo>
                  <a:pt x="44559" y="55436"/>
                </a:lnTo>
                <a:lnTo>
                  <a:pt x="12877" y="93780"/>
                </a:lnTo>
                <a:lnTo>
                  <a:pt x="0" y="98911"/>
                </a:lnTo>
                <a:lnTo>
                  <a:pt x="0" y="107676"/>
                </a:lnTo>
                <a:lnTo>
                  <a:pt x="43240" y="82346"/>
                </a:lnTo>
                <a:lnTo>
                  <a:pt x="60225" y="48521"/>
                </a:lnTo>
                <a:lnTo>
                  <a:pt x="60567" y="39486"/>
                </a:lnTo>
                <a:close/>
              </a:path>
              <a:path w="60960" h="107950">
                <a:moveTo>
                  <a:pt x="26606" y="0"/>
                </a:moveTo>
                <a:lnTo>
                  <a:pt x="19180" y="0"/>
                </a:lnTo>
                <a:lnTo>
                  <a:pt x="12890" y="2312"/>
                </a:lnTo>
                <a:lnTo>
                  <a:pt x="2578" y="11567"/>
                </a:lnTo>
                <a:lnTo>
                  <a:pt x="0" y="17120"/>
                </a:lnTo>
                <a:lnTo>
                  <a:pt x="0" y="30345"/>
                </a:lnTo>
                <a:lnTo>
                  <a:pt x="2024" y="35633"/>
                </a:lnTo>
                <a:lnTo>
                  <a:pt x="10124" y="43305"/>
                </a:lnTo>
                <a:lnTo>
                  <a:pt x="15574" y="45224"/>
                </a:lnTo>
                <a:lnTo>
                  <a:pt x="25224" y="45224"/>
                </a:lnTo>
                <a:lnTo>
                  <a:pt x="27881" y="44630"/>
                </a:lnTo>
                <a:lnTo>
                  <a:pt x="30397" y="43440"/>
                </a:lnTo>
                <a:lnTo>
                  <a:pt x="35563" y="40805"/>
                </a:lnTo>
                <a:lnTo>
                  <a:pt x="38917" y="39486"/>
                </a:lnTo>
                <a:lnTo>
                  <a:pt x="60567" y="39486"/>
                </a:lnTo>
                <a:lnTo>
                  <a:pt x="60814" y="32963"/>
                </a:lnTo>
                <a:lnTo>
                  <a:pt x="57082" y="20864"/>
                </a:lnTo>
                <a:lnTo>
                  <a:pt x="49724" y="10274"/>
                </a:lnTo>
                <a:lnTo>
                  <a:pt x="38836" y="2568"/>
                </a:lnTo>
                <a:lnTo>
                  <a:pt x="26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24662" y="384574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871"/>
                </a:lnTo>
              </a:path>
            </a:pathLst>
          </a:custGeom>
          <a:ln w="17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71185" y="3850880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4" h="370839">
                <a:moveTo>
                  <a:pt x="103358" y="0"/>
                </a:moveTo>
                <a:lnTo>
                  <a:pt x="62998" y="28919"/>
                </a:lnTo>
                <a:lnTo>
                  <a:pt x="37515" y="59274"/>
                </a:lnTo>
                <a:lnTo>
                  <a:pt x="14513" y="102928"/>
                </a:lnTo>
                <a:lnTo>
                  <a:pt x="2536" y="151440"/>
                </a:lnTo>
                <a:lnTo>
                  <a:pt x="0" y="194630"/>
                </a:lnTo>
                <a:lnTo>
                  <a:pt x="960" y="206895"/>
                </a:lnTo>
                <a:lnTo>
                  <a:pt x="12221" y="256554"/>
                </a:lnTo>
                <a:lnTo>
                  <a:pt x="33489" y="300494"/>
                </a:lnTo>
                <a:lnTo>
                  <a:pt x="58119" y="331472"/>
                </a:lnTo>
                <a:lnTo>
                  <a:pt x="88619" y="357350"/>
                </a:lnTo>
                <a:lnTo>
                  <a:pt x="111878" y="370656"/>
                </a:lnTo>
                <a:lnTo>
                  <a:pt x="111878" y="363119"/>
                </a:lnTo>
                <a:lnTo>
                  <a:pt x="104087" y="357513"/>
                </a:lnTo>
                <a:lnTo>
                  <a:pt x="94260" y="349489"/>
                </a:lnTo>
                <a:lnTo>
                  <a:pt x="63004" y="310570"/>
                </a:lnTo>
                <a:lnTo>
                  <a:pt x="47230" y="265023"/>
                </a:lnTo>
                <a:lnTo>
                  <a:pt x="40913" y="225671"/>
                </a:lnTo>
                <a:lnTo>
                  <a:pt x="38733" y="186039"/>
                </a:lnTo>
                <a:lnTo>
                  <a:pt x="38609" y="170756"/>
                </a:lnTo>
                <a:lnTo>
                  <a:pt x="39027" y="158735"/>
                </a:lnTo>
                <a:lnTo>
                  <a:pt x="45226" y="108519"/>
                </a:lnTo>
                <a:lnTo>
                  <a:pt x="55757" y="70348"/>
                </a:lnTo>
                <a:lnTo>
                  <a:pt x="81758" y="26937"/>
                </a:lnTo>
                <a:lnTo>
                  <a:pt x="111878" y="3476"/>
                </a:lnTo>
                <a:lnTo>
                  <a:pt x="103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85467" y="4072943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43135" y="17884"/>
                </a:moveTo>
                <a:lnTo>
                  <a:pt x="16215" y="17884"/>
                </a:lnTo>
                <a:lnTo>
                  <a:pt x="17993" y="18473"/>
                </a:lnTo>
                <a:lnTo>
                  <a:pt x="20947" y="20827"/>
                </a:lnTo>
                <a:lnTo>
                  <a:pt x="21965" y="22712"/>
                </a:lnTo>
                <a:lnTo>
                  <a:pt x="22528" y="25303"/>
                </a:lnTo>
                <a:lnTo>
                  <a:pt x="23324" y="28724"/>
                </a:lnTo>
                <a:lnTo>
                  <a:pt x="23724" y="36441"/>
                </a:lnTo>
                <a:lnTo>
                  <a:pt x="23724" y="145644"/>
                </a:lnTo>
                <a:lnTo>
                  <a:pt x="3234" y="160439"/>
                </a:lnTo>
                <a:lnTo>
                  <a:pt x="3234" y="163668"/>
                </a:lnTo>
                <a:lnTo>
                  <a:pt x="63625" y="163668"/>
                </a:lnTo>
                <a:lnTo>
                  <a:pt x="63625" y="160439"/>
                </a:lnTo>
                <a:lnTo>
                  <a:pt x="56277" y="160270"/>
                </a:lnTo>
                <a:lnTo>
                  <a:pt x="51405" y="159575"/>
                </a:lnTo>
                <a:lnTo>
                  <a:pt x="46609" y="157129"/>
                </a:lnTo>
                <a:lnTo>
                  <a:pt x="45031" y="155374"/>
                </a:lnTo>
                <a:lnTo>
                  <a:pt x="43515" y="150798"/>
                </a:lnTo>
                <a:lnTo>
                  <a:pt x="43178" y="145644"/>
                </a:lnTo>
                <a:lnTo>
                  <a:pt x="43135" y="17884"/>
                </a:lnTo>
                <a:close/>
              </a:path>
              <a:path w="64135" h="163829">
                <a:moveTo>
                  <a:pt x="43135" y="0"/>
                </a:moveTo>
                <a:lnTo>
                  <a:pt x="39244" y="0"/>
                </a:lnTo>
                <a:lnTo>
                  <a:pt x="0" y="18304"/>
                </a:lnTo>
                <a:lnTo>
                  <a:pt x="1802" y="21534"/>
                </a:lnTo>
                <a:lnTo>
                  <a:pt x="7071" y="19100"/>
                </a:lnTo>
                <a:lnTo>
                  <a:pt x="11183" y="17884"/>
                </a:lnTo>
                <a:lnTo>
                  <a:pt x="43135" y="17884"/>
                </a:lnTo>
                <a:lnTo>
                  <a:pt x="43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23791" y="4072943"/>
            <a:ext cx="64136" cy="163830"/>
          </a:xfrm>
          <a:custGeom>
            <a:avLst/>
            <a:gdLst/>
            <a:ahLst/>
            <a:cxnLst/>
            <a:rect l="l" t="t" r="r" b="b"/>
            <a:pathLst>
              <a:path w="64135" h="163829">
                <a:moveTo>
                  <a:pt x="43135" y="17884"/>
                </a:moveTo>
                <a:lnTo>
                  <a:pt x="16215" y="17884"/>
                </a:lnTo>
                <a:lnTo>
                  <a:pt x="17993" y="18473"/>
                </a:lnTo>
                <a:lnTo>
                  <a:pt x="20947" y="20827"/>
                </a:lnTo>
                <a:lnTo>
                  <a:pt x="21967" y="22712"/>
                </a:lnTo>
                <a:lnTo>
                  <a:pt x="22528" y="25303"/>
                </a:lnTo>
                <a:lnTo>
                  <a:pt x="23326" y="28724"/>
                </a:lnTo>
                <a:lnTo>
                  <a:pt x="23724" y="36441"/>
                </a:lnTo>
                <a:lnTo>
                  <a:pt x="23724" y="145644"/>
                </a:lnTo>
                <a:lnTo>
                  <a:pt x="3234" y="160439"/>
                </a:lnTo>
                <a:lnTo>
                  <a:pt x="3234" y="163668"/>
                </a:lnTo>
                <a:lnTo>
                  <a:pt x="63625" y="163668"/>
                </a:lnTo>
                <a:lnTo>
                  <a:pt x="63625" y="160439"/>
                </a:lnTo>
                <a:lnTo>
                  <a:pt x="56278" y="160270"/>
                </a:lnTo>
                <a:lnTo>
                  <a:pt x="51405" y="159575"/>
                </a:lnTo>
                <a:lnTo>
                  <a:pt x="46608" y="157129"/>
                </a:lnTo>
                <a:lnTo>
                  <a:pt x="45031" y="155374"/>
                </a:lnTo>
                <a:lnTo>
                  <a:pt x="43515" y="150798"/>
                </a:lnTo>
                <a:lnTo>
                  <a:pt x="43178" y="145644"/>
                </a:lnTo>
                <a:lnTo>
                  <a:pt x="43135" y="17884"/>
                </a:lnTo>
                <a:close/>
              </a:path>
              <a:path w="64135" h="163829">
                <a:moveTo>
                  <a:pt x="43135" y="0"/>
                </a:moveTo>
                <a:lnTo>
                  <a:pt x="39244" y="0"/>
                </a:lnTo>
                <a:lnTo>
                  <a:pt x="0" y="18304"/>
                </a:lnTo>
                <a:lnTo>
                  <a:pt x="1803" y="21534"/>
                </a:lnTo>
                <a:lnTo>
                  <a:pt x="7071" y="19100"/>
                </a:lnTo>
                <a:lnTo>
                  <a:pt x="11183" y="17884"/>
                </a:lnTo>
                <a:lnTo>
                  <a:pt x="43135" y="17884"/>
                </a:lnTo>
                <a:lnTo>
                  <a:pt x="43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778790" y="3937271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682815" y="403525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4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89365" y="406325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89365" y="40083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954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54984" y="418008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5">
                <a:moveTo>
                  <a:pt x="0" y="0"/>
                </a:moveTo>
                <a:lnTo>
                  <a:pt x="112152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3308" y="4180081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152" y="0"/>
                </a:lnTo>
              </a:path>
            </a:pathLst>
          </a:custGeom>
          <a:ln w="17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21509" y="3719761"/>
            <a:ext cx="6108065" cy="620395"/>
          </a:xfrm>
          <a:custGeom>
            <a:avLst/>
            <a:gdLst/>
            <a:ahLst/>
            <a:cxnLst/>
            <a:rect l="l" t="t" r="r" b="b"/>
            <a:pathLst>
              <a:path w="6108065" h="620395">
                <a:moveTo>
                  <a:pt x="0" y="0"/>
                </a:moveTo>
                <a:lnTo>
                  <a:pt x="6108006" y="0"/>
                </a:lnTo>
                <a:lnTo>
                  <a:pt x="6108006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88481" y="4715594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>
                <a:moveTo>
                  <a:pt x="0" y="0"/>
                </a:moveTo>
                <a:lnTo>
                  <a:pt x="465981" y="0"/>
                </a:lnTo>
              </a:path>
            </a:pathLst>
          </a:custGeom>
          <a:ln w="163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27447" y="6037573"/>
            <a:ext cx="125095" cy="478790"/>
          </a:xfrm>
          <a:custGeom>
            <a:avLst/>
            <a:gdLst/>
            <a:ahLst/>
            <a:cxnLst/>
            <a:rect l="l" t="t" r="r" b="b"/>
            <a:pathLst>
              <a:path w="125094" h="478790">
                <a:moveTo>
                  <a:pt x="114130" y="0"/>
                </a:moveTo>
                <a:lnTo>
                  <a:pt x="78885" y="31272"/>
                </a:lnTo>
                <a:lnTo>
                  <a:pt x="47918" y="71494"/>
                </a:lnTo>
                <a:lnTo>
                  <a:pt x="27924" y="107814"/>
                </a:lnTo>
                <a:lnTo>
                  <a:pt x="11224" y="153949"/>
                </a:lnTo>
                <a:lnTo>
                  <a:pt x="1961" y="204008"/>
                </a:lnTo>
                <a:lnTo>
                  <a:pt x="0" y="247843"/>
                </a:lnTo>
                <a:lnTo>
                  <a:pt x="341" y="257627"/>
                </a:lnTo>
                <a:lnTo>
                  <a:pt x="6984" y="307185"/>
                </a:lnTo>
                <a:lnTo>
                  <a:pt x="17377" y="343919"/>
                </a:lnTo>
                <a:lnTo>
                  <a:pt x="32719" y="380916"/>
                </a:lnTo>
                <a:lnTo>
                  <a:pt x="52627" y="414722"/>
                </a:lnTo>
                <a:lnTo>
                  <a:pt x="76405" y="444569"/>
                </a:lnTo>
                <a:lnTo>
                  <a:pt x="114130" y="478205"/>
                </a:lnTo>
                <a:lnTo>
                  <a:pt x="124478" y="467266"/>
                </a:lnTo>
                <a:lnTo>
                  <a:pt x="115252" y="458487"/>
                </a:lnTo>
                <a:lnTo>
                  <a:pt x="106614" y="449357"/>
                </a:lnTo>
                <a:lnTo>
                  <a:pt x="77656" y="408458"/>
                </a:lnTo>
                <a:lnTo>
                  <a:pt x="61384" y="371957"/>
                </a:lnTo>
                <a:lnTo>
                  <a:pt x="51529" y="330630"/>
                </a:lnTo>
                <a:lnTo>
                  <a:pt x="47020" y="292685"/>
                </a:lnTo>
                <a:lnTo>
                  <a:pt x="44986" y="247843"/>
                </a:lnTo>
                <a:lnTo>
                  <a:pt x="44865" y="230959"/>
                </a:lnTo>
                <a:lnTo>
                  <a:pt x="45155" y="216778"/>
                </a:lnTo>
                <a:lnTo>
                  <a:pt x="47839" y="176234"/>
                </a:lnTo>
                <a:lnTo>
                  <a:pt x="56005" y="127602"/>
                </a:lnTo>
                <a:lnTo>
                  <a:pt x="70949" y="82628"/>
                </a:lnTo>
                <a:lnTo>
                  <a:pt x="97596" y="39633"/>
                </a:lnTo>
                <a:lnTo>
                  <a:pt x="124525" y="10911"/>
                </a:lnTo>
                <a:lnTo>
                  <a:pt x="11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80564" y="6037574"/>
            <a:ext cx="125095" cy="471806"/>
          </a:xfrm>
          <a:custGeom>
            <a:avLst/>
            <a:gdLst/>
            <a:ahLst/>
            <a:cxnLst/>
            <a:rect l="l" t="t" r="r" b="b"/>
            <a:pathLst>
              <a:path w="125095" h="471804">
                <a:moveTo>
                  <a:pt x="9899" y="0"/>
                </a:moveTo>
                <a:lnTo>
                  <a:pt x="0" y="10911"/>
                </a:lnTo>
                <a:lnTo>
                  <a:pt x="9467" y="19875"/>
                </a:lnTo>
                <a:lnTo>
                  <a:pt x="18121" y="28993"/>
                </a:lnTo>
                <a:lnTo>
                  <a:pt x="47087" y="69876"/>
                </a:lnTo>
                <a:lnTo>
                  <a:pt x="63308" y="106424"/>
                </a:lnTo>
                <a:lnTo>
                  <a:pt x="73063" y="147782"/>
                </a:lnTo>
                <a:lnTo>
                  <a:pt x="77528" y="185766"/>
                </a:lnTo>
                <a:lnTo>
                  <a:pt x="79542" y="230630"/>
                </a:lnTo>
                <a:lnTo>
                  <a:pt x="79669" y="247254"/>
                </a:lnTo>
                <a:lnTo>
                  <a:pt x="79381" y="261846"/>
                </a:lnTo>
                <a:lnTo>
                  <a:pt x="76738" y="302697"/>
                </a:lnTo>
                <a:lnTo>
                  <a:pt x="68703" y="351304"/>
                </a:lnTo>
                <a:lnTo>
                  <a:pt x="53962" y="395847"/>
                </a:lnTo>
                <a:lnTo>
                  <a:pt x="27205" y="438738"/>
                </a:lnTo>
                <a:lnTo>
                  <a:pt x="0" y="467309"/>
                </a:lnTo>
                <a:lnTo>
                  <a:pt x="18591" y="471566"/>
                </a:lnTo>
                <a:lnTo>
                  <a:pt x="53717" y="437546"/>
                </a:lnTo>
                <a:lnTo>
                  <a:pt x="76506" y="406615"/>
                </a:lnTo>
                <a:lnTo>
                  <a:pt x="96586" y="370318"/>
                </a:lnTo>
                <a:lnTo>
                  <a:pt x="113294" y="324323"/>
                </a:lnTo>
                <a:lnTo>
                  <a:pt x="122559" y="274270"/>
                </a:lnTo>
                <a:lnTo>
                  <a:pt x="124521" y="230630"/>
                </a:lnTo>
                <a:lnTo>
                  <a:pt x="124148" y="220575"/>
                </a:lnTo>
                <a:lnTo>
                  <a:pt x="117387" y="171250"/>
                </a:lnTo>
                <a:lnTo>
                  <a:pt x="106863" y="134483"/>
                </a:lnTo>
                <a:lnTo>
                  <a:pt x="91330" y="97233"/>
                </a:lnTo>
                <a:lnTo>
                  <a:pt x="71339" y="63401"/>
                </a:lnTo>
                <a:lnTo>
                  <a:pt x="47544" y="33565"/>
                </a:lnTo>
                <a:lnTo>
                  <a:pt x="19944" y="7725"/>
                </a:lnTo>
                <a:lnTo>
                  <a:pt x="9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86390" y="6037573"/>
            <a:ext cx="125095" cy="478790"/>
          </a:xfrm>
          <a:custGeom>
            <a:avLst/>
            <a:gdLst/>
            <a:ahLst/>
            <a:cxnLst/>
            <a:rect l="l" t="t" r="r" b="b"/>
            <a:pathLst>
              <a:path w="125095" h="478790">
                <a:moveTo>
                  <a:pt x="114134" y="0"/>
                </a:moveTo>
                <a:lnTo>
                  <a:pt x="78887" y="31274"/>
                </a:lnTo>
                <a:lnTo>
                  <a:pt x="47919" y="71495"/>
                </a:lnTo>
                <a:lnTo>
                  <a:pt x="27924" y="107815"/>
                </a:lnTo>
                <a:lnTo>
                  <a:pt x="11225" y="153950"/>
                </a:lnTo>
                <a:lnTo>
                  <a:pt x="1961" y="204009"/>
                </a:lnTo>
                <a:lnTo>
                  <a:pt x="0" y="247842"/>
                </a:lnTo>
                <a:lnTo>
                  <a:pt x="341" y="257629"/>
                </a:lnTo>
                <a:lnTo>
                  <a:pt x="6985" y="307185"/>
                </a:lnTo>
                <a:lnTo>
                  <a:pt x="17379" y="343920"/>
                </a:lnTo>
                <a:lnTo>
                  <a:pt x="32722" y="380916"/>
                </a:lnTo>
                <a:lnTo>
                  <a:pt x="52629" y="414723"/>
                </a:lnTo>
                <a:lnTo>
                  <a:pt x="76407" y="444569"/>
                </a:lnTo>
                <a:lnTo>
                  <a:pt x="114134" y="478205"/>
                </a:lnTo>
                <a:lnTo>
                  <a:pt x="124480" y="467265"/>
                </a:lnTo>
                <a:lnTo>
                  <a:pt x="115254" y="458486"/>
                </a:lnTo>
                <a:lnTo>
                  <a:pt x="106616" y="449356"/>
                </a:lnTo>
                <a:lnTo>
                  <a:pt x="77657" y="408457"/>
                </a:lnTo>
                <a:lnTo>
                  <a:pt x="61387" y="371956"/>
                </a:lnTo>
                <a:lnTo>
                  <a:pt x="51531" y="330629"/>
                </a:lnTo>
                <a:lnTo>
                  <a:pt x="47021" y="292684"/>
                </a:lnTo>
                <a:lnTo>
                  <a:pt x="44987" y="247842"/>
                </a:lnTo>
                <a:lnTo>
                  <a:pt x="44865" y="230960"/>
                </a:lnTo>
                <a:lnTo>
                  <a:pt x="45155" y="216777"/>
                </a:lnTo>
                <a:lnTo>
                  <a:pt x="47840" y="176233"/>
                </a:lnTo>
                <a:lnTo>
                  <a:pt x="56007" y="127601"/>
                </a:lnTo>
                <a:lnTo>
                  <a:pt x="70951" y="82627"/>
                </a:lnTo>
                <a:lnTo>
                  <a:pt x="97598" y="39633"/>
                </a:lnTo>
                <a:lnTo>
                  <a:pt x="124529" y="10911"/>
                </a:lnTo>
                <a:lnTo>
                  <a:pt x="114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905649" y="6037574"/>
            <a:ext cx="125095" cy="471806"/>
          </a:xfrm>
          <a:custGeom>
            <a:avLst/>
            <a:gdLst/>
            <a:ahLst/>
            <a:cxnLst/>
            <a:rect l="l" t="t" r="r" b="b"/>
            <a:pathLst>
              <a:path w="125095" h="471804">
                <a:moveTo>
                  <a:pt x="9897" y="0"/>
                </a:moveTo>
                <a:lnTo>
                  <a:pt x="0" y="10911"/>
                </a:lnTo>
                <a:lnTo>
                  <a:pt x="9464" y="19873"/>
                </a:lnTo>
                <a:lnTo>
                  <a:pt x="18118" y="28992"/>
                </a:lnTo>
                <a:lnTo>
                  <a:pt x="47084" y="69875"/>
                </a:lnTo>
                <a:lnTo>
                  <a:pt x="63305" y="106423"/>
                </a:lnTo>
                <a:lnTo>
                  <a:pt x="73062" y="147781"/>
                </a:lnTo>
                <a:lnTo>
                  <a:pt x="77526" y="185765"/>
                </a:lnTo>
                <a:lnTo>
                  <a:pt x="79540" y="230628"/>
                </a:lnTo>
                <a:lnTo>
                  <a:pt x="79666" y="247252"/>
                </a:lnTo>
                <a:lnTo>
                  <a:pt x="79378" y="261844"/>
                </a:lnTo>
                <a:lnTo>
                  <a:pt x="76737" y="302696"/>
                </a:lnTo>
                <a:lnTo>
                  <a:pt x="68702" y="351303"/>
                </a:lnTo>
                <a:lnTo>
                  <a:pt x="53960" y="395846"/>
                </a:lnTo>
                <a:lnTo>
                  <a:pt x="27203" y="438738"/>
                </a:lnTo>
                <a:lnTo>
                  <a:pt x="0" y="467309"/>
                </a:lnTo>
                <a:lnTo>
                  <a:pt x="18589" y="471566"/>
                </a:lnTo>
                <a:lnTo>
                  <a:pt x="53717" y="437546"/>
                </a:lnTo>
                <a:lnTo>
                  <a:pt x="76505" y="406615"/>
                </a:lnTo>
                <a:lnTo>
                  <a:pt x="96583" y="370318"/>
                </a:lnTo>
                <a:lnTo>
                  <a:pt x="113290" y="324323"/>
                </a:lnTo>
                <a:lnTo>
                  <a:pt x="122555" y="274270"/>
                </a:lnTo>
                <a:lnTo>
                  <a:pt x="124519" y="230628"/>
                </a:lnTo>
                <a:lnTo>
                  <a:pt x="124145" y="220575"/>
                </a:lnTo>
                <a:lnTo>
                  <a:pt x="117383" y="171250"/>
                </a:lnTo>
                <a:lnTo>
                  <a:pt x="106859" y="134483"/>
                </a:lnTo>
                <a:lnTo>
                  <a:pt x="91328" y="97233"/>
                </a:lnTo>
                <a:lnTo>
                  <a:pt x="71338" y="63401"/>
                </a:lnTo>
                <a:lnTo>
                  <a:pt x="47543" y="33565"/>
                </a:lnTo>
                <a:lnTo>
                  <a:pt x="19942" y="7725"/>
                </a:lnTo>
                <a:lnTo>
                  <a:pt x="9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754410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2" y="17007"/>
                </a:moveTo>
                <a:lnTo>
                  <a:pt x="15361" y="17007"/>
                </a:lnTo>
                <a:lnTo>
                  <a:pt x="17044" y="17567"/>
                </a:lnTo>
                <a:lnTo>
                  <a:pt x="19845" y="19808"/>
                </a:lnTo>
                <a:lnTo>
                  <a:pt x="20810" y="21600"/>
                </a:lnTo>
                <a:lnTo>
                  <a:pt x="21346" y="24063"/>
                </a:lnTo>
                <a:lnTo>
                  <a:pt x="22100" y="27317"/>
                </a:lnTo>
                <a:lnTo>
                  <a:pt x="22477" y="34655"/>
                </a:lnTo>
                <a:lnTo>
                  <a:pt x="22477" y="138506"/>
                </a:lnTo>
                <a:lnTo>
                  <a:pt x="3061" y="152575"/>
                </a:lnTo>
                <a:lnTo>
                  <a:pt x="3061" y="155647"/>
                </a:lnTo>
                <a:lnTo>
                  <a:pt x="60288" y="155647"/>
                </a:lnTo>
                <a:lnTo>
                  <a:pt x="60288" y="152575"/>
                </a:lnTo>
                <a:lnTo>
                  <a:pt x="53328" y="152416"/>
                </a:lnTo>
                <a:lnTo>
                  <a:pt x="48708" y="151754"/>
                </a:lnTo>
                <a:lnTo>
                  <a:pt x="44165" y="149429"/>
                </a:lnTo>
                <a:lnTo>
                  <a:pt x="42672" y="147759"/>
                </a:lnTo>
                <a:lnTo>
                  <a:pt x="41234" y="143408"/>
                </a:lnTo>
                <a:lnTo>
                  <a:pt x="40912" y="138506"/>
                </a:lnTo>
                <a:lnTo>
                  <a:pt x="40872" y="17007"/>
                </a:lnTo>
                <a:close/>
              </a:path>
              <a:path w="60325" h="156209">
                <a:moveTo>
                  <a:pt x="40872" y="0"/>
                </a:moveTo>
                <a:lnTo>
                  <a:pt x="37185" y="0"/>
                </a:lnTo>
                <a:lnTo>
                  <a:pt x="0" y="17407"/>
                </a:lnTo>
                <a:lnTo>
                  <a:pt x="1703" y="20480"/>
                </a:lnTo>
                <a:lnTo>
                  <a:pt x="6696" y="18166"/>
                </a:lnTo>
                <a:lnTo>
                  <a:pt x="10594" y="17007"/>
                </a:lnTo>
                <a:lnTo>
                  <a:pt x="40872" y="17007"/>
                </a:lnTo>
                <a:lnTo>
                  <a:pt x="40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28863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7" y="17007"/>
                </a:moveTo>
                <a:lnTo>
                  <a:pt x="15367" y="17007"/>
                </a:lnTo>
                <a:lnTo>
                  <a:pt x="17051" y="17567"/>
                </a:lnTo>
                <a:lnTo>
                  <a:pt x="19851" y="19808"/>
                </a:lnTo>
                <a:lnTo>
                  <a:pt x="20816" y="21600"/>
                </a:lnTo>
                <a:lnTo>
                  <a:pt x="21351" y="24063"/>
                </a:lnTo>
                <a:lnTo>
                  <a:pt x="22105" y="27317"/>
                </a:lnTo>
                <a:lnTo>
                  <a:pt x="22484" y="34655"/>
                </a:lnTo>
                <a:lnTo>
                  <a:pt x="22484" y="138506"/>
                </a:lnTo>
                <a:lnTo>
                  <a:pt x="3068" y="152575"/>
                </a:lnTo>
                <a:lnTo>
                  <a:pt x="3068" y="155647"/>
                </a:lnTo>
                <a:lnTo>
                  <a:pt x="60293" y="155647"/>
                </a:lnTo>
                <a:lnTo>
                  <a:pt x="60293" y="152575"/>
                </a:lnTo>
                <a:lnTo>
                  <a:pt x="53334" y="152416"/>
                </a:lnTo>
                <a:lnTo>
                  <a:pt x="48713" y="151754"/>
                </a:lnTo>
                <a:lnTo>
                  <a:pt x="44171" y="149429"/>
                </a:lnTo>
                <a:lnTo>
                  <a:pt x="42675" y="147759"/>
                </a:lnTo>
                <a:lnTo>
                  <a:pt x="41239" y="143408"/>
                </a:lnTo>
                <a:lnTo>
                  <a:pt x="40918" y="138506"/>
                </a:lnTo>
                <a:lnTo>
                  <a:pt x="40877" y="17007"/>
                </a:lnTo>
                <a:close/>
              </a:path>
              <a:path w="60325" h="156209">
                <a:moveTo>
                  <a:pt x="40877" y="0"/>
                </a:moveTo>
                <a:lnTo>
                  <a:pt x="37190" y="0"/>
                </a:lnTo>
                <a:lnTo>
                  <a:pt x="0" y="17407"/>
                </a:lnTo>
                <a:lnTo>
                  <a:pt x="1709" y="20480"/>
                </a:lnTo>
                <a:lnTo>
                  <a:pt x="6703" y="18166"/>
                </a:lnTo>
                <a:lnTo>
                  <a:pt x="10599" y="17007"/>
                </a:lnTo>
                <a:lnTo>
                  <a:pt x="40877" y="17007"/>
                </a:lnTo>
                <a:lnTo>
                  <a:pt x="4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02303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3" y="17007"/>
                </a:moveTo>
                <a:lnTo>
                  <a:pt x="15361" y="17007"/>
                </a:lnTo>
                <a:lnTo>
                  <a:pt x="17051" y="17567"/>
                </a:lnTo>
                <a:lnTo>
                  <a:pt x="19846" y="19808"/>
                </a:lnTo>
                <a:lnTo>
                  <a:pt x="20812" y="21600"/>
                </a:lnTo>
                <a:lnTo>
                  <a:pt x="21346" y="24063"/>
                </a:lnTo>
                <a:lnTo>
                  <a:pt x="22101" y="27317"/>
                </a:lnTo>
                <a:lnTo>
                  <a:pt x="22480" y="34655"/>
                </a:lnTo>
                <a:lnTo>
                  <a:pt x="22480" y="138506"/>
                </a:lnTo>
                <a:lnTo>
                  <a:pt x="3063" y="152575"/>
                </a:lnTo>
                <a:lnTo>
                  <a:pt x="3063" y="155647"/>
                </a:lnTo>
                <a:lnTo>
                  <a:pt x="60289" y="155647"/>
                </a:lnTo>
                <a:lnTo>
                  <a:pt x="60289" y="152575"/>
                </a:lnTo>
                <a:lnTo>
                  <a:pt x="53329" y="152416"/>
                </a:lnTo>
                <a:lnTo>
                  <a:pt x="48709" y="151754"/>
                </a:lnTo>
                <a:lnTo>
                  <a:pt x="44166" y="149429"/>
                </a:lnTo>
                <a:lnTo>
                  <a:pt x="42671" y="147759"/>
                </a:lnTo>
                <a:lnTo>
                  <a:pt x="41235" y="143408"/>
                </a:lnTo>
                <a:lnTo>
                  <a:pt x="40914" y="138506"/>
                </a:lnTo>
                <a:lnTo>
                  <a:pt x="40873" y="17007"/>
                </a:lnTo>
                <a:close/>
              </a:path>
              <a:path w="60325" h="156209">
                <a:moveTo>
                  <a:pt x="40873" y="0"/>
                </a:moveTo>
                <a:lnTo>
                  <a:pt x="37185" y="0"/>
                </a:lnTo>
                <a:lnTo>
                  <a:pt x="0" y="17407"/>
                </a:lnTo>
                <a:lnTo>
                  <a:pt x="1705" y="20480"/>
                </a:lnTo>
                <a:lnTo>
                  <a:pt x="6697" y="18166"/>
                </a:lnTo>
                <a:lnTo>
                  <a:pt x="10595" y="17007"/>
                </a:lnTo>
                <a:lnTo>
                  <a:pt x="40873" y="17007"/>
                </a:lnTo>
                <a:lnTo>
                  <a:pt x="408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31233" y="6358083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09">
                <a:moveTo>
                  <a:pt x="40876" y="17007"/>
                </a:moveTo>
                <a:lnTo>
                  <a:pt x="15365" y="17007"/>
                </a:lnTo>
                <a:lnTo>
                  <a:pt x="17049" y="17567"/>
                </a:lnTo>
                <a:lnTo>
                  <a:pt x="19850" y="19808"/>
                </a:lnTo>
                <a:lnTo>
                  <a:pt x="20816" y="21600"/>
                </a:lnTo>
                <a:lnTo>
                  <a:pt x="21348" y="24063"/>
                </a:lnTo>
                <a:lnTo>
                  <a:pt x="22104" y="27317"/>
                </a:lnTo>
                <a:lnTo>
                  <a:pt x="22481" y="34655"/>
                </a:lnTo>
                <a:lnTo>
                  <a:pt x="22481" y="138506"/>
                </a:lnTo>
                <a:lnTo>
                  <a:pt x="3065" y="152575"/>
                </a:lnTo>
                <a:lnTo>
                  <a:pt x="3065" y="155647"/>
                </a:lnTo>
                <a:lnTo>
                  <a:pt x="60291" y="155647"/>
                </a:lnTo>
                <a:lnTo>
                  <a:pt x="60291" y="152575"/>
                </a:lnTo>
                <a:lnTo>
                  <a:pt x="53329" y="152416"/>
                </a:lnTo>
                <a:lnTo>
                  <a:pt x="48713" y="151754"/>
                </a:lnTo>
                <a:lnTo>
                  <a:pt x="44168" y="149429"/>
                </a:lnTo>
                <a:lnTo>
                  <a:pt x="42672" y="147759"/>
                </a:lnTo>
                <a:lnTo>
                  <a:pt x="41235" y="143408"/>
                </a:lnTo>
                <a:lnTo>
                  <a:pt x="40916" y="138506"/>
                </a:lnTo>
                <a:lnTo>
                  <a:pt x="40876" y="17007"/>
                </a:lnTo>
                <a:close/>
              </a:path>
              <a:path w="60325" h="156209">
                <a:moveTo>
                  <a:pt x="40876" y="0"/>
                </a:moveTo>
                <a:lnTo>
                  <a:pt x="37188" y="0"/>
                </a:lnTo>
                <a:lnTo>
                  <a:pt x="0" y="17407"/>
                </a:lnTo>
                <a:lnTo>
                  <a:pt x="1708" y="20480"/>
                </a:lnTo>
                <a:lnTo>
                  <a:pt x="6700" y="18166"/>
                </a:lnTo>
                <a:lnTo>
                  <a:pt x="10596" y="17007"/>
                </a:lnTo>
                <a:lnTo>
                  <a:pt x="40876" y="17007"/>
                </a:lnTo>
                <a:lnTo>
                  <a:pt x="40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60097" y="5024841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10">
                <a:moveTo>
                  <a:pt x="40877" y="17007"/>
                </a:moveTo>
                <a:lnTo>
                  <a:pt x="15367" y="17007"/>
                </a:lnTo>
                <a:lnTo>
                  <a:pt x="17049" y="17567"/>
                </a:lnTo>
                <a:lnTo>
                  <a:pt x="19851" y="19808"/>
                </a:lnTo>
                <a:lnTo>
                  <a:pt x="20816" y="21600"/>
                </a:lnTo>
                <a:lnTo>
                  <a:pt x="21346" y="24063"/>
                </a:lnTo>
                <a:lnTo>
                  <a:pt x="22105" y="27316"/>
                </a:lnTo>
                <a:lnTo>
                  <a:pt x="22484" y="34655"/>
                </a:lnTo>
                <a:lnTo>
                  <a:pt x="22484" y="138506"/>
                </a:lnTo>
                <a:lnTo>
                  <a:pt x="3068" y="152575"/>
                </a:lnTo>
                <a:lnTo>
                  <a:pt x="3068" y="155647"/>
                </a:lnTo>
                <a:lnTo>
                  <a:pt x="60294" y="155647"/>
                </a:lnTo>
                <a:lnTo>
                  <a:pt x="60294" y="152575"/>
                </a:lnTo>
                <a:lnTo>
                  <a:pt x="53328" y="152415"/>
                </a:lnTo>
                <a:lnTo>
                  <a:pt x="48713" y="151753"/>
                </a:lnTo>
                <a:lnTo>
                  <a:pt x="44165" y="149428"/>
                </a:lnTo>
                <a:lnTo>
                  <a:pt x="42672" y="147759"/>
                </a:lnTo>
                <a:lnTo>
                  <a:pt x="41234" y="143407"/>
                </a:lnTo>
                <a:lnTo>
                  <a:pt x="40917" y="138506"/>
                </a:lnTo>
                <a:lnTo>
                  <a:pt x="40877" y="17007"/>
                </a:lnTo>
                <a:close/>
              </a:path>
              <a:path w="60325" h="156210">
                <a:moveTo>
                  <a:pt x="40877" y="0"/>
                </a:moveTo>
                <a:lnTo>
                  <a:pt x="37185" y="0"/>
                </a:lnTo>
                <a:lnTo>
                  <a:pt x="0" y="17407"/>
                </a:lnTo>
                <a:lnTo>
                  <a:pt x="1709" y="20478"/>
                </a:lnTo>
                <a:lnTo>
                  <a:pt x="6701" y="18164"/>
                </a:lnTo>
                <a:lnTo>
                  <a:pt x="10599" y="17007"/>
                </a:lnTo>
                <a:lnTo>
                  <a:pt x="40877" y="17007"/>
                </a:lnTo>
                <a:lnTo>
                  <a:pt x="40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0180" y="5024841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10">
                <a:moveTo>
                  <a:pt x="40872" y="17007"/>
                </a:moveTo>
                <a:lnTo>
                  <a:pt x="15361" y="17007"/>
                </a:lnTo>
                <a:lnTo>
                  <a:pt x="17051" y="17567"/>
                </a:lnTo>
                <a:lnTo>
                  <a:pt x="19846" y="19808"/>
                </a:lnTo>
                <a:lnTo>
                  <a:pt x="20811" y="21600"/>
                </a:lnTo>
                <a:lnTo>
                  <a:pt x="21346" y="24063"/>
                </a:lnTo>
                <a:lnTo>
                  <a:pt x="22101" y="27316"/>
                </a:lnTo>
                <a:lnTo>
                  <a:pt x="22480" y="34655"/>
                </a:lnTo>
                <a:lnTo>
                  <a:pt x="22480" y="138506"/>
                </a:lnTo>
                <a:lnTo>
                  <a:pt x="3063" y="152575"/>
                </a:lnTo>
                <a:lnTo>
                  <a:pt x="3063" y="155647"/>
                </a:lnTo>
                <a:lnTo>
                  <a:pt x="60289" y="155647"/>
                </a:lnTo>
                <a:lnTo>
                  <a:pt x="60289" y="152575"/>
                </a:lnTo>
                <a:lnTo>
                  <a:pt x="53328" y="152415"/>
                </a:lnTo>
                <a:lnTo>
                  <a:pt x="48713" y="151753"/>
                </a:lnTo>
                <a:lnTo>
                  <a:pt x="44166" y="149428"/>
                </a:lnTo>
                <a:lnTo>
                  <a:pt x="42672" y="147759"/>
                </a:lnTo>
                <a:lnTo>
                  <a:pt x="41235" y="143407"/>
                </a:lnTo>
                <a:lnTo>
                  <a:pt x="40913" y="138506"/>
                </a:lnTo>
                <a:lnTo>
                  <a:pt x="40872" y="17007"/>
                </a:lnTo>
                <a:close/>
              </a:path>
              <a:path w="60325" h="156210">
                <a:moveTo>
                  <a:pt x="40872" y="0"/>
                </a:moveTo>
                <a:lnTo>
                  <a:pt x="37185" y="0"/>
                </a:lnTo>
                <a:lnTo>
                  <a:pt x="0" y="17407"/>
                </a:lnTo>
                <a:lnTo>
                  <a:pt x="1705" y="20478"/>
                </a:lnTo>
                <a:lnTo>
                  <a:pt x="6697" y="18164"/>
                </a:lnTo>
                <a:lnTo>
                  <a:pt x="10594" y="17007"/>
                </a:lnTo>
                <a:lnTo>
                  <a:pt x="40872" y="17007"/>
                </a:lnTo>
                <a:lnTo>
                  <a:pt x="408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74147" y="5024841"/>
            <a:ext cx="60325" cy="156210"/>
          </a:xfrm>
          <a:custGeom>
            <a:avLst/>
            <a:gdLst/>
            <a:ahLst/>
            <a:cxnLst/>
            <a:rect l="l" t="t" r="r" b="b"/>
            <a:pathLst>
              <a:path w="60325" h="156210">
                <a:moveTo>
                  <a:pt x="40874" y="17007"/>
                </a:moveTo>
                <a:lnTo>
                  <a:pt x="15364" y="17007"/>
                </a:lnTo>
                <a:lnTo>
                  <a:pt x="17049" y="17567"/>
                </a:lnTo>
                <a:lnTo>
                  <a:pt x="19848" y="19808"/>
                </a:lnTo>
                <a:lnTo>
                  <a:pt x="20815" y="21600"/>
                </a:lnTo>
                <a:lnTo>
                  <a:pt x="21347" y="24063"/>
                </a:lnTo>
                <a:lnTo>
                  <a:pt x="22103" y="27316"/>
                </a:lnTo>
                <a:lnTo>
                  <a:pt x="22480" y="34655"/>
                </a:lnTo>
                <a:lnTo>
                  <a:pt x="22480" y="138506"/>
                </a:lnTo>
                <a:lnTo>
                  <a:pt x="3065" y="152575"/>
                </a:lnTo>
                <a:lnTo>
                  <a:pt x="3065" y="155647"/>
                </a:lnTo>
                <a:lnTo>
                  <a:pt x="60290" y="155647"/>
                </a:lnTo>
                <a:lnTo>
                  <a:pt x="60290" y="152575"/>
                </a:lnTo>
                <a:lnTo>
                  <a:pt x="53329" y="152415"/>
                </a:lnTo>
                <a:lnTo>
                  <a:pt x="48712" y="151753"/>
                </a:lnTo>
                <a:lnTo>
                  <a:pt x="44166" y="149428"/>
                </a:lnTo>
                <a:lnTo>
                  <a:pt x="42672" y="147759"/>
                </a:lnTo>
                <a:lnTo>
                  <a:pt x="41234" y="143407"/>
                </a:lnTo>
                <a:lnTo>
                  <a:pt x="40915" y="138506"/>
                </a:lnTo>
                <a:lnTo>
                  <a:pt x="40874" y="17007"/>
                </a:lnTo>
                <a:close/>
              </a:path>
              <a:path w="60325" h="156210">
                <a:moveTo>
                  <a:pt x="40874" y="0"/>
                </a:moveTo>
                <a:lnTo>
                  <a:pt x="37186" y="0"/>
                </a:lnTo>
                <a:lnTo>
                  <a:pt x="0" y="17407"/>
                </a:lnTo>
                <a:lnTo>
                  <a:pt x="1708" y="20478"/>
                </a:lnTo>
                <a:lnTo>
                  <a:pt x="6700" y="18164"/>
                </a:lnTo>
                <a:lnTo>
                  <a:pt x="10596" y="17007"/>
                </a:lnTo>
                <a:lnTo>
                  <a:pt x="40874" y="17007"/>
                </a:lnTo>
                <a:lnTo>
                  <a:pt x="408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58646" y="6377539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7" y="37551"/>
                </a:moveTo>
                <a:lnTo>
                  <a:pt x="39262" y="37551"/>
                </a:lnTo>
                <a:lnTo>
                  <a:pt x="40195" y="38122"/>
                </a:lnTo>
                <a:lnTo>
                  <a:pt x="41128" y="39263"/>
                </a:lnTo>
                <a:lnTo>
                  <a:pt x="42318" y="40906"/>
                </a:lnTo>
                <a:lnTo>
                  <a:pt x="42773" y="42442"/>
                </a:lnTo>
                <a:lnTo>
                  <a:pt x="42835" y="47838"/>
                </a:lnTo>
                <a:lnTo>
                  <a:pt x="40741" y="57344"/>
                </a:lnTo>
                <a:lnTo>
                  <a:pt x="34763" y="68294"/>
                </a:lnTo>
                <a:lnTo>
                  <a:pt x="23496" y="82058"/>
                </a:lnTo>
                <a:lnTo>
                  <a:pt x="12809" y="88877"/>
                </a:lnTo>
                <a:lnTo>
                  <a:pt x="0" y="94063"/>
                </a:lnTo>
                <a:lnTo>
                  <a:pt x="0" y="102400"/>
                </a:lnTo>
                <a:lnTo>
                  <a:pt x="39028" y="80769"/>
                </a:lnTo>
                <a:lnTo>
                  <a:pt x="57003" y="48502"/>
                </a:lnTo>
                <a:lnTo>
                  <a:pt x="57717" y="37551"/>
                </a:lnTo>
                <a:close/>
              </a:path>
              <a:path w="58420" h="102870">
                <a:moveTo>
                  <a:pt x="25210" y="0"/>
                </a:moveTo>
                <a:lnTo>
                  <a:pt x="18172" y="0"/>
                </a:lnTo>
                <a:lnTo>
                  <a:pt x="12214" y="2199"/>
                </a:lnTo>
                <a:lnTo>
                  <a:pt x="2443" y="10999"/>
                </a:lnTo>
                <a:lnTo>
                  <a:pt x="0" y="16282"/>
                </a:lnTo>
                <a:lnTo>
                  <a:pt x="0" y="28858"/>
                </a:lnTo>
                <a:lnTo>
                  <a:pt x="1917" y="33887"/>
                </a:lnTo>
                <a:lnTo>
                  <a:pt x="9591" y="41183"/>
                </a:lnTo>
                <a:lnTo>
                  <a:pt x="14758" y="43007"/>
                </a:lnTo>
                <a:lnTo>
                  <a:pt x="23898" y="43007"/>
                </a:lnTo>
                <a:lnTo>
                  <a:pt x="26417" y="42442"/>
                </a:lnTo>
                <a:lnTo>
                  <a:pt x="28803" y="41311"/>
                </a:lnTo>
                <a:lnTo>
                  <a:pt x="33701" y="38804"/>
                </a:lnTo>
                <a:lnTo>
                  <a:pt x="36874" y="37551"/>
                </a:lnTo>
                <a:lnTo>
                  <a:pt x="57717" y="37551"/>
                </a:lnTo>
                <a:lnTo>
                  <a:pt x="57959" y="33850"/>
                </a:lnTo>
                <a:lnTo>
                  <a:pt x="54802" y="21138"/>
                </a:lnTo>
                <a:lnTo>
                  <a:pt x="48166" y="10868"/>
                </a:lnTo>
                <a:lnTo>
                  <a:pt x="37398" y="2717"/>
                </a:lnTo>
                <a:lnTo>
                  <a:pt x="25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432079" y="6234184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20" h="246379">
                <a:moveTo>
                  <a:pt x="31479" y="0"/>
                </a:moveTo>
                <a:lnTo>
                  <a:pt x="19621" y="0"/>
                </a:lnTo>
                <a:lnTo>
                  <a:pt x="14559" y="2073"/>
                </a:lnTo>
                <a:lnTo>
                  <a:pt x="6183" y="10373"/>
                </a:lnTo>
                <a:lnTo>
                  <a:pt x="4085" y="15434"/>
                </a:lnTo>
                <a:lnTo>
                  <a:pt x="4085" y="27369"/>
                </a:lnTo>
                <a:lnTo>
                  <a:pt x="6183" y="32461"/>
                </a:lnTo>
                <a:lnTo>
                  <a:pt x="14559" y="40897"/>
                </a:lnTo>
                <a:lnTo>
                  <a:pt x="19621" y="43007"/>
                </a:lnTo>
                <a:lnTo>
                  <a:pt x="31479" y="43007"/>
                </a:lnTo>
                <a:lnTo>
                  <a:pt x="36536" y="40897"/>
                </a:lnTo>
                <a:lnTo>
                  <a:pt x="44911" y="32461"/>
                </a:lnTo>
                <a:lnTo>
                  <a:pt x="47010" y="27369"/>
                </a:lnTo>
                <a:lnTo>
                  <a:pt x="47010" y="15434"/>
                </a:lnTo>
                <a:lnTo>
                  <a:pt x="44911" y="10373"/>
                </a:lnTo>
                <a:lnTo>
                  <a:pt x="36536" y="2073"/>
                </a:lnTo>
                <a:lnTo>
                  <a:pt x="31479" y="0"/>
                </a:lnTo>
                <a:close/>
              </a:path>
              <a:path w="58420" h="246379">
                <a:moveTo>
                  <a:pt x="57630" y="182270"/>
                </a:moveTo>
                <a:lnTo>
                  <a:pt x="39100" y="182270"/>
                </a:lnTo>
                <a:lnTo>
                  <a:pt x="40064" y="182825"/>
                </a:lnTo>
                <a:lnTo>
                  <a:pt x="41036" y="183934"/>
                </a:lnTo>
                <a:lnTo>
                  <a:pt x="42289" y="185545"/>
                </a:lnTo>
                <a:lnTo>
                  <a:pt x="42918" y="187529"/>
                </a:lnTo>
                <a:lnTo>
                  <a:pt x="42856" y="191861"/>
                </a:lnTo>
                <a:lnTo>
                  <a:pt x="23615" y="225747"/>
                </a:lnTo>
                <a:lnTo>
                  <a:pt x="0" y="237582"/>
                </a:lnTo>
                <a:lnTo>
                  <a:pt x="0" y="245758"/>
                </a:lnTo>
                <a:lnTo>
                  <a:pt x="39031" y="224128"/>
                </a:lnTo>
                <a:lnTo>
                  <a:pt x="57004" y="191861"/>
                </a:lnTo>
                <a:lnTo>
                  <a:pt x="57630" y="182270"/>
                </a:lnTo>
                <a:close/>
              </a:path>
              <a:path w="58420" h="246379">
                <a:moveTo>
                  <a:pt x="25212" y="143358"/>
                </a:moveTo>
                <a:lnTo>
                  <a:pt x="18178" y="143358"/>
                </a:lnTo>
                <a:lnTo>
                  <a:pt x="12214" y="145558"/>
                </a:lnTo>
                <a:lnTo>
                  <a:pt x="2444" y="154358"/>
                </a:lnTo>
                <a:lnTo>
                  <a:pt x="0" y="159641"/>
                </a:lnTo>
                <a:lnTo>
                  <a:pt x="0" y="172217"/>
                </a:lnTo>
                <a:lnTo>
                  <a:pt x="1903" y="177246"/>
                </a:lnTo>
                <a:lnTo>
                  <a:pt x="9514" y="184542"/>
                </a:lnTo>
                <a:lnTo>
                  <a:pt x="14639" y="186366"/>
                </a:lnTo>
                <a:lnTo>
                  <a:pt x="23707" y="186366"/>
                </a:lnTo>
                <a:lnTo>
                  <a:pt x="26203" y="185945"/>
                </a:lnTo>
                <a:lnTo>
                  <a:pt x="28563" y="185102"/>
                </a:lnTo>
                <a:lnTo>
                  <a:pt x="33421" y="183215"/>
                </a:lnTo>
                <a:lnTo>
                  <a:pt x="36609" y="182270"/>
                </a:lnTo>
                <a:lnTo>
                  <a:pt x="57630" y="182270"/>
                </a:lnTo>
                <a:lnTo>
                  <a:pt x="57960" y="177208"/>
                </a:lnTo>
                <a:lnTo>
                  <a:pt x="54804" y="164496"/>
                </a:lnTo>
                <a:lnTo>
                  <a:pt x="48168" y="154226"/>
                </a:lnTo>
                <a:lnTo>
                  <a:pt x="37399" y="146075"/>
                </a:lnTo>
                <a:lnTo>
                  <a:pt x="25212" y="143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135302" y="6285380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70" h="53339">
                <a:moveTo>
                  <a:pt x="50797" y="772"/>
                </a:moveTo>
                <a:lnTo>
                  <a:pt x="11852" y="16355"/>
                </a:lnTo>
                <a:lnTo>
                  <a:pt x="0" y="53248"/>
                </a:lnTo>
                <a:lnTo>
                  <a:pt x="8463" y="47968"/>
                </a:lnTo>
                <a:lnTo>
                  <a:pt x="13554" y="35435"/>
                </a:lnTo>
                <a:lnTo>
                  <a:pt x="20652" y="26616"/>
                </a:lnTo>
                <a:lnTo>
                  <a:pt x="27002" y="21160"/>
                </a:lnTo>
                <a:lnTo>
                  <a:pt x="34808" y="18432"/>
                </a:lnTo>
                <a:lnTo>
                  <a:pt x="105664" y="18432"/>
                </a:lnTo>
                <a:lnTo>
                  <a:pt x="93831" y="13678"/>
                </a:lnTo>
                <a:lnTo>
                  <a:pt x="81775" y="9147"/>
                </a:lnTo>
                <a:lnTo>
                  <a:pt x="70661" y="5322"/>
                </a:lnTo>
                <a:lnTo>
                  <a:pt x="60381" y="2172"/>
                </a:lnTo>
                <a:lnTo>
                  <a:pt x="50797" y="772"/>
                </a:lnTo>
                <a:close/>
              </a:path>
              <a:path w="204470" h="53339">
                <a:moveTo>
                  <a:pt x="105664" y="18432"/>
                </a:moveTo>
                <a:lnTo>
                  <a:pt x="34808" y="18432"/>
                </a:lnTo>
                <a:lnTo>
                  <a:pt x="44609" y="18438"/>
                </a:lnTo>
                <a:lnTo>
                  <a:pt x="52047" y="19343"/>
                </a:lnTo>
                <a:lnTo>
                  <a:pt x="62261" y="21984"/>
                </a:lnTo>
                <a:lnTo>
                  <a:pt x="75929" y="26631"/>
                </a:lnTo>
                <a:lnTo>
                  <a:pt x="109866" y="39901"/>
                </a:lnTo>
                <a:lnTo>
                  <a:pt x="122705" y="44813"/>
                </a:lnTo>
                <a:lnTo>
                  <a:pt x="132246" y="48288"/>
                </a:lnTo>
                <a:lnTo>
                  <a:pt x="138489" y="50328"/>
                </a:lnTo>
                <a:lnTo>
                  <a:pt x="145253" y="52274"/>
                </a:lnTo>
                <a:lnTo>
                  <a:pt x="151574" y="53248"/>
                </a:lnTo>
                <a:lnTo>
                  <a:pt x="158014" y="53245"/>
                </a:lnTo>
                <a:lnTo>
                  <a:pt x="170116" y="51486"/>
                </a:lnTo>
                <a:lnTo>
                  <a:pt x="181416" y="46132"/>
                </a:lnTo>
                <a:lnTo>
                  <a:pt x="192376" y="36660"/>
                </a:lnTo>
                <a:lnTo>
                  <a:pt x="192958" y="35727"/>
                </a:lnTo>
                <a:lnTo>
                  <a:pt x="157597" y="35727"/>
                </a:lnTo>
                <a:lnTo>
                  <a:pt x="149563" y="34354"/>
                </a:lnTo>
                <a:lnTo>
                  <a:pt x="138796" y="31248"/>
                </a:lnTo>
                <a:lnTo>
                  <a:pt x="124765" y="26185"/>
                </a:lnTo>
                <a:lnTo>
                  <a:pt x="105664" y="18432"/>
                </a:lnTo>
                <a:close/>
              </a:path>
              <a:path w="204470" h="53339">
                <a:moveTo>
                  <a:pt x="204377" y="0"/>
                </a:moveTo>
                <a:lnTo>
                  <a:pt x="197224" y="0"/>
                </a:lnTo>
                <a:lnTo>
                  <a:pt x="196037" y="7120"/>
                </a:lnTo>
                <a:lnTo>
                  <a:pt x="191339" y="18596"/>
                </a:lnTo>
                <a:lnTo>
                  <a:pt x="182525" y="28846"/>
                </a:lnTo>
                <a:lnTo>
                  <a:pt x="171780" y="34071"/>
                </a:lnTo>
                <a:lnTo>
                  <a:pt x="157597" y="35727"/>
                </a:lnTo>
                <a:lnTo>
                  <a:pt x="192958" y="35727"/>
                </a:lnTo>
                <a:lnTo>
                  <a:pt x="198742" y="26430"/>
                </a:lnTo>
                <a:lnTo>
                  <a:pt x="202732" y="14244"/>
                </a:lnTo>
                <a:lnTo>
                  <a:pt x="20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57354" y="6377539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6" y="37551"/>
                </a:moveTo>
                <a:lnTo>
                  <a:pt x="39263" y="37551"/>
                </a:lnTo>
                <a:lnTo>
                  <a:pt x="40192" y="38122"/>
                </a:lnTo>
                <a:lnTo>
                  <a:pt x="41130" y="39263"/>
                </a:lnTo>
                <a:lnTo>
                  <a:pt x="42322" y="40906"/>
                </a:lnTo>
                <a:lnTo>
                  <a:pt x="42776" y="42442"/>
                </a:lnTo>
                <a:lnTo>
                  <a:pt x="42837" y="47839"/>
                </a:lnTo>
                <a:lnTo>
                  <a:pt x="40742" y="57345"/>
                </a:lnTo>
                <a:lnTo>
                  <a:pt x="34764" y="68294"/>
                </a:lnTo>
                <a:lnTo>
                  <a:pt x="23497" y="82058"/>
                </a:lnTo>
                <a:lnTo>
                  <a:pt x="12810" y="88877"/>
                </a:lnTo>
                <a:lnTo>
                  <a:pt x="0" y="94063"/>
                </a:lnTo>
                <a:lnTo>
                  <a:pt x="0" y="102400"/>
                </a:lnTo>
                <a:lnTo>
                  <a:pt x="39029" y="80769"/>
                </a:lnTo>
                <a:lnTo>
                  <a:pt x="57003" y="48501"/>
                </a:lnTo>
                <a:lnTo>
                  <a:pt x="57716" y="37551"/>
                </a:lnTo>
                <a:close/>
              </a:path>
              <a:path w="58420" h="102870">
                <a:moveTo>
                  <a:pt x="25210" y="0"/>
                </a:moveTo>
                <a:lnTo>
                  <a:pt x="18174" y="0"/>
                </a:lnTo>
                <a:lnTo>
                  <a:pt x="12213" y="2199"/>
                </a:lnTo>
                <a:lnTo>
                  <a:pt x="2442" y="10999"/>
                </a:lnTo>
                <a:lnTo>
                  <a:pt x="0" y="16282"/>
                </a:lnTo>
                <a:lnTo>
                  <a:pt x="0" y="28858"/>
                </a:lnTo>
                <a:lnTo>
                  <a:pt x="1918" y="33887"/>
                </a:lnTo>
                <a:lnTo>
                  <a:pt x="9592" y="41183"/>
                </a:lnTo>
                <a:lnTo>
                  <a:pt x="14758" y="43007"/>
                </a:lnTo>
                <a:lnTo>
                  <a:pt x="23902" y="43007"/>
                </a:lnTo>
                <a:lnTo>
                  <a:pt x="26419" y="42442"/>
                </a:lnTo>
                <a:lnTo>
                  <a:pt x="28803" y="41311"/>
                </a:lnTo>
                <a:lnTo>
                  <a:pt x="33700" y="38804"/>
                </a:lnTo>
                <a:lnTo>
                  <a:pt x="36878" y="37551"/>
                </a:lnTo>
                <a:lnTo>
                  <a:pt x="57716" y="37551"/>
                </a:lnTo>
                <a:lnTo>
                  <a:pt x="57957" y="33849"/>
                </a:lnTo>
                <a:lnTo>
                  <a:pt x="54802" y="21137"/>
                </a:lnTo>
                <a:lnTo>
                  <a:pt x="48167" y="10866"/>
                </a:lnTo>
                <a:lnTo>
                  <a:pt x="37396" y="2716"/>
                </a:lnTo>
                <a:lnTo>
                  <a:pt x="252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52406" y="6234184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19" h="246379">
                <a:moveTo>
                  <a:pt x="31476" y="0"/>
                </a:moveTo>
                <a:lnTo>
                  <a:pt x="19617" y="0"/>
                </a:lnTo>
                <a:lnTo>
                  <a:pt x="14559" y="2073"/>
                </a:lnTo>
                <a:lnTo>
                  <a:pt x="6181" y="10373"/>
                </a:lnTo>
                <a:lnTo>
                  <a:pt x="4086" y="15434"/>
                </a:lnTo>
                <a:lnTo>
                  <a:pt x="4086" y="27369"/>
                </a:lnTo>
                <a:lnTo>
                  <a:pt x="6181" y="32461"/>
                </a:lnTo>
                <a:lnTo>
                  <a:pt x="14559" y="40897"/>
                </a:lnTo>
                <a:lnTo>
                  <a:pt x="19617" y="43007"/>
                </a:lnTo>
                <a:lnTo>
                  <a:pt x="31476" y="43007"/>
                </a:lnTo>
                <a:lnTo>
                  <a:pt x="36535" y="40897"/>
                </a:lnTo>
                <a:lnTo>
                  <a:pt x="44912" y="32461"/>
                </a:lnTo>
                <a:lnTo>
                  <a:pt x="47006" y="27369"/>
                </a:lnTo>
                <a:lnTo>
                  <a:pt x="47006" y="15434"/>
                </a:lnTo>
                <a:lnTo>
                  <a:pt x="44912" y="10373"/>
                </a:lnTo>
                <a:lnTo>
                  <a:pt x="36535" y="2073"/>
                </a:lnTo>
                <a:lnTo>
                  <a:pt x="31476" y="0"/>
                </a:lnTo>
                <a:close/>
              </a:path>
              <a:path w="58419" h="246379">
                <a:moveTo>
                  <a:pt x="57628" y="182270"/>
                </a:moveTo>
                <a:lnTo>
                  <a:pt x="39098" y="182270"/>
                </a:lnTo>
                <a:lnTo>
                  <a:pt x="40065" y="182825"/>
                </a:lnTo>
                <a:lnTo>
                  <a:pt x="41034" y="183934"/>
                </a:lnTo>
                <a:lnTo>
                  <a:pt x="42290" y="185545"/>
                </a:lnTo>
                <a:lnTo>
                  <a:pt x="42919" y="187529"/>
                </a:lnTo>
                <a:lnTo>
                  <a:pt x="42857" y="191861"/>
                </a:lnTo>
                <a:lnTo>
                  <a:pt x="23615" y="225746"/>
                </a:lnTo>
                <a:lnTo>
                  <a:pt x="0" y="237582"/>
                </a:lnTo>
                <a:lnTo>
                  <a:pt x="0" y="245758"/>
                </a:lnTo>
                <a:lnTo>
                  <a:pt x="39029" y="224128"/>
                </a:lnTo>
                <a:lnTo>
                  <a:pt x="57003" y="191861"/>
                </a:lnTo>
                <a:lnTo>
                  <a:pt x="57628" y="182270"/>
                </a:lnTo>
                <a:close/>
              </a:path>
              <a:path w="58419" h="246379">
                <a:moveTo>
                  <a:pt x="25212" y="143358"/>
                </a:moveTo>
                <a:lnTo>
                  <a:pt x="18176" y="143358"/>
                </a:lnTo>
                <a:lnTo>
                  <a:pt x="12214" y="145558"/>
                </a:lnTo>
                <a:lnTo>
                  <a:pt x="2442" y="154358"/>
                </a:lnTo>
                <a:lnTo>
                  <a:pt x="0" y="159641"/>
                </a:lnTo>
                <a:lnTo>
                  <a:pt x="0" y="172217"/>
                </a:lnTo>
                <a:lnTo>
                  <a:pt x="1902" y="177246"/>
                </a:lnTo>
                <a:lnTo>
                  <a:pt x="9513" y="184542"/>
                </a:lnTo>
                <a:lnTo>
                  <a:pt x="14636" y="186366"/>
                </a:lnTo>
                <a:lnTo>
                  <a:pt x="23705" y="186366"/>
                </a:lnTo>
                <a:lnTo>
                  <a:pt x="26201" y="185945"/>
                </a:lnTo>
                <a:lnTo>
                  <a:pt x="28564" y="185102"/>
                </a:lnTo>
                <a:lnTo>
                  <a:pt x="33418" y="183215"/>
                </a:lnTo>
                <a:lnTo>
                  <a:pt x="36606" y="182270"/>
                </a:lnTo>
                <a:lnTo>
                  <a:pt x="57628" y="182270"/>
                </a:lnTo>
                <a:lnTo>
                  <a:pt x="57957" y="177208"/>
                </a:lnTo>
                <a:lnTo>
                  <a:pt x="54802" y="164496"/>
                </a:lnTo>
                <a:lnTo>
                  <a:pt x="48168" y="154225"/>
                </a:lnTo>
                <a:lnTo>
                  <a:pt x="37397" y="146075"/>
                </a:lnTo>
                <a:lnTo>
                  <a:pt x="25212" y="1433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076357" y="6285380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69" h="53339">
                <a:moveTo>
                  <a:pt x="50797" y="772"/>
                </a:moveTo>
                <a:lnTo>
                  <a:pt x="11852" y="16355"/>
                </a:lnTo>
                <a:lnTo>
                  <a:pt x="0" y="53248"/>
                </a:lnTo>
                <a:lnTo>
                  <a:pt x="8463" y="47968"/>
                </a:lnTo>
                <a:lnTo>
                  <a:pt x="13554" y="35435"/>
                </a:lnTo>
                <a:lnTo>
                  <a:pt x="20652" y="26616"/>
                </a:lnTo>
                <a:lnTo>
                  <a:pt x="27002" y="21160"/>
                </a:lnTo>
                <a:lnTo>
                  <a:pt x="34808" y="18432"/>
                </a:lnTo>
                <a:lnTo>
                  <a:pt x="105664" y="18432"/>
                </a:lnTo>
                <a:lnTo>
                  <a:pt x="93831" y="13678"/>
                </a:lnTo>
                <a:lnTo>
                  <a:pt x="81775" y="9148"/>
                </a:lnTo>
                <a:lnTo>
                  <a:pt x="70662" y="5323"/>
                </a:lnTo>
                <a:lnTo>
                  <a:pt x="60381" y="2172"/>
                </a:lnTo>
                <a:lnTo>
                  <a:pt x="50797" y="772"/>
                </a:lnTo>
                <a:close/>
              </a:path>
              <a:path w="204469" h="53339">
                <a:moveTo>
                  <a:pt x="105664" y="18432"/>
                </a:moveTo>
                <a:lnTo>
                  <a:pt x="34808" y="18432"/>
                </a:lnTo>
                <a:lnTo>
                  <a:pt x="44610" y="18438"/>
                </a:lnTo>
                <a:lnTo>
                  <a:pt x="52047" y="19343"/>
                </a:lnTo>
                <a:lnTo>
                  <a:pt x="62261" y="21984"/>
                </a:lnTo>
                <a:lnTo>
                  <a:pt x="75929" y="26631"/>
                </a:lnTo>
                <a:lnTo>
                  <a:pt x="109866" y="39901"/>
                </a:lnTo>
                <a:lnTo>
                  <a:pt x="122705" y="44813"/>
                </a:lnTo>
                <a:lnTo>
                  <a:pt x="132246" y="48288"/>
                </a:lnTo>
                <a:lnTo>
                  <a:pt x="138489" y="50328"/>
                </a:lnTo>
                <a:lnTo>
                  <a:pt x="145254" y="52274"/>
                </a:lnTo>
                <a:lnTo>
                  <a:pt x="151574" y="53248"/>
                </a:lnTo>
                <a:lnTo>
                  <a:pt x="158015" y="53245"/>
                </a:lnTo>
                <a:lnTo>
                  <a:pt x="170116" y="51486"/>
                </a:lnTo>
                <a:lnTo>
                  <a:pt x="181416" y="46132"/>
                </a:lnTo>
                <a:lnTo>
                  <a:pt x="192376" y="36660"/>
                </a:lnTo>
                <a:lnTo>
                  <a:pt x="192958" y="35727"/>
                </a:lnTo>
                <a:lnTo>
                  <a:pt x="157597" y="35727"/>
                </a:lnTo>
                <a:lnTo>
                  <a:pt x="149563" y="34355"/>
                </a:lnTo>
                <a:lnTo>
                  <a:pt x="138796" y="31248"/>
                </a:lnTo>
                <a:lnTo>
                  <a:pt x="124765" y="26185"/>
                </a:lnTo>
                <a:lnTo>
                  <a:pt x="105664" y="18432"/>
                </a:lnTo>
                <a:close/>
              </a:path>
              <a:path w="204469" h="53339">
                <a:moveTo>
                  <a:pt x="204377" y="0"/>
                </a:moveTo>
                <a:lnTo>
                  <a:pt x="197224" y="0"/>
                </a:lnTo>
                <a:lnTo>
                  <a:pt x="196037" y="7120"/>
                </a:lnTo>
                <a:lnTo>
                  <a:pt x="191339" y="18596"/>
                </a:lnTo>
                <a:lnTo>
                  <a:pt x="182525" y="28846"/>
                </a:lnTo>
                <a:lnTo>
                  <a:pt x="171779" y="34071"/>
                </a:lnTo>
                <a:lnTo>
                  <a:pt x="157597" y="35727"/>
                </a:lnTo>
                <a:lnTo>
                  <a:pt x="192958" y="35727"/>
                </a:lnTo>
                <a:lnTo>
                  <a:pt x="198743" y="26430"/>
                </a:lnTo>
                <a:lnTo>
                  <a:pt x="202732" y="14244"/>
                </a:lnTo>
                <a:lnTo>
                  <a:pt x="204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354847" y="4809802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66"/>
                </a:lnTo>
                <a:lnTo>
                  <a:pt x="2260" y="8728"/>
                </a:lnTo>
                <a:lnTo>
                  <a:pt x="11096" y="15404"/>
                </a:lnTo>
                <a:lnTo>
                  <a:pt x="38731" y="44679"/>
                </a:lnTo>
                <a:lnTo>
                  <a:pt x="57919" y="85986"/>
                </a:lnTo>
                <a:lnTo>
                  <a:pt x="65953" y="126534"/>
                </a:lnTo>
                <a:lnTo>
                  <a:pt x="69259" y="177693"/>
                </a:lnTo>
                <a:lnTo>
                  <a:pt x="69345" y="193699"/>
                </a:lnTo>
                <a:lnTo>
                  <a:pt x="68765" y="206523"/>
                </a:lnTo>
                <a:lnTo>
                  <a:pt x="61902" y="256592"/>
                </a:lnTo>
                <a:lnTo>
                  <a:pt x="49854" y="293975"/>
                </a:lnTo>
                <a:lnTo>
                  <a:pt x="20850" y="334374"/>
                </a:lnTo>
                <a:lnTo>
                  <a:pt x="0" y="349181"/>
                </a:lnTo>
                <a:lnTo>
                  <a:pt x="8" y="356345"/>
                </a:lnTo>
                <a:lnTo>
                  <a:pt x="39143" y="331284"/>
                </a:lnTo>
                <a:lnTo>
                  <a:pt x="65464" y="302287"/>
                </a:lnTo>
                <a:lnTo>
                  <a:pt x="87861" y="265505"/>
                </a:lnTo>
                <a:lnTo>
                  <a:pt x="102893" y="217095"/>
                </a:lnTo>
                <a:lnTo>
                  <a:pt x="106276" y="177979"/>
                </a:lnTo>
                <a:lnTo>
                  <a:pt x="105959" y="166362"/>
                </a:lnTo>
                <a:lnTo>
                  <a:pt x="97301" y="118212"/>
                </a:lnTo>
                <a:lnTo>
                  <a:pt x="82431" y="80380"/>
                </a:lnTo>
                <a:lnTo>
                  <a:pt x="52972" y="38956"/>
                </a:lnTo>
                <a:lnTo>
                  <a:pt x="23252" y="13243"/>
                </a:lnTo>
                <a:lnTo>
                  <a:pt x="12075" y="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686848" y="4813982"/>
            <a:ext cx="106046" cy="352425"/>
          </a:xfrm>
          <a:custGeom>
            <a:avLst/>
            <a:gdLst/>
            <a:ahLst/>
            <a:cxnLst/>
            <a:rect l="l" t="t" r="r" b="b"/>
            <a:pathLst>
              <a:path w="106045" h="352425">
                <a:moveTo>
                  <a:pt x="97280" y="0"/>
                </a:moveTo>
                <a:lnTo>
                  <a:pt x="58844" y="28389"/>
                </a:lnTo>
                <a:lnTo>
                  <a:pt x="33107" y="60233"/>
                </a:lnTo>
                <a:lnTo>
                  <a:pt x="14957" y="94345"/>
                </a:lnTo>
                <a:lnTo>
                  <a:pt x="2593" y="142343"/>
                </a:lnTo>
                <a:lnTo>
                  <a:pt x="0" y="185700"/>
                </a:lnTo>
                <a:lnTo>
                  <a:pt x="990" y="197313"/>
                </a:lnTo>
                <a:lnTo>
                  <a:pt x="12981" y="247042"/>
                </a:lnTo>
                <a:lnTo>
                  <a:pt x="29523" y="282157"/>
                </a:lnTo>
                <a:lnTo>
                  <a:pt x="53105" y="313058"/>
                </a:lnTo>
                <a:lnTo>
                  <a:pt x="82820" y="338786"/>
                </a:lnTo>
                <a:lnTo>
                  <a:pt x="105961" y="352170"/>
                </a:lnTo>
                <a:lnTo>
                  <a:pt x="105961" y="345003"/>
                </a:lnTo>
                <a:lnTo>
                  <a:pt x="103730" y="343446"/>
                </a:lnTo>
                <a:lnTo>
                  <a:pt x="94960" y="336769"/>
                </a:lnTo>
                <a:lnTo>
                  <a:pt x="67273" y="307458"/>
                </a:lnTo>
                <a:lnTo>
                  <a:pt x="48173" y="266071"/>
                </a:lnTo>
                <a:lnTo>
                  <a:pt x="40024" y="225650"/>
                </a:lnTo>
                <a:lnTo>
                  <a:pt x="36701" y="174496"/>
                </a:lnTo>
                <a:lnTo>
                  <a:pt x="36727" y="155969"/>
                </a:lnTo>
                <a:lnTo>
                  <a:pt x="41702" y="107945"/>
                </a:lnTo>
                <a:lnTo>
                  <a:pt x="51479" y="69878"/>
                </a:lnTo>
                <a:lnTo>
                  <a:pt x="76114" y="26748"/>
                </a:lnTo>
                <a:lnTo>
                  <a:pt x="105961" y="2988"/>
                </a:lnTo>
                <a:lnTo>
                  <a:pt x="97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898816" y="4809802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66"/>
                </a:lnTo>
                <a:lnTo>
                  <a:pt x="2260" y="8727"/>
                </a:lnTo>
                <a:lnTo>
                  <a:pt x="11098" y="15404"/>
                </a:lnTo>
                <a:lnTo>
                  <a:pt x="38730" y="44679"/>
                </a:lnTo>
                <a:lnTo>
                  <a:pt x="57918" y="85985"/>
                </a:lnTo>
                <a:lnTo>
                  <a:pt x="65953" y="126534"/>
                </a:lnTo>
                <a:lnTo>
                  <a:pt x="69258" y="177692"/>
                </a:lnTo>
                <a:lnTo>
                  <a:pt x="69344" y="193698"/>
                </a:lnTo>
                <a:lnTo>
                  <a:pt x="68763" y="206522"/>
                </a:lnTo>
                <a:lnTo>
                  <a:pt x="61901" y="256591"/>
                </a:lnTo>
                <a:lnTo>
                  <a:pt x="49854" y="293974"/>
                </a:lnTo>
                <a:lnTo>
                  <a:pt x="20850" y="334374"/>
                </a:lnTo>
                <a:lnTo>
                  <a:pt x="0" y="349181"/>
                </a:lnTo>
                <a:lnTo>
                  <a:pt x="7" y="356346"/>
                </a:lnTo>
                <a:lnTo>
                  <a:pt x="39143" y="331284"/>
                </a:lnTo>
                <a:lnTo>
                  <a:pt x="65463" y="302287"/>
                </a:lnTo>
                <a:lnTo>
                  <a:pt x="87860" y="265504"/>
                </a:lnTo>
                <a:lnTo>
                  <a:pt x="102893" y="217094"/>
                </a:lnTo>
                <a:lnTo>
                  <a:pt x="106276" y="177979"/>
                </a:lnTo>
                <a:lnTo>
                  <a:pt x="105958" y="166362"/>
                </a:lnTo>
                <a:lnTo>
                  <a:pt x="97300" y="118212"/>
                </a:lnTo>
                <a:lnTo>
                  <a:pt x="82431" y="80380"/>
                </a:lnTo>
                <a:lnTo>
                  <a:pt x="52973" y="38956"/>
                </a:lnTo>
                <a:lnTo>
                  <a:pt x="23251" y="13243"/>
                </a:lnTo>
                <a:lnTo>
                  <a:pt x="12075" y="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231523" y="5044297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7" y="37551"/>
                </a:moveTo>
                <a:lnTo>
                  <a:pt x="39263" y="37551"/>
                </a:lnTo>
                <a:lnTo>
                  <a:pt x="40194" y="38121"/>
                </a:lnTo>
                <a:lnTo>
                  <a:pt x="41131" y="39263"/>
                </a:lnTo>
                <a:lnTo>
                  <a:pt x="42324" y="40905"/>
                </a:lnTo>
                <a:lnTo>
                  <a:pt x="42776" y="42442"/>
                </a:lnTo>
                <a:lnTo>
                  <a:pt x="42837" y="47838"/>
                </a:lnTo>
                <a:lnTo>
                  <a:pt x="40742" y="57345"/>
                </a:lnTo>
                <a:lnTo>
                  <a:pt x="34764" y="68294"/>
                </a:lnTo>
                <a:lnTo>
                  <a:pt x="23497" y="82057"/>
                </a:lnTo>
                <a:lnTo>
                  <a:pt x="12810" y="88876"/>
                </a:lnTo>
                <a:lnTo>
                  <a:pt x="0" y="94062"/>
                </a:lnTo>
                <a:lnTo>
                  <a:pt x="0" y="102398"/>
                </a:lnTo>
                <a:lnTo>
                  <a:pt x="39030" y="80768"/>
                </a:lnTo>
                <a:lnTo>
                  <a:pt x="57004" y="48500"/>
                </a:lnTo>
                <a:lnTo>
                  <a:pt x="57717" y="37551"/>
                </a:lnTo>
                <a:close/>
              </a:path>
              <a:path w="58420" h="102870">
                <a:moveTo>
                  <a:pt x="25212" y="0"/>
                </a:moveTo>
                <a:lnTo>
                  <a:pt x="18176" y="0"/>
                </a:lnTo>
                <a:lnTo>
                  <a:pt x="12214" y="2199"/>
                </a:lnTo>
                <a:lnTo>
                  <a:pt x="2443" y="10999"/>
                </a:lnTo>
                <a:lnTo>
                  <a:pt x="0" y="16282"/>
                </a:lnTo>
                <a:lnTo>
                  <a:pt x="0" y="28858"/>
                </a:lnTo>
                <a:lnTo>
                  <a:pt x="1918" y="33887"/>
                </a:lnTo>
                <a:lnTo>
                  <a:pt x="9593" y="41182"/>
                </a:lnTo>
                <a:lnTo>
                  <a:pt x="14758" y="43007"/>
                </a:lnTo>
                <a:lnTo>
                  <a:pt x="23902" y="43007"/>
                </a:lnTo>
                <a:lnTo>
                  <a:pt x="26421" y="42442"/>
                </a:lnTo>
                <a:lnTo>
                  <a:pt x="28804" y="41311"/>
                </a:lnTo>
                <a:lnTo>
                  <a:pt x="33701" y="38803"/>
                </a:lnTo>
                <a:lnTo>
                  <a:pt x="36878" y="37551"/>
                </a:lnTo>
                <a:lnTo>
                  <a:pt x="57717" y="37551"/>
                </a:lnTo>
                <a:lnTo>
                  <a:pt x="57958" y="33848"/>
                </a:lnTo>
                <a:lnTo>
                  <a:pt x="54803" y="21136"/>
                </a:lnTo>
                <a:lnTo>
                  <a:pt x="48169" y="10865"/>
                </a:lnTo>
                <a:lnTo>
                  <a:pt x="37397" y="2716"/>
                </a:lnTo>
                <a:lnTo>
                  <a:pt x="25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90576" y="4808777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399"/>
                </a:lnTo>
              </a:path>
            </a:pathLst>
          </a:custGeom>
          <a:ln w="16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53887" y="4813982"/>
            <a:ext cx="106046" cy="352425"/>
          </a:xfrm>
          <a:custGeom>
            <a:avLst/>
            <a:gdLst/>
            <a:ahLst/>
            <a:cxnLst/>
            <a:rect l="l" t="t" r="r" b="b"/>
            <a:pathLst>
              <a:path w="106045" h="352425">
                <a:moveTo>
                  <a:pt x="97282" y="0"/>
                </a:moveTo>
                <a:lnTo>
                  <a:pt x="58846" y="28389"/>
                </a:lnTo>
                <a:lnTo>
                  <a:pt x="33108" y="60232"/>
                </a:lnTo>
                <a:lnTo>
                  <a:pt x="14958" y="94344"/>
                </a:lnTo>
                <a:lnTo>
                  <a:pt x="2593" y="142342"/>
                </a:lnTo>
                <a:lnTo>
                  <a:pt x="0" y="185700"/>
                </a:lnTo>
                <a:lnTo>
                  <a:pt x="990" y="197313"/>
                </a:lnTo>
                <a:lnTo>
                  <a:pt x="12982" y="247041"/>
                </a:lnTo>
                <a:lnTo>
                  <a:pt x="29524" y="282156"/>
                </a:lnTo>
                <a:lnTo>
                  <a:pt x="53106" y="313057"/>
                </a:lnTo>
                <a:lnTo>
                  <a:pt x="82822" y="338786"/>
                </a:lnTo>
                <a:lnTo>
                  <a:pt x="105962" y="352170"/>
                </a:lnTo>
                <a:lnTo>
                  <a:pt x="105962" y="345002"/>
                </a:lnTo>
                <a:lnTo>
                  <a:pt x="103731" y="343446"/>
                </a:lnTo>
                <a:lnTo>
                  <a:pt x="94962" y="336769"/>
                </a:lnTo>
                <a:lnTo>
                  <a:pt x="67274" y="307459"/>
                </a:lnTo>
                <a:lnTo>
                  <a:pt x="48173" y="266071"/>
                </a:lnTo>
                <a:lnTo>
                  <a:pt x="40025" y="225650"/>
                </a:lnTo>
                <a:lnTo>
                  <a:pt x="36702" y="174496"/>
                </a:lnTo>
                <a:lnTo>
                  <a:pt x="36728" y="155969"/>
                </a:lnTo>
                <a:lnTo>
                  <a:pt x="41703" y="107945"/>
                </a:lnTo>
                <a:lnTo>
                  <a:pt x="51481" y="69878"/>
                </a:lnTo>
                <a:lnTo>
                  <a:pt x="76116" y="26748"/>
                </a:lnTo>
                <a:lnTo>
                  <a:pt x="105962" y="2988"/>
                </a:lnTo>
                <a:lnTo>
                  <a:pt x="97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34750" y="4809802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80" h="356870">
                <a:moveTo>
                  <a:pt x="0" y="0"/>
                </a:moveTo>
                <a:lnTo>
                  <a:pt x="0" y="7166"/>
                </a:lnTo>
                <a:lnTo>
                  <a:pt x="2260" y="8728"/>
                </a:lnTo>
                <a:lnTo>
                  <a:pt x="11098" y="15404"/>
                </a:lnTo>
                <a:lnTo>
                  <a:pt x="38730" y="44679"/>
                </a:lnTo>
                <a:lnTo>
                  <a:pt x="57918" y="85985"/>
                </a:lnTo>
                <a:lnTo>
                  <a:pt x="65953" y="126534"/>
                </a:lnTo>
                <a:lnTo>
                  <a:pt x="69258" y="177692"/>
                </a:lnTo>
                <a:lnTo>
                  <a:pt x="69344" y="193698"/>
                </a:lnTo>
                <a:lnTo>
                  <a:pt x="68763" y="206522"/>
                </a:lnTo>
                <a:lnTo>
                  <a:pt x="61901" y="256591"/>
                </a:lnTo>
                <a:lnTo>
                  <a:pt x="49854" y="293974"/>
                </a:lnTo>
                <a:lnTo>
                  <a:pt x="20851" y="334374"/>
                </a:lnTo>
                <a:lnTo>
                  <a:pt x="0" y="349181"/>
                </a:lnTo>
                <a:lnTo>
                  <a:pt x="7" y="356346"/>
                </a:lnTo>
                <a:lnTo>
                  <a:pt x="39143" y="331284"/>
                </a:lnTo>
                <a:lnTo>
                  <a:pt x="65463" y="302287"/>
                </a:lnTo>
                <a:lnTo>
                  <a:pt x="87860" y="265504"/>
                </a:lnTo>
                <a:lnTo>
                  <a:pt x="102893" y="217094"/>
                </a:lnTo>
                <a:lnTo>
                  <a:pt x="106276" y="177979"/>
                </a:lnTo>
                <a:lnTo>
                  <a:pt x="105958" y="166362"/>
                </a:lnTo>
                <a:lnTo>
                  <a:pt x="97300" y="118212"/>
                </a:lnTo>
                <a:lnTo>
                  <a:pt x="82431" y="80380"/>
                </a:lnTo>
                <a:lnTo>
                  <a:pt x="52972" y="38956"/>
                </a:lnTo>
                <a:lnTo>
                  <a:pt x="23251" y="13243"/>
                </a:lnTo>
                <a:lnTo>
                  <a:pt x="12075" y="638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787476" y="4813983"/>
            <a:ext cx="106046" cy="352425"/>
          </a:xfrm>
          <a:custGeom>
            <a:avLst/>
            <a:gdLst/>
            <a:ahLst/>
            <a:cxnLst/>
            <a:rect l="l" t="t" r="r" b="b"/>
            <a:pathLst>
              <a:path w="106044" h="352425">
                <a:moveTo>
                  <a:pt x="97281" y="0"/>
                </a:moveTo>
                <a:lnTo>
                  <a:pt x="58846" y="28389"/>
                </a:lnTo>
                <a:lnTo>
                  <a:pt x="33108" y="60232"/>
                </a:lnTo>
                <a:lnTo>
                  <a:pt x="14958" y="94344"/>
                </a:lnTo>
                <a:lnTo>
                  <a:pt x="2593" y="142342"/>
                </a:lnTo>
                <a:lnTo>
                  <a:pt x="0" y="185700"/>
                </a:lnTo>
                <a:lnTo>
                  <a:pt x="990" y="197313"/>
                </a:lnTo>
                <a:lnTo>
                  <a:pt x="12983" y="247041"/>
                </a:lnTo>
                <a:lnTo>
                  <a:pt x="29525" y="282156"/>
                </a:lnTo>
                <a:lnTo>
                  <a:pt x="53107" y="313057"/>
                </a:lnTo>
                <a:lnTo>
                  <a:pt x="82823" y="338786"/>
                </a:lnTo>
                <a:lnTo>
                  <a:pt x="105963" y="352170"/>
                </a:lnTo>
                <a:lnTo>
                  <a:pt x="105963" y="345002"/>
                </a:lnTo>
                <a:lnTo>
                  <a:pt x="103731" y="343445"/>
                </a:lnTo>
                <a:lnTo>
                  <a:pt x="94962" y="336768"/>
                </a:lnTo>
                <a:lnTo>
                  <a:pt x="67275" y="307458"/>
                </a:lnTo>
                <a:lnTo>
                  <a:pt x="48173" y="266070"/>
                </a:lnTo>
                <a:lnTo>
                  <a:pt x="40025" y="225649"/>
                </a:lnTo>
                <a:lnTo>
                  <a:pt x="36702" y="174495"/>
                </a:lnTo>
                <a:lnTo>
                  <a:pt x="36728" y="155969"/>
                </a:lnTo>
                <a:lnTo>
                  <a:pt x="41704" y="107944"/>
                </a:lnTo>
                <a:lnTo>
                  <a:pt x="51482" y="69877"/>
                </a:lnTo>
                <a:lnTo>
                  <a:pt x="76116" y="26747"/>
                </a:lnTo>
                <a:lnTo>
                  <a:pt x="105963" y="2987"/>
                </a:lnTo>
                <a:lnTo>
                  <a:pt x="972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624624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899083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7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172519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01452" y="6459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7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30316" y="512672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00395" y="512672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44365" y="5126729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276" y="0"/>
                </a:lnTo>
              </a:path>
            </a:pathLst>
          </a:custGeom>
          <a:ln w="16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281268" y="6155335"/>
            <a:ext cx="209550" cy="260350"/>
          </a:xfrm>
          <a:custGeom>
            <a:avLst/>
            <a:gdLst/>
            <a:ahLst/>
            <a:cxnLst/>
            <a:rect l="l" t="t" r="r" b="b"/>
            <a:pathLst>
              <a:path w="209550" h="260350">
                <a:moveTo>
                  <a:pt x="208465" y="0"/>
                </a:moveTo>
                <a:lnTo>
                  <a:pt x="5113" y="0"/>
                </a:lnTo>
                <a:lnTo>
                  <a:pt x="5113" y="9039"/>
                </a:lnTo>
                <a:lnTo>
                  <a:pt x="118442" y="134367"/>
                </a:lnTo>
                <a:lnTo>
                  <a:pt x="0" y="249118"/>
                </a:lnTo>
                <a:lnTo>
                  <a:pt x="0" y="260094"/>
                </a:lnTo>
                <a:lnTo>
                  <a:pt x="209487" y="260094"/>
                </a:lnTo>
                <a:lnTo>
                  <a:pt x="209487" y="222206"/>
                </a:lnTo>
                <a:lnTo>
                  <a:pt x="52216" y="222206"/>
                </a:lnTo>
                <a:lnTo>
                  <a:pt x="153283" y="124335"/>
                </a:lnTo>
                <a:lnTo>
                  <a:pt x="153283" y="118559"/>
                </a:lnTo>
                <a:lnTo>
                  <a:pt x="59302" y="14335"/>
                </a:lnTo>
                <a:lnTo>
                  <a:pt x="208465" y="14335"/>
                </a:lnTo>
                <a:lnTo>
                  <a:pt x="208465" y="0"/>
                </a:lnTo>
                <a:close/>
              </a:path>
              <a:path w="209550" h="260350">
                <a:moveTo>
                  <a:pt x="209487" y="188302"/>
                </a:moveTo>
                <a:lnTo>
                  <a:pt x="199909" y="192407"/>
                </a:lnTo>
                <a:lnTo>
                  <a:pt x="197056" y="206589"/>
                </a:lnTo>
                <a:lnTo>
                  <a:pt x="192172" y="215500"/>
                </a:lnTo>
                <a:lnTo>
                  <a:pt x="182783" y="220530"/>
                </a:lnTo>
                <a:lnTo>
                  <a:pt x="167576" y="222206"/>
                </a:lnTo>
                <a:lnTo>
                  <a:pt x="209487" y="222206"/>
                </a:lnTo>
                <a:lnTo>
                  <a:pt x="209487" y="188302"/>
                </a:lnTo>
                <a:close/>
              </a:path>
              <a:path w="209550" h="260350">
                <a:moveTo>
                  <a:pt x="208465" y="14335"/>
                </a:moveTo>
                <a:lnTo>
                  <a:pt x="59302" y="14335"/>
                </a:lnTo>
                <a:lnTo>
                  <a:pt x="138999" y="14484"/>
                </a:lnTo>
                <a:lnTo>
                  <a:pt x="151622" y="16038"/>
                </a:lnTo>
                <a:lnTo>
                  <a:pt x="185802" y="34306"/>
                </a:lnTo>
                <a:lnTo>
                  <a:pt x="199270" y="71183"/>
                </a:lnTo>
                <a:lnTo>
                  <a:pt x="208465" y="71183"/>
                </a:lnTo>
                <a:lnTo>
                  <a:pt x="208465" y="14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315317" y="6229062"/>
            <a:ext cx="0" cy="186689"/>
          </a:xfrm>
          <a:custGeom>
            <a:avLst/>
            <a:gdLst/>
            <a:ahLst/>
            <a:cxnLst/>
            <a:rect l="l" t="t" r="r" b="b"/>
            <a:pathLst>
              <a:path h="186689">
                <a:moveTo>
                  <a:pt x="0" y="0"/>
                </a:moveTo>
                <a:lnTo>
                  <a:pt x="0" y="186367"/>
                </a:lnTo>
              </a:path>
            </a:pathLst>
          </a:custGeom>
          <a:ln w="278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24371" y="6322244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5">
                <a:moveTo>
                  <a:pt x="0" y="0"/>
                </a:moveTo>
                <a:lnTo>
                  <a:pt x="181895" y="0"/>
                </a:lnTo>
              </a:path>
            </a:pathLst>
          </a:custGeom>
          <a:ln w="27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797917" y="5540937"/>
            <a:ext cx="167640" cy="362585"/>
          </a:xfrm>
          <a:custGeom>
            <a:avLst/>
            <a:gdLst/>
            <a:ahLst/>
            <a:cxnLst/>
            <a:rect l="l" t="t" r="r" b="b"/>
            <a:pathLst>
              <a:path w="167640" h="362585">
                <a:moveTo>
                  <a:pt x="18187" y="220159"/>
                </a:moveTo>
                <a:lnTo>
                  <a:pt x="0" y="230671"/>
                </a:lnTo>
                <a:lnTo>
                  <a:pt x="77198" y="362494"/>
                </a:lnTo>
                <a:lnTo>
                  <a:pt x="90388" y="362494"/>
                </a:lnTo>
                <a:lnTo>
                  <a:pt x="107020" y="334095"/>
                </a:lnTo>
                <a:lnTo>
                  <a:pt x="83701" y="334095"/>
                </a:lnTo>
                <a:lnTo>
                  <a:pt x="62334" y="296207"/>
                </a:lnTo>
                <a:lnTo>
                  <a:pt x="62334" y="261583"/>
                </a:lnTo>
                <a:lnTo>
                  <a:pt x="41894" y="261583"/>
                </a:lnTo>
                <a:lnTo>
                  <a:pt x="18187" y="220159"/>
                </a:lnTo>
                <a:close/>
              </a:path>
              <a:path w="167640" h="362585">
                <a:moveTo>
                  <a:pt x="125690" y="0"/>
                </a:moveTo>
                <a:lnTo>
                  <a:pt x="105252" y="0"/>
                </a:lnTo>
                <a:lnTo>
                  <a:pt x="105252" y="296207"/>
                </a:lnTo>
                <a:lnTo>
                  <a:pt x="83701" y="334095"/>
                </a:lnTo>
                <a:lnTo>
                  <a:pt x="107020" y="334095"/>
                </a:lnTo>
                <a:lnTo>
                  <a:pt x="149488" y="261583"/>
                </a:lnTo>
                <a:lnTo>
                  <a:pt x="125690" y="261583"/>
                </a:lnTo>
                <a:lnTo>
                  <a:pt x="125690" y="0"/>
                </a:lnTo>
                <a:close/>
              </a:path>
              <a:path w="167640" h="362585">
                <a:moveTo>
                  <a:pt x="62334" y="0"/>
                </a:moveTo>
                <a:lnTo>
                  <a:pt x="41894" y="0"/>
                </a:lnTo>
                <a:lnTo>
                  <a:pt x="41894" y="261583"/>
                </a:lnTo>
                <a:lnTo>
                  <a:pt x="62334" y="261583"/>
                </a:lnTo>
                <a:lnTo>
                  <a:pt x="62334" y="0"/>
                </a:lnTo>
                <a:close/>
              </a:path>
              <a:path w="167640" h="362585">
                <a:moveTo>
                  <a:pt x="149754" y="220159"/>
                </a:moveTo>
                <a:lnTo>
                  <a:pt x="125690" y="261583"/>
                </a:lnTo>
                <a:lnTo>
                  <a:pt x="149488" y="261583"/>
                </a:lnTo>
                <a:lnTo>
                  <a:pt x="167591" y="230671"/>
                </a:lnTo>
                <a:lnTo>
                  <a:pt x="149754" y="22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665395" y="5540937"/>
            <a:ext cx="167640" cy="362585"/>
          </a:xfrm>
          <a:custGeom>
            <a:avLst/>
            <a:gdLst/>
            <a:ahLst/>
            <a:cxnLst/>
            <a:rect l="l" t="t" r="r" b="b"/>
            <a:pathLst>
              <a:path w="167639" h="362585">
                <a:moveTo>
                  <a:pt x="18186" y="220159"/>
                </a:moveTo>
                <a:lnTo>
                  <a:pt x="0" y="230671"/>
                </a:lnTo>
                <a:lnTo>
                  <a:pt x="77200" y="362494"/>
                </a:lnTo>
                <a:lnTo>
                  <a:pt x="90389" y="362494"/>
                </a:lnTo>
                <a:lnTo>
                  <a:pt x="107021" y="334095"/>
                </a:lnTo>
                <a:lnTo>
                  <a:pt x="83699" y="334095"/>
                </a:lnTo>
                <a:lnTo>
                  <a:pt x="62335" y="296207"/>
                </a:lnTo>
                <a:lnTo>
                  <a:pt x="62335" y="261583"/>
                </a:lnTo>
                <a:lnTo>
                  <a:pt x="41897" y="261583"/>
                </a:lnTo>
                <a:lnTo>
                  <a:pt x="18186" y="220159"/>
                </a:lnTo>
                <a:close/>
              </a:path>
              <a:path w="167639" h="362585">
                <a:moveTo>
                  <a:pt x="125693" y="0"/>
                </a:moveTo>
                <a:lnTo>
                  <a:pt x="105255" y="0"/>
                </a:lnTo>
                <a:lnTo>
                  <a:pt x="105255" y="296207"/>
                </a:lnTo>
                <a:lnTo>
                  <a:pt x="83699" y="334095"/>
                </a:lnTo>
                <a:lnTo>
                  <a:pt x="107021" y="334095"/>
                </a:lnTo>
                <a:lnTo>
                  <a:pt x="149486" y="261583"/>
                </a:lnTo>
                <a:lnTo>
                  <a:pt x="125693" y="261583"/>
                </a:lnTo>
                <a:lnTo>
                  <a:pt x="125693" y="0"/>
                </a:lnTo>
                <a:close/>
              </a:path>
              <a:path w="167639" h="362585">
                <a:moveTo>
                  <a:pt x="62335" y="0"/>
                </a:moveTo>
                <a:lnTo>
                  <a:pt x="41897" y="0"/>
                </a:lnTo>
                <a:lnTo>
                  <a:pt x="41897" y="261583"/>
                </a:lnTo>
                <a:lnTo>
                  <a:pt x="62335" y="261583"/>
                </a:lnTo>
                <a:lnTo>
                  <a:pt x="62335" y="0"/>
                </a:lnTo>
                <a:close/>
              </a:path>
              <a:path w="167639" h="362585">
                <a:moveTo>
                  <a:pt x="149754" y="220159"/>
                </a:moveTo>
                <a:lnTo>
                  <a:pt x="125693" y="261583"/>
                </a:lnTo>
                <a:lnTo>
                  <a:pt x="149486" y="261583"/>
                </a:lnTo>
                <a:lnTo>
                  <a:pt x="167589" y="230671"/>
                </a:lnTo>
                <a:lnTo>
                  <a:pt x="149754" y="22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62633" y="5015624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5" y="0"/>
                </a:lnTo>
              </a:path>
            </a:pathLst>
          </a:custGeom>
          <a:ln w="27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62633" y="4963400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5" y="0"/>
                </a:lnTo>
              </a:path>
            </a:pathLst>
          </a:custGeom>
          <a:ln w="278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705759" y="4777035"/>
            <a:ext cx="267335" cy="553085"/>
          </a:xfrm>
          <a:custGeom>
            <a:avLst/>
            <a:gdLst/>
            <a:ahLst/>
            <a:cxnLst/>
            <a:rect l="l" t="t" r="r" b="b"/>
            <a:pathLst>
              <a:path w="267335" h="553085">
                <a:moveTo>
                  <a:pt x="27716" y="485373"/>
                </a:moveTo>
                <a:lnTo>
                  <a:pt x="15287" y="487566"/>
                </a:lnTo>
                <a:lnTo>
                  <a:pt x="4336" y="495302"/>
                </a:lnTo>
                <a:lnTo>
                  <a:pt x="562" y="504903"/>
                </a:lnTo>
                <a:lnTo>
                  <a:pt x="0" y="521829"/>
                </a:lnTo>
                <a:lnTo>
                  <a:pt x="4937" y="533149"/>
                </a:lnTo>
                <a:lnTo>
                  <a:pt x="14727" y="543601"/>
                </a:lnTo>
                <a:lnTo>
                  <a:pt x="24340" y="548786"/>
                </a:lnTo>
                <a:lnTo>
                  <a:pt x="36586" y="551846"/>
                </a:lnTo>
                <a:lnTo>
                  <a:pt x="52414" y="552742"/>
                </a:lnTo>
                <a:lnTo>
                  <a:pt x="63788" y="550829"/>
                </a:lnTo>
                <a:lnTo>
                  <a:pt x="99425" y="531086"/>
                </a:lnTo>
                <a:lnTo>
                  <a:pt x="108854" y="521083"/>
                </a:lnTo>
                <a:lnTo>
                  <a:pt x="67407" y="521083"/>
                </a:lnTo>
                <a:lnTo>
                  <a:pt x="59748" y="513513"/>
                </a:lnTo>
                <a:lnTo>
                  <a:pt x="49954" y="496910"/>
                </a:lnTo>
                <a:lnTo>
                  <a:pt x="40217" y="488258"/>
                </a:lnTo>
                <a:lnTo>
                  <a:pt x="27716" y="485373"/>
                </a:lnTo>
                <a:close/>
              </a:path>
              <a:path w="267335" h="553085">
                <a:moveTo>
                  <a:pt x="219260" y="0"/>
                </a:moveTo>
                <a:lnTo>
                  <a:pt x="181493" y="10431"/>
                </a:lnTo>
                <a:lnTo>
                  <a:pt x="146552" y="45423"/>
                </a:lnTo>
                <a:lnTo>
                  <a:pt x="127433" y="88367"/>
                </a:lnTo>
                <a:lnTo>
                  <a:pt x="116802" y="140503"/>
                </a:lnTo>
                <a:lnTo>
                  <a:pt x="112283" y="178520"/>
                </a:lnTo>
                <a:lnTo>
                  <a:pt x="108760" y="227464"/>
                </a:lnTo>
                <a:lnTo>
                  <a:pt x="106795" y="271278"/>
                </a:lnTo>
                <a:lnTo>
                  <a:pt x="105794" y="308576"/>
                </a:lnTo>
                <a:lnTo>
                  <a:pt x="104930" y="341227"/>
                </a:lnTo>
                <a:lnTo>
                  <a:pt x="103026" y="386207"/>
                </a:lnTo>
                <a:lnTo>
                  <a:pt x="100271" y="424819"/>
                </a:lnTo>
                <a:lnTo>
                  <a:pt x="94424" y="470597"/>
                </a:lnTo>
                <a:lnTo>
                  <a:pt x="83126" y="508891"/>
                </a:lnTo>
                <a:lnTo>
                  <a:pt x="67407" y="521083"/>
                </a:lnTo>
                <a:lnTo>
                  <a:pt x="108854" y="521083"/>
                </a:lnTo>
                <a:lnTo>
                  <a:pt x="134441" y="476524"/>
                </a:lnTo>
                <a:lnTo>
                  <a:pt x="145818" y="430826"/>
                </a:lnTo>
                <a:lnTo>
                  <a:pt x="151882" y="388164"/>
                </a:lnTo>
                <a:lnTo>
                  <a:pt x="155957" y="341138"/>
                </a:lnTo>
                <a:lnTo>
                  <a:pt x="158290" y="300165"/>
                </a:lnTo>
                <a:lnTo>
                  <a:pt x="161760" y="193404"/>
                </a:lnTo>
                <a:lnTo>
                  <a:pt x="162648" y="170854"/>
                </a:lnTo>
                <a:lnTo>
                  <a:pt x="165162" y="130780"/>
                </a:lnTo>
                <a:lnTo>
                  <a:pt x="170889" y="83268"/>
                </a:lnTo>
                <a:lnTo>
                  <a:pt x="182496" y="43528"/>
                </a:lnTo>
                <a:lnTo>
                  <a:pt x="199088" y="30900"/>
                </a:lnTo>
                <a:lnTo>
                  <a:pt x="265363" y="30900"/>
                </a:lnTo>
                <a:lnTo>
                  <a:pt x="264552" y="27050"/>
                </a:lnTo>
                <a:lnTo>
                  <a:pt x="257855" y="16708"/>
                </a:lnTo>
                <a:lnTo>
                  <a:pt x="245075" y="5445"/>
                </a:lnTo>
                <a:lnTo>
                  <a:pt x="233136" y="1361"/>
                </a:lnTo>
                <a:lnTo>
                  <a:pt x="219260" y="0"/>
                </a:lnTo>
                <a:close/>
              </a:path>
              <a:path w="267335" h="553085">
                <a:moveTo>
                  <a:pt x="265363" y="30900"/>
                </a:moveTo>
                <a:lnTo>
                  <a:pt x="199088" y="30900"/>
                </a:lnTo>
                <a:lnTo>
                  <a:pt x="206431" y="38695"/>
                </a:lnTo>
                <a:lnTo>
                  <a:pt x="216006" y="55751"/>
                </a:lnTo>
                <a:lnTo>
                  <a:pt x="225631" y="64625"/>
                </a:lnTo>
                <a:lnTo>
                  <a:pt x="237958" y="67584"/>
                </a:lnTo>
                <a:lnTo>
                  <a:pt x="246996" y="67584"/>
                </a:lnTo>
                <a:lnTo>
                  <a:pt x="254061" y="65090"/>
                </a:lnTo>
                <a:lnTo>
                  <a:pt x="264248" y="55116"/>
                </a:lnTo>
                <a:lnTo>
                  <a:pt x="266795" y="48218"/>
                </a:lnTo>
                <a:lnTo>
                  <a:pt x="266753" y="37499"/>
                </a:lnTo>
                <a:lnTo>
                  <a:pt x="265363" y="30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535306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4" y="37887"/>
                </a:moveTo>
                <a:lnTo>
                  <a:pt x="23439" y="37887"/>
                </a:lnTo>
                <a:lnTo>
                  <a:pt x="1258" y="111503"/>
                </a:lnTo>
                <a:lnTo>
                  <a:pt x="120" y="117114"/>
                </a:lnTo>
                <a:lnTo>
                  <a:pt x="0" y="124777"/>
                </a:lnTo>
                <a:lnTo>
                  <a:pt x="955" y="127255"/>
                </a:lnTo>
                <a:lnTo>
                  <a:pt x="4762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3" y="127770"/>
                </a:lnTo>
                <a:lnTo>
                  <a:pt x="27938" y="122799"/>
                </a:lnTo>
                <a:lnTo>
                  <a:pt x="19432" y="122799"/>
                </a:lnTo>
                <a:lnTo>
                  <a:pt x="18855" y="122503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5" y="112223"/>
                </a:lnTo>
                <a:lnTo>
                  <a:pt x="21971" y="104670"/>
                </a:lnTo>
                <a:lnTo>
                  <a:pt x="41644" y="37887"/>
                </a:lnTo>
                <a:close/>
              </a:path>
              <a:path w="57784" h="132715">
                <a:moveTo>
                  <a:pt x="35827" y="105567"/>
                </a:moveTo>
                <a:lnTo>
                  <a:pt x="21614" y="122799"/>
                </a:lnTo>
                <a:lnTo>
                  <a:pt x="27938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27" y="105567"/>
                </a:lnTo>
                <a:close/>
              </a:path>
              <a:path w="57784" h="132715">
                <a:moveTo>
                  <a:pt x="52805" y="0"/>
                </a:moveTo>
                <a:lnTo>
                  <a:pt x="47885" y="0"/>
                </a:lnTo>
                <a:lnTo>
                  <a:pt x="44277" y="5438"/>
                </a:lnTo>
                <a:lnTo>
                  <a:pt x="35940" y="16295"/>
                </a:lnTo>
                <a:lnTo>
                  <a:pt x="28394" y="23528"/>
                </a:lnTo>
                <a:lnTo>
                  <a:pt x="22663" y="27873"/>
                </a:lnTo>
                <a:lnTo>
                  <a:pt x="15702" y="31183"/>
                </a:lnTo>
                <a:lnTo>
                  <a:pt x="7505" y="33455"/>
                </a:lnTo>
                <a:lnTo>
                  <a:pt x="6388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2" y="30720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809765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4" y="37887"/>
                </a:moveTo>
                <a:lnTo>
                  <a:pt x="23440" y="37887"/>
                </a:lnTo>
                <a:lnTo>
                  <a:pt x="1259" y="111503"/>
                </a:lnTo>
                <a:lnTo>
                  <a:pt x="120" y="117114"/>
                </a:lnTo>
                <a:lnTo>
                  <a:pt x="0" y="124777"/>
                </a:lnTo>
                <a:lnTo>
                  <a:pt x="955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4" y="127770"/>
                </a:lnTo>
                <a:lnTo>
                  <a:pt x="27939" y="122799"/>
                </a:lnTo>
                <a:lnTo>
                  <a:pt x="19433" y="122799"/>
                </a:lnTo>
                <a:lnTo>
                  <a:pt x="18855" y="122503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4" y="37887"/>
                </a:lnTo>
                <a:close/>
              </a:path>
              <a:path w="57784" h="132715">
                <a:moveTo>
                  <a:pt x="35833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4" y="120120"/>
                </a:lnTo>
                <a:lnTo>
                  <a:pt x="39519" y="108367"/>
                </a:lnTo>
                <a:lnTo>
                  <a:pt x="35833" y="105567"/>
                </a:lnTo>
                <a:close/>
              </a:path>
              <a:path w="57784" h="132715">
                <a:moveTo>
                  <a:pt x="52805" y="0"/>
                </a:moveTo>
                <a:lnTo>
                  <a:pt x="47885" y="0"/>
                </a:lnTo>
                <a:lnTo>
                  <a:pt x="44278" y="5437"/>
                </a:lnTo>
                <a:lnTo>
                  <a:pt x="35941" y="16294"/>
                </a:lnTo>
                <a:lnTo>
                  <a:pt x="28395" y="23528"/>
                </a:lnTo>
                <a:lnTo>
                  <a:pt x="22664" y="27873"/>
                </a:lnTo>
                <a:lnTo>
                  <a:pt x="15703" y="31183"/>
                </a:lnTo>
                <a:lnTo>
                  <a:pt x="7505" y="33455"/>
                </a:lnTo>
                <a:lnTo>
                  <a:pt x="6389" y="37887"/>
                </a:lnTo>
                <a:lnTo>
                  <a:pt x="56617" y="37887"/>
                </a:lnTo>
                <a:lnTo>
                  <a:pt x="57641" y="30720"/>
                </a:lnTo>
                <a:lnTo>
                  <a:pt x="43731" y="30720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83200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3" y="37887"/>
                </a:moveTo>
                <a:lnTo>
                  <a:pt x="23439" y="37887"/>
                </a:lnTo>
                <a:lnTo>
                  <a:pt x="1258" y="111503"/>
                </a:lnTo>
                <a:lnTo>
                  <a:pt x="120" y="117114"/>
                </a:lnTo>
                <a:lnTo>
                  <a:pt x="0" y="124777"/>
                </a:lnTo>
                <a:lnTo>
                  <a:pt x="953" y="127255"/>
                </a:lnTo>
                <a:lnTo>
                  <a:pt x="4761" y="131127"/>
                </a:lnTo>
                <a:lnTo>
                  <a:pt x="7216" y="132095"/>
                </a:lnTo>
                <a:lnTo>
                  <a:pt x="14091" y="132095"/>
                </a:lnTo>
                <a:lnTo>
                  <a:pt x="17937" y="130841"/>
                </a:lnTo>
                <a:lnTo>
                  <a:pt x="22586" y="127771"/>
                </a:lnTo>
                <a:lnTo>
                  <a:pt x="27941" y="122799"/>
                </a:lnTo>
                <a:lnTo>
                  <a:pt x="19430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69" y="104670"/>
                </a:lnTo>
                <a:lnTo>
                  <a:pt x="41643" y="37887"/>
                </a:lnTo>
                <a:close/>
              </a:path>
              <a:path w="57784" h="132715">
                <a:moveTo>
                  <a:pt x="35831" y="105567"/>
                </a:moveTo>
                <a:lnTo>
                  <a:pt x="21612" y="122799"/>
                </a:lnTo>
                <a:lnTo>
                  <a:pt x="27941" y="122799"/>
                </a:lnTo>
                <a:lnTo>
                  <a:pt x="30825" y="120121"/>
                </a:lnTo>
                <a:lnTo>
                  <a:pt x="39519" y="108367"/>
                </a:lnTo>
                <a:lnTo>
                  <a:pt x="35831" y="105567"/>
                </a:lnTo>
                <a:close/>
              </a:path>
              <a:path w="57784" h="132715">
                <a:moveTo>
                  <a:pt x="52804" y="0"/>
                </a:moveTo>
                <a:lnTo>
                  <a:pt x="47884" y="0"/>
                </a:lnTo>
                <a:lnTo>
                  <a:pt x="44279" y="5434"/>
                </a:lnTo>
                <a:lnTo>
                  <a:pt x="35943" y="16293"/>
                </a:lnTo>
                <a:lnTo>
                  <a:pt x="28401" y="23528"/>
                </a:lnTo>
                <a:lnTo>
                  <a:pt x="22668" y="27873"/>
                </a:lnTo>
                <a:lnTo>
                  <a:pt x="15703" y="31183"/>
                </a:lnTo>
                <a:lnTo>
                  <a:pt x="7504" y="33455"/>
                </a:lnTo>
                <a:lnTo>
                  <a:pt x="6388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6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530952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6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3" y="127770"/>
                </a:lnTo>
                <a:lnTo>
                  <a:pt x="27939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29202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7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6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30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3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0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743076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6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3" y="127770"/>
                </a:lnTo>
                <a:lnTo>
                  <a:pt x="27938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69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4" y="122799"/>
                </a:lnTo>
                <a:lnTo>
                  <a:pt x="27938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4" y="0"/>
                </a:lnTo>
                <a:lnTo>
                  <a:pt x="44277" y="5436"/>
                </a:lnTo>
                <a:lnTo>
                  <a:pt x="35941" y="16294"/>
                </a:lnTo>
                <a:lnTo>
                  <a:pt x="28397" y="23528"/>
                </a:lnTo>
                <a:lnTo>
                  <a:pt x="22664" y="27873"/>
                </a:lnTo>
                <a:lnTo>
                  <a:pt x="15699" y="31183"/>
                </a:lnTo>
                <a:lnTo>
                  <a:pt x="7504" y="33455"/>
                </a:lnTo>
                <a:lnTo>
                  <a:pt x="6385" y="37887"/>
                </a:lnTo>
                <a:lnTo>
                  <a:pt x="56619" y="37887"/>
                </a:lnTo>
                <a:lnTo>
                  <a:pt x="57640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12134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799"/>
                </a:lnTo>
                <a:lnTo>
                  <a:pt x="19432" y="122799"/>
                </a:lnTo>
                <a:lnTo>
                  <a:pt x="18854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4" y="122799"/>
                </a:lnTo>
                <a:lnTo>
                  <a:pt x="27939" y="122799"/>
                </a:lnTo>
                <a:lnTo>
                  <a:pt x="30823" y="120120"/>
                </a:lnTo>
                <a:lnTo>
                  <a:pt x="39518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1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0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26004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3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4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40" y="122799"/>
                </a:lnTo>
                <a:lnTo>
                  <a:pt x="19432" y="122799"/>
                </a:lnTo>
                <a:lnTo>
                  <a:pt x="18855" y="122503"/>
                </a:lnTo>
                <a:lnTo>
                  <a:pt x="17886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30" y="105567"/>
                </a:moveTo>
                <a:lnTo>
                  <a:pt x="21615" y="122799"/>
                </a:lnTo>
                <a:lnTo>
                  <a:pt x="27940" y="122799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9" y="5436"/>
                </a:lnTo>
                <a:lnTo>
                  <a:pt x="35942" y="16294"/>
                </a:lnTo>
                <a:lnTo>
                  <a:pt x="28398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5" y="33455"/>
                </a:lnTo>
                <a:lnTo>
                  <a:pt x="6386" y="37887"/>
                </a:lnTo>
                <a:lnTo>
                  <a:pt x="56620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24258" y="6383687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887"/>
                </a:moveTo>
                <a:lnTo>
                  <a:pt x="23439" y="37887"/>
                </a:lnTo>
                <a:lnTo>
                  <a:pt x="1254" y="111503"/>
                </a:lnTo>
                <a:lnTo>
                  <a:pt x="119" y="117114"/>
                </a:lnTo>
                <a:lnTo>
                  <a:pt x="0" y="124777"/>
                </a:lnTo>
                <a:lnTo>
                  <a:pt x="952" y="127255"/>
                </a:lnTo>
                <a:lnTo>
                  <a:pt x="4762" y="131127"/>
                </a:lnTo>
                <a:lnTo>
                  <a:pt x="7216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3" y="127771"/>
                </a:lnTo>
                <a:lnTo>
                  <a:pt x="27938" y="122799"/>
                </a:lnTo>
                <a:lnTo>
                  <a:pt x="19431" y="122799"/>
                </a:lnTo>
                <a:lnTo>
                  <a:pt x="18853" y="122503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69" y="104670"/>
                </a:lnTo>
                <a:lnTo>
                  <a:pt x="41642" y="37887"/>
                </a:lnTo>
                <a:close/>
              </a:path>
              <a:path w="57785" h="132715">
                <a:moveTo>
                  <a:pt x="35829" y="105567"/>
                </a:moveTo>
                <a:lnTo>
                  <a:pt x="21612" y="122799"/>
                </a:lnTo>
                <a:lnTo>
                  <a:pt x="27938" y="122799"/>
                </a:lnTo>
                <a:lnTo>
                  <a:pt x="30823" y="120120"/>
                </a:lnTo>
                <a:lnTo>
                  <a:pt x="39517" y="108367"/>
                </a:lnTo>
                <a:lnTo>
                  <a:pt x="35829" y="105567"/>
                </a:lnTo>
                <a:close/>
              </a:path>
              <a:path w="57785" h="132715">
                <a:moveTo>
                  <a:pt x="52802" y="0"/>
                </a:moveTo>
                <a:lnTo>
                  <a:pt x="47884" y="0"/>
                </a:lnTo>
                <a:lnTo>
                  <a:pt x="44277" y="5436"/>
                </a:lnTo>
                <a:lnTo>
                  <a:pt x="35940" y="16294"/>
                </a:lnTo>
                <a:lnTo>
                  <a:pt x="28395" y="23528"/>
                </a:lnTo>
                <a:lnTo>
                  <a:pt x="22664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2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940997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38" y="37887"/>
                </a:moveTo>
                <a:lnTo>
                  <a:pt x="23439" y="37887"/>
                </a:lnTo>
                <a:lnTo>
                  <a:pt x="1254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49" y="127255"/>
                </a:lnTo>
                <a:lnTo>
                  <a:pt x="4762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7" y="130841"/>
                </a:lnTo>
                <a:lnTo>
                  <a:pt x="22584" y="127771"/>
                </a:lnTo>
                <a:lnTo>
                  <a:pt x="27938" y="122800"/>
                </a:lnTo>
                <a:lnTo>
                  <a:pt x="19433" y="122800"/>
                </a:lnTo>
                <a:lnTo>
                  <a:pt x="18855" y="122504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2"/>
                </a:lnTo>
                <a:lnTo>
                  <a:pt x="41638" y="37887"/>
                </a:lnTo>
                <a:close/>
              </a:path>
              <a:path w="57784" h="132714">
                <a:moveTo>
                  <a:pt x="35826" y="105567"/>
                </a:moveTo>
                <a:lnTo>
                  <a:pt x="21614" y="122800"/>
                </a:lnTo>
                <a:lnTo>
                  <a:pt x="27938" y="122800"/>
                </a:lnTo>
                <a:lnTo>
                  <a:pt x="30824" y="120120"/>
                </a:lnTo>
                <a:lnTo>
                  <a:pt x="39519" y="108367"/>
                </a:lnTo>
                <a:lnTo>
                  <a:pt x="35826" y="105567"/>
                </a:lnTo>
                <a:close/>
              </a:path>
              <a:path w="57784" h="132714">
                <a:moveTo>
                  <a:pt x="52800" y="0"/>
                </a:moveTo>
                <a:lnTo>
                  <a:pt x="47885" y="0"/>
                </a:lnTo>
                <a:lnTo>
                  <a:pt x="44278" y="5437"/>
                </a:lnTo>
                <a:lnTo>
                  <a:pt x="35941" y="16294"/>
                </a:lnTo>
                <a:lnTo>
                  <a:pt x="28395" y="23528"/>
                </a:lnTo>
                <a:lnTo>
                  <a:pt x="22663" y="27873"/>
                </a:lnTo>
                <a:lnTo>
                  <a:pt x="15697" y="31183"/>
                </a:lnTo>
                <a:lnTo>
                  <a:pt x="7505" y="33455"/>
                </a:lnTo>
                <a:lnTo>
                  <a:pt x="6389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1" y="30720"/>
                </a:lnTo>
                <a:lnTo>
                  <a:pt x="52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011078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43" y="37887"/>
                </a:moveTo>
                <a:lnTo>
                  <a:pt x="23439" y="37887"/>
                </a:lnTo>
                <a:lnTo>
                  <a:pt x="1258" y="111503"/>
                </a:lnTo>
                <a:lnTo>
                  <a:pt x="120" y="117114"/>
                </a:lnTo>
                <a:lnTo>
                  <a:pt x="0" y="124778"/>
                </a:lnTo>
                <a:lnTo>
                  <a:pt x="953" y="127255"/>
                </a:lnTo>
                <a:lnTo>
                  <a:pt x="4761" y="131127"/>
                </a:lnTo>
                <a:lnTo>
                  <a:pt x="7216" y="132095"/>
                </a:lnTo>
                <a:lnTo>
                  <a:pt x="14091" y="132095"/>
                </a:lnTo>
                <a:lnTo>
                  <a:pt x="17936" y="130841"/>
                </a:lnTo>
                <a:lnTo>
                  <a:pt x="22583" y="127770"/>
                </a:lnTo>
                <a:lnTo>
                  <a:pt x="27937" y="122800"/>
                </a:lnTo>
                <a:lnTo>
                  <a:pt x="19432" y="122800"/>
                </a:lnTo>
                <a:lnTo>
                  <a:pt x="18855" y="122504"/>
                </a:lnTo>
                <a:lnTo>
                  <a:pt x="17885" y="121319"/>
                </a:lnTo>
                <a:lnTo>
                  <a:pt x="17642" y="120463"/>
                </a:lnTo>
                <a:lnTo>
                  <a:pt x="17642" y="117114"/>
                </a:lnTo>
                <a:lnTo>
                  <a:pt x="19085" y="112223"/>
                </a:lnTo>
                <a:lnTo>
                  <a:pt x="21971" y="104672"/>
                </a:lnTo>
                <a:lnTo>
                  <a:pt x="41643" y="37887"/>
                </a:lnTo>
                <a:close/>
              </a:path>
              <a:path w="57784" h="132714">
                <a:moveTo>
                  <a:pt x="35833" y="105567"/>
                </a:moveTo>
                <a:lnTo>
                  <a:pt x="21612" y="122800"/>
                </a:lnTo>
                <a:lnTo>
                  <a:pt x="27937" y="122800"/>
                </a:lnTo>
                <a:lnTo>
                  <a:pt x="30823" y="120119"/>
                </a:lnTo>
                <a:lnTo>
                  <a:pt x="39519" y="108367"/>
                </a:lnTo>
                <a:lnTo>
                  <a:pt x="35833" y="105567"/>
                </a:lnTo>
                <a:close/>
              </a:path>
              <a:path w="57784" h="132714">
                <a:moveTo>
                  <a:pt x="52804" y="0"/>
                </a:moveTo>
                <a:lnTo>
                  <a:pt x="47885" y="0"/>
                </a:lnTo>
                <a:lnTo>
                  <a:pt x="44277" y="5438"/>
                </a:lnTo>
                <a:lnTo>
                  <a:pt x="35940" y="16295"/>
                </a:lnTo>
                <a:lnTo>
                  <a:pt x="28394" y="23528"/>
                </a:lnTo>
                <a:lnTo>
                  <a:pt x="22666" y="27873"/>
                </a:lnTo>
                <a:lnTo>
                  <a:pt x="15702" y="31183"/>
                </a:lnTo>
                <a:lnTo>
                  <a:pt x="7504" y="33455"/>
                </a:lnTo>
                <a:lnTo>
                  <a:pt x="6388" y="37887"/>
                </a:lnTo>
                <a:lnTo>
                  <a:pt x="56617" y="37887"/>
                </a:lnTo>
                <a:lnTo>
                  <a:pt x="57640" y="30720"/>
                </a:lnTo>
                <a:lnTo>
                  <a:pt x="43736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55045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3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800"/>
                </a:lnTo>
                <a:lnTo>
                  <a:pt x="19432" y="122800"/>
                </a:lnTo>
                <a:lnTo>
                  <a:pt x="18854" y="122504"/>
                </a:lnTo>
                <a:lnTo>
                  <a:pt x="17886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0" y="104672"/>
                </a:lnTo>
                <a:lnTo>
                  <a:pt x="41642" y="37887"/>
                </a:lnTo>
                <a:close/>
              </a:path>
              <a:path w="57785" h="132714">
                <a:moveTo>
                  <a:pt x="35830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4">
                <a:moveTo>
                  <a:pt x="52804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5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03372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3" y="37887"/>
                </a:moveTo>
                <a:lnTo>
                  <a:pt x="23440" y="37887"/>
                </a:lnTo>
                <a:lnTo>
                  <a:pt x="1257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3" y="127255"/>
                </a:lnTo>
                <a:lnTo>
                  <a:pt x="4765" y="131127"/>
                </a:lnTo>
                <a:lnTo>
                  <a:pt x="7217" y="132095"/>
                </a:lnTo>
                <a:lnTo>
                  <a:pt x="14094" y="132095"/>
                </a:lnTo>
                <a:lnTo>
                  <a:pt x="17936" y="130841"/>
                </a:lnTo>
                <a:lnTo>
                  <a:pt x="22585" y="127771"/>
                </a:lnTo>
                <a:lnTo>
                  <a:pt x="27939" y="122800"/>
                </a:lnTo>
                <a:lnTo>
                  <a:pt x="19432" y="122800"/>
                </a:lnTo>
                <a:lnTo>
                  <a:pt x="18855" y="122504"/>
                </a:lnTo>
                <a:lnTo>
                  <a:pt x="17886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0" y="104672"/>
                </a:lnTo>
                <a:lnTo>
                  <a:pt x="41643" y="37887"/>
                </a:lnTo>
                <a:close/>
              </a:path>
              <a:path w="57785" h="132714">
                <a:moveTo>
                  <a:pt x="35831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5" y="120120"/>
                </a:lnTo>
                <a:lnTo>
                  <a:pt x="39519" y="108367"/>
                </a:lnTo>
                <a:lnTo>
                  <a:pt x="35831" y="105567"/>
                </a:lnTo>
                <a:close/>
              </a:path>
              <a:path w="57785" h="132714">
                <a:moveTo>
                  <a:pt x="52804" y="0"/>
                </a:moveTo>
                <a:lnTo>
                  <a:pt x="47885" y="0"/>
                </a:lnTo>
                <a:lnTo>
                  <a:pt x="44279" y="5436"/>
                </a:lnTo>
                <a:lnTo>
                  <a:pt x="35942" y="16294"/>
                </a:lnTo>
                <a:lnTo>
                  <a:pt x="28398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5" y="33455"/>
                </a:lnTo>
                <a:lnTo>
                  <a:pt x="6388" y="37887"/>
                </a:lnTo>
                <a:lnTo>
                  <a:pt x="56620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578121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887"/>
                </a:moveTo>
                <a:lnTo>
                  <a:pt x="23439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3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800"/>
                </a:lnTo>
                <a:lnTo>
                  <a:pt x="19431" y="122800"/>
                </a:lnTo>
                <a:lnTo>
                  <a:pt x="18854" y="122504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5" y="112223"/>
                </a:lnTo>
                <a:lnTo>
                  <a:pt x="21971" y="104672"/>
                </a:lnTo>
                <a:lnTo>
                  <a:pt x="41642" y="37887"/>
                </a:lnTo>
                <a:close/>
              </a:path>
              <a:path w="57785" h="132714">
                <a:moveTo>
                  <a:pt x="35830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4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111709" y="5050441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887"/>
                </a:moveTo>
                <a:lnTo>
                  <a:pt x="23440" y="37887"/>
                </a:lnTo>
                <a:lnTo>
                  <a:pt x="1256" y="111503"/>
                </a:lnTo>
                <a:lnTo>
                  <a:pt x="119" y="117114"/>
                </a:lnTo>
                <a:lnTo>
                  <a:pt x="0" y="124778"/>
                </a:lnTo>
                <a:lnTo>
                  <a:pt x="952" y="127255"/>
                </a:lnTo>
                <a:lnTo>
                  <a:pt x="4763" y="131127"/>
                </a:lnTo>
                <a:lnTo>
                  <a:pt x="7217" y="132095"/>
                </a:lnTo>
                <a:lnTo>
                  <a:pt x="14094" y="132095"/>
                </a:lnTo>
                <a:lnTo>
                  <a:pt x="17936" y="130841"/>
                </a:lnTo>
                <a:lnTo>
                  <a:pt x="22584" y="127771"/>
                </a:lnTo>
                <a:lnTo>
                  <a:pt x="27939" y="122800"/>
                </a:lnTo>
                <a:lnTo>
                  <a:pt x="19432" y="122800"/>
                </a:lnTo>
                <a:lnTo>
                  <a:pt x="18854" y="122504"/>
                </a:lnTo>
                <a:lnTo>
                  <a:pt x="17885" y="121319"/>
                </a:lnTo>
                <a:lnTo>
                  <a:pt x="17644" y="120463"/>
                </a:lnTo>
                <a:lnTo>
                  <a:pt x="17644" y="117114"/>
                </a:lnTo>
                <a:lnTo>
                  <a:pt x="19086" y="112223"/>
                </a:lnTo>
                <a:lnTo>
                  <a:pt x="21971" y="104672"/>
                </a:lnTo>
                <a:lnTo>
                  <a:pt x="41642" y="37887"/>
                </a:lnTo>
                <a:close/>
              </a:path>
              <a:path w="57785" h="132714">
                <a:moveTo>
                  <a:pt x="35830" y="105567"/>
                </a:moveTo>
                <a:lnTo>
                  <a:pt x="21614" y="122800"/>
                </a:lnTo>
                <a:lnTo>
                  <a:pt x="27939" y="122800"/>
                </a:lnTo>
                <a:lnTo>
                  <a:pt x="30824" y="120120"/>
                </a:lnTo>
                <a:lnTo>
                  <a:pt x="39518" y="108367"/>
                </a:lnTo>
                <a:lnTo>
                  <a:pt x="35830" y="105567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8" y="5436"/>
                </a:lnTo>
                <a:lnTo>
                  <a:pt x="35942" y="16294"/>
                </a:lnTo>
                <a:lnTo>
                  <a:pt x="28397" y="23528"/>
                </a:lnTo>
                <a:lnTo>
                  <a:pt x="22665" y="27873"/>
                </a:lnTo>
                <a:lnTo>
                  <a:pt x="15701" y="31183"/>
                </a:lnTo>
                <a:lnTo>
                  <a:pt x="7504" y="33455"/>
                </a:lnTo>
                <a:lnTo>
                  <a:pt x="6386" y="37887"/>
                </a:lnTo>
                <a:lnTo>
                  <a:pt x="56619" y="37887"/>
                </a:lnTo>
                <a:lnTo>
                  <a:pt x="57641" y="30720"/>
                </a:lnTo>
                <a:lnTo>
                  <a:pt x="43733" y="30720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892525" y="624135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299" y="147454"/>
                </a:moveTo>
                <a:lnTo>
                  <a:pt x="10274" y="147454"/>
                </a:lnTo>
                <a:lnTo>
                  <a:pt x="6892" y="148819"/>
                </a:lnTo>
                <a:lnTo>
                  <a:pt x="1374" y="154282"/>
                </a:lnTo>
                <a:lnTo>
                  <a:pt x="0" y="157694"/>
                </a:lnTo>
                <a:lnTo>
                  <a:pt x="83" y="166590"/>
                </a:lnTo>
                <a:lnTo>
                  <a:pt x="1511" y="170051"/>
                </a:lnTo>
                <a:lnTo>
                  <a:pt x="4531" y="172782"/>
                </a:lnTo>
                <a:lnTo>
                  <a:pt x="8696" y="176377"/>
                </a:lnTo>
                <a:lnTo>
                  <a:pt x="13290" y="178174"/>
                </a:lnTo>
                <a:lnTo>
                  <a:pt x="18383" y="178174"/>
                </a:lnTo>
                <a:lnTo>
                  <a:pt x="29435" y="175687"/>
                </a:lnTo>
                <a:lnTo>
                  <a:pt x="41609" y="167855"/>
                </a:lnTo>
                <a:lnTo>
                  <a:pt x="47788" y="161805"/>
                </a:lnTo>
                <a:lnTo>
                  <a:pt x="51365" y="157694"/>
                </a:lnTo>
                <a:lnTo>
                  <a:pt x="32843" y="157694"/>
                </a:lnTo>
                <a:lnTo>
                  <a:pt x="30336" y="156265"/>
                </a:lnTo>
                <a:lnTo>
                  <a:pt x="22562" y="149438"/>
                </a:lnTo>
                <a:lnTo>
                  <a:pt x="18299" y="147454"/>
                </a:lnTo>
                <a:close/>
              </a:path>
              <a:path w="183515" h="178435">
                <a:moveTo>
                  <a:pt x="121252" y="106910"/>
                </a:moveTo>
                <a:lnTo>
                  <a:pt x="88821" y="106910"/>
                </a:lnTo>
                <a:lnTo>
                  <a:pt x="93156" y="126112"/>
                </a:lnTo>
                <a:lnTo>
                  <a:pt x="104230" y="166590"/>
                </a:lnTo>
                <a:lnTo>
                  <a:pt x="113958" y="178174"/>
                </a:lnTo>
                <a:lnTo>
                  <a:pt x="122703" y="178051"/>
                </a:lnTo>
                <a:lnTo>
                  <a:pt x="131217" y="174465"/>
                </a:lnTo>
                <a:lnTo>
                  <a:pt x="145681" y="163461"/>
                </a:lnTo>
                <a:lnTo>
                  <a:pt x="152274" y="156350"/>
                </a:lnTo>
                <a:lnTo>
                  <a:pt x="133831" y="156350"/>
                </a:lnTo>
                <a:lnTo>
                  <a:pt x="132231" y="155371"/>
                </a:lnTo>
                <a:lnTo>
                  <a:pt x="129016" y="151457"/>
                </a:lnTo>
                <a:lnTo>
                  <a:pt x="127039" y="145481"/>
                </a:lnTo>
                <a:lnTo>
                  <a:pt x="124701" y="135487"/>
                </a:lnTo>
                <a:lnTo>
                  <a:pt x="121252" y="106910"/>
                </a:lnTo>
                <a:close/>
              </a:path>
              <a:path w="183515" h="178435">
                <a:moveTo>
                  <a:pt x="92954" y="15359"/>
                </a:moveTo>
                <a:lnTo>
                  <a:pt x="48686" y="15359"/>
                </a:lnTo>
                <a:lnTo>
                  <a:pt x="55542" y="17124"/>
                </a:lnTo>
                <a:lnTo>
                  <a:pt x="64856" y="24185"/>
                </a:lnTo>
                <a:lnTo>
                  <a:pt x="79016" y="69902"/>
                </a:lnTo>
                <a:lnTo>
                  <a:pt x="83586" y="90987"/>
                </a:lnTo>
                <a:lnTo>
                  <a:pt x="79144" y="99466"/>
                </a:lnTo>
                <a:lnTo>
                  <a:pt x="54530" y="138404"/>
                </a:lnTo>
                <a:lnTo>
                  <a:pt x="36099" y="157694"/>
                </a:lnTo>
                <a:lnTo>
                  <a:pt x="51365" y="157694"/>
                </a:lnTo>
                <a:lnTo>
                  <a:pt x="79181" y="120805"/>
                </a:lnTo>
                <a:lnTo>
                  <a:pt x="88821" y="106910"/>
                </a:lnTo>
                <a:lnTo>
                  <a:pt x="121252" y="106910"/>
                </a:lnTo>
                <a:lnTo>
                  <a:pt x="115463" y="58938"/>
                </a:lnTo>
                <a:lnTo>
                  <a:pt x="117170" y="56319"/>
                </a:lnTo>
                <a:lnTo>
                  <a:pt x="105527" y="56319"/>
                </a:lnTo>
                <a:lnTo>
                  <a:pt x="101164" y="39135"/>
                </a:lnTo>
                <a:lnTo>
                  <a:pt x="97741" y="27120"/>
                </a:lnTo>
                <a:lnTo>
                  <a:pt x="95177" y="19983"/>
                </a:lnTo>
                <a:lnTo>
                  <a:pt x="92954" y="15359"/>
                </a:lnTo>
                <a:close/>
              </a:path>
              <a:path w="183515" h="178435">
                <a:moveTo>
                  <a:pt x="160194" y="132342"/>
                </a:moveTo>
                <a:lnTo>
                  <a:pt x="152928" y="143221"/>
                </a:lnTo>
                <a:lnTo>
                  <a:pt x="144499" y="151998"/>
                </a:lnTo>
                <a:lnTo>
                  <a:pt x="141048" y="154900"/>
                </a:lnTo>
                <a:lnTo>
                  <a:pt x="138027" y="156350"/>
                </a:lnTo>
                <a:lnTo>
                  <a:pt x="152274" y="156350"/>
                </a:lnTo>
                <a:lnTo>
                  <a:pt x="154223" y="154248"/>
                </a:lnTo>
                <a:lnTo>
                  <a:pt x="161866" y="143963"/>
                </a:lnTo>
                <a:lnTo>
                  <a:pt x="168610" y="132607"/>
                </a:lnTo>
                <a:lnTo>
                  <a:pt x="160194" y="132342"/>
                </a:lnTo>
                <a:close/>
              </a:path>
              <a:path w="183515" h="178435">
                <a:moveTo>
                  <a:pt x="170555" y="0"/>
                </a:moveTo>
                <a:lnTo>
                  <a:pt x="161476" y="0"/>
                </a:lnTo>
                <a:lnTo>
                  <a:pt x="158136" y="650"/>
                </a:lnTo>
                <a:lnTo>
                  <a:pt x="126792" y="25167"/>
                </a:lnTo>
                <a:lnTo>
                  <a:pt x="105527" y="56319"/>
                </a:lnTo>
                <a:lnTo>
                  <a:pt x="117170" y="56319"/>
                </a:lnTo>
                <a:lnTo>
                  <a:pt x="123249" y="46993"/>
                </a:lnTo>
                <a:lnTo>
                  <a:pt x="130400" y="37688"/>
                </a:lnTo>
                <a:lnTo>
                  <a:pt x="136916" y="31023"/>
                </a:lnTo>
                <a:lnTo>
                  <a:pt x="141063" y="27407"/>
                </a:lnTo>
                <a:lnTo>
                  <a:pt x="144646" y="25599"/>
                </a:lnTo>
                <a:lnTo>
                  <a:pt x="180287" y="25599"/>
                </a:lnTo>
                <a:lnTo>
                  <a:pt x="181973" y="23957"/>
                </a:lnTo>
                <a:lnTo>
                  <a:pt x="182918" y="20543"/>
                </a:lnTo>
                <a:lnTo>
                  <a:pt x="182918" y="11220"/>
                </a:lnTo>
                <a:lnTo>
                  <a:pt x="181307" y="7546"/>
                </a:lnTo>
                <a:lnTo>
                  <a:pt x="174877" y="1508"/>
                </a:lnTo>
                <a:lnTo>
                  <a:pt x="170555" y="0"/>
                </a:lnTo>
                <a:close/>
              </a:path>
              <a:path w="183515" h="178435">
                <a:moveTo>
                  <a:pt x="180287" y="25599"/>
                </a:moveTo>
                <a:lnTo>
                  <a:pt x="149670" y="25599"/>
                </a:lnTo>
                <a:lnTo>
                  <a:pt x="153630" y="26692"/>
                </a:lnTo>
                <a:lnTo>
                  <a:pt x="159542" y="28879"/>
                </a:lnTo>
                <a:lnTo>
                  <a:pt x="162552" y="30106"/>
                </a:lnTo>
                <a:lnTo>
                  <a:pt x="165379" y="30718"/>
                </a:lnTo>
                <a:lnTo>
                  <a:pt x="172543" y="30718"/>
                </a:lnTo>
                <a:lnTo>
                  <a:pt x="176566" y="29076"/>
                </a:lnTo>
                <a:lnTo>
                  <a:pt x="180287" y="25599"/>
                </a:lnTo>
                <a:close/>
              </a:path>
              <a:path w="183515" h="178435">
                <a:moveTo>
                  <a:pt x="80947" y="0"/>
                </a:moveTo>
                <a:lnTo>
                  <a:pt x="29632" y="9215"/>
                </a:lnTo>
                <a:lnTo>
                  <a:pt x="29632" y="15742"/>
                </a:lnTo>
                <a:lnTo>
                  <a:pt x="33409" y="15487"/>
                </a:lnTo>
                <a:lnTo>
                  <a:pt x="36744" y="15359"/>
                </a:lnTo>
                <a:lnTo>
                  <a:pt x="92954" y="15359"/>
                </a:lnTo>
                <a:lnTo>
                  <a:pt x="91972" y="13317"/>
                </a:lnTo>
                <a:lnTo>
                  <a:pt x="87232" y="6654"/>
                </a:lnTo>
                <a:lnTo>
                  <a:pt x="8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444745" y="6154308"/>
            <a:ext cx="307975" cy="267335"/>
          </a:xfrm>
          <a:custGeom>
            <a:avLst/>
            <a:gdLst/>
            <a:ahLst/>
            <a:cxnLst/>
            <a:rect l="l" t="t" r="r" b="b"/>
            <a:pathLst>
              <a:path w="307975" h="267335">
                <a:moveTo>
                  <a:pt x="143582" y="47424"/>
                </a:moveTo>
                <a:lnTo>
                  <a:pt x="108625" y="47424"/>
                </a:lnTo>
                <a:lnTo>
                  <a:pt x="193664" y="267263"/>
                </a:lnTo>
                <a:lnTo>
                  <a:pt x="199124" y="267263"/>
                </a:lnTo>
                <a:lnTo>
                  <a:pt x="218130" y="200687"/>
                </a:lnTo>
                <a:lnTo>
                  <a:pt x="202890" y="200687"/>
                </a:lnTo>
                <a:lnTo>
                  <a:pt x="143582" y="47424"/>
                </a:lnTo>
                <a:close/>
              </a:path>
              <a:path w="307975" h="267335">
                <a:moveTo>
                  <a:pt x="125230" y="0"/>
                </a:moveTo>
                <a:lnTo>
                  <a:pt x="59828" y="0"/>
                </a:lnTo>
                <a:lnTo>
                  <a:pt x="59841" y="7252"/>
                </a:lnTo>
                <a:lnTo>
                  <a:pt x="74146" y="8883"/>
                </a:lnTo>
                <a:lnTo>
                  <a:pt x="84258" y="12225"/>
                </a:lnTo>
                <a:lnTo>
                  <a:pt x="89942" y="15200"/>
                </a:lnTo>
                <a:lnTo>
                  <a:pt x="95277" y="20651"/>
                </a:lnTo>
                <a:lnTo>
                  <a:pt x="100255" y="28576"/>
                </a:lnTo>
                <a:lnTo>
                  <a:pt x="44495" y="222278"/>
                </a:lnTo>
                <a:lnTo>
                  <a:pt x="19734" y="252906"/>
                </a:lnTo>
                <a:lnTo>
                  <a:pt x="2682" y="253951"/>
                </a:lnTo>
                <a:lnTo>
                  <a:pt x="0" y="261119"/>
                </a:lnTo>
                <a:lnTo>
                  <a:pt x="82165" y="261119"/>
                </a:lnTo>
                <a:lnTo>
                  <a:pt x="84084" y="253951"/>
                </a:lnTo>
                <a:lnTo>
                  <a:pt x="72331" y="253055"/>
                </a:lnTo>
                <a:lnTo>
                  <a:pt x="64889" y="251362"/>
                </a:lnTo>
                <a:lnTo>
                  <a:pt x="58632" y="246381"/>
                </a:lnTo>
                <a:lnTo>
                  <a:pt x="57063" y="242703"/>
                </a:lnTo>
                <a:lnTo>
                  <a:pt x="57130" y="235512"/>
                </a:lnTo>
                <a:lnTo>
                  <a:pt x="58667" y="224283"/>
                </a:lnTo>
                <a:lnTo>
                  <a:pt x="62240" y="209664"/>
                </a:lnTo>
                <a:lnTo>
                  <a:pt x="108625" y="47424"/>
                </a:lnTo>
                <a:lnTo>
                  <a:pt x="143582" y="47424"/>
                </a:lnTo>
                <a:lnTo>
                  <a:pt x="125230" y="0"/>
                </a:lnTo>
                <a:close/>
              </a:path>
              <a:path w="307975" h="267335">
                <a:moveTo>
                  <a:pt x="307954" y="0"/>
                </a:moveTo>
                <a:lnTo>
                  <a:pt x="224577" y="0"/>
                </a:lnTo>
                <a:lnTo>
                  <a:pt x="222469" y="7167"/>
                </a:lnTo>
                <a:lnTo>
                  <a:pt x="224125" y="7296"/>
                </a:lnTo>
                <a:lnTo>
                  <a:pt x="236326" y="7360"/>
                </a:lnTo>
                <a:lnTo>
                  <a:pt x="242525" y="8696"/>
                </a:lnTo>
                <a:lnTo>
                  <a:pt x="249165" y="14039"/>
                </a:lnTo>
                <a:lnTo>
                  <a:pt x="250828" y="17734"/>
                </a:lnTo>
                <a:lnTo>
                  <a:pt x="250723" y="25500"/>
                </a:lnTo>
                <a:lnTo>
                  <a:pt x="249085" y="36940"/>
                </a:lnTo>
                <a:lnTo>
                  <a:pt x="245463" y="51488"/>
                </a:lnTo>
                <a:lnTo>
                  <a:pt x="202890" y="200687"/>
                </a:lnTo>
                <a:lnTo>
                  <a:pt x="218130" y="200687"/>
                </a:lnTo>
                <a:lnTo>
                  <a:pt x="263614" y="41359"/>
                </a:lnTo>
                <a:lnTo>
                  <a:pt x="286303" y="9872"/>
                </a:lnTo>
                <a:lnTo>
                  <a:pt x="290521" y="7941"/>
                </a:lnTo>
                <a:lnTo>
                  <a:pt x="296971" y="7040"/>
                </a:lnTo>
                <a:lnTo>
                  <a:pt x="305697" y="7040"/>
                </a:lnTo>
                <a:lnTo>
                  <a:pt x="307954" y="0"/>
                </a:lnTo>
                <a:close/>
              </a:path>
              <a:path w="307975" h="267335">
                <a:moveTo>
                  <a:pt x="305697" y="7040"/>
                </a:moveTo>
                <a:lnTo>
                  <a:pt x="296971" y="7040"/>
                </a:lnTo>
                <a:lnTo>
                  <a:pt x="305657" y="7167"/>
                </a:lnTo>
                <a:lnTo>
                  <a:pt x="305697" y="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286513" y="6154310"/>
            <a:ext cx="234950" cy="261620"/>
          </a:xfrm>
          <a:custGeom>
            <a:avLst/>
            <a:gdLst/>
            <a:ahLst/>
            <a:cxnLst/>
            <a:rect l="l" t="t" r="r" b="b"/>
            <a:pathLst>
              <a:path w="234950" h="261620">
                <a:moveTo>
                  <a:pt x="199866" y="7040"/>
                </a:moveTo>
                <a:lnTo>
                  <a:pt x="76291" y="7040"/>
                </a:lnTo>
                <a:lnTo>
                  <a:pt x="83155" y="9032"/>
                </a:lnTo>
                <a:lnTo>
                  <a:pt x="92736" y="17256"/>
                </a:lnTo>
                <a:lnTo>
                  <a:pt x="95131" y="22266"/>
                </a:lnTo>
                <a:lnTo>
                  <a:pt x="95131" y="33947"/>
                </a:lnTo>
                <a:lnTo>
                  <a:pt x="93599" y="42101"/>
                </a:lnTo>
                <a:lnTo>
                  <a:pt x="90533" y="52640"/>
                </a:lnTo>
                <a:lnTo>
                  <a:pt x="42156" y="221354"/>
                </a:lnTo>
                <a:lnTo>
                  <a:pt x="21268" y="251071"/>
                </a:lnTo>
                <a:lnTo>
                  <a:pt x="17947" y="252608"/>
                </a:lnTo>
                <a:lnTo>
                  <a:pt x="11559" y="253568"/>
                </a:lnTo>
                <a:lnTo>
                  <a:pt x="2108" y="253951"/>
                </a:lnTo>
                <a:lnTo>
                  <a:pt x="0" y="261119"/>
                </a:lnTo>
                <a:lnTo>
                  <a:pt x="100864" y="261119"/>
                </a:lnTo>
                <a:lnTo>
                  <a:pt x="102589" y="253951"/>
                </a:lnTo>
                <a:lnTo>
                  <a:pt x="90069" y="253023"/>
                </a:lnTo>
                <a:lnTo>
                  <a:pt x="82406" y="251509"/>
                </a:lnTo>
                <a:lnTo>
                  <a:pt x="75891" y="246612"/>
                </a:lnTo>
                <a:lnTo>
                  <a:pt x="74150" y="243003"/>
                </a:lnTo>
                <a:lnTo>
                  <a:pt x="74039" y="231487"/>
                </a:lnTo>
                <a:lnTo>
                  <a:pt x="75507" y="223631"/>
                </a:lnTo>
                <a:lnTo>
                  <a:pt x="104473" y="131770"/>
                </a:lnTo>
                <a:lnTo>
                  <a:pt x="174782" y="131770"/>
                </a:lnTo>
                <a:lnTo>
                  <a:pt x="174164" y="128206"/>
                </a:lnTo>
                <a:lnTo>
                  <a:pt x="186402" y="124055"/>
                </a:lnTo>
                <a:lnTo>
                  <a:pt x="192793" y="120831"/>
                </a:lnTo>
                <a:lnTo>
                  <a:pt x="120210" y="120831"/>
                </a:lnTo>
                <a:lnTo>
                  <a:pt x="113121" y="120256"/>
                </a:lnTo>
                <a:lnTo>
                  <a:pt x="105158" y="119104"/>
                </a:lnTo>
                <a:lnTo>
                  <a:pt x="135065" y="14848"/>
                </a:lnTo>
                <a:lnTo>
                  <a:pt x="140526" y="13823"/>
                </a:lnTo>
                <a:lnTo>
                  <a:pt x="145247" y="13312"/>
                </a:lnTo>
                <a:lnTo>
                  <a:pt x="210706" y="13312"/>
                </a:lnTo>
                <a:lnTo>
                  <a:pt x="207387" y="10310"/>
                </a:lnTo>
                <a:lnTo>
                  <a:pt x="199866" y="7040"/>
                </a:lnTo>
                <a:close/>
              </a:path>
              <a:path w="234950" h="261620">
                <a:moveTo>
                  <a:pt x="174782" y="131770"/>
                </a:moveTo>
                <a:lnTo>
                  <a:pt x="104473" y="131770"/>
                </a:lnTo>
                <a:lnTo>
                  <a:pt x="117212" y="133645"/>
                </a:lnTo>
                <a:lnTo>
                  <a:pt x="129653" y="134143"/>
                </a:lnTo>
                <a:lnTo>
                  <a:pt x="171006" y="261119"/>
                </a:lnTo>
                <a:lnTo>
                  <a:pt x="233917" y="261119"/>
                </a:lnTo>
                <a:lnTo>
                  <a:pt x="227263" y="253031"/>
                </a:lnTo>
                <a:lnTo>
                  <a:pt x="214813" y="249471"/>
                </a:lnTo>
                <a:lnTo>
                  <a:pt x="205017" y="243003"/>
                </a:lnTo>
                <a:lnTo>
                  <a:pt x="199322" y="234993"/>
                </a:lnTo>
                <a:lnTo>
                  <a:pt x="193627" y="223207"/>
                </a:lnTo>
                <a:lnTo>
                  <a:pt x="187932" y="207647"/>
                </a:lnTo>
                <a:lnTo>
                  <a:pt x="174782" y="131770"/>
                </a:lnTo>
                <a:close/>
              </a:path>
              <a:path w="234950" h="261620">
                <a:moveTo>
                  <a:pt x="210706" y="13312"/>
                </a:moveTo>
                <a:lnTo>
                  <a:pt x="145247" y="13312"/>
                </a:lnTo>
                <a:lnTo>
                  <a:pt x="155865" y="13581"/>
                </a:lnTo>
                <a:lnTo>
                  <a:pt x="167621" y="16004"/>
                </a:lnTo>
                <a:lnTo>
                  <a:pt x="178695" y="21778"/>
                </a:lnTo>
                <a:lnTo>
                  <a:pt x="189873" y="31909"/>
                </a:lnTo>
                <a:lnTo>
                  <a:pt x="194318" y="43532"/>
                </a:lnTo>
                <a:lnTo>
                  <a:pt x="195795" y="58234"/>
                </a:lnTo>
                <a:lnTo>
                  <a:pt x="194448" y="70954"/>
                </a:lnTo>
                <a:lnTo>
                  <a:pt x="174953" y="104612"/>
                </a:lnTo>
                <a:lnTo>
                  <a:pt x="126427" y="120831"/>
                </a:lnTo>
                <a:lnTo>
                  <a:pt x="192793" y="120831"/>
                </a:lnTo>
                <a:lnTo>
                  <a:pt x="224967" y="91775"/>
                </a:lnTo>
                <a:lnTo>
                  <a:pt x="234507" y="54222"/>
                </a:lnTo>
                <a:lnTo>
                  <a:pt x="232562" y="42908"/>
                </a:lnTo>
                <a:lnTo>
                  <a:pt x="227804" y="32098"/>
                </a:lnTo>
                <a:lnTo>
                  <a:pt x="219616" y="21372"/>
                </a:lnTo>
                <a:lnTo>
                  <a:pt x="210706" y="13312"/>
                </a:lnTo>
                <a:close/>
              </a:path>
              <a:path w="234950" h="261620">
                <a:moveTo>
                  <a:pt x="154449" y="0"/>
                </a:moveTo>
                <a:lnTo>
                  <a:pt x="69648" y="0"/>
                </a:lnTo>
                <a:lnTo>
                  <a:pt x="67349" y="7167"/>
                </a:lnTo>
                <a:lnTo>
                  <a:pt x="76291" y="7040"/>
                </a:lnTo>
                <a:lnTo>
                  <a:pt x="199866" y="7040"/>
                </a:lnTo>
                <a:lnTo>
                  <a:pt x="197010" y="5799"/>
                </a:lnTo>
                <a:lnTo>
                  <a:pt x="184728" y="2577"/>
                </a:lnTo>
                <a:lnTo>
                  <a:pt x="170541" y="644"/>
                </a:lnTo>
                <a:lnTo>
                  <a:pt x="1544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830605" y="6241350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5">
                <a:moveTo>
                  <a:pt x="74946" y="21167"/>
                </a:moveTo>
                <a:lnTo>
                  <a:pt x="38661" y="21167"/>
                </a:lnTo>
                <a:lnTo>
                  <a:pt x="40065" y="21711"/>
                </a:lnTo>
                <a:lnTo>
                  <a:pt x="42642" y="23887"/>
                </a:lnTo>
                <a:lnTo>
                  <a:pt x="43219" y="25062"/>
                </a:lnTo>
                <a:lnTo>
                  <a:pt x="43242" y="27642"/>
                </a:lnTo>
                <a:lnTo>
                  <a:pt x="41166" y="37033"/>
                </a:lnTo>
                <a:lnTo>
                  <a:pt x="35989" y="53295"/>
                </a:lnTo>
                <a:lnTo>
                  <a:pt x="13200" y="121905"/>
                </a:lnTo>
                <a:lnTo>
                  <a:pt x="9272" y="136011"/>
                </a:lnTo>
                <a:lnTo>
                  <a:pt x="6915" y="147706"/>
                </a:lnTo>
                <a:lnTo>
                  <a:pt x="6240" y="155689"/>
                </a:lnTo>
                <a:lnTo>
                  <a:pt x="6146" y="163151"/>
                </a:lnTo>
                <a:lnTo>
                  <a:pt x="8242" y="168174"/>
                </a:lnTo>
                <a:lnTo>
                  <a:pt x="16682" y="176174"/>
                </a:lnTo>
                <a:lnTo>
                  <a:pt x="21826" y="178174"/>
                </a:lnTo>
                <a:lnTo>
                  <a:pt x="31693" y="177983"/>
                </a:lnTo>
                <a:lnTo>
                  <a:pt x="41003" y="175893"/>
                </a:lnTo>
                <a:lnTo>
                  <a:pt x="51389" y="171111"/>
                </a:lnTo>
                <a:lnTo>
                  <a:pt x="63410" y="163113"/>
                </a:lnTo>
                <a:lnTo>
                  <a:pt x="70344" y="157391"/>
                </a:lnTo>
                <a:lnTo>
                  <a:pt x="43313" y="157391"/>
                </a:lnTo>
                <a:lnTo>
                  <a:pt x="41102" y="156654"/>
                </a:lnTo>
                <a:lnTo>
                  <a:pt x="37791" y="153710"/>
                </a:lnTo>
                <a:lnTo>
                  <a:pt x="36963" y="151758"/>
                </a:lnTo>
                <a:lnTo>
                  <a:pt x="37409" y="145339"/>
                </a:lnTo>
                <a:lnTo>
                  <a:pt x="40206" y="134209"/>
                </a:lnTo>
                <a:lnTo>
                  <a:pt x="45570" y="117582"/>
                </a:lnTo>
                <a:lnTo>
                  <a:pt x="71140" y="40614"/>
                </a:lnTo>
                <a:lnTo>
                  <a:pt x="74140" y="28214"/>
                </a:lnTo>
                <a:lnTo>
                  <a:pt x="74946" y="21167"/>
                </a:lnTo>
                <a:close/>
              </a:path>
              <a:path w="177800" h="178435">
                <a:moveTo>
                  <a:pt x="147929" y="103009"/>
                </a:moveTo>
                <a:lnTo>
                  <a:pt x="121099" y="103009"/>
                </a:lnTo>
                <a:lnTo>
                  <a:pt x="113013" y="130186"/>
                </a:lnTo>
                <a:lnTo>
                  <a:pt x="105844" y="167652"/>
                </a:lnTo>
                <a:lnTo>
                  <a:pt x="107138" y="171241"/>
                </a:lnTo>
                <a:lnTo>
                  <a:pt x="112312" y="176787"/>
                </a:lnTo>
                <a:lnTo>
                  <a:pt x="115813" y="178174"/>
                </a:lnTo>
                <a:lnTo>
                  <a:pt x="126010" y="178174"/>
                </a:lnTo>
                <a:lnTo>
                  <a:pt x="132020" y="175967"/>
                </a:lnTo>
                <a:lnTo>
                  <a:pt x="141670" y="168863"/>
                </a:lnTo>
                <a:lnTo>
                  <a:pt x="149823" y="160809"/>
                </a:lnTo>
                <a:lnTo>
                  <a:pt x="150694" y="159694"/>
                </a:lnTo>
                <a:lnTo>
                  <a:pt x="137427" y="159694"/>
                </a:lnTo>
                <a:lnTo>
                  <a:pt x="136538" y="159202"/>
                </a:lnTo>
                <a:lnTo>
                  <a:pt x="135219" y="157228"/>
                </a:lnTo>
                <a:lnTo>
                  <a:pt x="134889" y="155689"/>
                </a:lnTo>
                <a:lnTo>
                  <a:pt x="135368" y="149016"/>
                </a:lnTo>
                <a:lnTo>
                  <a:pt x="137925" y="137551"/>
                </a:lnTo>
                <a:lnTo>
                  <a:pt x="142665" y="120718"/>
                </a:lnTo>
                <a:lnTo>
                  <a:pt x="147929" y="103009"/>
                </a:lnTo>
                <a:close/>
              </a:path>
              <a:path w="177800" h="178435">
                <a:moveTo>
                  <a:pt x="157623" y="137551"/>
                </a:moveTo>
                <a:lnTo>
                  <a:pt x="149012" y="150922"/>
                </a:lnTo>
                <a:lnTo>
                  <a:pt x="144261" y="156998"/>
                </a:lnTo>
                <a:lnTo>
                  <a:pt x="142175" y="158795"/>
                </a:lnTo>
                <a:lnTo>
                  <a:pt x="140270" y="159694"/>
                </a:lnTo>
                <a:lnTo>
                  <a:pt x="150694" y="159694"/>
                </a:lnTo>
                <a:lnTo>
                  <a:pt x="157861" y="150536"/>
                </a:lnTo>
                <a:lnTo>
                  <a:pt x="165785" y="138046"/>
                </a:lnTo>
                <a:lnTo>
                  <a:pt x="157623" y="137551"/>
                </a:lnTo>
                <a:close/>
              </a:path>
              <a:path w="177800" h="178435">
                <a:moveTo>
                  <a:pt x="177330" y="4095"/>
                </a:moveTo>
                <a:lnTo>
                  <a:pt x="148685" y="4095"/>
                </a:lnTo>
                <a:lnTo>
                  <a:pt x="142613" y="25199"/>
                </a:lnTo>
                <a:lnTo>
                  <a:pt x="137956" y="39753"/>
                </a:lnTo>
                <a:lnTo>
                  <a:pt x="119329" y="83048"/>
                </a:lnTo>
                <a:lnTo>
                  <a:pt x="89701" y="124649"/>
                </a:lnTo>
                <a:lnTo>
                  <a:pt x="56132" y="155276"/>
                </a:lnTo>
                <a:lnTo>
                  <a:pt x="50444" y="157391"/>
                </a:lnTo>
                <a:lnTo>
                  <a:pt x="70344" y="157391"/>
                </a:lnTo>
                <a:lnTo>
                  <a:pt x="77444" y="151532"/>
                </a:lnTo>
                <a:lnTo>
                  <a:pt x="85816" y="142710"/>
                </a:lnTo>
                <a:lnTo>
                  <a:pt x="94518" y="132947"/>
                </a:lnTo>
                <a:lnTo>
                  <a:pt x="103398" y="122744"/>
                </a:lnTo>
                <a:lnTo>
                  <a:pt x="112308" y="112598"/>
                </a:lnTo>
                <a:lnTo>
                  <a:pt x="121099" y="103009"/>
                </a:lnTo>
                <a:lnTo>
                  <a:pt x="147929" y="103009"/>
                </a:lnTo>
                <a:lnTo>
                  <a:pt x="177330" y="4095"/>
                </a:lnTo>
                <a:close/>
              </a:path>
              <a:path w="177800" h="178435">
                <a:moveTo>
                  <a:pt x="62787" y="0"/>
                </a:moveTo>
                <a:lnTo>
                  <a:pt x="26743" y="12549"/>
                </a:lnTo>
                <a:lnTo>
                  <a:pt x="0" y="41167"/>
                </a:lnTo>
                <a:lnTo>
                  <a:pt x="11152" y="39753"/>
                </a:lnTo>
                <a:lnTo>
                  <a:pt x="21465" y="29177"/>
                </a:lnTo>
                <a:lnTo>
                  <a:pt x="27566" y="24047"/>
                </a:lnTo>
                <a:lnTo>
                  <a:pt x="30754" y="22127"/>
                </a:lnTo>
                <a:lnTo>
                  <a:pt x="33945" y="21167"/>
                </a:lnTo>
                <a:lnTo>
                  <a:pt x="74946" y="21167"/>
                </a:lnTo>
                <a:lnTo>
                  <a:pt x="75040" y="20349"/>
                </a:lnTo>
                <a:lnTo>
                  <a:pt x="75140" y="13754"/>
                </a:lnTo>
                <a:lnTo>
                  <a:pt x="73508" y="9079"/>
                </a:lnTo>
                <a:lnTo>
                  <a:pt x="66983" y="1816"/>
                </a:lnTo>
                <a:lnTo>
                  <a:pt x="62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498636" y="6154310"/>
            <a:ext cx="240665" cy="261620"/>
          </a:xfrm>
          <a:custGeom>
            <a:avLst/>
            <a:gdLst/>
            <a:ahLst/>
            <a:cxnLst/>
            <a:rect l="l" t="t" r="r" b="b"/>
            <a:pathLst>
              <a:path w="240664" h="261620">
                <a:moveTo>
                  <a:pt x="161841" y="0"/>
                </a:moveTo>
                <a:lnTo>
                  <a:pt x="68226" y="0"/>
                </a:lnTo>
                <a:lnTo>
                  <a:pt x="65544" y="7167"/>
                </a:lnTo>
                <a:lnTo>
                  <a:pt x="67459" y="7296"/>
                </a:lnTo>
                <a:lnTo>
                  <a:pt x="81511" y="7360"/>
                </a:lnTo>
                <a:lnTo>
                  <a:pt x="88186" y="8741"/>
                </a:lnTo>
                <a:lnTo>
                  <a:pt x="95210" y="14267"/>
                </a:lnTo>
                <a:lnTo>
                  <a:pt x="96967" y="18021"/>
                </a:lnTo>
                <a:lnTo>
                  <a:pt x="96885" y="24825"/>
                </a:lnTo>
                <a:lnTo>
                  <a:pt x="41846" y="222479"/>
                </a:lnTo>
                <a:lnTo>
                  <a:pt x="22800" y="251071"/>
                </a:lnTo>
                <a:lnTo>
                  <a:pt x="19223" y="252735"/>
                </a:lnTo>
                <a:lnTo>
                  <a:pt x="12454" y="253695"/>
                </a:lnTo>
                <a:lnTo>
                  <a:pt x="2490" y="253951"/>
                </a:lnTo>
                <a:lnTo>
                  <a:pt x="0" y="261119"/>
                </a:lnTo>
                <a:lnTo>
                  <a:pt x="101872" y="261082"/>
                </a:lnTo>
                <a:lnTo>
                  <a:pt x="151598" y="256079"/>
                </a:lnTo>
                <a:lnTo>
                  <a:pt x="173386" y="247664"/>
                </a:lnTo>
                <a:lnTo>
                  <a:pt x="95391" y="247664"/>
                </a:lnTo>
                <a:lnTo>
                  <a:pt x="83286" y="246774"/>
                </a:lnTo>
                <a:lnTo>
                  <a:pt x="68466" y="245071"/>
                </a:lnTo>
                <a:lnTo>
                  <a:pt x="101373" y="129024"/>
                </a:lnTo>
                <a:lnTo>
                  <a:pt x="185492" y="129024"/>
                </a:lnTo>
                <a:lnTo>
                  <a:pt x="175979" y="121182"/>
                </a:lnTo>
                <a:lnTo>
                  <a:pt x="188393" y="117241"/>
                </a:lnTo>
                <a:lnTo>
                  <a:pt x="189550" y="116735"/>
                </a:lnTo>
                <a:lnTo>
                  <a:pt x="119496" y="116735"/>
                </a:lnTo>
                <a:lnTo>
                  <a:pt x="113493" y="116394"/>
                </a:lnTo>
                <a:lnTo>
                  <a:pt x="105190" y="115712"/>
                </a:lnTo>
                <a:lnTo>
                  <a:pt x="133708" y="15615"/>
                </a:lnTo>
                <a:lnTo>
                  <a:pt x="140945" y="14080"/>
                </a:lnTo>
                <a:lnTo>
                  <a:pt x="146890" y="13312"/>
                </a:lnTo>
                <a:lnTo>
                  <a:pt x="215265" y="13312"/>
                </a:lnTo>
                <a:lnTo>
                  <a:pt x="213857" y="12332"/>
                </a:lnTo>
                <a:lnTo>
                  <a:pt x="199869" y="5833"/>
                </a:lnTo>
                <a:lnTo>
                  <a:pt x="188099" y="2592"/>
                </a:lnTo>
                <a:lnTo>
                  <a:pt x="175423" y="648"/>
                </a:lnTo>
                <a:lnTo>
                  <a:pt x="161841" y="0"/>
                </a:lnTo>
                <a:close/>
              </a:path>
              <a:path w="240664" h="261620">
                <a:moveTo>
                  <a:pt x="185492" y="129024"/>
                </a:moveTo>
                <a:lnTo>
                  <a:pt x="101373" y="129024"/>
                </a:lnTo>
                <a:lnTo>
                  <a:pt x="117638" y="129027"/>
                </a:lnTo>
                <a:lnTo>
                  <a:pt x="132483" y="129977"/>
                </a:lnTo>
                <a:lnTo>
                  <a:pt x="172848" y="154316"/>
                </a:lnTo>
                <a:lnTo>
                  <a:pt x="178424" y="180868"/>
                </a:lnTo>
                <a:lnTo>
                  <a:pt x="177280" y="192676"/>
                </a:lnTo>
                <a:lnTo>
                  <a:pt x="146030" y="235683"/>
                </a:lnTo>
                <a:lnTo>
                  <a:pt x="95391" y="247664"/>
                </a:lnTo>
                <a:lnTo>
                  <a:pt x="173386" y="247664"/>
                </a:lnTo>
                <a:lnTo>
                  <a:pt x="202665" y="222441"/>
                </a:lnTo>
                <a:lnTo>
                  <a:pt x="216199" y="185312"/>
                </a:lnTo>
                <a:lnTo>
                  <a:pt x="216355" y="169438"/>
                </a:lnTo>
                <a:lnTo>
                  <a:pt x="212273" y="157546"/>
                </a:lnTo>
                <a:lnTo>
                  <a:pt x="204790" y="146150"/>
                </a:lnTo>
                <a:lnTo>
                  <a:pt x="195653" y="137186"/>
                </a:lnTo>
                <a:lnTo>
                  <a:pt x="185492" y="129024"/>
                </a:lnTo>
                <a:close/>
              </a:path>
              <a:path w="240664" h="261620">
                <a:moveTo>
                  <a:pt x="215265" y="13312"/>
                </a:moveTo>
                <a:lnTo>
                  <a:pt x="146890" y="13312"/>
                </a:lnTo>
                <a:lnTo>
                  <a:pt x="154003" y="13336"/>
                </a:lnTo>
                <a:lnTo>
                  <a:pt x="168870" y="14792"/>
                </a:lnTo>
                <a:lnTo>
                  <a:pt x="200544" y="44686"/>
                </a:lnTo>
                <a:lnTo>
                  <a:pt x="201738" y="60566"/>
                </a:lnTo>
                <a:lnTo>
                  <a:pt x="199634" y="71763"/>
                </a:lnTo>
                <a:lnTo>
                  <a:pt x="174909" y="104919"/>
                </a:lnTo>
                <a:lnTo>
                  <a:pt x="123201" y="116735"/>
                </a:lnTo>
                <a:lnTo>
                  <a:pt x="189550" y="116735"/>
                </a:lnTo>
                <a:lnTo>
                  <a:pt x="230028" y="88485"/>
                </a:lnTo>
                <a:lnTo>
                  <a:pt x="240580" y="51397"/>
                </a:lnTo>
                <a:lnTo>
                  <a:pt x="237728" y="39242"/>
                </a:lnTo>
                <a:lnTo>
                  <a:pt x="231359" y="27458"/>
                </a:lnTo>
                <a:lnTo>
                  <a:pt x="224064" y="19434"/>
                </a:lnTo>
                <a:lnTo>
                  <a:pt x="215265" y="133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621453" y="624135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4" y="147454"/>
                </a:moveTo>
                <a:lnTo>
                  <a:pt x="10278" y="147454"/>
                </a:lnTo>
                <a:lnTo>
                  <a:pt x="6893" y="148819"/>
                </a:lnTo>
                <a:lnTo>
                  <a:pt x="1379" y="154282"/>
                </a:lnTo>
                <a:lnTo>
                  <a:pt x="0" y="157694"/>
                </a:lnTo>
                <a:lnTo>
                  <a:pt x="83" y="166590"/>
                </a:lnTo>
                <a:lnTo>
                  <a:pt x="1512" y="170051"/>
                </a:lnTo>
                <a:lnTo>
                  <a:pt x="4535" y="172782"/>
                </a:lnTo>
                <a:lnTo>
                  <a:pt x="8698" y="176377"/>
                </a:lnTo>
                <a:lnTo>
                  <a:pt x="13295" y="178174"/>
                </a:lnTo>
                <a:lnTo>
                  <a:pt x="18387" y="178174"/>
                </a:lnTo>
                <a:lnTo>
                  <a:pt x="29438" y="175687"/>
                </a:lnTo>
                <a:lnTo>
                  <a:pt x="41613" y="167856"/>
                </a:lnTo>
                <a:lnTo>
                  <a:pt x="47792" y="161806"/>
                </a:lnTo>
                <a:lnTo>
                  <a:pt x="51369" y="157694"/>
                </a:lnTo>
                <a:lnTo>
                  <a:pt x="32844" y="157694"/>
                </a:lnTo>
                <a:lnTo>
                  <a:pt x="30337" y="156265"/>
                </a:lnTo>
                <a:lnTo>
                  <a:pt x="22567" y="149438"/>
                </a:lnTo>
                <a:lnTo>
                  <a:pt x="18304" y="147454"/>
                </a:lnTo>
                <a:close/>
              </a:path>
              <a:path w="183514" h="178435">
                <a:moveTo>
                  <a:pt x="121255" y="106910"/>
                </a:moveTo>
                <a:lnTo>
                  <a:pt x="88822" y="106910"/>
                </a:lnTo>
                <a:lnTo>
                  <a:pt x="93157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5" y="178051"/>
                </a:lnTo>
                <a:lnTo>
                  <a:pt x="131219" y="174465"/>
                </a:lnTo>
                <a:lnTo>
                  <a:pt x="145684" y="163462"/>
                </a:lnTo>
                <a:lnTo>
                  <a:pt x="152277" y="156350"/>
                </a:lnTo>
                <a:lnTo>
                  <a:pt x="133836" y="156350"/>
                </a:lnTo>
                <a:lnTo>
                  <a:pt x="132233" y="155371"/>
                </a:lnTo>
                <a:lnTo>
                  <a:pt x="129019" y="151457"/>
                </a:lnTo>
                <a:lnTo>
                  <a:pt x="127044" y="145481"/>
                </a:lnTo>
                <a:lnTo>
                  <a:pt x="124703" y="135487"/>
                </a:lnTo>
                <a:lnTo>
                  <a:pt x="121255" y="106910"/>
                </a:lnTo>
                <a:close/>
              </a:path>
              <a:path w="183514" h="178435">
                <a:moveTo>
                  <a:pt x="92957" y="15359"/>
                </a:moveTo>
                <a:lnTo>
                  <a:pt x="48689" y="15359"/>
                </a:lnTo>
                <a:lnTo>
                  <a:pt x="55547" y="17124"/>
                </a:lnTo>
                <a:lnTo>
                  <a:pt x="64861" y="24185"/>
                </a:lnTo>
                <a:lnTo>
                  <a:pt x="79019" y="69902"/>
                </a:lnTo>
                <a:lnTo>
                  <a:pt x="83590" y="90987"/>
                </a:lnTo>
                <a:lnTo>
                  <a:pt x="79148" y="99467"/>
                </a:lnTo>
                <a:lnTo>
                  <a:pt x="54532" y="138404"/>
                </a:lnTo>
                <a:lnTo>
                  <a:pt x="36102" y="157694"/>
                </a:lnTo>
                <a:lnTo>
                  <a:pt x="51369" y="157694"/>
                </a:lnTo>
                <a:lnTo>
                  <a:pt x="79183" y="120806"/>
                </a:lnTo>
                <a:lnTo>
                  <a:pt x="88822" y="106910"/>
                </a:lnTo>
                <a:lnTo>
                  <a:pt x="121255" y="106910"/>
                </a:lnTo>
                <a:lnTo>
                  <a:pt x="115467" y="58939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3" y="27120"/>
                </a:lnTo>
                <a:lnTo>
                  <a:pt x="95180" y="19983"/>
                </a:lnTo>
                <a:lnTo>
                  <a:pt x="92957" y="15359"/>
                </a:lnTo>
                <a:close/>
              </a:path>
              <a:path w="183514" h="178435">
                <a:moveTo>
                  <a:pt x="160197" y="132342"/>
                </a:moveTo>
                <a:lnTo>
                  <a:pt x="152931" y="143221"/>
                </a:lnTo>
                <a:lnTo>
                  <a:pt x="144503" y="151998"/>
                </a:lnTo>
                <a:lnTo>
                  <a:pt x="141053" y="154900"/>
                </a:lnTo>
                <a:lnTo>
                  <a:pt x="138029" y="156350"/>
                </a:lnTo>
                <a:lnTo>
                  <a:pt x="152277" y="156350"/>
                </a:lnTo>
                <a:lnTo>
                  <a:pt x="154225" y="154249"/>
                </a:lnTo>
                <a:lnTo>
                  <a:pt x="161868" y="143964"/>
                </a:lnTo>
                <a:lnTo>
                  <a:pt x="168612" y="132607"/>
                </a:lnTo>
                <a:lnTo>
                  <a:pt x="160197" y="132342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80" y="0"/>
                </a:lnTo>
                <a:lnTo>
                  <a:pt x="158137" y="650"/>
                </a:lnTo>
                <a:lnTo>
                  <a:pt x="126795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3" y="46993"/>
                </a:lnTo>
                <a:lnTo>
                  <a:pt x="130403" y="37688"/>
                </a:lnTo>
                <a:lnTo>
                  <a:pt x="136918" y="31023"/>
                </a:lnTo>
                <a:lnTo>
                  <a:pt x="141069" y="27407"/>
                </a:lnTo>
                <a:lnTo>
                  <a:pt x="144651" y="25599"/>
                </a:lnTo>
                <a:lnTo>
                  <a:pt x="180290" y="25599"/>
                </a:lnTo>
                <a:lnTo>
                  <a:pt x="181977" y="23957"/>
                </a:lnTo>
                <a:lnTo>
                  <a:pt x="182919" y="20543"/>
                </a:lnTo>
                <a:lnTo>
                  <a:pt x="182919" y="11220"/>
                </a:lnTo>
                <a:lnTo>
                  <a:pt x="181311" y="7546"/>
                </a:lnTo>
                <a:lnTo>
                  <a:pt x="174882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90" y="25599"/>
                </a:moveTo>
                <a:lnTo>
                  <a:pt x="149675" y="25599"/>
                </a:lnTo>
                <a:lnTo>
                  <a:pt x="153635" y="26692"/>
                </a:lnTo>
                <a:lnTo>
                  <a:pt x="159542" y="28879"/>
                </a:lnTo>
                <a:lnTo>
                  <a:pt x="162556" y="30106"/>
                </a:lnTo>
                <a:lnTo>
                  <a:pt x="165381" y="30718"/>
                </a:lnTo>
                <a:lnTo>
                  <a:pt x="172546" y="30718"/>
                </a:lnTo>
                <a:lnTo>
                  <a:pt x="176569" y="29076"/>
                </a:lnTo>
                <a:lnTo>
                  <a:pt x="180290" y="25599"/>
                </a:lnTo>
                <a:close/>
              </a:path>
              <a:path w="183514" h="178435">
                <a:moveTo>
                  <a:pt x="80953" y="0"/>
                </a:moveTo>
                <a:lnTo>
                  <a:pt x="29635" y="9215"/>
                </a:lnTo>
                <a:lnTo>
                  <a:pt x="29635" y="15742"/>
                </a:lnTo>
                <a:lnTo>
                  <a:pt x="33414" y="15487"/>
                </a:lnTo>
                <a:lnTo>
                  <a:pt x="36746" y="15359"/>
                </a:lnTo>
                <a:lnTo>
                  <a:pt x="92957" y="15359"/>
                </a:lnTo>
                <a:lnTo>
                  <a:pt x="91975" y="13317"/>
                </a:lnTo>
                <a:lnTo>
                  <a:pt x="87233" y="6654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290760" y="6148167"/>
            <a:ext cx="232410" cy="267335"/>
          </a:xfrm>
          <a:custGeom>
            <a:avLst/>
            <a:gdLst/>
            <a:ahLst/>
            <a:cxnLst/>
            <a:rect l="l" t="t" r="r" b="b"/>
            <a:pathLst>
              <a:path w="232410" h="267335">
                <a:moveTo>
                  <a:pt x="221352" y="0"/>
                </a:moveTo>
                <a:lnTo>
                  <a:pt x="214485" y="0"/>
                </a:lnTo>
                <a:lnTo>
                  <a:pt x="48385" y="225934"/>
                </a:lnTo>
                <a:lnTo>
                  <a:pt x="39943" y="236572"/>
                </a:lnTo>
                <a:lnTo>
                  <a:pt x="32468" y="245015"/>
                </a:lnTo>
                <a:lnTo>
                  <a:pt x="25926" y="251262"/>
                </a:lnTo>
                <a:lnTo>
                  <a:pt x="14767" y="257606"/>
                </a:lnTo>
                <a:lnTo>
                  <a:pt x="2108" y="260094"/>
                </a:lnTo>
                <a:lnTo>
                  <a:pt x="0" y="267262"/>
                </a:lnTo>
                <a:lnTo>
                  <a:pt x="76243" y="267262"/>
                </a:lnTo>
                <a:lnTo>
                  <a:pt x="78350" y="260094"/>
                </a:lnTo>
                <a:lnTo>
                  <a:pt x="70685" y="259838"/>
                </a:lnTo>
                <a:lnTo>
                  <a:pt x="65194" y="258257"/>
                </a:lnTo>
                <a:lnTo>
                  <a:pt x="58550" y="252444"/>
                </a:lnTo>
                <a:lnTo>
                  <a:pt x="56987" y="249166"/>
                </a:lnTo>
                <a:lnTo>
                  <a:pt x="56890" y="241881"/>
                </a:lnTo>
                <a:lnTo>
                  <a:pt x="57656" y="238625"/>
                </a:lnTo>
                <a:lnTo>
                  <a:pt x="60723" y="231659"/>
                </a:lnTo>
                <a:lnTo>
                  <a:pt x="64554" y="225850"/>
                </a:lnTo>
                <a:lnTo>
                  <a:pt x="70495" y="217966"/>
                </a:lnTo>
                <a:lnTo>
                  <a:pt x="97480" y="181246"/>
                </a:lnTo>
                <a:lnTo>
                  <a:pt x="203471" y="181246"/>
                </a:lnTo>
                <a:lnTo>
                  <a:pt x="204784" y="167934"/>
                </a:lnTo>
                <a:lnTo>
                  <a:pt x="107266" y="167934"/>
                </a:lnTo>
                <a:lnTo>
                  <a:pt x="182088" y="66175"/>
                </a:lnTo>
                <a:lnTo>
                  <a:pt x="214823" y="66175"/>
                </a:lnTo>
                <a:lnTo>
                  <a:pt x="221352" y="0"/>
                </a:lnTo>
                <a:close/>
              </a:path>
              <a:path w="232410" h="267335">
                <a:moveTo>
                  <a:pt x="232081" y="260094"/>
                </a:moveTo>
                <a:lnTo>
                  <a:pt x="129988" y="260094"/>
                </a:lnTo>
                <a:lnTo>
                  <a:pt x="127880" y="267262"/>
                </a:lnTo>
                <a:lnTo>
                  <a:pt x="229972" y="267262"/>
                </a:lnTo>
                <a:lnTo>
                  <a:pt x="232081" y="260094"/>
                </a:lnTo>
                <a:close/>
              </a:path>
              <a:path w="232410" h="267335">
                <a:moveTo>
                  <a:pt x="203471" y="181246"/>
                </a:moveTo>
                <a:lnTo>
                  <a:pt x="170671" y="181246"/>
                </a:lnTo>
                <a:lnTo>
                  <a:pt x="166957" y="218974"/>
                </a:lnTo>
                <a:lnTo>
                  <a:pt x="165180" y="234057"/>
                </a:lnTo>
                <a:lnTo>
                  <a:pt x="163327" y="242638"/>
                </a:lnTo>
                <a:lnTo>
                  <a:pt x="161283" y="248271"/>
                </a:lnTo>
                <a:lnTo>
                  <a:pt x="158409" y="252296"/>
                </a:lnTo>
                <a:lnTo>
                  <a:pt x="154705" y="254718"/>
                </a:lnTo>
                <a:lnTo>
                  <a:pt x="149467" y="258302"/>
                </a:lnTo>
                <a:lnTo>
                  <a:pt x="142697" y="260094"/>
                </a:lnTo>
                <a:lnTo>
                  <a:pt x="222244" y="260094"/>
                </a:lnTo>
                <a:lnTo>
                  <a:pt x="215252" y="259200"/>
                </a:lnTo>
                <a:lnTo>
                  <a:pt x="206949" y="255628"/>
                </a:lnTo>
                <a:lnTo>
                  <a:pt x="203659" y="252878"/>
                </a:lnTo>
                <a:lnTo>
                  <a:pt x="201232" y="249166"/>
                </a:lnTo>
                <a:lnTo>
                  <a:pt x="199317" y="246479"/>
                </a:lnTo>
                <a:lnTo>
                  <a:pt x="198373" y="242638"/>
                </a:lnTo>
                <a:lnTo>
                  <a:pt x="198375" y="234057"/>
                </a:lnTo>
                <a:lnTo>
                  <a:pt x="198869" y="227636"/>
                </a:lnTo>
                <a:lnTo>
                  <a:pt x="199891" y="217534"/>
                </a:lnTo>
                <a:lnTo>
                  <a:pt x="203471" y="181246"/>
                </a:lnTo>
                <a:close/>
              </a:path>
              <a:path w="232410" h="267335">
                <a:moveTo>
                  <a:pt x="214823" y="66175"/>
                </a:moveTo>
                <a:lnTo>
                  <a:pt x="182088" y="66175"/>
                </a:lnTo>
                <a:lnTo>
                  <a:pt x="171982" y="167934"/>
                </a:lnTo>
                <a:lnTo>
                  <a:pt x="204784" y="167934"/>
                </a:lnTo>
                <a:lnTo>
                  <a:pt x="214823" y="661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33577" y="624135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4"/>
                </a:moveTo>
                <a:lnTo>
                  <a:pt x="10278" y="147454"/>
                </a:lnTo>
                <a:lnTo>
                  <a:pt x="6892" y="148819"/>
                </a:lnTo>
                <a:lnTo>
                  <a:pt x="1379" y="154282"/>
                </a:lnTo>
                <a:lnTo>
                  <a:pt x="0" y="157694"/>
                </a:lnTo>
                <a:lnTo>
                  <a:pt x="83" y="166590"/>
                </a:lnTo>
                <a:lnTo>
                  <a:pt x="1511" y="170051"/>
                </a:lnTo>
                <a:lnTo>
                  <a:pt x="4535" y="172782"/>
                </a:lnTo>
                <a:lnTo>
                  <a:pt x="8696" y="176377"/>
                </a:lnTo>
                <a:lnTo>
                  <a:pt x="13295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1" y="161806"/>
                </a:lnTo>
                <a:lnTo>
                  <a:pt x="51368" y="157694"/>
                </a:lnTo>
                <a:lnTo>
                  <a:pt x="32844" y="157694"/>
                </a:lnTo>
                <a:lnTo>
                  <a:pt x="30337" y="156265"/>
                </a:lnTo>
                <a:lnTo>
                  <a:pt x="22566" y="149438"/>
                </a:lnTo>
                <a:lnTo>
                  <a:pt x="18303" y="147454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4" y="178051"/>
                </a:lnTo>
                <a:lnTo>
                  <a:pt x="131219" y="174465"/>
                </a:lnTo>
                <a:lnTo>
                  <a:pt x="145684" y="163462"/>
                </a:lnTo>
                <a:lnTo>
                  <a:pt x="152277" y="156350"/>
                </a:lnTo>
                <a:lnTo>
                  <a:pt x="133835" y="156350"/>
                </a:lnTo>
                <a:lnTo>
                  <a:pt x="132233" y="155371"/>
                </a:lnTo>
                <a:lnTo>
                  <a:pt x="129019" y="151457"/>
                </a:lnTo>
                <a:lnTo>
                  <a:pt x="127044" y="145481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59"/>
                </a:moveTo>
                <a:lnTo>
                  <a:pt x="48689" y="15359"/>
                </a:lnTo>
                <a:lnTo>
                  <a:pt x="55547" y="17124"/>
                </a:lnTo>
                <a:lnTo>
                  <a:pt x="64860" y="24185"/>
                </a:lnTo>
                <a:lnTo>
                  <a:pt x="79018" y="69902"/>
                </a:lnTo>
                <a:lnTo>
                  <a:pt x="83589" y="90986"/>
                </a:lnTo>
                <a:lnTo>
                  <a:pt x="79147" y="99466"/>
                </a:lnTo>
                <a:lnTo>
                  <a:pt x="54532" y="138404"/>
                </a:lnTo>
                <a:lnTo>
                  <a:pt x="36102" y="157694"/>
                </a:lnTo>
                <a:lnTo>
                  <a:pt x="51368" y="157694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6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3" y="27119"/>
                </a:lnTo>
                <a:lnTo>
                  <a:pt x="95178" y="19983"/>
                </a:lnTo>
                <a:lnTo>
                  <a:pt x="92956" y="15359"/>
                </a:lnTo>
                <a:close/>
              </a:path>
              <a:path w="183514" h="178435">
                <a:moveTo>
                  <a:pt x="160196" y="132343"/>
                </a:moveTo>
                <a:lnTo>
                  <a:pt x="152929" y="143221"/>
                </a:lnTo>
                <a:lnTo>
                  <a:pt x="144501" y="151998"/>
                </a:lnTo>
                <a:lnTo>
                  <a:pt x="141052" y="154900"/>
                </a:lnTo>
                <a:lnTo>
                  <a:pt x="138029" y="156350"/>
                </a:lnTo>
                <a:lnTo>
                  <a:pt x="152277" y="156350"/>
                </a:lnTo>
                <a:lnTo>
                  <a:pt x="154225" y="154249"/>
                </a:lnTo>
                <a:lnTo>
                  <a:pt x="161868" y="143964"/>
                </a:lnTo>
                <a:lnTo>
                  <a:pt x="168612" y="132607"/>
                </a:lnTo>
                <a:lnTo>
                  <a:pt x="160196" y="132343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80" y="0"/>
                </a:lnTo>
                <a:lnTo>
                  <a:pt x="158137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2" y="46994"/>
                </a:lnTo>
                <a:lnTo>
                  <a:pt x="130402" y="37688"/>
                </a:lnTo>
                <a:lnTo>
                  <a:pt x="136917" y="31023"/>
                </a:lnTo>
                <a:lnTo>
                  <a:pt x="141069" y="27407"/>
                </a:lnTo>
                <a:lnTo>
                  <a:pt x="144650" y="25599"/>
                </a:lnTo>
                <a:lnTo>
                  <a:pt x="180289" y="25599"/>
                </a:lnTo>
                <a:lnTo>
                  <a:pt x="181977" y="23957"/>
                </a:lnTo>
                <a:lnTo>
                  <a:pt x="182918" y="20543"/>
                </a:lnTo>
                <a:lnTo>
                  <a:pt x="182918" y="11220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89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1" y="30718"/>
                </a:lnTo>
                <a:lnTo>
                  <a:pt x="172544" y="30718"/>
                </a:lnTo>
                <a:lnTo>
                  <a:pt x="176569" y="29076"/>
                </a:lnTo>
                <a:lnTo>
                  <a:pt x="180289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5" y="9215"/>
                </a:lnTo>
                <a:lnTo>
                  <a:pt x="29635" y="15742"/>
                </a:lnTo>
                <a:lnTo>
                  <a:pt x="33413" y="15487"/>
                </a:lnTo>
                <a:lnTo>
                  <a:pt x="36746" y="15359"/>
                </a:lnTo>
                <a:lnTo>
                  <a:pt x="92956" y="15359"/>
                </a:lnTo>
                <a:lnTo>
                  <a:pt x="91974" y="13317"/>
                </a:lnTo>
                <a:lnTo>
                  <a:pt x="87233" y="6654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85799" y="6154308"/>
            <a:ext cx="307975" cy="267335"/>
          </a:xfrm>
          <a:custGeom>
            <a:avLst/>
            <a:gdLst/>
            <a:ahLst/>
            <a:cxnLst/>
            <a:rect l="l" t="t" r="r" b="b"/>
            <a:pathLst>
              <a:path w="307975" h="267335">
                <a:moveTo>
                  <a:pt x="143582" y="47424"/>
                </a:moveTo>
                <a:lnTo>
                  <a:pt x="108624" y="47424"/>
                </a:lnTo>
                <a:lnTo>
                  <a:pt x="193663" y="267263"/>
                </a:lnTo>
                <a:lnTo>
                  <a:pt x="199124" y="267263"/>
                </a:lnTo>
                <a:lnTo>
                  <a:pt x="218130" y="200687"/>
                </a:lnTo>
                <a:lnTo>
                  <a:pt x="202892" y="200687"/>
                </a:lnTo>
                <a:lnTo>
                  <a:pt x="143582" y="47424"/>
                </a:lnTo>
                <a:close/>
              </a:path>
              <a:path w="307975" h="267335">
                <a:moveTo>
                  <a:pt x="125229" y="0"/>
                </a:moveTo>
                <a:lnTo>
                  <a:pt x="59828" y="0"/>
                </a:lnTo>
                <a:lnTo>
                  <a:pt x="59840" y="7252"/>
                </a:lnTo>
                <a:lnTo>
                  <a:pt x="74145" y="8882"/>
                </a:lnTo>
                <a:lnTo>
                  <a:pt x="84258" y="12225"/>
                </a:lnTo>
                <a:lnTo>
                  <a:pt x="89942" y="15200"/>
                </a:lnTo>
                <a:lnTo>
                  <a:pt x="95275" y="20651"/>
                </a:lnTo>
                <a:lnTo>
                  <a:pt x="100256" y="28576"/>
                </a:lnTo>
                <a:lnTo>
                  <a:pt x="44496" y="222279"/>
                </a:lnTo>
                <a:lnTo>
                  <a:pt x="19735" y="252906"/>
                </a:lnTo>
                <a:lnTo>
                  <a:pt x="2682" y="253951"/>
                </a:lnTo>
                <a:lnTo>
                  <a:pt x="0" y="261119"/>
                </a:lnTo>
                <a:lnTo>
                  <a:pt x="82166" y="261119"/>
                </a:lnTo>
                <a:lnTo>
                  <a:pt x="84082" y="253951"/>
                </a:lnTo>
                <a:lnTo>
                  <a:pt x="72331" y="253055"/>
                </a:lnTo>
                <a:lnTo>
                  <a:pt x="64889" y="251362"/>
                </a:lnTo>
                <a:lnTo>
                  <a:pt x="58630" y="246381"/>
                </a:lnTo>
                <a:lnTo>
                  <a:pt x="57066" y="242703"/>
                </a:lnTo>
                <a:lnTo>
                  <a:pt x="57132" y="235513"/>
                </a:lnTo>
                <a:lnTo>
                  <a:pt x="58669" y="224283"/>
                </a:lnTo>
                <a:lnTo>
                  <a:pt x="62238" y="209664"/>
                </a:lnTo>
                <a:lnTo>
                  <a:pt x="108624" y="47424"/>
                </a:lnTo>
                <a:lnTo>
                  <a:pt x="143582" y="47424"/>
                </a:lnTo>
                <a:lnTo>
                  <a:pt x="125229" y="0"/>
                </a:lnTo>
                <a:close/>
              </a:path>
              <a:path w="307975" h="267335">
                <a:moveTo>
                  <a:pt x="307955" y="0"/>
                </a:moveTo>
                <a:lnTo>
                  <a:pt x="224576" y="0"/>
                </a:lnTo>
                <a:lnTo>
                  <a:pt x="222468" y="7167"/>
                </a:lnTo>
                <a:lnTo>
                  <a:pt x="224128" y="7296"/>
                </a:lnTo>
                <a:lnTo>
                  <a:pt x="236327" y="7360"/>
                </a:lnTo>
                <a:lnTo>
                  <a:pt x="242523" y="8696"/>
                </a:lnTo>
                <a:lnTo>
                  <a:pt x="249165" y="14039"/>
                </a:lnTo>
                <a:lnTo>
                  <a:pt x="250826" y="17734"/>
                </a:lnTo>
                <a:lnTo>
                  <a:pt x="250721" y="25500"/>
                </a:lnTo>
                <a:lnTo>
                  <a:pt x="249083" y="36940"/>
                </a:lnTo>
                <a:lnTo>
                  <a:pt x="245460" y="51488"/>
                </a:lnTo>
                <a:lnTo>
                  <a:pt x="202892" y="200687"/>
                </a:lnTo>
                <a:lnTo>
                  <a:pt x="218130" y="200687"/>
                </a:lnTo>
                <a:lnTo>
                  <a:pt x="263615" y="41360"/>
                </a:lnTo>
                <a:lnTo>
                  <a:pt x="286304" y="9872"/>
                </a:lnTo>
                <a:lnTo>
                  <a:pt x="290520" y="7941"/>
                </a:lnTo>
                <a:lnTo>
                  <a:pt x="296970" y="7040"/>
                </a:lnTo>
                <a:lnTo>
                  <a:pt x="305697" y="7040"/>
                </a:lnTo>
                <a:lnTo>
                  <a:pt x="307955" y="0"/>
                </a:lnTo>
                <a:close/>
              </a:path>
              <a:path w="307975" h="267335">
                <a:moveTo>
                  <a:pt x="305697" y="7040"/>
                </a:moveTo>
                <a:lnTo>
                  <a:pt x="296970" y="7040"/>
                </a:lnTo>
                <a:lnTo>
                  <a:pt x="305657" y="7167"/>
                </a:lnTo>
                <a:lnTo>
                  <a:pt x="305697" y="7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572761" y="4807756"/>
            <a:ext cx="381000" cy="278765"/>
          </a:xfrm>
          <a:custGeom>
            <a:avLst/>
            <a:gdLst/>
            <a:ahLst/>
            <a:cxnLst/>
            <a:rect l="l" t="t" r="r" b="b"/>
            <a:pathLst>
              <a:path w="381000" h="278764">
                <a:moveTo>
                  <a:pt x="155468" y="207439"/>
                </a:moveTo>
                <a:lnTo>
                  <a:pt x="128233" y="207439"/>
                </a:lnTo>
                <a:lnTo>
                  <a:pt x="119650" y="237201"/>
                </a:lnTo>
                <a:lnTo>
                  <a:pt x="116548" y="250282"/>
                </a:lnTo>
                <a:lnTo>
                  <a:pt x="115674" y="258916"/>
                </a:lnTo>
                <a:lnTo>
                  <a:pt x="115560" y="266942"/>
                </a:lnTo>
                <a:lnTo>
                  <a:pt x="116779" y="270926"/>
                </a:lnTo>
                <a:lnTo>
                  <a:pt x="122060" y="277007"/>
                </a:lnTo>
                <a:lnTo>
                  <a:pt x="125134" y="278526"/>
                </a:lnTo>
                <a:lnTo>
                  <a:pt x="133612" y="277812"/>
                </a:lnTo>
                <a:lnTo>
                  <a:pt x="143205" y="272741"/>
                </a:lnTo>
                <a:lnTo>
                  <a:pt x="157010" y="260732"/>
                </a:lnTo>
                <a:lnTo>
                  <a:pt x="157852" y="259647"/>
                </a:lnTo>
                <a:lnTo>
                  <a:pt x="145940" y="259647"/>
                </a:lnTo>
                <a:lnTo>
                  <a:pt x="145169" y="259139"/>
                </a:lnTo>
                <a:lnTo>
                  <a:pt x="143669" y="257114"/>
                </a:lnTo>
                <a:lnTo>
                  <a:pt x="143290" y="256047"/>
                </a:lnTo>
                <a:lnTo>
                  <a:pt x="143350" y="250756"/>
                </a:lnTo>
                <a:lnTo>
                  <a:pt x="145117" y="242826"/>
                </a:lnTo>
                <a:lnTo>
                  <a:pt x="155468" y="207439"/>
                </a:lnTo>
                <a:close/>
              </a:path>
              <a:path w="381000" h="278764">
                <a:moveTo>
                  <a:pt x="216058" y="247807"/>
                </a:moveTo>
                <a:lnTo>
                  <a:pt x="208032" y="247807"/>
                </a:lnTo>
                <a:lnTo>
                  <a:pt x="204644" y="249172"/>
                </a:lnTo>
                <a:lnTo>
                  <a:pt x="199132" y="254633"/>
                </a:lnTo>
                <a:lnTo>
                  <a:pt x="197753" y="258047"/>
                </a:lnTo>
                <a:lnTo>
                  <a:pt x="197836" y="266942"/>
                </a:lnTo>
                <a:lnTo>
                  <a:pt x="199263" y="270403"/>
                </a:lnTo>
                <a:lnTo>
                  <a:pt x="202291" y="273135"/>
                </a:lnTo>
                <a:lnTo>
                  <a:pt x="206449" y="276729"/>
                </a:lnTo>
                <a:lnTo>
                  <a:pt x="211049" y="278526"/>
                </a:lnTo>
                <a:lnTo>
                  <a:pt x="216160" y="278521"/>
                </a:lnTo>
                <a:lnTo>
                  <a:pt x="227192" y="276039"/>
                </a:lnTo>
                <a:lnTo>
                  <a:pt x="239366" y="268209"/>
                </a:lnTo>
                <a:lnTo>
                  <a:pt x="245545" y="262159"/>
                </a:lnTo>
                <a:lnTo>
                  <a:pt x="249123" y="258047"/>
                </a:lnTo>
                <a:lnTo>
                  <a:pt x="230602" y="258047"/>
                </a:lnTo>
                <a:lnTo>
                  <a:pt x="228090" y="256617"/>
                </a:lnTo>
                <a:lnTo>
                  <a:pt x="220322" y="249791"/>
                </a:lnTo>
                <a:lnTo>
                  <a:pt x="216058" y="247807"/>
                </a:lnTo>
                <a:close/>
              </a:path>
              <a:path w="381000" h="278764">
                <a:moveTo>
                  <a:pt x="319011" y="207263"/>
                </a:moveTo>
                <a:lnTo>
                  <a:pt x="286575" y="207263"/>
                </a:lnTo>
                <a:lnTo>
                  <a:pt x="290911" y="226465"/>
                </a:lnTo>
                <a:lnTo>
                  <a:pt x="301988" y="266942"/>
                </a:lnTo>
                <a:lnTo>
                  <a:pt x="311717" y="278526"/>
                </a:lnTo>
                <a:lnTo>
                  <a:pt x="320459" y="278402"/>
                </a:lnTo>
                <a:lnTo>
                  <a:pt x="328975" y="274816"/>
                </a:lnTo>
                <a:lnTo>
                  <a:pt x="343440" y="263813"/>
                </a:lnTo>
                <a:lnTo>
                  <a:pt x="350033" y="256702"/>
                </a:lnTo>
                <a:lnTo>
                  <a:pt x="331589" y="256702"/>
                </a:lnTo>
                <a:lnTo>
                  <a:pt x="329992" y="255724"/>
                </a:lnTo>
                <a:lnTo>
                  <a:pt x="326775" y="251809"/>
                </a:lnTo>
                <a:lnTo>
                  <a:pt x="324799" y="245833"/>
                </a:lnTo>
                <a:lnTo>
                  <a:pt x="322459" y="235838"/>
                </a:lnTo>
                <a:lnTo>
                  <a:pt x="319011" y="207263"/>
                </a:lnTo>
                <a:close/>
              </a:path>
              <a:path w="381000" h="278764">
                <a:moveTo>
                  <a:pt x="125800" y="100351"/>
                </a:moveTo>
                <a:lnTo>
                  <a:pt x="82231" y="110568"/>
                </a:lnTo>
                <a:lnTo>
                  <a:pt x="49531" y="133242"/>
                </a:lnTo>
                <a:lnTo>
                  <a:pt x="24292" y="162358"/>
                </a:lnTo>
                <a:lnTo>
                  <a:pt x="5794" y="198019"/>
                </a:lnTo>
                <a:lnTo>
                  <a:pt x="0" y="235838"/>
                </a:lnTo>
                <a:lnTo>
                  <a:pt x="2057" y="247332"/>
                </a:lnTo>
                <a:lnTo>
                  <a:pt x="7288" y="258673"/>
                </a:lnTo>
                <a:lnTo>
                  <a:pt x="16322" y="270029"/>
                </a:lnTo>
                <a:lnTo>
                  <a:pt x="27399" y="276401"/>
                </a:lnTo>
                <a:lnTo>
                  <a:pt x="40203" y="278521"/>
                </a:lnTo>
                <a:lnTo>
                  <a:pt x="50839" y="277061"/>
                </a:lnTo>
                <a:lnTo>
                  <a:pt x="86741" y="255998"/>
                </a:lnTo>
                <a:lnTo>
                  <a:pt x="49550" y="255998"/>
                </a:lnTo>
                <a:lnTo>
                  <a:pt x="43682" y="253462"/>
                </a:lnTo>
                <a:lnTo>
                  <a:pt x="35741" y="244313"/>
                </a:lnTo>
                <a:lnTo>
                  <a:pt x="32633" y="233999"/>
                </a:lnTo>
                <a:lnTo>
                  <a:pt x="31980" y="216162"/>
                </a:lnTo>
                <a:lnTo>
                  <a:pt x="33792" y="205326"/>
                </a:lnTo>
                <a:lnTo>
                  <a:pt x="55012" y="157699"/>
                </a:lnTo>
                <a:lnTo>
                  <a:pt x="85126" y="122049"/>
                </a:lnTo>
                <a:lnTo>
                  <a:pt x="115430" y="109567"/>
                </a:lnTo>
                <a:lnTo>
                  <a:pt x="145406" y="109567"/>
                </a:lnTo>
                <a:lnTo>
                  <a:pt x="143008" y="107444"/>
                </a:lnTo>
                <a:lnTo>
                  <a:pt x="132224" y="101770"/>
                </a:lnTo>
                <a:lnTo>
                  <a:pt x="125800" y="100351"/>
                </a:lnTo>
                <a:close/>
              </a:path>
              <a:path w="381000" h="278764">
                <a:moveTo>
                  <a:pt x="164525" y="237201"/>
                </a:moveTo>
                <a:lnTo>
                  <a:pt x="156362" y="250407"/>
                </a:lnTo>
                <a:lnTo>
                  <a:pt x="150843" y="257454"/>
                </a:lnTo>
                <a:lnTo>
                  <a:pt x="149249" y="258916"/>
                </a:lnTo>
                <a:lnTo>
                  <a:pt x="147880" y="259647"/>
                </a:lnTo>
                <a:lnTo>
                  <a:pt x="157852" y="259647"/>
                </a:lnTo>
                <a:lnTo>
                  <a:pt x="164756" y="250756"/>
                </a:lnTo>
                <a:lnTo>
                  <a:pt x="172447" y="238798"/>
                </a:lnTo>
                <a:lnTo>
                  <a:pt x="164525" y="237201"/>
                </a:lnTo>
                <a:close/>
              </a:path>
              <a:path w="381000" h="278764">
                <a:moveTo>
                  <a:pt x="290713" y="115712"/>
                </a:moveTo>
                <a:lnTo>
                  <a:pt x="246446" y="115712"/>
                </a:lnTo>
                <a:lnTo>
                  <a:pt x="253302" y="117476"/>
                </a:lnTo>
                <a:lnTo>
                  <a:pt x="262616" y="124537"/>
                </a:lnTo>
                <a:lnTo>
                  <a:pt x="276815" y="170440"/>
                </a:lnTo>
                <a:lnTo>
                  <a:pt x="281345" y="191339"/>
                </a:lnTo>
                <a:lnTo>
                  <a:pt x="276903" y="199819"/>
                </a:lnTo>
                <a:lnTo>
                  <a:pt x="252255" y="238798"/>
                </a:lnTo>
                <a:lnTo>
                  <a:pt x="233858" y="258047"/>
                </a:lnTo>
                <a:lnTo>
                  <a:pt x="249123" y="258047"/>
                </a:lnTo>
                <a:lnTo>
                  <a:pt x="277584" y="220226"/>
                </a:lnTo>
                <a:lnTo>
                  <a:pt x="286575" y="207263"/>
                </a:lnTo>
                <a:lnTo>
                  <a:pt x="319011" y="207263"/>
                </a:lnTo>
                <a:lnTo>
                  <a:pt x="313222" y="159290"/>
                </a:lnTo>
                <a:lnTo>
                  <a:pt x="314930" y="156671"/>
                </a:lnTo>
                <a:lnTo>
                  <a:pt x="303285" y="156671"/>
                </a:lnTo>
                <a:lnTo>
                  <a:pt x="298920" y="139487"/>
                </a:lnTo>
                <a:lnTo>
                  <a:pt x="295498" y="127472"/>
                </a:lnTo>
                <a:lnTo>
                  <a:pt x="292936" y="120335"/>
                </a:lnTo>
                <a:lnTo>
                  <a:pt x="290713" y="115712"/>
                </a:lnTo>
                <a:close/>
              </a:path>
              <a:path w="381000" h="278764">
                <a:moveTo>
                  <a:pt x="357952" y="232694"/>
                </a:moveTo>
                <a:lnTo>
                  <a:pt x="350685" y="243574"/>
                </a:lnTo>
                <a:lnTo>
                  <a:pt x="342259" y="252351"/>
                </a:lnTo>
                <a:lnTo>
                  <a:pt x="338807" y="255252"/>
                </a:lnTo>
                <a:lnTo>
                  <a:pt x="335786" y="256702"/>
                </a:lnTo>
                <a:lnTo>
                  <a:pt x="350033" y="256702"/>
                </a:lnTo>
                <a:lnTo>
                  <a:pt x="352005" y="254569"/>
                </a:lnTo>
                <a:lnTo>
                  <a:pt x="359626" y="244313"/>
                </a:lnTo>
                <a:lnTo>
                  <a:pt x="366368" y="232958"/>
                </a:lnTo>
                <a:lnTo>
                  <a:pt x="357952" y="232694"/>
                </a:lnTo>
                <a:close/>
              </a:path>
              <a:path w="381000" h="278764">
                <a:moveTo>
                  <a:pt x="145406" y="109567"/>
                </a:moveTo>
                <a:lnTo>
                  <a:pt x="123424" y="109567"/>
                </a:lnTo>
                <a:lnTo>
                  <a:pt x="130016" y="112071"/>
                </a:lnTo>
                <a:lnTo>
                  <a:pt x="140406" y="122087"/>
                </a:lnTo>
                <a:lnTo>
                  <a:pt x="143002" y="128703"/>
                </a:lnTo>
                <a:lnTo>
                  <a:pt x="142895" y="139584"/>
                </a:lnTo>
                <a:lnTo>
                  <a:pt x="142099" y="148026"/>
                </a:lnTo>
                <a:lnTo>
                  <a:pt x="124287" y="192268"/>
                </a:lnTo>
                <a:lnTo>
                  <a:pt x="94548" y="233132"/>
                </a:lnTo>
                <a:lnTo>
                  <a:pt x="56384" y="255998"/>
                </a:lnTo>
                <a:lnTo>
                  <a:pt x="86741" y="255998"/>
                </a:lnTo>
                <a:lnTo>
                  <a:pt x="118860" y="220226"/>
                </a:lnTo>
                <a:lnTo>
                  <a:pt x="128233" y="207439"/>
                </a:lnTo>
                <a:lnTo>
                  <a:pt x="155468" y="207439"/>
                </a:lnTo>
                <a:lnTo>
                  <a:pt x="181415" y="118734"/>
                </a:lnTo>
                <a:lnTo>
                  <a:pt x="153576" y="118734"/>
                </a:lnTo>
                <a:lnTo>
                  <a:pt x="148326" y="112153"/>
                </a:lnTo>
                <a:lnTo>
                  <a:pt x="145406" y="109567"/>
                </a:lnTo>
                <a:close/>
              </a:path>
              <a:path w="381000" h="278764">
                <a:moveTo>
                  <a:pt x="368314" y="100351"/>
                </a:moveTo>
                <a:lnTo>
                  <a:pt x="359235" y="100351"/>
                </a:lnTo>
                <a:lnTo>
                  <a:pt x="355896" y="101001"/>
                </a:lnTo>
                <a:lnTo>
                  <a:pt x="324546" y="125519"/>
                </a:lnTo>
                <a:lnTo>
                  <a:pt x="303285" y="156671"/>
                </a:lnTo>
                <a:lnTo>
                  <a:pt x="314930" y="156671"/>
                </a:lnTo>
                <a:lnTo>
                  <a:pt x="321008" y="147345"/>
                </a:lnTo>
                <a:lnTo>
                  <a:pt x="328158" y="138040"/>
                </a:lnTo>
                <a:lnTo>
                  <a:pt x="334674" y="131375"/>
                </a:lnTo>
                <a:lnTo>
                  <a:pt x="338823" y="127759"/>
                </a:lnTo>
                <a:lnTo>
                  <a:pt x="342405" y="125950"/>
                </a:lnTo>
                <a:lnTo>
                  <a:pt x="378044" y="125950"/>
                </a:lnTo>
                <a:lnTo>
                  <a:pt x="379733" y="124308"/>
                </a:lnTo>
                <a:lnTo>
                  <a:pt x="380671" y="120895"/>
                </a:lnTo>
                <a:lnTo>
                  <a:pt x="380671" y="111573"/>
                </a:lnTo>
                <a:lnTo>
                  <a:pt x="379066" y="107897"/>
                </a:lnTo>
                <a:lnTo>
                  <a:pt x="372636" y="101860"/>
                </a:lnTo>
                <a:lnTo>
                  <a:pt x="368314" y="100351"/>
                </a:lnTo>
                <a:close/>
              </a:path>
              <a:path w="381000" h="278764">
                <a:moveTo>
                  <a:pt x="378044" y="125950"/>
                </a:moveTo>
                <a:lnTo>
                  <a:pt x="347430" y="125950"/>
                </a:lnTo>
                <a:lnTo>
                  <a:pt x="351389" y="127044"/>
                </a:lnTo>
                <a:lnTo>
                  <a:pt x="357296" y="129231"/>
                </a:lnTo>
                <a:lnTo>
                  <a:pt x="360311" y="130458"/>
                </a:lnTo>
                <a:lnTo>
                  <a:pt x="363138" y="131071"/>
                </a:lnTo>
                <a:lnTo>
                  <a:pt x="370303" y="131071"/>
                </a:lnTo>
                <a:lnTo>
                  <a:pt x="374325" y="129428"/>
                </a:lnTo>
                <a:lnTo>
                  <a:pt x="378044" y="125950"/>
                </a:lnTo>
                <a:close/>
              </a:path>
              <a:path w="381000" h="278764">
                <a:moveTo>
                  <a:pt x="211448" y="16064"/>
                </a:moveTo>
                <a:lnTo>
                  <a:pt x="169389" y="16064"/>
                </a:lnTo>
                <a:lnTo>
                  <a:pt x="172982" y="17157"/>
                </a:lnTo>
                <a:lnTo>
                  <a:pt x="175767" y="19343"/>
                </a:lnTo>
                <a:lnTo>
                  <a:pt x="177707" y="21156"/>
                </a:lnTo>
                <a:lnTo>
                  <a:pt x="178673" y="23418"/>
                </a:lnTo>
                <a:lnTo>
                  <a:pt x="178673" y="29488"/>
                </a:lnTo>
                <a:lnTo>
                  <a:pt x="177907" y="33748"/>
                </a:lnTo>
                <a:lnTo>
                  <a:pt x="175174" y="42953"/>
                </a:lnTo>
                <a:lnTo>
                  <a:pt x="173622" y="48373"/>
                </a:lnTo>
                <a:lnTo>
                  <a:pt x="171728" y="55167"/>
                </a:lnTo>
                <a:lnTo>
                  <a:pt x="153576" y="118734"/>
                </a:lnTo>
                <a:lnTo>
                  <a:pt x="181415" y="118734"/>
                </a:lnTo>
                <a:lnTo>
                  <a:pt x="211448" y="16064"/>
                </a:lnTo>
                <a:close/>
              </a:path>
              <a:path w="381000" h="278764">
                <a:moveTo>
                  <a:pt x="278707" y="100351"/>
                </a:moveTo>
                <a:lnTo>
                  <a:pt x="227391" y="109567"/>
                </a:lnTo>
                <a:lnTo>
                  <a:pt x="227391" y="116095"/>
                </a:lnTo>
                <a:lnTo>
                  <a:pt x="231168" y="115839"/>
                </a:lnTo>
                <a:lnTo>
                  <a:pt x="234498" y="115712"/>
                </a:lnTo>
                <a:lnTo>
                  <a:pt x="290713" y="115712"/>
                </a:lnTo>
                <a:lnTo>
                  <a:pt x="289730" y="113668"/>
                </a:lnTo>
                <a:lnTo>
                  <a:pt x="284991" y="107007"/>
                </a:lnTo>
                <a:lnTo>
                  <a:pt x="278707" y="100351"/>
                </a:lnTo>
                <a:close/>
              </a:path>
              <a:path w="381000" h="278764">
                <a:moveTo>
                  <a:pt x="216146" y="0"/>
                </a:moveTo>
                <a:lnTo>
                  <a:pt x="149806" y="10240"/>
                </a:lnTo>
                <a:lnTo>
                  <a:pt x="149806" y="17407"/>
                </a:lnTo>
                <a:lnTo>
                  <a:pt x="156864" y="16511"/>
                </a:lnTo>
                <a:lnTo>
                  <a:pt x="161925" y="16064"/>
                </a:lnTo>
                <a:lnTo>
                  <a:pt x="211448" y="16064"/>
                </a:lnTo>
                <a:lnTo>
                  <a:pt x="216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820402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299" y="147455"/>
                </a:moveTo>
                <a:lnTo>
                  <a:pt x="10274" y="147455"/>
                </a:lnTo>
                <a:lnTo>
                  <a:pt x="6892" y="148821"/>
                </a:lnTo>
                <a:lnTo>
                  <a:pt x="1374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0" y="170051"/>
                </a:lnTo>
                <a:lnTo>
                  <a:pt x="4531" y="172783"/>
                </a:lnTo>
                <a:lnTo>
                  <a:pt x="8695" y="176377"/>
                </a:lnTo>
                <a:lnTo>
                  <a:pt x="13289" y="178174"/>
                </a:lnTo>
                <a:lnTo>
                  <a:pt x="18383" y="178174"/>
                </a:lnTo>
                <a:lnTo>
                  <a:pt x="29435" y="175687"/>
                </a:lnTo>
                <a:lnTo>
                  <a:pt x="41609" y="167855"/>
                </a:lnTo>
                <a:lnTo>
                  <a:pt x="47788" y="161805"/>
                </a:lnTo>
                <a:lnTo>
                  <a:pt x="51364" y="157695"/>
                </a:lnTo>
                <a:lnTo>
                  <a:pt x="32843" y="157695"/>
                </a:lnTo>
                <a:lnTo>
                  <a:pt x="30336" y="156265"/>
                </a:lnTo>
                <a:lnTo>
                  <a:pt x="22562" y="149439"/>
                </a:lnTo>
                <a:lnTo>
                  <a:pt x="18299" y="147455"/>
                </a:lnTo>
                <a:close/>
              </a:path>
              <a:path w="183515" h="178435">
                <a:moveTo>
                  <a:pt x="121252" y="106910"/>
                </a:moveTo>
                <a:lnTo>
                  <a:pt x="88821" y="106910"/>
                </a:lnTo>
                <a:lnTo>
                  <a:pt x="93156" y="126112"/>
                </a:lnTo>
                <a:lnTo>
                  <a:pt x="104230" y="166590"/>
                </a:lnTo>
                <a:lnTo>
                  <a:pt x="113958" y="178174"/>
                </a:lnTo>
                <a:lnTo>
                  <a:pt x="122703" y="178051"/>
                </a:lnTo>
                <a:lnTo>
                  <a:pt x="131217" y="174465"/>
                </a:lnTo>
                <a:lnTo>
                  <a:pt x="145681" y="163462"/>
                </a:lnTo>
                <a:lnTo>
                  <a:pt x="152274" y="156350"/>
                </a:lnTo>
                <a:lnTo>
                  <a:pt x="133832" y="156350"/>
                </a:lnTo>
                <a:lnTo>
                  <a:pt x="132232" y="155373"/>
                </a:lnTo>
                <a:lnTo>
                  <a:pt x="129016" y="151457"/>
                </a:lnTo>
                <a:lnTo>
                  <a:pt x="127039" y="145482"/>
                </a:lnTo>
                <a:lnTo>
                  <a:pt x="124701" y="135487"/>
                </a:lnTo>
                <a:lnTo>
                  <a:pt x="121252" y="106910"/>
                </a:lnTo>
                <a:close/>
              </a:path>
              <a:path w="183515" h="178435">
                <a:moveTo>
                  <a:pt x="92954" y="15360"/>
                </a:moveTo>
                <a:lnTo>
                  <a:pt x="48686" y="15360"/>
                </a:lnTo>
                <a:lnTo>
                  <a:pt x="55542" y="17124"/>
                </a:lnTo>
                <a:lnTo>
                  <a:pt x="64856" y="24185"/>
                </a:lnTo>
                <a:lnTo>
                  <a:pt x="79016" y="69903"/>
                </a:lnTo>
                <a:lnTo>
                  <a:pt x="83586" y="90987"/>
                </a:lnTo>
                <a:lnTo>
                  <a:pt x="79144" y="99467"/>
                </a:lnTo>
                <a:lnTo>
                  <a:pt x="54530" y="138405"/>
                </a:lnTo>
                <a:lnTo>
                  <a:pt x="36099" y="157695"/>
                </a:lnTo>
                <a:lnTo>
                  <a:pt x="51364" y="157695"/>
                </a:lnTo>
                <a:lnTo>
                  <a:pt x="79181" y="120806"/>
                </a:lnTo>
                <a:lnTo>
                  <a:pt x="88821" y="106910"/>
                </a:lnTo>
                <a:lnTo>
                  <a:pt x="121252" y="106910"/>
                </a:lnTo>
                <a:lnTo>
                  <a:pt x="115463" y="58938"/>
                </a:lnTo>
                <a:lnTo>
                  <a:pt x="117170" y="56319"/>
                </a:lnTo>
                <a:lnTo>
                  <a:pt x="105527" y="56319"/>
                </a:lnTo>
                <a:lnTo>
                  <a:pt x="101164" y="39135"/>
                </a:lnTo>
                <a:lnTo>
                  <a:pt x="97741" y="27120"/>
                </a:lnTo>
                <a:lnTo>
                  <a:pt x="95177" y="19983"/>
                </a:lnTo>
                <a:lnTo>
                  <a:pt x="92954" y="15360"/>
                </a:lnTo>
                <a:close/>
              </a:path>
              <a:path w="183515" h="178435">
                <a:moveTo>
                  <a:pt x="160193" y="132343"/>
                </a:moveTo>
                <a:lnTo>
                  <a:pt x="152928" y="143222"/>
                </a:lnTo>
                <a:lnTo>
                  <a:pt x="144499" y="151999"/>
                </a:lnTo>
                <a:lnTo>
                  <a:pt x="141047" y="154900"/>
                </a:lnTo>
                <a:lnTo>
                  <a:pt x="138027" y="156350"/>
                </a:lnTo>
                <a:lnTo>
                  <a:pt x="152274" y="156350"/>
                </a:lnTo>
                <a:lnTo>
                  <a:pt x="154223" y="154249"/>
                </a:lnTo>
                <a:lnTo>
                  <a:pt x="161866" y="143964"/>
                </a:lnTo>
                <a:lnTo>
                  <a:pt x="168610" y="132607"/>
                </a:lnTo>
                <a:lnTo>
                  <a:pt x="160193" y="132343"/>
                </a:lnTo>
                <a:close/>
              </a:path>
              <a:path w="183515" h="178435">
                <a:moveTo>
                  <a:pt x="170555" y="0"/>
                </a:moveTo>
                <a:lnTo>
                  <a:pt x="161476" y="0"/>
                </a:lnTo>
                <a:lnTo>
                  <a:pt x="158136" y="650"/>
                </a:lnTo>
                <a:lnTo>
                  <a:pt x="126792" y="25167"/>
                </a:lnTo>
                <a:lnTo>
                  <a:pt x="105527" y="56319"/>
                </a:lnTo>
                <a:lnTo>
                  <a:pt x="117170" y="56319"/>
                </a:lnTo>
                <a:lnTo>
                  <a:pt x="123249" y="46993"/>
                </a:lnTo>
                <a:lnTo>
                  <a:pt x="130400" y="37688"/>
                </a:lnTo>
                <a:lnTo>
                  <a:pt x="136916" y="31023"/>
                </a:lnTo>
                <a:lnTo>
                  <a:pt x="141063" y="27407"/>
                </a:lnTo>
                <a:lnTo>
                  <a:pt x="144646" y="25599"/>
                </a:lnTo>
                <a:lnTo>
                  <a:pt x="180289" y="25599"/>
                </a:lnTo>
                <a:lnTo>
                  <a:pt x="181973" y="23957"/>
                </a:lnTo>
                <a:lnTo>
                  <a:pt x="182918" y="20543"/>
                </a:lnTo>
                <a:lnTo>
                  <a:pt x="182918" y="11221"/>
                </a:lnTo>
                <a:lnTo>
                  <a:pt x="181307" y="7546"/>
                </a:lnTo>
                <a:lnTo>
                  <a:pt x="174877" y="1508"/>
                </a:lnTo>
                <a:lnTo>
                  <a:pt x="170555" y="0"/>
                </a:lnTo>
                <a:close/>
              </a:path>
              <a:path w="183515" h="178435">
                <a:moveTo>
                  <a:pt x="180289" y="25599"/>
                </a:moveTo>
                <a:lnTo>
                  <a:pt x="149670" y="25599"/>
                </a:lnTo>
                <a:lnTo>
                  <a:pt x="153630" y="26692"/>
                </a:lnTo>
                <a:lnTo>
                  <a:pt x="159541" y="28879"/>
                </a:lnTo>
                <a:lnTo>
                  <a:pt x="162552" y="30106"/>
                </a:lnTo>
                <a:lnTo>
                  <a:pt x="165379" y="30720"/>
                </a:lnTo>
                <a:lnTo>
                  <a:pt x="172543" y="30720"/>
                </a:lnTo>
                <a:lnTo>
                  <a:pt x="176566" y="29076"/>
                </a:lnTo>
                <a:lnTo>
                  <a:pt x="180289" y="25599"/>
                </a:lnTo>
                <a:close/>
              </a:path>
              <a:path w="183515" h="178435">
                <a:moveTo>
                  <a:pt x="80947" y="0"/>
                </a:moveTo>
                <a:lnTo>
                  <a:pt x="29632" y="9216"/>
                </a:lnTo>
                <a:lnTo>
                  <a:pt x="29632" y="15744"/>
                </a:lnTo>
                <a:lnTo>
                  <a:pt x="33409" y="15487"/>
                </a:lnTo>
                <a:lnTo>
                  <a:pt x="36744" y="15360"/>
                </a:lnTo>
                <a:lnTo>
                  <a:pt x="92954" y="15360"/>
                </a:lnTo>
                <a:lnTo>
                  <a:pt x="91972" y="13317"/>
                </a:lnTo>
                <a:lnTo>
                  <a:pt x="87232" y="6656"/>
                </a:lnTo>
                <a:lnTo>
                  <a:pt x="80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87444" y="4808779"/>
            <a:ext cx="471170" cy="277496"/>
          </a:xfrm>
          <a:custGeom>
            <a:avLst/>
            <a:gdLst/>
            <a:ahLst/>
            <a:cxnLst/>
            <a:rect l="l" t="t" r="r" b="b"/>
            <a:pathLst>
              <a:path w="471170" h="277495">
                <a:moveTo>
                  <a:pt x="93402" y="16064"/>
                </a:moveTo>
                <a:lnTo>
                  <a:pt x="50032" y="16064"/>
                </a:lnTo>
                <a:lnTo>
                  <a:pt x="54494" y="17216"/>
                </a:lnTo>
                <a:lnTo>
                  <a:pt x="57454" y="19519"/>
                </a:lnTo>
                <a:lnTo>
                  <a:pt x="59498" y="21183"/>
                </a:lnTo>
                <a:lnTo>
                  <a:pt x="60522" y="23680"/>
                </a:lnTo>
                <a:lnTo>
                  <a:pt x="60461" y="27951"/>
                </a:lnTo>
                <a:lnTo>
                  <a:pt x="58510" y="37183"/>
                </a:lnTo>
                <a:lnTo>
                  <a:pt x="53814" y="54272"/>
                </a:lnTo>
                <a:lnTo>
                  <a:pt x="0" y="258756"/>
                </a:lnTo>
                <a:lnTo>
                  <a:pt x="46845" y="276586"/>
                </a:lnTo>
                <a:lnTo>
                  <a:pt x="60495" y="277193"/>
                </a:lnTo>
                <a:lnTo>
                  <a:pt x="71634" y="275292"/>
                </a:lnTo>
                <a:lnTo>
                  <a:pt x="83246" y="271509"/>
                </a:lnTo>
                <a:lnTo>
                  <a:pt x="91468" y="267617"/>
                </a:lnTo>
                <a:lnTo>
                  <a:pt x="48796" y="267617"/>
                </a:lnTo>
                <a:lnTo>
                  <a:pt x="36873" y="264250"/>
                </a:lnTo>
                <a:lnTo>
                  <a:pt x="48306" y="172703"/>
                </a:lnTo>
                <a:lnTo>
                  <a:pt x="70399" y="135502"/>
                </a:lnTo>
                <a:lnTo>
                  <a:pt x="73482" y="132703"/>
                </a:lnTo>
                <a:lnTo>
                  <a:pt x="59818" y="132703"/>
                </a:lnTo>
                <a:lnTo>
                  <a:pt x="93402" y="16064"/>
                </a:lnTo>
                <a:close/>
              </a:path>
              <a:path w="471170" h="277495">
                <a:moveTo>
                  <a:pt x="154838" y="117776"/>
                </a:moveTo>
                <a:lnTo>
                  <a:pt x="106173" y="117776"/>
                </a:lnTo>
                <a:lnTo>
                  <a:pt x="116644" y="121021"/>
                </a:lnTo>
                <a:lnTo>
                  <a:pt x="127754" y="131723"/>
                </a:lnTo>
                <a:lnTo>
                  <a:pt x="131871" y="142756"/>
                </a:lnTo>
                <a:lnTo>
                  <a:pt x="133226" y="157836"/>
                </a:lnTo>
                <a:lnTo>
                  <a:pt x="132509" y="169294"/>
                </a:lnTo>
                <a:lnTo>
                  <a:pt x="117869" y="219821"/>
                </a:lnTo>
                <a:lnTo>
                  <a:pt x="85883" y="258713"/>
                </a:lnTo>
                <a:lnTo>
                  <a:pt x="48796" y="267617"/>
                </a:lnTo>
                <a:lnTo>
                  <a:pt x="91468" y="267617"/>
                </a:lnTo>
                <a:lnTo>
                  <a:pt x="126450" y="242020"/>
                </a:lnTo>
                <a:lnTo>
                  <a:pt x="150166" y="208388"/>
                </a:lnTo>
                <a:lnTo>
                  <a:pt x="164268" y="160213"/>
                </a:lnTo>
                <a:lnTo>
                  <a:pt x="164798" y="146589"/>
                </a:lnTo>
                <a:lnTo>
                  <a:pt x="162742" y="133598"/>
                </a:lnTo>
                <a:lnTo>
                  <a:pt x="157984" y="122022"/>
                </a:lnTo>
                <a:lnTo>
                  <a:pt x="154838" y="117776"/>
                </a:lnTo>
                <a:close/>
              </a:path>
              <a:path w="471170" h="277495">
                <a:moveTo>
                  <a:pt x="113781" y="99529"/>
                </a:moveTo>
                <a:lnTo>
                  <a:pt x="70490" y="121904"/>
                </a:lnTo>
                <a:lnTo>
                  <a:pt x="59818" y="132703"/>
                </a:lnTo>
                <a:lnTo>
                  <a:pt x="73482" y="132703"/>
                </a:lnTo>
                <a:lnTo>
                  <a:pt x="82417" y="124592"/>
                </a:lnTo>
                <a:lnTo>
                  <a:pt x="93996" y="119472"/>
                </a:lnTo>
                <a:lnTo>
                  <a:pt x="106173" y="117776"/>
                </a:lnTo>
                <a:lnTo>
                  <a:pt x="154838" y="117776"/>
                </a:lnTo>
                <a:lnTo>
                  <a:pt x="150247" y="111578"/>
                </a:lnTo>
                <a:lnTo>
                  <a:pt x="140880" y="104783"/>
                </a:lnTo>
                <a:lnTo>
                  <a:pt x="129016" y="100754"/>
                </a:lnTo>
                <a:lnTo>
                  <a:pt x="113781" y="99529"/>
                </a:lnTo>
                <a:close/>
              </a:path>
              <a:path w="471170" h="277495">
                <a:moveTo>
                  <a:pt x="98027" y="0"/>
                </a:moveTo>
                <a:lnTo>
                  <a:pt x="31333" y="10240"/>
                </a:lnTo>
                <a:lnTo>
                  <a:pt x="31333" y="17407"/>
                </a:lnTo>
                <a:lnTo>
                  <a:pt x="37041" y="16512"/>
                </a:lnTo>
                <a:lnTo>
                  <a:pt x="41278" y="16064"/>
                </a:lnTo>
                <a:lnTo>
                  <a:pt x="93402" y="16064"/>
                </a:lnTo>
                <a:lnTo>
                  <a:pt x="98027" y="0"/>
                </a:lnTo>
                <a:close/>
              </a:path>
              <a:path w="471170" h="277495">
                <a:moveTo>
                  <a:pt x="297478" y="99784"/>
                </a:moveTo>
                <a:lnTo>
                  <a:pt x="248822" y="117740"/>
                </a:lnTo>
                <a:lnTo>
                  <a:pt x="213458" y="152879"/>
                </a:lnTo>
                <a:lnTo>
                  <a:pt x="195343" y="187984"/>
                </a:lnTo>
                <a:lnTo>
                  <a:pt x="189676" y="226144"/>
                </a:lnTo>
                <a:lnTo>
                  <a:pt x="192020" y="238117"/>
                </a:lnTo>
                <a:lnTo>
                  <a:pt x="223567" y="273444"/>
                </a:lnTo>
                <a:lnTo>
                  <a:pt x="253906" y="277101"/>
                </a:lnTo>
                <a:lnTo>
                  <a:pt x="264796" y="275238"/>
                </a:lnTo>
                <a:lnTo>
                  <a:pt x="275829" y="271857"/>
                </a:lnTo>
                <a:lnTo>
                  <a:pt x="287003" y="266959"/>
                </a:lnTo>
                <a:lnTo>
                  <a:pt x="298320" y="260544"/>
                </a:lnTo>
                <a:lnTo>
                  <a:pt x="304909" y="255983"/>
                </a:lnTo>
                <a:lnTo>
                  <a:pt x="269036" y="255983"/>
                </a:lnTo>
                <a:lnTo>
                  <a:pt x="252203" y="255574"/>
                </a:lnTo>
                <a:lnTo>
                  <a:pt x="241079" y="250434"/>
                </a:lnTo>
                <a:lnTo>
                  <a:pt x="229266" y="240558"/>
                </a:lnTo>
                <a:lnTo>
                  <a:pt x="223166" y="229333"/>
                </a:lnTo>
                <a:lnTo>
                  <a:pt x="221132" y="216447"/>
                </a:lnTo>
                <a:lnTo>
                  <a:pt x="221132" y="212276"/>
                </a:lnTo>
                <a:lnTo>
                  <a:pt x="221475" y="207029"/>
                </a:lnTo>
                <a:lnTo>
                  <a:pt x="222156" y="200703"/>
                </a:lnTo>
                <a:lnTo>
                  <a:pt x="225645" y="200304"/>
                </a:lnTo>
                <a:lnTo>
                  <a:pt x="239921" y="198415"/>
                </a:lnTo>
                <a:lnTo>
                  <a:pt x="253073" y="196210"/>
                </a:lnTo>
                <a:lnTo>
                  <a:pt x="265244" y="193635"/>
                </a:lnTo>
                <a:lnTo>
                  <a:pt x="273371" y="191488"/>
                </a:lnTo>
                <a:lnTo>
                  <a:pt x="223545" y="191488"/>
                </a:lnTo>
                <a:lnTo>
                  <a:pt x="224863" y="186643"/>
                </a:lnTo>
                <a:lnTo>
                  <a:pt x="246561" y="142221"/>
                </a:lnTo>
                <a:lnTo>
                  <a:pt x="277028" y="114559"/>
                </a:lnTo>
                <a:lnTo>
                  <a:pt x="299197" y="108544"/>
                </a:lnTo>
                <a:lnTo>
                  <a:pt x="338097" y="108544"/>
                </a:lnTo>
                <a:lnTo>
                  <a:pt x="335814" y="106642"/>
                </a:lnTo>
                <a:lnTo>
                  <a:pt x="327737" y="102602"/>
                </a:lnTo>
                <a:lnTo>
                  <a:pt x="315532" y="100288"/>
                </a:lnTo>
                <a:lnTo>
                  <a:pt x="297478" y="99784"/>
                </a:lnTo>
                <a:close/>
              </a:path>
              <a:path w="471170" h="277495">
                <a:moveTo>
                  <a:pt x="333126" y="232191"/>
                </a:moveTo>
                <a:lnTo>
                  <a:pt x="320257" y="233090"/>
                </a:lnTo>
                <a:lnTo>
                  <a:pt x="308391" y="241247"/>
                </a:lnTo>
                <a:lnTo>
                  <a:pt x="298301" y="247422"/>
                </a:lnTo>
                <a:lnTo>
                  <a:pt x="289921" y="251642"/>
                </a:lnTo>
                <a:lnTo>
                  <a:pt x="280832" y="254571"/>
                </a:lnTo>
                <a:lnTo>
                  <a:pt x="269036" y="255983"/>
                </a:lnTo>
                <a:lnTo>
                  <a:pt x="304909" y="255983"/>
                </a:lnTo>
                <a:lnTo>
                  <a:pt x="309780" y="252611"/>
                </a:lnTo>
                <a:lnTo>
                  <a:pt x="321382" y="243160"/>
                </a:lnTo>
                <a:lnTo>
                  <a:pt x="333126" y="232191"/>
                </a:lnTo>
                <a:close/>
              </a:path>
              <a:path w="471170" h="277495">
                <a:moveTo>
                  <a:pt x="338097" y="108544"/>
                </a:moveTo>
                <a:lnTo>
                  <a:pt x="305612" y="108544"/>
                </a:lnTo>
                <a:lnTo>
                  <a:pt x="310558" y="110218"/>
                </a:lnTo>
                <a:lnTo>
                  <a:pt x="317501" y="116917"/>
                </a:lnTo>
                <a:lnTo>
                  <a:pt x="319232" y="121301"/>
                </a:lnTo>
                <a:lnTo>
                  <a:pt x="318682" y="132437"/>
                </a:lnTo>
                <a:lnTo>
                  <a:pt x="314563" y="143696"/>
                </a:lnTo>
                <a:lnTo>
                  <a:pt x="277979" y="176402"/>
                </a:lnTo>
                <a:lnTo>
                  <a:pt x="237983" y="189458"/>
                </a:lnTo>
                <a:lnTo>
                  <a:pt x="223545" y="191488"/>
                </a:lnTo>
                <a:lnTo>
                  <a:pt x="273371" y="191488"/>
                </a:lnTo>
                <a:lnTo>
                  <a:pt x="309874" y="176339"/>
                </a:lnTo>
                <a:lnTo>
                  <a:pt x="339241" y="150800"/>
                </a:lnTo>
                <a:lnTo>
                  <a:pt x="346826" y="127167"/>
                </a:lnTo>
                <a:lnTo>
                  <a:pt x="346826" y="119616"/>
                </a:lnTo>
                <a:lnTo>
                  <a:pt x="343553" y="113088"/>
                </a:lnTo>
                <a:lnTo>
                  <a:pt x="338097" y="108544"/>
                </a:lnTo>
                <a:close/>
              </a:path>
              <a:path w="471170" h="277495">
                <a:moveTo>
                  <a:pt x="466079" y="16064"/>
                </a:moveTo>
                <a:lnTo>
                  <a:pt x="423652" y="16064"/>
                </a:lnTo>
                <a:lnTo>
                  <a:pt x="427474" y="17061"/>
                </a:lnTo>
                <a:lnTo>
                  <a:pt x="432342" y="21051"/>
                </a:lnTo>
                <a:lnTo>
                  <a:pt x="433559" y="23594"/>
                </a:lnTo>
                <a:lnTo>
                  <a:pt x="433551" y="26938"/>
                </a:lnTo>
                <a:lnTo>
                  <a:pt x="431866" y="35167"/>
                </a:lnTo>
                <a:lnTo>
                  <a:pt x="427233" y="52224"/>
                </a:lnTo>
                <a:lnTo>
                  <a:pt x="372222" y="238365"/>
                </a:lnTo>
                <a:lnTo>
                  <a:pt x="368645" y="252700"/>
                </a:lnTo>
                <a:lnTo>
                  <a:pt x="367453" y="261503"/>
                </a:lnTo>
                <a:lnTo>
                  <a:pt x="367453" y="265717"/>
                </a:lnTo>
                <a:lnTo>
                  <a:pt x="369043" y="269436"/>
                </a:lnTo>
                <a:lnTo>
                  <a:pt x="375383" y="275889"/>
                </a:lnTo>
                <a:lnTo>
                  <a:pt x="379338" y="277502"/>
                </a:lnTo>
                <a:lnTo>
                  <a:pt x="387096" y="277322"/>
                </a:lnTo>
                <a:lnTo>
                  <a:pt x="397042" y="274177"/>
                </a:lnTo>
                <a:lnTo>
                  <a:pt x="411392" y="265356"/>
                </a:lnTo>
                <a:lnTo>
                  <a:pt x="419542" y="257487"/>
                </a:lnTo>
                <a:lnTo>
                  <a:pt x="403333" y="257487"/>
                </a:lnTo>
                <a:lnTo>
                  <a:pt x="401942" y="256847"/>
                </a:lnTo>
                <a:lnTo>
                  <a:pt x="399708" y="254287"/>
                </a:lnTo>
                <a:lnTo>
                  <a:pt x="399151" y="252700"/>
                </a:lnTo>
                <a:lnTo>
                  <a:pt x="399147" y="248196"/>
                </a:lnTo>
                <a:lnTo>
                  <a:pt x="400774" y="241183"/>
                </a:lnTo>
                <a:lnTo>
                  <a:pt x="404020" y="229727"/>
                </a:lnTo>
                <a:lnTo>
                  <a:pt x="466079" y="16064"/>
                </a:lnTo>
                <a:close/>
              </a:path>
              <a:path w="471170" h="277495">
                <a:moveTo>
                  <a:pt x="437645" y="234751"/>
                </a:moveTo>
                <a:lnTo>
                  <a:pt x="427468" y="235484"/>
                </a:lnTo>
                <a:lnTo>
                  <a:pt x="419716" y="246316"/>
                </a:lnTo>
                <a:lnTo>
                  <a:pt x="412169" y="254287"/>
                </a:lnTo>
                <a:lnTo>
                  <a:pt x="409642" y="256399"/>
                </a:lnTo>
                <a:lnTo>
                  <a:pt x="407231" y="257487"/>
                </a:lnTo>
                <a:lnTo>
                  <a:pt x="419542" y="257487"/>
                </a:lnTo>
                <a:lnTo>
                  <a:pt x="419754" y="257283"/>
                </a:lnTo>
                <a:lnTo>
                  <a:pt x="428504" y="247082"/>
                </a:lnTo>
                <a:lnTo>
                  <a:pt x="437645" y="234751"/>
                </a:lnTo>
                <a:close/>
              </a:path>
              <a:path w="471170" h="277495">
                <a:moveTo>
                  <a:pt x="470745" y="0"/>
                </a:moveTo>
                <a:lnTo>
                  <a:pt x="404754" y="10240"/>
                </a:lnTo>
                <a:lnTo>
                  <a:pt x="404754" y="17407"/>
                </a:lnTo>
                <a:lnTo>
                  <a:pt x="410875" y="16512"/>
                </a:lnTo>
                <a:lnTo>
                  <a:pt x="415432" y="16064"/>
                </a:lnTo>
                <a:lnTo>
                  <a:pt x="466079" y="16064"/>
                </a:lnTo>
                <a:lnTo>
                  <a:pt x="470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64369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5"/>
                </a:moveTo>
                <a:lnTo>
                  <a:pt x="10278" y="147455"/>
                </a:lnTo>
                <a:lnTo>
                  <a:pt x="6892" y="148821"/>
                </a:lnTo>
                <a:lnTo>
                  <a:pt x="1377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1" y="170051"/>
                </a:lnTo>
                <a:lnTo>
                  <a:pt x="4535" y="172783"/>
                </a:lnTo>
                <a:lnTo>
                  <a:pt x="8696" y="176377"/>
                </a:lnTo>
                <a:lnTo>
                  <a:pt x="13295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1" y="161806"/>
                </a:lnTo>
                <a:lnTo>
                  <a:pt x="51368" y="157695"/>
                </a:lnTo>
                <a:lnTo>
                  <a:pt x="32844" y="157695"/>
                </a:lnTo>
                <a:lnTo>
                  <a:pt x="30337" y="156265"/>
                </a:lnTo>
                <a:lnTo>
                  <a:pt x="22566" y="149439"/>
                </a:lnTo>
                <a:lnTo>
                  <a:pt x="18303" y="147455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4" y="178051"/>
                </a:lnTo>
                <a:lnTo>
                  <a:pt x="131219" y="174465"/>
                </a:lnTo>
                <a:lnTo>
                  <a:pt x="145683" y="163463"/>
                </a:lnTo>
                <a:lnTo>
                  <a:pt x="152277" y="156350"/>
                </a:lnTo>
                <a:lnTo>
                  <a:pt x="133835" y="156350"/>
                </a:lnTo>
                <a:lnTo>
                  <a:pt x="132233" y="155373"/>
                </a:lnTo>
                <a:lnTo>
                  <a:pt x="129019" y="151457"/>
                </a:lnTo>
                <a:lnTo>
                  <a:pt x="127044" y="145482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60"/>
                </a:moveTo>
                <a:lnTo>
                  <a:pt x="48687" y="15360"/>
                </a:lnTo>
                <a:lnTo>
                  <a:pt x="55545" y="17124"/>
                </a:lnTo>
                <a:lnTo>
                  <a:pt x="64860" y="24185"/>
                </a:lnTo>
                <a:lnTo>
                  <a:pt x="79018" y="69902"/>
                </a:lnTo>
                <a:lnTo>
                  <a:pt x="83589" y="90987"/>
                </a:lnTo>
                <a:lnTo>
                  <a:pt x="79147" y="99467"/>
                </a:lnTo>
                <a:lnTo>
                  <a:pt x="54532" y="138404"/>
                </a:lnTo>
                <a:lnTo>
                  <a:pt x="36102" y="157695"/>
                </a:lnTo>
                <a:lnTo>
                  <a:pt x="51368" y="157695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7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2" y="27120"/>
                </a:lnTo>
                <a:lnTo>
                  <a:pt x="95178" y="19983"/>
                </a:lnTo>
                <a:lnTo>
                  <a:pt x="92956" y="15360"/>
                </a:lnTo>
                <a:close/>
              </a:path>
              <a:path w="183514" h="178435">
                <a:moveTo>
                  <a:pt x="160196" y="132344"/>
                </a:moveTo>
                <a:lnTo>
                  <a:pt x="152929" y="143223"/>
                </a:lnTo>
                <a:lnTo>
                  <a:pt x="144501" y="151999"/>
                </a:lnTo>
                <a:lnTo>
                  <a:pt x="141052" y="154900"/>
                </a:lnTo>
                <a:lnTo>
                  <a:pt x="138029" y="156350"/>
                </a:lnTo>
                <a:lnTo>
                  <a:pt x="152277" y="156350"/>
                </a:lnTo>
                <a:lnTo>
                  <a:pt x="154225" y="154249"/>
                </a:lnTo>
                <a:lnTo>
                  <a:pt x="161868" y="143964"/>
                </a:lnTo>
                <a:lnTo>
                  <a:pt x="168611" y="132607"/>
                </a:lnTo>
                <a:lnTo>
                  <a:pt x="160196" y="132344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80" y="0"/>
                </a:lnTo>
                <a:lnTo>
                  <a:pt x="158137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2" y="46994"/>
                </a:lnTo>
                <a:lnTo>
                  <a:pt x="130402" y="37688"/>
                </a:lnTo>
                <a:lnTo>
                  <a:pt x="136917" y="31023"/>
                </a:lnTo>
                <a:lnTo>
                  <a:pt x="141069" y="27407"/>
                </a:lnTo>
                <a:lnTo>
                  <a:pt x="144650" y="25599"/>
                </a:lnTo>
                <a:lnTo>
                  <a:pt x="180290" y="25599"/>
                </a:lnTo>
                <a:lnTo>
                  <a:pt x="181975" y="23957"/>
                </a:lnTo>
                <a:lnTo>
                  <a:pt x="182918" y="20543"/>
                </a:lnTo>
                <a:lnTo>
                  <a:pt x="182918" y="11221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90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1" y="30720"/>
                </a:lnTo>
                <a:lnTo>
                  <a:pt x="172544" y="30720"/>
                </a:lnTo>
                <a:lnTo>
                  <a:pt x="176568" y="29076"/>
                </a:lnTo>
                <a:lnTo>
                  <a:pt x="180290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16"/>
                </a:lnTo>
                <a:lnTo>
                  <a:pt x="29634" y="15744"/>
                </a:lnTo>
                <a:lnTo>
                  <a:pt x="33413" y="15487"/>
                </a:lnTo>
                <a:lnTo>
                  <a:pt x="36746" y="15360"/>
                </a:lnTo>
                <a:lnTo>
                  <a:pt x="92956" y="15360"/>
                </a:lnTo>
                <a:lnTo>
                  <a:pt x="91974" y="13317"/>
                </a:lnTo>
                <a:lnTo>
                  <a:pt x="87233" y="6656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04772" y="4908107"/>
            <a:ext cx="177800" cy="178435"/>
          </a:xfrm>
          <a:custGeom>
            <a:avLst/>
            <a:gdLst/>
            <a:ahLst/>
            <a:cxnLst/>
            <a:rect l="l" t="t" r="r" b="b"/>
            <a:pathLst>
              <a:path w="177800" h="178435">
                <a:moveTo>
                  <a:pt x="74947" y="21168"/>
                </a:moveTo>
                <a:lnTo>
                  <a:pt x="38662" y="21168"/>
                </a:lnTo>
                <a:lnTo>
                  <a:pt x="40067" y="21711"/>
                </a:lnTo>
                <a:lnTo>
                  <a:pt x="42642" y="23887"/>
                </a:lnTo>
                <a:lnTo>
                  <a:pt x="43219" y="25062"/>
                </a:lnTo>
                <a:lnTo>
                  <a:pt x="43242" y="27643"/>
                </a:lnTo>
                <a:lnTo>
                  <a:pt x="41167" y="37034"/>
                </a:lnTo>
                <a:lnTo>
                  <a:pt x="35990" y="53295"/>
                </a:lnTo>
                <a:lnTo>
                  <a:pt x="13200" y="121905"/>
                </a:lnTo>
                <a:lnTo>
                  <a:pt x="9273" y="136011"/>
                </a:lnTo>
                <a:lnTo>
                  <a:pt x="6917" y="147706"/>
                </a:lnTo>
                <a:lnTo>
                  <a:pt x="6241" y="155690"/>
                </a:lnTo>
                <a:lnTo>
                  <a:pt x="6147" y="163152"/>
                </a:lnTo>
                <a:lnTo>
                  <a:pt x="8242" y="168174"/>
                </a:lnTo>
                <a:lnTo>
                  <a:pt x="16682" y="176175"/>
                </a:lnTo>
                <a:lnTo>
                  <a:pt x="21827" y="178174"/>
                </a:lnTo>
                <a:lnTo>
                  <a:pt x="31693" y="177983"/>
                </a:lnTo>
                <a:lnTo>
                  <a:pt x="41004" y="175893"/>
                </a:lnTo>
                <a:lnTo>
                  <a:pt x="51390" y="171111"/>
                </a:lnTo>
                <a:lnTo>
                  <a:pt x="63411" y="163113"/>
                </a:lnTo>
                <a:lnTo>
                  <a:pt x="70345" y="157391"/>
                </a:lnTo>
                <a:lnTo>
                  <a:pt x="43313" y="157391"/>
                </a:lnTo>
                <a:lnTo>
                  <a:pt x="41102" y="156655"/>
                </a:lnTo>
                <a:lnTo>
                  <a:pt x="37791" y="153711"/>
                </a:lnTo>
                <a:lnTo>
                  <a:pt x="36964" y="151759"/>
                </a:lnTo>
                <a:lnTo>
                  <a:pt x="37410" y="145340"/>
                </a:lnTo>
                <a:lnTo>
                  <a:pt x="40207" y="134209"/>
                </a:lnTo>
                <a:lnTo>
                  <a:pt x="45570" y="117582"/>
                </a:lnTo>
                <a:lnTo>
                  <a:pt x="71141" y="40614"/>
                </a:lnTo>
                <a:lnTo>
                  <a:pt x="74141" y="28214"/>
                </a:lnTo>
                <a:lnTo>
                  <a:pt x="74947" y="21168"/>
                </a:lnTo>
                <a:close/>
              </a:path>
              <a:path w="177800" h="178435">
                <a:moveTo>
                  <a:pt x="147929" y="103009"/>
                </a:moveTo>
                <a:lnTo>
                  <a:pt x="121100" y="103009"/>
                </a:lnTo>
                <a:lnTo>
                  <a:pt x="113014" y="130186"/>
                </a:lnTo>
                <a:lnTo>
                  <a:pt x="105846" y="167652"/>
                </a:lnTo>
                <a:lnTo>
                  <a:pt x="107138" y="171241"/>
                </a:lnTo>
                <a:lnTo>
                  <a:pt x="112312" y="176789"/>
                </a:lnTo>
                <a:lnTo>
                  <a:pt x="115813" y="178174"/>
                </a:lnTo>
                <a:lnTo>
                  <a:pt x="126011" y="178174"/>
                </a:lnTo>
                <a:lnTo>
                  <a:pt x="132020" y="175967"/>
                </a:lnTo>
                <a:lnTo>
                  <a:pt x="141670" y="168864"/>
                </a:lnTo>
                <a:lnTo>
                  <a:pt x="149824" y="160809"/>
                </a:lnTo>
                <a:lnTo>
                  <a:pt x="150697" y="159694"/>
                </a:lnTo>
                <a:lnTo>
                  <a:pt x="137429" y="159694"/>
                </a:lnTo>
                <a:lnTo>
                  <a:pt x="136540" y="159202"/>
                </a:lnTo>
                <a:lnTo>
                  <a:pt x="135219" y="157228"/>
                </a:lnTo>
                <a:lnTo>
                  <a:pt x="134889" y="155690"/>
                </a:lnTo>
                <a:lnTo>
                  <a:pt x="135368" y="149018"/>
                </a:lnTo>
                <a:lnTo>
                  <a:pt x="137926" y="137553"/>
                </a:lnTo>
                <a:lnTo>
                  <a:pt x="142665" y="120719"/>
                </a:lnTo>
                <a:lnTo>
                  <a:pt x="147929" y="103009"/>
                </a:lnTo>
                <a:close/>
              </a:path>
              <a:path w="177800" h="178435">
                <a:moveTo>
                  <a:pt x="157624" y="137553"/>
                </a:moveTo>
                <a:lnTo>
                  <a:pt x="149012" y="150923"/>
                </a:lnTo>
                <a:lnTo>
                  <a:pt x="144261" y="156999"/>
                </a:lnTo>
                <a:lnTo>
                  <a:pt x="142175" y="158796"/>
                </a:lnTo>
                <a:lnTo>
                  <a:pt x="140271" y="159694"/>
                </a:lnTo>
                <a:lnTo>
                  <a:pt x="150697" y="159694"/>
                </a:lnTo>
                <a:lnTo>
                  <a:pt x="157863" y="150537"/>
                </a:lnTo>
                <a:lnTo>
                  <a:pt x="165785" y="138047"/>
                </a:lnTo>
                <a:lnTo>
                  <a:pt x="157624" y="137553"/>
                </a:lnTo>
                <a:close/>
              </a:path>
              <a:path w="177800" h="178435">
                <a:moveTo>
                  <a:pt x="177330" y="4095"/>
                </a:moveTo>
                <a:lnTo>
                  <a:pt x="148685" y="4095"/>
                </a:lnTo>
                <a:lnTo>
                  <a:pt x="142613" y="25199"/>
                </a:lnTo>
                <a:lnTo>
                  <a:pt x="137957" y="39752"/>
                </a:lnTo>
                <a:lnTo>
                  <a:pt x="119329" y="83049"/>
                </a:lnTo>
                <a:lnTo>
                  <a:pt x="89703" y="124650"/>
                </a:lnTo>
                <a:lnTo>
                  <a:pt x="56132" y="155276"/>
                </a:lnTo>
                <a:lnTo>
                  <a:pt x="50445" y="157391"/>
                </a:lnTo>
                <a:lnTo>
                  <a:pt x="70345" y="157391"/>
                </a:lnTo>
                <a:lnTo>
                  <a:pt x="77444" y="151532"/>
                </a:lnTo>
                <a:lnTo>
                  <a:pt x="85816" y="142710"/>
                </a:lnTo>
                <a:lnTo>
                  <a:pt x="94518" y="132948"/>
                </a:lnTo>
                <a:lnTo>
                  <a:pt x="103399" y="122744"/>
                </a:lnTo>
                <a:lnTo>
                  <a:pt x="112309" y="112598"/>
                </a:lnTo>
                <a:lnTo>
                  <a:pt x="121100" y="103009"/>
                </a:lnTo>
                <a:lnTo>
                  <a:pt x="147929" y="103009"/>
                </a:lnTo>
                <a:lnTo>
                  <a:pt x="177330" y="4095"/>
                </a:lnTo>
                <a:close/>
              </a:path>
              <a:path w="177800" h="178435">
                <a:moveTo>
                  <a:pt x="62787" y="0"/>
                </a:moveTo>
                <a:lnTo>
                  <a:pt x="26743" y="12550"/>
                </a:lnTo>
                <a:lnTo>
                  <a:pt x="0" y="41168"/>
                </a:lnTo>
                <a:lnTo>
                  <a:pt x="11153" y="39752"/>
                </a:lnTo>
                <a:lnTo>
                  <a:pt x="21465" y="29176"/>
                </a:lnTo>
                <a:lnTo>
                  <a:pt x="27567" y="24047"/>
                </a:lnTo>
                <a:lnTo>
                  <a:pt x="30755" y="22128"/>
                </a:lnTo>
                <a:lnTo>
                  <a:pt x="33945" y="21168"/>
                </a:lnTo>
                <a:lnTo>
                  <a:pt x="74947" y="21168"/>
                </a:lnTo>
                <a:lnTo>
                  <a:pt x="75041" y="20350"/>
                </a:lnTo>
                <a:lnTo>
                  <a:pt x="75142" y="13754"/>
                </a:lnTo>
                <a:lnTo>
                  <a:pt x="73510" y="9079"/>
                </a:lnTo>
                <a:lnTo>
                  <a:pt x="66984" y="1816"/>
                </a:lnTo>
                <a:lnTo>
                  <a:pt x="62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87441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5"/>
                </a:moveTo>
                <a:lnTo>
                  <a:pt x="10276" y="147455"/>
                </a:lnTo>
                <a:lnTo>
                  <a:pt x="6892" y="148821"/>
                </a:lnTo>
                <a:lnTo>
                  <a:pt x="1377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1" y="170051"/>
                </a:lnTo>
                <a:lnTo>
                  <a:pt x="4533" y="172783"/>
                </a:lnTo>
                <a:lnTo>
                  <a:pt x="8695" y="176377"/>
                </a:lnTo>
                <a:lnTo>
                  <a:pt x="13294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0" y="161806"/>
                </a:lnTo>
                <a:lnTo>
                  <a:pt x="51367" y="157695"/>
                </a:lnTo>
                <a:lnTo>
                  <a:pt x="32843" y="157695"/>
                </a:lnTo>
                <a:lnTo>
                  <a:pt x="30336" y="156265"/>
                </a:lnTo>
                <a:lnTo>
                  <a:pt x="22566" y="149439"/>
                </a:lnTo>
                <a:lnTo>
                  <a:pt x="18303" y="147455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0" y="178174"/>
                </a:lnTo>
                <a:lnTo>
                  <a:pt x="122703" y="178051"/>
                </a:lnTo>
                <a:lnTo>
                  <a:pt x="131219" y="174465"/>
                </a:lnTo>
                <a:lnTo>
                  <a:pt x="145682" y="163462"/>
                </a:lnTo>
                <a:lnTo>
                  <a:pt x="152276" y="156350"/>
                </a:lnTo>
                <a:lnTo>
                  <a:pt x="133835" y="156350"/>
                </a:lnTo>
                <a:lnTo>
                  <a:pt x="132233" y="155373"/>
                </a:lnTo>
                <a:lnTo>
                  <a:pt x="129018" y="151457"/>
                </a:lnTo>
                <a:lnTo>
                  <a:pt x="127044" y="145482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60"/>
                </a:moveTo>
                <a:lnTo>
                  <a:pt x="48687" y="15360"/>
                </a:lnTo>
                <a:lnTo>
                  <a:pt x="55545" y="17124"/>
                </a:lnTo>
                <a:lnTo>
                  <a:pt x="64860" y="24185"/>
                </a:lnTo>
                <a:lnTo>
                  <a:pt x="79017" y="69903"/>
                </a:lnTo>
                <a:lnTo>
                  <a:pt x="83588" y="90987"/>
                </a:lnTo>
                <a:lnTo>
                  <a:pt x="79146" y="99467"/>
                </a:lnTo>
                <a:lnTo>
                  <a:pt x="54532" y="138404"/>
                </a:lnTo>
                <a:lnTo>
                  <a:pt x="36101" y="157695"/>
                </a:lnTo>
                <a:lnTo>
                  <a:pt x="51367" y="157695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6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5" y="39135"/>
                </a:lnTo>
                <a:lnTo>
                  <a:pt x="97742" y="27120"/>
                </a:lnTo>
                <a:lnTo>
                  <a:pt x="95178" y="19983"/>
                </a:lnTo>
                <a:lnTo>
                  <a:pt x="92956" y="15360"/>
                </a:lnTo>
                <a:close/>
              </a:path>
              <a:path w="183514" h="178435">
                <a:moveTo>
                  <a:pt x="160195" y="132343"/>
                </a:moveTo>
                <a:lnTo>
                  <a:pt x="152929" y="143222"/>
                </a:lnTo>
                <a:lnTo>
                  <a:pt x="144501" y="151999"/>
                </a:lnTo>
                <a:lnTo>
                  <a:pt x="141052" y="154900"/>
                </a:lnTo>
                <a:lnTo>
                  <a:pt x="138028" y="156350"/>
                </a:lnTo>
                <a:lnTo>
                  <a:pt x="152276" y="156350"/>
                </a:lnTo>
                <a:lnTo>
                  <a:pt x="154224" y="154249"/>
                </a:lnTo>
                <a:lnTo>
                  <a:pt x="161867" y="143964"/>
                </a:lnTo>
                <a:lnTo>
                  <a:pt x="168611" y="132607"/>
                </a:lnTo>
                <a:lnTo>
                  <a:pt x="160195" y="132343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79" y="0"/>
                </a:lnTo>
                <a:lnTo>
                  <a:pt x="158136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1" y="46994"/>
                </a:lnTo>
                <a:lnTo>
                  <a:pt x="130401" y="37688"/>
                </a:lnTo>
                <a:lnTo>
                  <a:pt x="136916" y="31023"/>
                </a:lnTo>
                <a:lnTo>
                  <a:pt x="141067" y="27407"/>
                </a:lnTo>
                <a:lnTo>
                  <a:pt x="144650" y="25599"/>
                </a:lnTo>
                <a:lnTo>
                  <a:pt x="180289" y="25599"/>
                </a:lnTo>
                <a:lnTo>
                  <a:pt x="181975" y="23957"/>
                </a:lnTo>
                <a:lnTo>
                  <a:pt x="182916" y="20543"/>
                </a:lnTo>
                <a:lnTo>
                  <a:pt x="182916" y="11221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89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0" y="30720"/>
                </a:lnTo>
                <a:lnTo>
                  <a:pt x="172544" y="30720"/>
                </a:lnTo>
                <a:lnTo>
                  <a:pt x="176568" y="29076"/>
                </a:lnTo>
                <a:lnTo>
                  <a:pt x="180289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16"/>
                </a:lnTo>
                <a:lnTo>
                  <a:pt x="29634" y="15744"/>
                </a:lnTo>
                <a:lnTo>
                  <a:pt x="33412" y="15487"/>
                </a:lnTo>
                <a:lnTo>
                  <a:pt x="36744" y="15360"/>
                </a:lnTo>
                <a:lnTo>
                  <a:pt x="92956" y="15360"/>
                </a:lnTo>
                <a:lnTo>
                  <a:pt x="91974" y="13317"/>
                </a:lnTo>
                <a:lnTo>
                  <a:pt x="87232" y="6656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87131" y="4908105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124645" y="16064"/>
                </a:moveTo>
                <a:lnTo>
                  <a:pt x="83635" y="16064"/>
                </a:lnTo>
                <a:lnTo>
                  <a:pt x="86597" y="17031"/>
                </a:lnTo>
                <a:lnTo>
                  <a:pt x="90525" y="20904"/>
                </a:lnTo>
                <a:lnTo>
                  <a:pt x="91395" y="23310"/>
                </a:lnTo>
                <a:lnTo>
                  <a:pt x="91471" y="29864"/>
                </a:lnTo>
                <a:lnTo>
                  <a:pt x="90039" y="36362"/>
                </a:lnTo>
                <a:lnTo>
                  <a:pt x="36145" y="224745"/>
                </a:lnTo>
                <a:lnTo>
                  <a:pt x="1916" y="250878"/>
                </a:lnTo>
                <a:lnTo>
                  <a:pt x="0" y="258046"/>
                </a:lnTo>
                <a:lnTo>
                  <a:pt x="90006" y="258046"/>
                </a:lnTo>
                <a:lnTo>
                  <a:pt x="91730" y="250878"/>
                </a:lnTo>
                <a:lnTo>
                  <a:pt x="81895" y="250878"/>
                </a:lnTo>
                <a:lnTo>
                  <a:pt x="75317" y="250334"/>
                </a:lnTo>
                <a:lnTo>
                  <a:pt x="68675" y="248159"/>
                </a:lnTo>
                <a:lnTo>
                  <a:pt x="66280" y="246622"/>
                </a:lnTo>
                <a:lnTo>
                  <a:pt x="63341" y="242655"/>
                </a:lnTo>
                <a:lnTo>
                  <a:pt x="62607" y="240254"/>
                </a:lnTo>
                <a:lnTo>
                  <a:pt x="62607" y="234505"/>
                </a:lnTo>
                <a:lnTo>
                  <a:pt x="64011" y="228174"/>
                </a:lnTo>
                <a:lnTo>
                  <a:pt x="66822" y="218447"/>
                </a:lnTo>
                <a:lnTo>
                  <a:pt x="80953" y="168959"/>
                </a:lnTo>
                <a:lnTo>
                  <a:pt x="152472" y="168959"/>
                </a:lnTo>
                <a:lnTo>
                  <a:pt x="154678" y="167822"/>
                </a:lnTo>
                <a:lnTo>
                  <a:pt x="123092" y="167822"/>
                </a:lnTo>
                <a:lnTo>
                  <a:pt x="106596" y="167784"/>
                </a:lnTo>
                <a:lnTo>
                  <a:pt x="94792" y="162962"/>
                </a:lnTo>
                <a:lnTo>
                  <a:pt x="85120" y="154415"/>
                </a:lnTo>
                <a:lnTo>
                  <a:pt x="101726" y="96287"/>
                </a:lnTo>
                <a:lnTo>
                  <a:pt x="121363" y="54852"/>
                </a:lnTo>
                <a:lnTo>
                  <a:pt x="129254" y="44239"/>
                </a:lnTo>
                <a:lnTo>
                  <a:pt x="116591" y="44239"/>
                </a:lnTo>
                <a:lnTo>
                  <a:pt x="124645" y="16064"/>
                </a:lnTo>
                <a:close/>
              </a:path>
              <a:path w="228600" h="258445">
                <a:moveTo>
                  <a:pt x="152472" y="168959"/>
                </a:moveTo>
                <a:lnTo>
                  <a:pt x="80953" y="168959"/>
                </a:lnTo>
                <a:lnTo>
                  <a:pt x="87085" y="172405"/>
                </a:lnTo>
                <a:lnTo>
                  <a:pt x="92609" y="174801"/>
                </a:lnTo>
                <a:lnTo>
                  <a:pt x="102444" y="177500"/>
                </a:lnTo>
                <a:lnTo>
                  <a:pt x="108092" y="178174"/>
                </a:lnTo>
                <a:lnTo>
                  <a:pt x="114883" y="178173"/>
                </a:lnTo>
                <a:lnTo>
                  <a:pt x="126055" y="177428"/>
                </a:lnTo>
                <a:lnTo>
                  <a:pt x="136963" y="175215"/>
                </a:lnTo>
                <a:lnTo>
                  <a:pt x="147691" y="171425"/>
                </a:lnTo>
                <a:lnTo>
                  <a:pt x="152472" y="168959"/>
                </a:lnTo>
                <a:close/>
              </a:path>
              <a:path w="228600" h="258445">
                <a:moveTo>
                  <a:pt x="217035" y="16384"/>
                </a:moveTo>
                <a:lnTo>
                  <a:pt x="179506" y="16384"/>
                </a:lnTo>
                <a:lnTo>
                  <a:pt x="185072" y="19130"/>
                </a:lnTo>
                <a:lnTo>
                  <a:pt x="192402" y="28291"/>
                </a:lnTo>
                <a:lnTo>
                  <a:pt x="195766" y="38699"/>
                </a:lnTo>
                <a:lnTo>
                  <a:pt x="196721" y="55557"/>
                </a:lnTo>
                <a:lnTo>
                  <a:pt x="195404" y="66686"/>
                </a:lnTo>
                <a:lnTo>
                  <a:pt x="184048" y="104820"/>
                </a:lnTo>
                <a:lnTo>
                  <a:pt x="164124" y="139675"/>
                </a:lnTo>
                <a:lnTo>
                  <a:pt x="133544" y="165439"/>
                </a:lnTo>
                <a:lnTo>
                  <a:pt x="123092" y="167822"/>
                </a:lnTo>
                <a:lnTo>
                  <a:pt x="154678" y="167822"/>
                </a:lnTo>
                <a:lnTo>
                  <a:pt x="190450" y="138244"/>
                </a:lnTo>
                <a:lnTo>
                  <a:pt x="214774" y="102515"/>
                </a:lnTo>
                <a:lnTo>
                  <a:pt x="227758" y="54202"/>
                </a:lnTo>
                <a:lnTo>
                  <a:pt x="228150" y="40812"/>
                </a:lnTo>
                <a:lnTo>
                  <a:pt x="225300" y="29864"/>
                </a:lnTo>
                <a:lnTo>
                  <a:pt x="219029" y="18678"/>
                </a:lnTo>
                <a:lnTo>
                  <a:pt x="217035" y="16384"/>
                </a:lnTo>
                <a:close/>
              </a:path>
              <a:path w="228600" h="258445">
                <a:moveTo>
                  <a:pt x="182288" y="236"/>
                </a:moveTo>
                <a:lnTo>
                  <a:pt x="145438" y="15627"/>
                </a:lnTo>
                <a:lnTo>
                  <a:pt x="116591" y="44239"/>
                </a:lnTo>
                <a:lnTo>
                  <a:pt x="129254" y="44239"/>
                </a:lnTo>
                <a:lnTo>
                  <a:pt x="129762" y="43554"/>
                </a:lnTo>
                <a:lnTo>
                  <a:pt x="140030" y="31443"/>
                </a:lnTo>
                <a:lnTo>
                  <a:pt x="150997" y="23077"/>
                </a:lnTo>
                <a:lnTo>
                  <a:pt x="162030" y="18057"/>
                </a:lnTo>
                <a:lnTo>
                  <a:pt x="173131" y="16384"/>
                </a:lnTo>
                <a:lnTo>
                  <a:pt x="217035" y="16384"/>
                </a:lnTo>
                <a:lnTo>
                  <a:pt x="208364" y="6407"/>
                </a:lnTo>
                <a:lnTo>
                  <a:pt x="197104" y="1666"/>
                </a:lnTo>
                <a:lnTo>
                  <a:pt x="182288" y="236"/>
                </a:lnTo>
                <a:close/>
              </a:path>
              <a:path w="228600" h="258445">
                <a:moveTo>
                  <a:pt x="129237" y="0"/>
                </a:moveTo>
                <a:lnTo>
                  <a:pt x="64618" y="10240"/>
                </a:lnTo>
                <a:lnTo>
                  <a:pt x="64618" y="17407"/>
                </a:lnTo>
                <a:lnTo>
                  <a:pt x="71059" y="16512"/>
                </a:lnTo>
                <a:lnTo>
                  <a:pt x="76078" y="16064"/>
                </a:lnTo>
                <a:lnTo>
                  <a:pt x="124645" y="16064"/>
                </a:lnTo>
                <a:lnTo>
                  <a:pt x="129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921030" y="4908107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455"/>
                </a:moveTo>
                <a:lnTo>
                  <a:pt x="10278" y="147455"/>
                </a:lnTo>
                <a:lnTo>
                  <a:pt x="6892" y="148821"/>
                </a:lnTo>
                <a:lnTo>
                  <a:pt x="1377" y="154282"/>
                </a:lnTo>
                <a:lnTo>
                  <a:pt x="0" y="157695"/>
                </a:lnTo>
                <a:lnTo>
                  <a:pt x="83" y="166590"/>
                </a:lnTo>
                <a:lnTo>
                  <a:pt x="1511" y="170051"/>
                </a:lnTo>
                <a:lnTo>
                  <a:pt x="4533" y="172783"/>
                </a:lnTo>
                <a:lnTo>
                  <a:pt x="8696" y="176377"/>
                </a:lnTo>
                <a:lnTo>
                  <a:pt x="13295" y="178174"/>
                </a:lnTo>
                <a:lnTo>
                  <a:pt x="18385" y="178174"/>
                </a:lnTo>
                <a:lnTo>
                  <a:pt x="29437" y="175687"/>
                </a:lnTo>
                <a:lnTo>
                  <a:pt x="41612" y="167856"/>
                </a:lnTo>
                <a:lnTo>
                  <a:pt x="47790" y="161806"/>
                </a:lnTo>
                <a:lnTo>
                  <a:pt x="51367" y="157695"/>
                </a:lnTo>
                <a:lnTo>
                  <a:pt x="32843" y="157695"/>
                </a:lnTo>
                <a:lnTo>
                  <a:pt x="30337" y="156265"/>
                </a:lnTo>
                <a:lnTo>
                  <a:pt x="22566" y="149439"/>
                </a:lnTo>
                <a:lnTo>
                  <a:pt x="18303" y="147455"/>
                </a:lnTo>
                <a:close/>
              </a:path>
              <a:path w="183514" h="178435">
                <a:moveTo>
                  <a:pt x="121254" y="106911"/>
                </a:moveTo>
                <a:lnTo>
                  <a:pt x="88821" y="106911"/>
                </a:lnTo>
                <a:lnTo>
                  <a:pt x="93156" y="126112"/>
                </a:lnTo>
                <a:lnTo>
                  <a:pt x="104232" y="166590"/>
                </a:lnTo>
                <a:lnTo>
                  <a:pt x="113961" y="178174"/>
                </a:lnTo>
                <a:lnTo>
                  <a:pt x="122703" y="178051"/>
                </a:lnTo>
                <a:lnTo>
                  <a:pt x="131219" y="174465"/>
                </a:lnTo>
                <a:lnTo>
                  <a:pt x="145682" y="163462"/>
                </a:lnTo>
                <a:lnTo>
                  <a:pt x="152276" y="156350"/>
                </a:lnTo>
                <a:lnTo>
                  <a:pt x="133835" y="156350"/>
                </a:lnTo>
                <a:lnTo>
                  <a:pt x="132233" y="155373"/>
                </a:lnTo>
                <a:lnTo>
                  <a:pt x="129018" y="151457"/>
                </a:lnTo>
                <a:lnTo>
                  <a:pt x="127044" y="145482"/>
                </a:lnTo>
                <a:lnTo>
                  <a:pt x="124702" y="135487"/>
                </a:lnTo>
                <a:lnTo>
                  <a:pt x="121254" y="106911"/>
                </a:lnTo>
                <a:close/>
              </a:path>
              <a:path w="183514" h="178435">
                <a:moveTo>
                  <a:pt x="92956" y="15360"/>
                </a:moveTo>
                <a:lnTo>
                  <a:pt x="48687" y="15360"/>
                </a:lnTo>
                <a:lnTo>
                  <a:pt x="55547" y="17124"/>
                </a:lnTo>
                <a:lnTo>
                  <a:pt x="64860" y="24185"/>
                </a:lnTo>
                <a:lnTo>
                  <a:pt x="79018" y="69903"/>
                </a:lnTo>
                <a:lnTo>
                  <a:pt x="83589" y="90987"/>
                </a:lnTo>
                <a:lnTo>
                  <a:pt x="79147" y="99467"/>
                </a:lnTo>
                <a:lnTo>
                  <a:pt x="54531" y="138405"/>
                </a:lnTo>
                <a:lnTo>
                  <a:pt x="36101" y="157695"/>
                </a:lnTo>
                <a:lnTo>
                  <a:pt x="51367" y="157695"/>
                </a:lnTo>
                <a:lnTo>
                  <a:pt x="79182" y="120807"/>
                </a:lnTo>
                <a:lnTo>
                  <a:pt x="88821" y="106911"/>
                </a:lnTo>
                <a:lnTo>
                  <a:pt x="121254" y="106911"/>
                </a:lnTo>
                <a:lnTo>
                  <a:pt x="115467" y="58940"/>
                </a:lnTo>
                <a:lnTo>
                  <a:pt x="117175" y="56318"/>
                </a:lnTo>
                <a:lnTo>
                  <a:pt x="105530" y="56318"/>
                </a:lnTo>
                <a:lnTo>
                  <a:pt x="101166" y="39135"/>
                </a:lnTo>
                <a:lnTo>
                  <a:pt x="97742" y="27120"/>
                </a:lnTo>
                <a:lnTo>
                  <a:pt x="95178" y="19983"/>
                </a:lnTo>
                <a:lnTo>
                  <a:pt x="92956" y="15360"/>
                </a:lnTo>
                <a:close/>
              </a:path>
              <a:path w="183514" h="178435">
                <a:moveTo>
                  <a:pt x="160196" y="132344"/>
                </a:moveTo>
                <a:lnTo>
                  <a:pt x="152929" y="143223"/>
                </a:lnTo>
                <a:lnTo>
                  <a:pt x="144501" y="151999"/>
                </a:lnTo>
                <a:lnTo>
                  <a:pt x="141052" y="154900"/>
                </a:lnTo>
                <a:lnTo>
                  <a:pt x="138028" y="156350"/>
                </a:lnTo>
                <a:lnTo>
                  <a:pt x="152276" y="156350"/>
                </a:lnTo>
                <a:lnTo>
                  <a:pt x="154224" y="154249"/>
                </a:lnTo>
                <a:lnTo>
                  <a:pt x="161867" y="143964"/>
                </a:lnTo>
                <a:lnTo>
                  <a:pt x="168611" y="132607"/>
                </a:lnTo>
                <a:lnTo>
                  <a:pt x="160196" y="132344"/>
                </a:lnTo>
                <a:close/>
              </a:path>
              <a:path w="183514" h="178435">
                <a:moveTo>
                  <a:pt x="170559" y="0"/>
                </a:moveTo>
                <a:lnTo>
                  <a:pt x="161479" y="0"/>
                </a:lnTo>
                <a:lnTo>
                  <a:pt x="158137" y="650"/>
                </a:lnTo>
                <a:lnTo>
                  <a:pt x="126794" y="25167"/>
                </a:lnTo>
                <a:lnTo>
                  <a:pt x="105530" y="56318"/>
                </a:lnTo>
                <a:lnTo>
                  <a:pt x="117175" y="56318"/>
                </a:lnTo>
                <a:lnTo>
                  <a:pt x="123252" y="46994"/>
                </a:lnTo>
                <a:lnTo>
                  <a:pt x="130402" y="37688"/>
                </a:lnTo>
                <a:lnTo>
                  <a:pt x="136917" y="31023"/>
                </a:lnTo>
                <a:lnTo>
                  <a:pt x="141069" y="27407"/>
                </a:lnTo>
                <a:lnTo>
                  <a:pt x="144650" y="25599"/>
                </a:lnTo>
                <a:lnTo>
                  <a:pt x="180290" y="25599"/>
                </a:lnTo>
                <a:lnTo>
                  <a:pt x="181975" y="23957"/>
                </a:lnTo>
                <a:lnTo>
                  <a:pt x="182918" y="20543"/>
                </a:lnTo>
                <a:lnTo>
                  <a:pt x="182918" y="11221"/>
                </a:lnTo>
                <a:lnTo>
                  <a:pt x="181310" y="7546"/>
                </a:lnTo>
                <a:lnTo>
                  <a:pt x="174881" y="1508"/>
                </a:lnTo>
                <a:lnTo>
                  <a:pt x="170559" y="0"/>
                </a:lnTo>
                <a:close/>
              </a:path>
              <a:path w="183514" h="178435">
                <a:moveTo>
                  <a:pt x="180290" y="25599"/>
                </a:moveTo>
                <a:lnTo>
                  <a:pt x="149674" y="25599"/>
                </a:lnTo>
                <a:lnTo>
                  <a:pt x="153634" y="26692"/>
                </a:lnTo>
                <a:lnTo>
                  <a:pt x="159542" y="28879"/>
                </a:lnTo>
                <a:lnTo>
                  <a:pt x="162554" y="30106"/>
                </a:lnTo>
                <a:lnTo>
                  <a:pt x="165380" y="30720"/>
                </a:lnTo>
                <a:lnTo>
                  <a:pt x="172544" y="30720"/>
                </a:lnTo>
                <a:lnTo>
                  <a:pt x="176568" y="29076"/>
                </a:lnTo>
                <a:lnTo>
                  <a:pt x="180290" y="25599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16"/>
                </a:lnTo>
                <a:lnTo>
                  <a:pt x="29634" y="15744"/>
                </a:lnTo>
                <a:lnTo>
                  <a:pt x="33413" y="15487"/>
                </a:lnTo>
                <a:lnTo>
                  <a:pt x="36744" y="15360"/>
                </a:lnTo>
                <a:lnTo>
                  <a:pt x="92956" y="15360"/>
                </a:lnTo>
                <a:lnTo>
                  <a:pt x="91974" y="13317"/>
                </a:lnTo>
                <a:lnTo>
                  <a:pt x="87233" y="6656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288073" y="4808779"/>
            <a:ext cx="471170" cy="277496"/>
          </a:xfrm>
          <a:custGeom>
            <a:avLst/>
            <a:gdLst/>
            <a:ahLst/>
            <a:cxnLst/>
            <a:rect l="l" t="t" r="r" b="b"/>
            <a:pathLst>
              <a:path w="471169" h="277495">
                <a:moveTo>
                  <a:pt x="93402" y="16064"/>
                </a:moveTo>
                <a:lnTo>
                  <a:pt x="50031" y="16064"/>
                </a:lnTo>
                <a:lnTo>
                  <a:pt x="54497" y="17216"/>
                </a:lnTo>
                <a:lnTo>
                  <a:pt x="57456" y="19519"/>
                </a:lnTo>
                <a:lnTo>
                  <a:pt x="59500" y="21183"/>
                </a:lnTo>
                <a:lnTo>
                  <a:pt x="60522" y="23680"/>
                </a:lnTo>
                <a:lnTo>
                  <a:pt x="60461" y="27951"/>
                </a:lnTo>
                <a:lnTo>
                  <a:pt x="58510" y="37183"/>
                </a:lnTo>
                <a:lnTo>
                  <a:pt x="53815" y="54272"/>
                </a:lnTo>
                <a:lnTo>
                  <a:pt x="0" y="258755"/>
                </a:lnTo>
                <a:lnTo>
                  <a:pt x="46846" y="276586"/>
                </a:lnTo>
                <a:lnTo>
                  <a:pt x="60495" y="277193"/>
                </a:lnTo>
                <a:lnTo>
                  <a:pt x="71633" y="275292"/>
                </a:lnTo>
                <a:lnTo>
                  <a:pt x="83246" y="271509"/>
                </a:lnTo>
                <a:lnTo>
                  <a:pt x="91469" y="267617"/>
                </a:lnTo>
                <a:lnTo>
                  <a:pt x="48795" y="267617"/>
                </a:lnTo>
                <a:lnTo>
                  <a:pt x="36873" y="264250"/>
                </a:lnTo>
                <a:lnTo>
                  <a:pt x="48307" y="172703"/>
                </a:lnTo>
                <a:lnTo>
                  <a:pt x="70401" y="135502"/>
                </a:lnTo>
                <a:lnTo>
                  <a:pt x="73484" y="132703"/>
                </a:lnTo>
                <a:lnTo>
                  <a:pt x="59818" y="132703"/>
                </a:lnTo>
                <a:lnTo>
                  <a:pt x="93402" y="16064"/>
                </a:lnTo>
                <a:close/>
              </a:path>
              <a:path w="471169" h="277495">
                <a:moveTo>
                  <a:pt x="154841" y="117776"/>
                </a:moveTo>
                <a:lnTo>
                  <a:pt x="106176" y="117776"/>
                </a:lnTo>
                <a:lnTo>
                  <a:pt x="116645" y="121021"/>
                </a:lnTo>
                <a:lnTo>
                  <a:pt x="127757" y="131723"/>
                </a:lnTo>
                <a:lnTo>
                  <a:pt x="131873" y="142757"/>
                </a:lnTo>
                <a:lnTo>
                  <a:pt x="133227" y="157837"/>
                </a:lnTo>
                <a:lnTo>
                  <a:pt x="132510" y="169295"/>
                </a:lnTo>
                <a:lnTo>
                  <a:pt x="117871" y="219823"/>
                </a:lnTo>
                <a:lnTo>
                  <a:pt x="85884" y="258714"/>
                </a:lnTo>
                <a:lnTo>
                  <a:pt x="48795" y="267617"/>
                </a:lnTo>
                <a:lnTo>
                  <a:pt x="91469" y="267617"/>
                </a:lnTo>
                <a:lnTo>
                  <a:pt x="126451" y="242020"/>
                </a:lnTo>
                <a:lnTo>
                  <a:pt x="150167" y="208388"/>
                </a:lnTo>
                <a:lnTo>
                  <a:pt x="164268" y="160213"/>
                </a:lnTo>
                <a:lnTo>
                  <a:pt x="164798" y="146589"/>
                </a:lnTo>
                <a:lnTo>
                  <a:pt x="162743" y="133598"/>
                </a:lnTo>
                <a:lnTo>
                  <a:pt x="157986" y="122022"/>
                </a:lnTo>
                <a:lnTo>
                  <a:pt x="154841" y="117776"/>
                </a:lnTo>
                <a:close/>
              </a:path>
              <a:path w="471169" h="277495">
                <a:moveTo>
                  <a:pt x="113783" y="99529"/>
                </a:moveTo>
                <a:lnTo>
                  <a:pt x="70490" y="121904"/>
                </a:lnTo>
                <a:lnTo>
                  <a:pt x="59818" y="132703"/>
                </a:lnTo>
                <a:lnTo>
                  <a:pt x="73484" y="132703"/>
                </a:lnTo>
                <a:lnTo>
                  <a:pt x="82418" y="124593"/>
                </a:lnTo>
                <a:lnTo>
                  <a:pt x="93998" y="119472"/>
                </a:lnTo>
                <a:lnTo>
                  <a:pt x="106176" y="117776"/>
                </a:lnTo>
                <a:lnTo>
                  <a:pt x="154841" y="117776"/>
                </a:lnTo>
                <a:lnTo>
                  <a:pt x="150249" y="111578"/>
                </a:lnTo>
                <a:lnTo>
                  <a:pt x="140882" y="104782"/>
                </a:lnTo>
                <a:lnTo>
                  <a:pt x="129018" y="100754"/>
                </a:lnTo>
                <a:lnTo>
                  <a:pt x="113783" y="99529"/>
                </a:lnTo>
                <a:close/>
              </a:path>
              <a:path w="471169" h="277495">
                <a:moveTo>
                  <a:pt x="98028" y="0"/>
                </a:moveTo>
                <a:lnTo>
                  <a:pt x="31334" y="10240"/>
                </a:lnTo>
                <a:lnTo>
                  <a:pt x="31334" y="17407"/>
                </a:lnTo>
                <a:lnTo>
                  <a:pt x="37040" y="16512"/>
                </a:lnTo>
                <a:lnTo>
                  <a:pt x="41282" y="16064"/>
                </a:lnTo>
                <a:lnTo>
                  <a:pt x="93402" y="16064"/>
                </a:lnTo>
                <a:lnTo>
                  <a:pt x="98028" y="0"/>
                </a:lnTo>
                <a:close/>
              </a:path>
              <a:path w="471169" h="277495">
                <a:moveTo>
                  <a:pt x="297479" y="99784"/>
                </a:moveTo>
                <a:lnTo>
                  <a:pt x="248823" y="117740"/>
                </a:lnTo>
                <a:lnTo>
                  <a:pt x="213459" y="152879"/>
                </a:lnTo>
                <a:lnTo>
                  <a:pt x="195344" y="187984"/>
                </a:lnTo>
                <a:lnTo>
                  <a:pt x="189676" y="226144"/>
                </a:lnTo>
                <a:lnTo>
                  <a:pt x="192020" y="238117"/>
                </a:lnTo>
                <a:lnTo>
                  <a:pt x="223569" y="273444"/>
                </a:lnTo>
                <a:lnTo>
                  <a:pt x="253907" y="277101"/>
                </a:lnTo>
                <a:lnTo>
                  <a:pt x="264797" y="275238"/>
                </a:lnTo>
                <a:lnTo>
                  <a:pt x="275830" y="271858"/>
                </a:lnTo>
                <a:lnTo>
                  <a:pt x="287005" y="266960"/>
                </a:lnTo>
                <a:lnTo>
                  <a:pt x="298322" y="260544"/>
                </a:lnTo>
                <a:lnTo>
                  <a:pt x="304910" y="255983"/>
                </a:lnTo>
                <a:lnTo>
                  <a:pt x="269038" y="255983"/>
                </a:lnTo>
                <a:lnTo>
                  <a:pt x="252204" y="255574"/>
                </a:lnTo>
                <a:lnTo>
                  <a:pt x="241081" y="250434"/>
                </a:lnTo>
                <a:lnTo>
                  <a:pt x="229268" y="240557"/>
                </a:lnTo>
                <a:lnTo>
                  <a:pt x="223167" y="229333"/>
                </a:lnTo>
                <a:lnTo>
                  <a:pt x="221134" y="216447"/>
                </a:lnTo>
                <a:lnTo>
                  <a:pt x="221134" y="212276"/>
                </a:lnTo>
                <a:lnTo>
                  <a:pt x="221474" y="207029"/>
                </a:lnTo>
                <a:lnTo>
                  <a:pt x="222156" y="200703"/>
                </a:lnTo>
                <a:lnTo>
                  <a:pt x="225647" y="200304"/>
                </a:lnTo>
                <a:lnTo>
                  <a:pt x="239924" y="198415"/>
                </a:lnTo>
                <a:lnTo>
                  <a:pt x="253076" y="196209"/>
                </a:lnTo>
                <a:lnTo>
                  <a:pt x="265247" y="193635"/>
                </a:lnTo>
                <a:lnTo>
                  <a:pt x="273373" y="191488"/>
                </a:lnTo>
                <a:lnTo>
                  <a:pt x="223544" y="191488"/>
                </a:lnTo>
                <a:lnTo>
                  <a:pt x="224862" y="186644"/>
                </a:lnTo>
                <a:lnTo>
                  <a:pt x="246561" y="142222"/>
                </a:lnTo>
                <a:lnTo>
                  <a:pt x="277027" y="114560"/>
                </a:lnTo>
                <a:lnTo>
                  <a:pt x="299197" y="108544"/>
                </a:lnTo>
                <a:lnTo>
                  <a:pt x="338097" y="108544"/>
                </a:lnTo>
                <a:lnTo>
                  <a:pt x="335815" y="106643"/>
                </a:lnTo>
                <a:lnTo>
                  <a:pt x="327741" y="102602"/>
                </a:lnTo>
                <a:lnTo>
                  <a:pt x="315536" y="100288"/>
                </a:lnTo>
                <a:lnTo>
                  <a:pt x="297479" y="99784"/>
                </a:lnTo>
                <a:close/>
              </a:path>
              <a:path w="471169" h="277495">
                <a:moveTo>
                  <a:pt x="333126" y="232191"/>
                </a:moveTo>
                <a:lnTo>
                  <a:pt x="320258" y="233090"/>
                </a:lnTo>
                <a:lnTo>
                  <a:pt x="308392" y="241247"/>
                </a:lnTo>
                <a:lnTo>
                  <a:pt x="298302" y="247422"/>
                </a:lnTo>
                <a:lnTo>
                  <a:pt x="289921" y="251642"/>
                </a:lnTo>
                <a:lnTo>
                  <a:pt x="280833" y="254571"/>
                </a:lnTo>
                <a:lnTo>
                  <a:pt x="269038" y="255983"/>
                </a:lnTo>
                <a:lnTo>
                  <a:pt x="304910" y="255983"/>
                </a:lnTo>
                <a:lnTo>
                  <a:pt x="309781" y="252611"/>
                </a:lnTo>
                <a:lnTo>
                  <a:pt x="321383" y="243160"/>
                </a:lnTo>
                <a:lnTo>
                  <a:pt x="333126" y="232191"/>
                </a:lnTo>
                <a:close/>
              </a:path>
              <a:path w="471169" h="277495">
                <a:moveTo>
                  <a:pt x="338097" y="108544"/>
                </a:moveTo>
                <a:lnTo>
                  <a:pt x="305616" y="108544"/>
                </a:lnTo>
                <a:lnTo>
                  <a:pt x="310560" y="110218"/>
                </a:lnTo>
                <a:lnTo>
                  <a:pt x="317500" y="116917"/>
                </a:lnTo>
                <a:lnTo>
                  <a:pt x="319235" y="121301"/>
                </a:lnTo>
                <a:lnTo>
                  <a:pt x="318685" y="132438"/>
                </a:lnTo>
                <a:lnTo>
                  <a:pt x="314565" y="143697"/>
                </a:lnTo>
                <a:lnTo>
                  <a:pt x="277980" y="176402"/>
                </a:lnTo>
                <a:lnTo>
                  <a:pt x="237984" y="189458"/>
                </a:lnTo>
                <a:lnTo>
                  <a:pt x="223544" y="191488"/>
                </a:lnTo>
                <a:lnTo>
                  <a:pt x="273373" y="191488"/>
                </a:lnTo>
                <a:lnTo>
                  <a:pt x="309875" y="176339"/>
                </a:lnTo>
                <a:lnTo>
                  <a:pt x="339242" y="150800"/>
                </a:lnTo>
                <a:lnTo>
                  <a:pt x="346826" y="127167"/>
                </a:lnTo>
                <a:lnTo>
                  <a:pt x="346826" y="119616"/>
                </a:lnTo>
                <a:lnTo>
                  <a:pt x="343553" y="113088"/>
                </a:lnTo>
                <a:lnTo>
                  <a:pt x="338097" y="108544"/>
                </a:lnTo>
                <a:close/>
              </a:path>
              <a:path w="471169" h="277495">
                <a:moveTo>
                  <a:pt x="466080" y="16064"/>
                </a:moveTo>
                <a:lnTo>
                  <a:pt x="423654" y="16064"/>
                </a:lnTo>
                <a:lnTo>
                  <a:pt x="427478" y="17061"/>
                </a:lnTo>
                <a:lnTo>
                  <a:pt x="432342" y="21051"/>
                </a:lnTo>
                <a:lnTo>
                  <a:pt x="433559" y="23594"/>
                </a:lnTo>
                <a:lnTo>
                  <a:pt x="433552" y="26938"/>
                </a:lnTo>
                <a:lnTo>
                  <a:pt x="431868" y="35167"/>
                </a:lnTo>
                <a:lnTo>
                  <a:pt x="427236" y="52224"/>
                </a:lnTo>
                <a:lnTo>
                  <a:pt x="372222" y="238364"/>
                </a:lnTo>
                <a:lnTo>
                  <a:pt x="368647" y="252700"/>
                </a:lnTo>
                <a:lnTo>
                  <a:pt x="367456" y="261503"/>
                </a:lnTo>
                <a:lnTo>
                  <a:pt x="367456" y="265717"/>
                </a:lnTo>
                <a:lnTo>
                  <a:pt x="369042" y="269436"/>
                </a:lnTo>
                <a:lnTo>
                  <a:pt x="375386" y="275889"/>
                </a:lnTo>
                <a:lnTo>
                  <a:pt x="379340" y="277502"/>
                </a:lnTo>
                <a:lnTo>
                  <a:pt x="387097" y="277322"/>
                </a:lnTo>
                <a:lnTo>
                  <a:pt x="397043" y="274177"/>
                </a:lnTo>
                <a:lnTo>
                  <a:pt x="411394" y="265356"/>
                </a:lnTo>
                <a:lnTo>
                  <a:pt x="419545" y="257487"/>
                </a:lnTo>
                <a:lnTo>
                  <a:pt x="403333" y="257487"/>
                </a:lnTo>
                <a:lnTo>
                  <a:pt x="401945" y="256847"/>
                </a:lnTo>
                <a:lnTo>
                  <a:pt x="399709" y="254287"/>
                </a:lnTo>
                <a:lnTo>
                  <a:pt x="399154" y="252700"/>
                </a:lnTo>
                <a:lnTo>
                  <a:pt x="399150" y="248196"/>
                </a:lnTo>
                <a:lnTo>
                  <a:pt x="400773" y="241183"/>
                </a:lnTo>
                <a:lnTo>
                  <a:pt x="404020" y="229727"/>
                </a:lnTo>
                <a:lnTo>
                  <a:pt x="466080" y="16064"/>
                </a:lnTo>
                <a:close/>
              </a:path>
              <a:path w="471169" h="277495">
                <a:moveTo>
                  <a:pt x="437647" y="234751"/>
                </a:moveTo>
                <a:lnTo>
                  <a:pt x="427470" y="235486"/>
                </a:lnTo>
                <a:lnTo>
                  <a:pt x="419717" y="246317"/>
                </a:lnTo>
                <a:lnTo>
                  <a:pt x="412168" y="254287"/>
                </a:lnTo>
                <a:lnTo>
                  <a:pt x="409646" y="256399"/>
                </a:lnTo>
                <a:lnTo>
                  <a:pt x="407230" y="257487"/>
                </a:lnTo>
                <a:lnTo>
                  <a:pt x="419545" y="257487"/>
                </a:lnTo>
                <a:lnTo>
                  <a:pt x="419756" y="257283"/>
                </a:lnTo>
                <a:lnTo>
                  <a:pt x="428507" y="247082"/>
                </a:lnTo>
                <a:lnTo>
                  <a:pt x="437647" y="234751"/>
                </a:lnTo>
                <a:close/>
              </a:path>
              <a:path w="471169" h="277495">
                <a:moveTo>
                  <a:pt x="470746" y="0"/>
                </a:moveTo>
                <a:lnTo>
                  <a:pt x="404754" y="10240"/>
                </a:lnTo>
                <a:lnTo>
                  <a:pt x="404754" y="17407"/>
                </a:lnTo>
                <a:lnTo>
                  <a:pt x="410876" y="16512"/>
                </a:lnTo>
                <a:lnTo>
                  <a:pt x="415436" y="16064"/>
                </a:lnTo>
                <a:lnTo>
                  <a:pt x="466080" y="16064"/>
                </a:lnTo>
                <a:lnTo>
                  <a:pt x="470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76694" y="6238279"/>
            <a:ext cx="219710" cy="259079"/>
          </a:xfrm>
          <a:custGeom>
            <a:avLst/>
            <a:gdLst/>
            <a:ahLst/>
            <a:cxnLst/>
            <a:rect l="l" t="t" r="r" b="b"/>
            <a:pathLst>
              <a:path w="219709" h="259079">
                <a:moveTo>
                  <a:pt x="96809" y="0"/>
                </a:moveTo>
                <a:lnTo>
                  <a:pt x="61040" y="0"/>
                </a:lnTo>
                <a:lnTo>
                  <a:pt x="36847" y="96955"/>
                </a:lnTo>
                <a:lnTo>
                  <a:pt x="34606" y="106207"/>
                </a:lnTo>
                <a:lnTo>
                  <a:pt x="31705" y="118607"/>
                </a:lnTo>
                <a:lnTo>
                  <a:pt x="24900" y="148260"/>
                </a:lnTo>
                <a:lnTo>
                  <a:pt x="21447" y="162815"/>
                </a:lnTo>
                <a:lnTo>
                  <a:pt x="9315" y="208879"/>
                </a:lnTo>
                <a:lnTo>
                  <a:pt x="5596" y="221743"/>
                </a:lnTo>
                <a:lnTo>
                  <a:pt x="3446" y="229326"/>
                </a:lnTo>
                <a:lnTo>
                  <a:pt x="445" y="241348"/>
                </a:lnTo>
                <a:lnTo>
                  <a:pt x="0" y="248351"/>
                </a:lnTo>
                <a:lnTo>
                  <a:pt x="3064" y="256926"/>
                </a:lnTo>
                <a:lnTo>
                  <a:pt x="6808" y="259071"/>
                </a:lnTo>
                <a:lnTo>
                  <a:pt x="17823" y="259071"/>
                </a:lnTo>
                <a:lnTo>
                  <a:pt x="22181" y="257596"/>
                </a:lnTo>
                <a:lnTo>
                  <a:pt x="29486" y="251697"/>
                </a:lnTo>
                <a:lnTo>
                  <a:pt x="31946" y="247662"/>
                </a:lnTo>
                <a:lnTo>
                  <a:pt x="33445" y="241168"/>
                </a:lnTo>
                <a:lnTo>
                  <a:pt x="33308" y="233699"/>
                </a:lnTo>
                <a:lnTo>
                  <a:pt x="31880" y="220496"/>
                </a:lnTo>
                <a:lnTo>
                  <a:pt x="29035" y="200644"/>
                </a:lnTo>
                <a:lnTo>
                  <a:pt x="27887" y="187286"/>
                </a:lnTo>
                <a:lnTo>
                  <a:pt x="33364" y="142111"/>
                </a:lnTo>
                <a:lnTo>
                  <a:pt x="33912" y="140429"/>
                </a:lnTo>
                <a:lnTo>
                  <a:pt x="63501" y="140429"/>
                </a:lnTo>
                <a:lnTo>
                  <a:pt x="64185" y="133276"/>
                </a:lnTo>
                <a:lnTo>
                  <a:pt x="67637" y="116911"/>
                </a:lnTo>
                <a:lnTo>
                  <a:pt x="96809" y="0"/>
                </a:lnTo>
                <a:close/>
              </a:path>
              <a:path w="219709" h="259079">
                <a:moveTo>
                  <a:pt x="179356" y="123762"/>
                </a:moveTo>
                <a:lnTo>
                  <a:pt x="145267" y="123762"/>
                </a:lnTo>
                <a:lnTo>
                  <a:pt x="143668" y="136223"/>
                </a:lnTo>
                <a:lnTo>
                  <a:pt x="160310" y="178043"/>
                </a:lnTo>
                <a:lnTo>
                  <a:pt x="177053" y="179774"/>
                </a:lnTo>
                <a:lnTo>
                  <a:pt x="189192" y="175967"/>
                </a:lnTo>
                <a:lnTo>
                  <a:pt x="199837" y="168275"/>
                </a:lnTo>
                <a:lnTo>
                  <a:pt x="204312" y="162815"/>
                </a:lnTo>
                <a:lnTo>
                  <a:pt x="179730" y="162815"/>
                </a:lnTo>
                <a:lnTo>
                  <a:pt x="176568" y="160150"/>
                </a:lnTo>
                <a:lnTo>
                  <a:pt x="176503" y="159988"/>
                </a:lnTo>
                <a:lnTo>
                  <a:pt x="175404" y="154823"/>
                </a:lnTo>
                <a:lnTo>
                  <a:pt x="175298" y="152564"/>
                </a:lnTo>
                <a:lnTo>
                  <a:pt x="175301" y="143512"/>
                </a:lnTo>
                <a:lnTo>
                  <a:pt x="177967" y="129326"/>
                </a:lnTo>
                <a:lnTo>
                  <a:pt x="179356" y="123762"/>
                </a:lnTo>
                <a:close/>
              </a:path>
              <a:path w="219709" h="259079">
                <a:moveTo>
                  <a:pt x="63501" y="140429"/>
                </a:moveTo>
                <a:lnTo>
                  <a:pt x="33912" y="140429"/>
                </a:lnTo>
                <a:lnTo>
                  <a:pt x="34941" y="152564"/>
                </a:lnTo>
                <a:lnTo>
                  <a:pt x="39414" y="163809"/>
                </a:lnTo>
                <a:lnTo>
                  <a:pt x="48697" y="175287"/>
                </a:lnTo>
                <a:lnTo>
                  <a:pt x="59864" y="178817"/>
                </a:lnTo>
                <a:lnTo>
                  <a:pt x="77257" y="179591"/>
                </a:lnTo>
                <a:lnTo>
                  <a:pt x="89119" y="176588"/>
                </a:lnTo>
                <a:lnTo>
                  <a:pt x="100735" y="170964"/>
                </a:lnTo>
                <a:lnTo>
                  <a:pt x="111942" y="162815"/>
                </a:lnTo>
                <a:lnTo>
                  <a:pt x="71923" y="162815"/>
                </a:lnTo>
                <a:lnTo>
                  <a:pt x="66116" y="159697"/>
                </a:lnTo>
                <a:lnTo>
                  <a:pt x="63051" y="145829"/>
                </a:lnTo>
                <a:lnTo>
                  <a:pt x="63153" y="144104"/>
                </a:lnTo>
                <a:lnTo>
                  <a:pt x="63501" y="140429"/>
                </a:lnTo>
                <a:close/>
              </a:path>
              <a:path w="219709" h="259079">
                <a:moveTo>
                  <a:pt x="210238" y="0"/>
                </a:moveTo>
                <a:lnTo>
                  <a:pt x="174470" y="0"/>
                </a:lnTo>
                <a:lnTo>
                  <a:pt x="160520" y="55768"/>
                </a:lnTo>
                <a:lnTo>
                  <a:pt x="156869" y="68508"/>
                </a:lnTo>
                <a:lnTo>
                  <a:pt x="137035" y="114821"/>
                </a:lnTo>
                <a:lnTo>
                  <a:pt x="112772" y="147857"/>
                </a:lnTo>
                <a:lnTo>
                  <a:pt x="81432" y="162815"/>
                </a:lnTo>
                <a:lnTo>
                  <a:pt x="111942" y="162815"/>
                </a:lnTo>
                <a:lnTo>
                  <a:pt x="138002" y="133276"/>
                </a:lnTo>
                <a:lnTo>
                  <a:pt x="145267" y="123762"/>
                </a:lnTo>
                <a:lnTo>
                  <a:pt x="179356" y="123762"/>
                </a:lnTo>
                <a:lnTo>
                  <a:pt x="210238" y="0"/>
                </a:lnTo>
                <a:close/>
              </a:path>
              <a:path w="219709" h="259079">
                <a:moveTo>
                  <a:pt x="219322" y="125950"/>
                </a:moveTo>
                <a:lnTo>
                  <a:pt x="211514" y="125950"/>
                </a:lnTo>
                <a:lnTo>
                  <a:pt x="210095" y="131659"/>
                </a:lnTo>
                <a:lnTo>
                  <a:pt x="205601" y="145093"/>
                </a:lnTo>
                <a:lnTo>
                  <a:pt x="199880" y="154823"/>
                </a:lnTo>
                <a:lnTo>
                  <a:pt x="195595" y="160150"/>
                </a:lnTo>
                <a:lnTo>
                  <a:pt x="190628" y="162815"/>
                </a:lnTo>
                <a:lnTo>
                  <a:pt x="204312" y="162815"/>
                </a:lnTo>
                <a:lnTo>
                  <a:pt x="219191" y="126974"/>
                </a:lnTo>
                <a:lnTo>
                  <a:pt x="219322" y="125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223081" y="4613193"/>
            <a:ext cx="8077200" cy="1998980"/>
          </a:xfrm>
          <a:custGeom>
            <a:avLst/>
            <a:gdLst/>
            <a:ahLst/>
            <a:cxnLst/>
            <a:rect l="l" t="t" r="r" b="b"/>
            <a:pathLst>
              <a:path w="8077200" h="1998979">
                <a:moveTo>
                  <a:pt x="0" y="0"/>
                </a:moveTo>
                <a:lnTo>
                  <a:pt x="8077014" y="0"/>
                </a:lnTo>
                <a:lnTo>
                  <a:pt x="8077014" y="1998840"/>
                </a:lnTo>
                <a:lnTo>
                  <a:pt x="0" y="1998840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17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8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704"/>
            <a:r>
              <a:rPr sz="3100" spc="-4" dirty="0"/>
              <a:t>L</a:t>
            </a:r>
            <a:r>
              <a:rPr sz="3100" dirty="0"/>
              <a:t>inear Gaussian Syst</a:t>
            </a:r>
            <a:r>
              <a:rPr sz="3100" spc="-4" dirty="0"/>
              <a:t>e</a:t>
            </a:r>
            <a:r>
              <a:rPr sz="3100" dirty="0"/>
              <a:t>ms: Dynamics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1328805" y="1678273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18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80279" y="2736172"/>
            <a:ext cx="100330" cy="382905"/>
          </a:xfrm>
          <a:custGeom>
            <a:avLst/>
            <a:gdLst/>
            <a:ahLst/>
            <a:cxnLst/>
            <a:rect l="l" t="t" r="r" b="b"/>
            <a:pathLst>
              <a:path w="100330" h="382905">
                <a:moveTo>
                  <a:pt x="91445" y="0"/>
                </a:moveTo>
                <a:lnTo>
                  <a:pt x="55381" y="34262"/>
                </a:lnTo>
                <a:lnTo>
                  <a:pt x="33255" y="66646"/>
                </a:lnTo>
                <a:lnTo>
                  <a:pt x="14809" y="104999"/>
                </a:lnTo>
                <a:lnTo>
                  <a:pt x="2716" y="153908"/>
                </a:lnTo>
                <a:lnTo>
                  <a:pt x="0" y="193576"/>
                </a:lnTo>
                <a:lnTo>
                  <a:pt x="385" y="206221"/>
                </a:lnTo>
                <a:lnTo>
                  <a:pt x="8054" y="255657"/>
                </a:lnTo>
                <a:lnTo>
                  <a:pt x="20696" y="292460"/>
                </a:lnTo>
                <a:lnTo>
                  <a:pt x="39368" y="327608"/>
                </a:lnTo>
                <a:lnTo>
                  <a:pt x="62988" y="357617"/>
                </a:lnTo>
                <a:lnTo>
                  <a:pt x="91445" y="382677"/>
                </a:lnTo>
                <a:lnTo>
                  <a:pt x="97929" y="372278"/>
                </a:lnTo>
                <a:lnTo>
                  <a:pt x="88902" y="363361"/>
                </a:lnTo>
                <a:lnTo>
                  <a:pt x="80606" y="353981"/>
                </a:lnTo>
                <a:lnTo>
                  <a:pt x="54271" y="310501"/>
                </a:lnTo>
                <a:lnTo>
                  <a:pt x="41893" y="267654"/>
                </a:lnTo>
                <a:lnTo>
                  <a:pt x="36664" y="215210"/>
                </a:lnTo>
                <a:lnTo>
                  <a:pt x="36110" y="180035"/>
                </a:lnTo>
                <a:lnTo>
                  <a:pt x="36417" y="168870"/>
                </a:lnTo>
                <a:lnTo>
                  <a:pt x="39838" y="130319"/>
                </a:lnTo>
                <a:lnTo>
                  <a:pt x="50771" y="82490"/>
                </a:lnTo>
                <a:lnTo>
                  <a:pt x="73576" y="37830"/>
                </a:lnTo>
                <a:lnTo>
                  <a:pt x="99763" y="8731"/>
                </a:lnTo>
                <a:lnTo>
                  <a:pt x="91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43723" y="2736172"/>
            <a:ext cx="100330" cy="380999"/>
          </a:xfrm>
          <a:custGeom>
            <a:avLst/>
            <a:gdLst/>
            <a:ahLst/>
            <a:cxnLst/>
            <a:rect l="l" t="t" r="r" b="b"/>
            <a:pathLst>
              <a:path w="100329" h="381000">
                <a:moveTo>
                  <a:pt x="7920" y="0"/>
                </a:moveTo>
                <a:lnTo>
                  <a:pt x="0" y="8731"/>
                </a:lnTo>
                <a:lnTo>
                  <a:pt x="1989" y="10543"/>
                </a:lnTo>
                <a:lnTo>
                  <a:pt x="11034" y="19448"/>
                </a:lnTo>
                <a:lnTo>
                  <a:pt x="40066" y="60397"/>
                </a:lnTo>
                <a:lnTo>
                  <a:pt x="55821" y="104367"/>
                </a:lnTo>
                <a:lnTo>
                  <a:pt x="62306" y="153073"/>
                </a:lnTo>
                <a:lnTo>
                  <a:pt x="63667" y="202621"/>
                </a:lnTo>
                <a:lnTo>
                  <a:pt x="63359" y="214187"/>
                </a:lnTo>
                <a:lnTo>
                  <a:pt x="59989" y="252971"/>
                </a:lnTo>
                <a:lnTo>
                  <a:pt x="49227" y="300577"/>
                </a:lnTo>
                <a:lnTo>
                  <a:pt x="26443" y="345003"/>
                </a:lnTo>
                <a:lnTo>
                  <a:pt x="0" y="373957"/>
                </a:lnTo>
                <a:lnTo>
                  <a:pt x="10775" y="380552"/>
                </a:lnTo>
                <a:lnTo>
                  <a:pt x="44254" y="348306"/>
                </a:lnTo>
                <a:lnTo>
                  <a:pt x="66446" y="315958"/>
                </a:lnTo>
                <a:lnTo>
                  <a:pt x="84953" y="277663"/>
                </a:lnTo>
                <a:lnTo>
                  <a:pt x="97047" y="228825"/>
                </a:lnTo>
                <a:lnTo>
                  <a:pt x="99762" y="188999"/>
                </a:lnTo>
                <a:lnTo>
                  <a:pt x="99352" y="176453"/>
                </a:lnTo>
                <a:lnTo>
                  <a:pt x="91556" y="127211"/>
                </a:lnTo>
                <a:lnTo>
                  <a:pt x="78758" y="90278"/>
                </a:lnTo>
                <a:lnTo>
                  <a:pt x="59956" y="55005"/>
                </a:lnTo>
                <a:lnTo>
                  <a:pt x="36315" y="25006"/>
                </a:lnTo>
                <a:lnTo>
                  <a:pt x="17913" y="7780"/>
                </a:lnTo>
                <a:lnTo>
                  <a:pt x="7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8594" y="2736172"/>
            <a:ext cx="100330" cy="382905"/>
          </a:xfrm>
          <a:custGeom>
            <a:avLst/>
            <a:gdLst/>
            <a:ahLst/>
            <a:cxnLst/>
            <a:rect l="l" t="t" r="r" b="b"/>
            <a:pathLst>
              <a:path w="100329" h="382905">
                <a:moveTo>
                  <a:pt x="91445" y="0"/>
                </a:moveTo>
                <a:lnTo>
                  <a:pt x="55382" y="34262"/>
                </a:lnTo>
                <a:lnTo>
                  <a:pt x="33256" y="66645"/>
                </a:lnTo>
                <a:lnTo>
                  <a:pt x="14810" y="104999"/>
                </a:lnTo>
                <a:lnTo>
                  <a:pt x="2716" y="153908"/>
                </a:lnTo>
                <a:lnTo>
                  <a:pt x="0" y="193575"/>
                </a:lnTo>
                <a:lnTo>
                  <a:pt x="385" y="206221"/>
                </a:lnTo>
                <a:lnTo>
                  <a:pt x="8055" y="255657"/>
                </a:lnTo>
                <a:lnTo>
                  <a:pt x="20697" y="292459"/>
                </a:lnTo>
                <a:lnTo>
                  <a:pt x="39368" y="327607"/>
                </a:lnTo>
                <a:lnTo>
                  <a:pt x="62989" y="357616"/>
                </a:lnTo>
                <a:lnTo>
                  <a:pt x="91445" y="382677"/>
                </a:lnTo>
                <a:lnTo>
                  <a:pt x="97929" y="372276"/>
                </a:lnTo>
                <a:lnTo>
                  <a:pt x="88903" y="363359"/>
                </a:lnTo>
                <a:lnTo>
                  <a:pt x="80607" y="353979"/>
                </a:lnTo>
                <a:lnTo>
                  <a:pt x="54270" y="310500"/>
                </a:lnTo>
                <a:lnTo>
                  <a:pt x="41894" y="267653"/>
                </a:lnTo>
                <a:lnTo>
                  <a:pt x="36665" y="215209"/>
                </a:lnTo>
                <a:lnTo>
                  <a:pt x="36111" y="180034"/>
                </a:lnTo>
                <a:lnTo>
                  <a:pt x="36418" y="168869"/>
                </a:lnTo>
                <a:lnTo>
                  <a:pt x="39839" y="130318"/>
                </a:lnTo>
                <a:lnTo>
                  <a:pt x="50771" y="82489"/>
                </a:lnTo>
                <a:lnTo>
                  <a:pt x="73578" y="37829"/>
                </a:lnTo>
                <a:lnTo>
                  <a:pt x="99766" y="8731"/>
                </a:lnTo>
                <a:lnTo>
                  <a:pt x="91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4710" y="2736172"/>
            <a:ext cx="100330" cy="380999"/>
          </a:xfrm>
          <a:custGeom>
            <a:avLst/>
            <a:gdLst/>
            <a:ahLst/>
            <a:cxnLst/>
            <a:rect l="l" t="t" r="r" b="b"/>
            <a:pathLst>
              <a:path w="100329" h="381000">
                <a:moveTo>
                  <a:pt x="7920" y="0"/>
                </a:moveTo>
                <a:lnTo>
                  <a:pt x="0" y="8731"/>
                </a:lnTo>
                <a:lnTo>
                  <a:pt x="1987" y="10541"/>
                </a:lnTo>
                <a:lnTo>
                  <a:pt x="11033" y="19446"/>
                </a:lnTo>
                <a:lnTo>
                  <a:pt x="40064" y="60396"/>
                </a:lnTo>
                <a:lnTo>
                  <a:pt x="55819" y="104366"/>
                </a:lnTo>
                <a:lnTo>
                  <a:pt x="62306" y="153072"/>
                </a:lnTo>
                <a:lnTo>
                  <a:pt x="63667" y="202622"/>
                </a:lnTo>
                <a:lnTo>
                  <a:pt x="63359" y="214186"/>
                </a:lnTo>
                <a:lnTo>
                  <a:pt x="59988" y="252971"/>
                </a:lnTo>
                <a:lnTo>
                  <a:pt x="49225" y="300576"/>
                </a:lnTo>
                <a:lnTo>
                  <a:pt x="26442" y="345002"/>
                </a:lnTo>
                <a:lnTo>
                  <a:pt x="0" y="373957"/>
                </a:lnTo>
                <a:lnTo>
                  <a:pt x="10773" y="380554"/>
                </a:lnTo>
                <a:lnTo>
                  <a:pt x="44253" y="348307"/>
                </a:lnTo>
                <a:lnTo>
                  <a:pt x="66445" y="315960"/>
                </a:lnTo>
                <a:lnTo>
                  <a:pt x="84951" y="277665"/>
                </a:lnTo>
                <a:lnTo>
                  <a:pt x="97043" y="228827"/>
                </a:lnTo>
                <a:lnTo>
                  <a:pt x="99756" y="189000"/>
                </a:lnTo>
                <a:lnTo>
                  <a:pt x="99347" y="176454"/>
                </a:lnTo>
                <a:lnTo>
                  <a:pt x="91554" y="127212"/>
                </a:lnTo>
                <a:lnTo>
                  <a:pt x="78757" y="90278"/>
                </a:lnTo>
                <a:lnTo>
                  <a:pt x="59956" y="55005"/>
                </a:lnTo>
                <a:lnTo>
                  <a:pt x="36315" y="25006"/>
                </a:lnTo>
                <a:lnTo>
                  <a:pt x="17913" y="7780"/>
                </a:lnTo>
                <a:lnTo>
                  <a:pt x="79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28805" y="396041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18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73218" y="4175103"/>
            <a:ext cx="189866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730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26377" y="5105986"/>
            <a:ext cx="189866" cy="0"/>
          </a:xfrm>
          <a:custGeom>
            <a:avLst/>
            <a:gdLst/>
            <a:ahLst/>
            <a:cxnLst/>
            <a:rect l="l" t="t" r="r" b="b"/>
            <a:pathLst>
              <a:path w="189864">
                <a:moveTo>
                  <a:pt x="0" y="0"/>
                </a:moveTo>
                <a:lnTo>
                  <a:pt x="189730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8805" y="5859050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918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4238" y="5723023"/>
            <a:ext cx="177165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645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61826" y="6096687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5">
                <a:moveTo>
                  <a:pt x="0" y="0"/>
                </a:moveTo>
                <a:lnTo>
                  <a:pt x="166831" y="0"/>
                </a:lnTo>
              </a:path>
            </a:pathLst>
          </a:custGeom>
          <a:ln w="131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6958" y="6227798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89" h="314325">
                <a:moveTo>
                  <a:pt x="20445" y="0"/>
                </a:moveTo>
                <a:lnTo>
                  <a:pt x="0" y="0"/>
                </a:lnTo>
                <a:lnTo>
                  <a:pt x="392" y="250386"/>
                </a:lnTo>
                <a:lnTo>
                  <a:pt x="18263" y="295852"/>
                </a:lnTo>
                <a:lnTo>
                  <a:pt x="53781" y="312460"/>
                </a:lnTo>
                <a:lnTo>
                  <a:pt x="66319" y="313550"/>
                </a:lnTo>
                <a:lnTo>
                  <a:pt x="67025" y="313550"/>
                </a:lnTo>
                <a:lnTo>
                  <a:pt x="69213" y="313697"/>
                </a:lnTo>
                <a:lnTo>
                  <a:pt x="71967" y="313844"/>
                </a:lnTo>
                <a:lnTo>
                  <a:pt x="62259" y="303344"/>
                </a:lnTo>
                <a:lnTo>
                  <a:pt x="50556" y="299355"/>
                </a:lnTo>
                <a:lnTo>
                  <a:pt x="39914" y="292577"/>
                </a:lnTo>
                <a:lnTo>
                  <a:pt x="29926" y="282469"/>
                </a:lnTo>
                <a:lnTo>
                  <a:pt x="24659" y="271781"/>
                </a:lnTo>
                <a:lnTo>
                  <a:pt x="21499" y="259124"/>
                </a:lnTo>
                <a:lnTo>
                  <a:pt x="20445" y="244499"/>
                </a:lnTo>
                <a:lnTo>
                  <a:pt x="20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2983" y="5962299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30" h="322579">
                <a:moveTo>
                  <a:pt x="74420" y="0"/>
                </a:moveTo>
                <a:lnTo>
                  <a:pt x="53975" y="0"/>
                </a:lnTo>
                <a:lnTo>
                  <a:pt x="53872" y="92177"/>
                </a:lnTo>
                <a:lnTo>
                  <a:pt x="52589" y="105829"/>
                </a:lnTo>
                <a:lnTo>
                  <a:pt x="27394" y="145990"/>
                </a:lnTo>
                <a:lnTo>
                  <a:pt x="0" y="153414"/>
                </a:lnTo>
                <a:lnTo>
                  <a:pt x="0" y="168189"/>
                </a:lnTo>
                <a:lnTo>
                  <a:pt x="37227" y="184213"/>
                </a:lnTo>
                <a:lnTo>
                  <a:pt x="53187" y="219997"/>
                </a:lnTo>
                <a:lnTo>
                  <a:pt x="53975" y="235742"/>
                </a:lnTo>
                <a:lnTo>
                  <a:pt x="53975" y="322038"/>
                </a:lnTo>
                <a:lnTo>
                  <a:pt x="74420" y="322038"/>
                </a:lnTo>
                <a:lnTo>
                  <a:pt x="73855" y="222736"/>
                </a:lnTo>
                <a:lnTo>
                  <a:pt x="55162" y="177256"/>
                </a:lnTo>
                <a:lnTo>
                  <a:pt x="4817" y="162339"/>
                </a:lnTo>
                <a:lnTo>
                  <a:pt x="18044" y="158531"/>
                </a:lnTo>
                <a:lnTo>
                  <a:pt x="62506" y="136594"/>
                </a:lnTo>
                <a:lnTo>
                  <a:pt x="74420" y="85093"/>
                </a:lnTo>
                <a:lnTo>
                  <a:pt x="744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66958" y="5704998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967" y="0"/>
                </a:moveTo>
                <a:lnTo>
                  <a:pt x="31624" y="9623"/>
                </a:lnTo>
                <a:lnTo>
                  <a:pt x="2912" y="47667"/>
                </a:lnTo>
                <a:lnTo>
                  <a:pt x="0" y="77730"/>
                </a:lnTo>
                <a:lnTo>
                  <a:pt x="0" y="313024"/>
                </a:lnTo>
                <a:lnTo>
                  <a:pt x="20445" y="313024"/>
                </a:lnTo>
                <a:lnTo>
                  <a:pt x="20657" y="71727"/>
                </a:lnTo>
                <a:lnTo>
                  <a:pt x="22002" y="57643"/>
                </a:lnTo>
                <a:lnTo>
                  <a:pt x="44822" y="17845"/>
                </a:lnTo>
                <a:lnTo>
                  <a:pt x="71967" y="9832"/>
                </a:lnTo>
                <a:lnTo>
                  <a:pt x="71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87977" y="6240910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138"/>
                </a:lnTo>
              </a:path>
            </a:pathLst>
          </a:custGeom>
          <a:ln w="225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5195" y="6315477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8696" y="6181911"/>
            <a:ext cx="167640" cy="208279"/>
          </a:xfrm>
          <a:custGeom>
            <a:avLst/>
            <a:gdLst/>
            <a:ahLst/>
            <a:cxnLst/>
            <a:rect l="l" t="t" r="r" b="b"/>
            <a:pathLst>
              <a:path w="167639" h="208279">
                <a:moveTo>
                  <a:pt x="166831" y="0"/>
                </a:moveTo>
                <a:lnTo>
                  <a:pt x="4088" y="0"/>
                </a:lnTo>
                <a:lnTo>
                  <a:pt x="4088" y="7233"/>
                </a:lnTo>
                <a:lnTo>
                  <a:pt x="94788" y="107525"/>
                </a:lnTo>
                <a:lnTo>
                  <a:pt x="0" y="199354"/>
                </a:lnTo>
                <a:lnTo>
                  <a:pt x="0" y="208137"/>
                </a:lnTo>
                <a:lnTo>
                  <a:pt x="167648" y="208137"/>
                </a:lnTo>
                <a:lnTo>
                  <a:pt x="167648" y="177817"/>
                </a:lnTo>
                <a:lnTo>
                  <a:pt x="41784" y="177817"/>
                </a:lnTo>
                <a:lnTo>
                  <a:pt x="122670" y="99498"/>
                </a:lnTo>
                <a:lnTo>
                  <a:pt x="122670" y="94875"/>
                </a:lnTo>
                <a:lnTo>
                  <a:pt x="47458" y="11471"/>
                </a:lnTo>
                <a:lnTo>
                  <a:pt x="166831" y="11471"/>
                </a:lnTo>
                <a:lnTo>
                  <a:pt x="166831" y="0"/>
                </a:lnTo>
                <a:close/>
              </a:path>
              <a:path w="167639" h="208279">
                <a:moveTo>
                  <a:pt x="167648" y="150686"/>
                </a:moveTo>
                <a:lnTo>
                  <a:pt x="160289" y="150686"/>
                </a:lnTo>
                <a:lnTo>
                  <a:pt x="159454" y="161476"/>
                </a:lnTo>
                <a:lnTo>
                  <a:pt x="157322" y="168695"/>
                </a:lnTo>
                <a:lnTo>
                  <a:pt x="150465" y="175994"/>
                </a:lnTo>
                <a:lnTo>
                  <a:pt x="143869" y="177817"/>
                </a:lnTo>
                <a:lnTo>
                  <a:pt x="167648" y="177817"/>
                </a:lnTo>
                <a:lnTo>
                  <a:pt x="167648" y="150686"/>
                </a:lnTo>
                <a:close/>
              </a:path>
              <a:path w="167639" h="208279">
                <a:moveTo>
                  <a:pt x="166831" y="11471"/>
                </a:moveTo>
                <a:lnTo>
                  <a:pt x="47458" y="11471"/>
                </a:lnTo>
                <a:lnTo>
                  <a:pt x="117065" y="12157"/>
                </a:lnTo>
                <a:lnTo>
                  <a:pt x="128383" y="15112"/>
                </a:lnTo>
                <a:lnTo>
                  <a:pt x="139623" y="21216"/>
                </a:lnTo>
                <a:lnTo>
                  <a:pt x="151535" y="31335"/>
                </a:lnTo>
                <a:lnTo>
                  <a:pt x="156805" y="42848"/>
                </a:lnTo>
                <a:lnTo>
                  <a:pt x="159471" y="56963"/>
                </a:lnTo>
                <a:lnTo>
                  <a:pt x="166831" y="56963"/>
                </a:lnTo>
                <a:lnTo>
                  <a:pt x="166831" y="1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30654" y="633678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0654" y="629499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54463" y="6181911"/>
            <a:ext cx="167640" cy="208279"/>
          </a:xfrm>
          <a:custGeom>
            <a:avLst/>
            <a:gdLst/>
            <a:ahLst/>
            <a:cxnLst/>
            <a:rect l="l" t="t" r="r" b="b"/>
            <a:pathLst>
              <a:path w="167639" h="208279">
                <a:moveTo>
                  <a:pt x="166831" y="0"/>
                </a:moveTo>
                <a:lnTo>
                  <a:pt x="4088" y="0"/>
                </a:lnTo>
                <a:lnTo>
                  <a:pt x="4088" y="7233"/>
                </a:lnTo>
                <a:lnTo>
                  <a:pt x="94787" y="107525"/>
                </a:lnTo>
                <a:lnTo>
                  <a:pt x="0" y="199354"/>
                </a:lnTo>
                <a:lnTo>
                  <a:pt x="0" y="208137"/>
                </a:lnTo>
                <a:lnTo>
                  <a:pt x="167648" y="208137"/>
                </a:lnTo>
                <a:lnTo>
                  <a:pt x="167648" y="177817"/>
                </a:lnTo>
                <a:lnTo>
                  <a:pt x="41784" y="177817"/>
                </a:lnTo>
                <a:lnTo>
                  <a:pt x="122670" y="99498"/>
                </a:lnTo>
                <a:lnTo>
                  <a:pt x="122670" y="94875"/>
                </a:lnTo>
                <a:lnTo>
                  <a:pt x="47457" y="11471"/>
                </a:lnTo>
                <a:lnTo>
                  <a:pt x="166831" y="11471"/>
                </a:lnTo>
                <a:lnTo>
                  <a:pt x="166831" y="0"/>
                </a:lnTo>
                <a:close/>
              </a:path>
              <a:path w="167639" h="208279">
                <a:moveTo>
                  <a:pt x="167648" y="150686"/>
                </a:moveTo>
                <a:lnTo>
                  <a:pt x="160289" y="150686"/>
                </a:lnTo>
                <a:lnTo>
                  <a:pt x="159453" y="161476"/>
                </a:lnTo>
                <a:lnTo>
                  <a:pt x="157322" y="168695"/>
                </a:lnTo>
                <a:lnTo>
                  <a:pt x="150464" y="175994"/>
                </a:lnTo>
                <a:lnTo>
                  <a:pt x="143869" y="177817"/>
                </a:lnTo>
                <a:lnTo>
                  <a:pt x="167648" y="177817"/>
                </a:lnTo>
                <a:lnTo>
                  <a:pt x="167648" y="150686"/>
                </a:lnTo>
                <a:close/>
              </a:path>
              <a:path w="167639" h="208279">
                <a:moveTo>
                  <a:pt x="166831" y="11471"/>
                </a:moveTo>
                <a:lnTo>
                  <a:pt x="47457" y="11471"/>
                </a:lnTo>
                <a:lnTo>
                  <a:pt x="117065" y="12157"/>
                </a:lnTo>
                <a:lnTo>
                  <a:pt x="128383" y="15112"/>
                </a:lnTo>
                <a:lnTo>
                  <a:pt x="139623" y="21216"/>
                </a:lnTo>
                <a:lnTo>
                  <a:pt x="151535" y="31336"/>
                </a:lnTo>
                <a:lnTo>
                  <a:pt x="156805" y="42848"/>
                </a:lnTo>
                <a:lnTo>
                  <a:pt x="159471" y="56963"/>
                </a:lnTo>
                <a:lnTo>
                  <a:pt x="166831" y="56963"/>
                </a:lnTo>
                <a:lnTo>
                  <a:pt x="166831" y="1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7658" y="5768914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137"/>
                </a:lnTo>
              </a:path>
            </a:pathLst>
          </a:custGeom>
          <a:ln w="22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4873" y="5843480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92807" y="586478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2807" y="582299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68459" y="609914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68459" y="6057354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99127" y="522316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90" h="314325">
                <a:moveTo>
                  <a:pt x="71969" y="0"/>
                </a:moveTo>
                <a:lnTo>
                  <a:pt x="51522" y="0"/>
                </a:lnTo>
                <a:lnTo>
                  <a:pt x="51522" y="243258"/>
                </a:lnTo>
                <a:lnTo>
                  <a:pt x="50821" y="255654"/>
                </a:lnTo>
                <a:lnTo>
                  <a:pt x="26294" y="297248"/>
                </a:lnTo>
                <a:lnTo>
                  <a:pt x="0" y="304830"/>
                </a:lnTo>
                <a:lnTo>
                  <a:pt x="2285" y="313730"/>
                </a:lnTo>
                <a:lnTo>
                  <a:pt x="40284" y="304383"/>
                </a:lnTo>
                <a:lnTo>
                  <a:pt x="69040" y="266387"/>
                </a:lnTo>
                <a:lnTo>
                  <a:pt x="71969" y="236395"/>
                </a:lnTo>
                <a:lnTo>
                  <a:pt x="7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50650" y="4994544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20447" y="0"/>
                </a:moveTo>
                <a:lnTo>
                  <a:pt x="0" y="0"/>
                </a:lnTo>
                <a:lnTo>
                  <a:pt x="588" y="99292"/>
                </a:lnTo>
                <a:lnTo>
                  <a:pt x="19368" y="144713"/>
                </a:lnTo>
                <a:lnTo>
                  <a:pt x="69627" y="159726"/>
                </a:lnTo>
                <a:lnTo>
                  <a:pt x="69627" y="162337"/>
                </a:lnTo>
                <a:lnTo>
                  <a:pt x="31439" y="170574"/>
                </a:lnTo>
                <a:lnTo>
                  <a:pt x="2984" y="206573"/>
                </a:lnTo>
                <a:lnTo>
                  <a:pt x="0" y="236664"/>
                </a:lnTo>
                <a:lnTo>
                  <a:pt x="0" y="322038"/>
                </a:lnTo>
                <a:lnTo>
                  <a:pt x="20447" y="322038"/>
                </a:lnTo>
                <a:lnTo>
                  <a:pt x="20564" y="229496"/>
                </a:lnTo>
                <a:lnTo>
                  <a:pt x="21884" y="215893"/>
                </a:lnTo>
                <a:lnTo>
                  <a:pt x="47158" y="175673"/>
                </a:lnTo>
                <a:lnTo>
                  <a:pt x="74419" y="168189"/>
                </a:lnTo>
                <a:lnTo>
                  <a:pt x="71041" y="152974"/>
                </a:lnTo>
                <a:lnTo>
                  <a:pt x="27600" y="126563"/>
                </a:lnTo>
                <a:lnTo>
                  <a:pt x="20447" y="86321"/>
                </a:lnTo>
                <a:lnTo>
                  <a:pt x="204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99127" y="4774114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90" h="313054">
                <a:moveTo>
                  <a:pt x="5354" y="0"/>
                </a:moveTo>
                <a:lnTo>
                  <a:pt x="0" y="0"/>
                </a:lnTo>
                <a:lnTo>
                  <a:pt x="0" y="9833"/>
                </a:lnTo>
                <a:lnTo>
                  <a:pt x="9404" y="11311"/>
                </a:lnTo>
                <a:lnTo>
                  <a:pt x="21319" y="15260"/>
                </a:lnTo>
                <a:lnTo>
                  <a:pt x="50444" y="54696"/>
                </a:lnTo>
                <a:lnTo>
                  <a:pt x="51522" y="69333"/>
                </a:lnTo>
                <a:lnTo>
                  <a:pt x="51522" y="313025"/>
                </a:lnTo>
                <a:lnTo>
                  <a:pt x="71969" y="313025"/>
                </a:lnTo>
                <a:lnTo>
                  <a:pt x="71969" y="77561"/>
                </a:lnTo>
                <a:lnTo>
                  <a:pt x="62805" y="29608"/>
                </a:lnTo>
                <a:lnTo>
                  <a:pt x="30250" y="4468"/>
                </a:lnTo>
                <a:lnTo>
                  <a:pt x="17859" y="1117"/>
                </a:lnTo>
                <a:lnTo>
                  <a:pt x="5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5796" y="522316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89" h="314325">
                <a:moveTo>
                  <a:pt x="20444" y="0"/>
                </a:moveTo>
                <a:lnTo>
                  <a:pt x="0" y="0"/>
                </a:lnTo>
                <a:lnTo>
                  <a:pt x="392" y="250387"/>
                </a:lnTo>
                <a:lnTo>
                  <a:pt x="18261" y="295853"/>
                </a:lnTo>
                <a:lnTo>
                  <a:pt x="53780" y="312460"/>
                </a:lnTo>
                <a:lnTo>
                  <a:pt x="66318" y="313550"/>
                </a:lnTo>
                <a:lnTo>
                  <a:pt x="67025" y="313550"/>
                </a:lnTo>
                <a:lnTo>
                  <a:pt x="69212" y="313697"/>
                </a:lnTo>
                <a:lnTo>
                  <a:pt x="71965" y="313844"/>
                </a:lnTo>
                <a:lnTo>
                  <a:pt x="62259" y="303344"/>
                </a:lnTo>
                <a:lnTo>
                  <a:pt x="50556" y="299355"/>
                </a:lnTo>
                <a:lnTo>
                  <a:pt x="39913" y="292578"/>
                </a:lnTo>
                <a:lnTo>
                  <a:pt x="29926" y="282469"/>
                </a:lnTo>
                <a:lnTo>
                  <a:pt x="24658" y="271781"/>
                </a:lnTo>
                <a:lnTo>
                  <a:pt x="21498" y="259125"/>
                </a:lnTo>
                <a:lnTo>
                  <a:pt x="20444" y="244500"/>
                </a:lnTo>
                <a:lnTo>
                  <a:pt x="20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51821" y="4994544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74419" y="0"/>
                </a:moveTo>
                <a:lnTo>
                  <a:pt x="53975" y="0"/>
                </a:lnTo>
                <a:lnTo>
                  <a:pt x="53872" y="92176"/>
                </a:lnTo>
                <a:lnTo>
                  <a:pt x="52588" y="105829"/>
                </a:lnTo>
                <a:lnTo>
                  <a:pt x="27394" y="145989"/>
                </a:lnTo>
                <a:lnTo>
                  <a:pt x="0" y="153413"/>
                </a:lnTo>
                <a:lnTo>
                  <a:pt x="0" y="168188"/>
                </a:lnTo>
                <a:lnTo>
                  <a:pt x="37227" y="184213"/>
                </a:lnTo>
                <a:lnTo>
                  <a:pt x="53187" y="219996"/>
                </a:lnTo>
                <a:lnTo>
                  <a:pt x="53975" y="235742"/>
                </a:lnTo>
                <a:lnTo>
                  <a:pt x="53975" y="322038"/>
                </a:lnTo>
                <a:lnTo>
                  <a:pt x="74419" y="322038"/>
                </a:lnTo>
                <a:lnTo>
                  <a:pt x="73854" y="222736"/>
                </a:lnTo>
                <a:lnTo>
                  <a:pt x="55161" y="177256"/>
                </a:lnTo>
                <a:lnTo>
                  <a:pt x="4817" y="162337"/>
                </a:lnTo>
                <a:lnTo>
                  <a:pt x="18043" y="158530"/>
                </a:lnTo>
                <a:lnTo>
                  <a:pt x="62506" y="136593"/>
                </a:lnTo>
                <a:lnTo>
                  <a:pt x="74419" y="85092"/>
                </a:lnTo>
                <a:lnTo>
                  <a:pt x="7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796" y="4774116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965" y="0"/>
                </a:moveTo>
                <a:lnTo>
                  <a:pt x="31623" y="9623"/>
                </a:lnTo>
                <a:lnTo>
                  <a:pt x="2911" y="47667"/>
                </a:lnTo>
                <a:lnTo>
                  <a:pt x="0" y="77731"/>
                </a:lnTo>
                <a:lnTo>
                  <a:pt x="0" y="313024"/>
                </a:lnTo>
                <a:lnTo>
                  <a:pt x="20444" y="313024"/>
                </a:lnTo>
                <a:lnTo>
                  <a:pt x="20655" y="71728"/>
                </a:lnTo>
                <a:lnTo>
                  <a:pt x="22000" y="57644"/>
                </a:lnTo>
                <a:lnTo>
                  <a:pt x="44820" y="17845"/>
                </a:lnTo>
                <a:lnTo>
                  <a:pt x="71965" y="9833"/>
                </a:lnTo>
                <a:lnTo>
                  <a:pt x="71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90322" y="511008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71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93213" y="4919155"/>
            <a:ext cx="1690792" cy="345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6260" y="511008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6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9657" y="511008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88119" y="429228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90" h="314325">
                <a:moveTo>
                  <a:pt x="71965" y="0"/>
                </a:moveTo>
                <a:lnTo>
                  <a:pt x="51522" y="0"/>
                </a:lnTo>
                <a:lnTo>
                  <a:pt x="51522" y="243258"/>
                </a:lnTo>
                <a:lnTo>
                  <a:pt x="50821" y="255654"/>
                </a:lnTo>
                <a:lnTo>
                  <a:pt x="26292" y="297248"/>
                </a:lnTo>
                <a:lnTo>
                  <a:pt x="0" y="304830"/>
                </a:lnTo>
                <a:lnTo>
                  <a:pt x="2283" y="313730"/>
                </a:lnTo>
                <a:lnTo>
                  <a:pt x="40283" y="304384"/>
                </a:lnTo>
                <a:lnTo>
                  <a:pt x="69038" y="266387"/>
                </a:lnTo>
                <a:lnTo>
                  <a:pt x="71965" y="236395"/>
                </a:lnTo>
                <a:lnTo>
                  <a:pt x="71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39643" y="4063661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20443" y="0"/>
                </a:moveTo>
                <a:lnTo>
                  <a:pt x="0" y="0"/>
                </a:lnTo>
                <a:lnTo>
                  <a:pt x="588" y="99292"/>
                </a:lnTo>
                <a:lnTo>
                  <a:pt x="19367" y="144714"/>
                </a:lnTo>
                <a:lnTo>
                  <a:pt x="69626" y="159726"/>
                </a:lnTo>
                <a:lnTo>
                  <a:pt x="69626" y="162337"/>
                </a:lnTo>
                <a:lnTo>
                  <a:pt x="31439" y="170574"/>
                </a:lnTo>
                <a:lnTo>
                  <a:pt x="2983" y="206572"/>
                </a:lnTo>
                <a:lnTo>
                  <a:pt x="0" y="236663"/>
                </a:lnTo>
                <a:lnTo>
                  <a:pt x="0" y="322038"/>
                </a:lnTo>
                <a:lnTo>
                  <a:pt x="20443" y="322038"/>
                </a:lnTo>
                <a:lnTo>
                  <a:pt x="20560" y="229495"/>
                </a:lnTo>
                <a:lnTo>
                  <a:pt x="21881" y="215892"/>
                </a:lnTo>
                <a:lnTo>
                  <a:pt x="47158" y="175673"/>
                </a:lnTo>
                <a:lnTo>
                  <a:pt x="74419" y="168189"/>
                </a:lnTo>
                <a:lnTo>
                  <a:pt x="71040" y="152973"/>
                </a:lnTo>
                <a:lnTo>
                  <a:pt x="27599" y="126563"/>
                </a:lnTo>
                <a:lnTo>
                  <a:pt x="20443" y="86321"/>
                </a:lnTo>
                <a:lnTo>
                  <a:pt x="20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88119" y="3843233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90" h="313054">
                <a:moveTo>
                  <a:pt x="5354" y="0"/>
                </a:moveTo>
                <a:lnTo>
                  <a:pt x="0" y="0"/>
                </a:lnTo>
                <a:lnTo>
                  <a:pt x="0" y="9833"/>
                </a:lnTo>
                <a:lnTo>
                  <a:pt x="9402" y="11311"/>
                </a:lnTo>
                <a:lnTo>
                  <a:pt x="21316" y="15260"/>
                </a:lnTo>
                <a:lnTo>
                  <a:pt x="50444" y="54695"/>
                </a:lnTo>
                <a:lnTo>
                  <a:pt x="51522" y="69331"/>
                </a:lnTo>
                <a:lnTo>
                  <a:pt x="51522" y="313025"/>
                </a:lnTo>
                <a:lnTo>
                  <a:pt x="71965" y="313025"/>
                </a:lnTo>
                <a:lnTo>
                  <a:pt x="71965" y="77563"/>
                </a:lnTo>
                <a:lnTo>
                  <a:pt x="62804" y="29609"/>
                </a:lnTo>
                <a:lnTo>
                  <a:pt x="30250" y="4468"/>
                </a:lnTo>
                <a:lnTo>
                  <a:pt x="17857" y="1117"/>
                </a:lnTo>
                <a:lnTo>
                  <a:pt x="53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52641" y="4292285"/>
            <a:ext cx="72390" cy="314325"/>
          </a:xfrm>
          <a:custGeom>
            <a:avLst/>
            <a:gdLst/>
            <a:ahLst/>
            <a:cxnLst/>
            <a:rect l="l" t="t" r="r" b="b"/>
            <a:pathLst>
              <a:path w="72389" h="314325">
                <a:moveTo>
                  <a:pt x="20444" y="0"/>
                </a:moveTo>
                <a:lnTo>
                  <a:pt x="0" y="0"/>
                </a:lnTo>
                <a:lnTo>
                  <a:pt x="392" y="250387"/>
                </a:lnTo>
                <a:lnTo>
                  <a:pt x="18262" y="295852"/>
                </a:lnTo>
                <a:lnTo>
                  <a:pt x="53780" y="312460"/>
                </a:lnTo>
                <a:lnTo>
                  <a:pt x="66318" y="313550"/>
                </a:lnTo>
                <a:lnTo>
                  <a:pt x="67025" y="313550"/>
                </a:lnTo>
                <a:lnTo>
                  <a:pt x="69212" y="313697"/>
                </a:lnTo>
                <a:lnTo>
                  <a:pt x="71965" y="313844"/>
                </a:lnTo>
                <a:lnTo>
                  <a:pt x="62259" y="303344"/>
                </a:lnTo>
                <a:lnTo>
                  <a:pt x="50557" y="299355"/>
                </a:lnTo>
                <a:lnTo>
                  <a:pt x="39914" y="292578"/>
                </a:lnTo>
                <a:lnTo>
                  <a:pt x="29926" y="282469"/>
                </a:lnTo>
                <a:lnTo>
                  <a:pt x="24658" y="271781"/>
                </a:lnTo>
                <a:lnTo>
                  <a:pt x="21498" y="259125"/>
                </a:lnTo>
                <a:lnTo>
                  <a:pt x="20444" y="244500"/>
                </a:lnTo>
                <a:lnTo>
                  <a:pt x="20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98664" y="4063661"/>
            <a:ext cx="74930" cy="322580"/>
          </a:xfrm>
          <a:custGeom>
            <a:avLst/>
            <a:gdLst/>
            <a:ahLst/>
            <a:cxnLst/>
            <a:rect l="l" t="t" r="r" b="b"/>
            <a:pathLst>
              <a:path w="74929" h="322579">
                <a:moveTo>
                  <a:pt x="74419" y="0"/>
                </a:moveTo>
                <a:lnTo>
                  <a:pt x="53975" y="0"/>
                </a:lnTo>
                <a:lnTo>
                  <a:pt x="53872" y="92177"/>
                </a:lnTo>
                <a:lnTo>
                  <a:pt x="52588" y="105830"/>
                </a:lnTo>
                <a:lnTo>
                  <a:pt x="27394" y="145990"/>
                </a:lnTo>
                <a:lnTo>
                  <a:pt x="0" y="153414"/>
                </a:lnTo>
                <a:lnTo>
                  <a:pt x="0" y="168189"/>
                </a:lnTo>
                <a:lnTo>
                  <a:pt x="37227" y="184213"/>
                </a:lnTo>
                <a:lnTo>
                  <a:pt x="53187" y="219997"/>
                </a:lnTo>
                <a:lnTo>
                  <a:pt x="53975" y="235742"/>
                </a:lnTo>
                <a:lnTo>
                  <a:pt x="53975" y="322040"/>
                </a:lnTo>
                <a:lnTo>
                  <a:pt x="74419" y="322040"/>
                </a:lnTo>
                <a:lnTo>
                  <a:pt x="73854" y="222737"/>
                </a:lnTo>
                <a:lnTo>
                  <a:pt x="55161" y="177257"/>
                </a:lnTo>
                <a:lnTo>
                  <a:pt x="4817" y="162339"/>
                </a:lnTo>
                <a:lnTo>
                  <a:pt x="18042" y="158531"/>
                </a:lnTo>
                <a:lnTo>
                  <a:pt x="62505" y="136594"/>
                </a:lnTo>
                <a:lnTo>
                  <a:pt x="74419" y="85093"/>
                </a:lnTo>
                <a:lnTo>
                  <a:pt x="744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2641" y="3843235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965" y="0"/>
                </a:moveTo>
                <a:lnTo>
                  <a:pt x="31623" y="9624"/>
                </a:lnTo>
                <a:lnTo>
                  <a:pt x="2911" y="47666"/>
                </a:lnTo>
                <a:lnTo>
                  <a:pt x="0" y="77730"/>
                </a:lnTo>
                <a:lnTo>
                  <a:pt x="0" y="313024"/>
                </a:lnTo>
                <a:lnTo>
                  <a:pt x="20444" y="313024"/>
                </a:lnTo>
                <a:lnTo>
                  <a:pt x="20655" y="71728"/>
                </a:lnTo>
                <a:lnTo>
                  <a:pt x="22001" y="57644"/>
                </a:lnTo>
                <a:lnTo>
                  <a:pt x="44821" y="17845"/>
                </a:lnTo>
                <a:lnTo>
                  <a:pt x="71965" y="9832"/>
                </a:lnTo>
                <a:lnTo>
                  <a:pt x="719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30246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7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261149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394267" y="3988271"/>
            <a:ext cx="1759749" cy="345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36458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7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56502" y="417920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68459" y="4200506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268459" y="4158715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31014" y="3329443"/>
            <a:ext cx="134620" cy="290195"/>
          </a:xfrm>
          <a:custGeom>
            <a:avLst/>
            <a:gdLst/>
            <a:ahLst/>
            <a:cxnLst/>
            <a:rect l="l" t="t" r="r" b="b"/>
            <a:pathLst>
              <a:path w="134620" h="290195">
                <a:moveTo>
                  <a:pt x="14554" y="176180"/>
                </a:moveTo>
                <a:lnTo>
                  <a:pt x="0" y="184591"/>
                </a:lnTo>
                <a:lnTo>
                  <a:pt x="61782" y="290081"/>
                </a:lnTo>
                <a:lnTo>
                  <a:pt x="72336" y="290081"/>
                </a:lnTo>
                <a:lnTo>
                  <a:pt x="85647" y="267355"/>
                </a:lnTo>
                <a:lnTo>
                  <a:pt x="66983" y="267355"/>
                </a:lnTo>
                <a:lnTo>
                  <a:pt x="49885" y="237036"/>
                </a:lnTo>
                <a:lnTo>
                  <a:pt x="49885" y="209329"/>
                </a:lnTo>
                <a:lnTo>
                  <a:pt x="33530" y="209329"/>
                </a:lnTo>
                <a:lnTo>
                  <a:pt x="14554" y="176180"/>
                </a:lnTo>
                <a:close/>
              </a:path>
              <a:path w="134620" h="290195">
                <a:moveTo>
                  <a:pt x="100590" y="0"/>
                </a:moveTo>
                <a:lnTo>
                  <a:pt x="84234" y="0"/>
                </a:lnTo>
                <a:lnTo>
                  <a:pt x="84234" y="237036"/>
                </a:lnTo>
                <a:lnTo>
                  <a:pt x="66983" y="267355"/>
                </a:lnTo>
                <a:lnTo>
                  <a:pt x="85647" y="267355"/>
                </a:lnTo>
                <a:lnTo>
                  <a:pt x="119631" y="209329"/>
                </a:lnTo>
                <a:lnTo>
                  <a:pt x="100590" y="209329"/>
                </a:lnTo>
                <a:lnTo>
                  <a:pt x="100590" y="0"/>
                </a:lnTo>
                <a:close/>
              </a:path>
              <a:path w="134620" h="290195">
                <a:moveTo>
                  <a:pt x="49885" y="0"/>
                </a:moveTo>
                <a:lnTo>
                  <a:pt x="33530" y="0"/>
                </a:lnTo>
                <a:lnTo>
                  <a:pt x="33530" y="209329"/>
                </a:lnTo>
                <a:lnTo>
                  <a:pt x="49885" y="209329"/>
                </a:lnTo>
                <a:lnTo>
                  <a:pt x="49885" y="0"/>
                </a:lnTo>
                <a:close/>
              </a:path>
              <a:path w="134620" h="290195">
                <a:moveTo>
                  <a:pt x="119846" y="176180"/>
                </a:moveTo>
                <a:lnTo>
                  <a:pt x="100590" y="209329"/>
                </a:lnTo>
                <a:lnTo>
                  <a:pt x="119631" y="209329"/>
                </a:lnTo>
                <a:lnTo>
                  <a:pt x="134119" y="184591"/>
                </a:lnTo>
                <a:lnTo>
                  <a:pt x="119846" y="176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925030" y="2830405"/>
            <a:ext cx="167640" cy="208279"/>
          </a:xfrm>
          <a:custGeom>
            <a:avLst/>
            <a:gdLst/>
            <a:ahLst/>
            <a:cxnLst/>
            <a:rect l="l" t="t" r="r" b="b"/>
            <a:pathLst>
              <a:path w="167640" h="208280">
                <a:moveTo>
                  <a:pt x="166833" y="0"/>
                </a:moveTo>
                <a:lnTo>
                  <a:pt x="4088" y="0"/>
                </a:lnTo>
                <a:lnTo>
                  <a:pt x="4088" y="7233"/>
                </a:lnTo>
                <a:lnTo>
                  <a:pt x="94787" y="107524"/>
                </a:lnTo>
                <a:lnTo>
                  <a:pt x="0" y="199355"/>
                </a:lnTo>
                <a:lnTo>
                  <a:pt x="0" y="208139"/>
                </a:lnTo>
                <a:lnTo>
                  <a:pt x="167650" y="208139"/>
                </a:lnTo>
                <a:lnTo>
                  <a:pt x="167650" y="177819"/>
                </a:lnTo>
                <a:lnTo>
                  <a:pt x="41784" y="177819"/>
                </a:lnTo>
                <a:lnTo>
                  <a:pt x="122670" y="99498"/>
                </a:lnTo>
                <a:lnTo>
                  <a:pt x="122670" y="94875"/>
                </a:lnTo>
                <a:lnTo>
                  <a:pt x="47457" y="11471"/>
                </a:lnTo>
                <a:lnTo>
                  <a:pt x="166833" y="11471"/>
                </a:lnTo>
                <a:lnTo>
                  <a:pt x="166833" y="0"/>
                </a:lnTo>
                <a:close/>
              </a:path>
              <a:path w="167640" h="208280">
                <a:moveTo>
                  <a:pt x="167650" y="150689"/>
                </a:moveTo>
                <a:lnTo>
                  <a:pt x="160287" y="150689"/>
                </a:lnTo>
                <a:lnTo>
                  <a:pt x="159454" y="161477"/>
                </a:lnTo>
                <a:lnTo>
                  <a:pt x="157323" y="168696"/>
                </a:lnTo>
                <a:lnTo>
                  <a:pt x="150465" y="175994"/>
                </a:lnTo>
                <a:lnTo>
                  <a:pt x="143869" y="177819"/>
                </a:lnTo>
                <a:lnTo>
                  <a:pt x="167650" y="177819"/>
                </a:lnTo>
                <a:lnTo>
                  <a:pt x="167650" y="150689"/>
                </a:lnTo>
                <a:close/>
              </a:path>
              <a:path w="167640" h="208280">
                <a:moveTo>
                  <a:pt x="166833" y="11471"/>
                </a:moveTo>
                <a:lnTo>
                  <a:pt x="47457" y="11471"/>
                </a:lnTo>
                <a:lnTo>
                  <a:pt x="117066" y="12157"/>
                </a:lnTo>
                <a:lnTo>
                  <a:pt x="128385" y="15113"/>
                </a:lnTo>
                <a:lnTo>
                  <a:pt x="139624" y="21218"/>
                </a:lnTo>
                <a:lnTo>
                  <a:pt x="151536" y="31339"/>
                </a:lnTo>
                <a:lnTo>
                  <a:pt x="156805" y="42851"/>
                </a:lnTo>
                <a:lnTo>
                  <a:pt x="159471" y="56965"/>
                </a:lnTo>
                <a:lnTo>
                  <a:pt x="166833" y="56965"/>
                </a:lnTo>
                <a:lnTo>
                  <a:pt x="166833" y="11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51138" y="2889408"/>
            <a:ext cx="0" cy="149225"/>
          </a:xfrm>
          <a:custGeom>
            <a:avLst/>
            <a:gdLst/>
            <a:ahLst/>
            <a:cxnLst/>
            <a:rect l="l" t="t" r="r" b="b"/>
            <a:pathLst>
              <a:path h="149225">
                <a:moveTo>
                  <a:pt x="0" y="0"/>
                </a:moveTo>
                <a:lnTo>
                  <a:pt x="0" y="149136"/>
                </a:lnTo>
              </a:path>
            </a:pathLst>
          </a:custGeom>
          <a:ln w="225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78352" y="29639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8" y="0"/>
                </a:lnTo>
              </a:path>
            </a:pathLst>
          </a:custGeom>
          <a:ln w="22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38208" y="2338742"/>
            <a:ext cx="134620" cy="290195"/>
          </a:xfrm>
          <a:custGeom>
            <a:avLst/>
            <a:gdLst/>
            <a:ahLst/>
            <a:cxnLst/>
            <a:rect l="l" t="t" r="r" b="b"/>
            <a:pathLst>
              <a:path w="134620" h="290194">
                <a:moveTo>
                  <a:pt x="14556" y="176182"/>
                </a:moveTo>
                <a:lnTo>
                  <a:pt x="0" y="184593"/>
                </a:lnTo>
                <a:lnTo>
                  <a:pt x="61785" y="290083"/>
                </a:lnTo>
                <a:lnTo>
                  <a:pt x="72340" y="290083"/>
                </a:lnTo>
                <a:lnTo>
                  <a:pt x="85650" y="267356"/>
                </a:lnTo>
                <a:lnTo>
                  <a:pt x="66983" y="267356"/>
                </a:lnTo>
                <a:lnTo>
                  <a:pt x="49888" y="237035"/>
                </a:lnTo>
                <a:lnTo>
                  <a:pt x="49888" y="209330"/>
                </a:lnTo>
                <a:lnTo>
                  <a:pt x="33530" y="209330"/>
                </a:lnTo>
                <a:lnTo>
                  <a:pt x="14556" y="176182"/>
                </a:lnTo>
                <a:close/>
              </a:path>
              <a:path w="134620" h="290194">
                <a:moveTo>
                  <a:pt x="100590" y="0"/>
                </a:moveTo>
                <a:lnTo>
                  <a:pt x="84235" y="0"/>
                </a:lnTo>
                <a:lnTo>
                  <a:pt x="84235" y="237035"/>
                </a:lnTo>
                <a:lnTo>
                  <a:pt x="66983" y="267356"/>
                </a:lnTo>
                <a:lnTo>
                  <a:pt x="85650" y="267356"/>
                </a:lnTo>
                <a:lnTo>
                  <a:pt x="119632" y="209330"/>
                </a:lnTo>
                <a:lnTo>
                  <a:pt x="100590" y="209330"/>
                </a:lnTo>
                <a:lnTo>
                  <a:pt x="100590" y="0"/>
                </a:lnTo>
                <a:close/>
              </a:path>
              <a:path w="134620" h="290194">
                <a:moveTo>
                  <a:pt x="49888" y="0"/>
                </a:moveTo>
                <a:lnTo>
                  <a:pt x="33530" y="0"/>
                </a:lnTo>
                <a:lnTo>
                  <a:pt x="33530" y="209330"/>
                </a:lnTo>
                <a:lnTo>
                  <a:pt x="49888" y="209330"/>
                </a:lnTo>
                <a:lnTo>
                  <a:pt x="49888" y="0"/>
                </a:lnTo>
                <a:close/>
              </a:path>
              <a:path w="134620" h="290194">
                <a:moveTo>
                  <a:pt x="119848" y="176182"/>
                </a:moveTo>
                <a:lnTo>
                  <a:pt x="100590" y="209330"/>
                </a:lnTo>
                <a:lnTo>
                  <a:pt x="119632" y="209330"/>
                </a:lnTo>
                <a:lnTo>
                  <a:pt x="134119" y="184593"/>
                </a:lnTo>
                <a:lnTo>
                  <a:pt x="119848" y="176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31014" y="2338742"/>
            <a:ext cx="134620" cy="290195"/>
          </a:xfrm>
          <a:custGeom>
            <a:avLst/>
            <a:gdLst/>
            <a:ahLst/>
            <a:cxnLst/>
            <a:rect l="l" t="t" r="r" b="b"/>
            <a:pathLst>
              <a:path w="134620" h="290194">
                <a:moveTo>
                  <a:pt x="14554" y="176182"/>
                </a:moveTo>
                <a:lnTo>
                  <a:pt x="0" y="184593"/>
                </a:lnTo>
                <a:lnTo>
                  <a:pt x="61782" y="290083"/>
                </a:lnTo>
                <a:lnTo>
                  <a:pt x="72336" y="290083"/>
                </a:lnTo>
                <a:lnTo>
                  <a:pt x="85647" y="267356"/>
                </a:lnTo>
                <a:lnTo>
                  <a:pt x="66983" y="267356"/>
                </a:lnTo>
                <a:lnTo>
                  <a:pt x="49885" y="237035"/>
                </a:lnTo>
                <a:lnTo>
                  <a:pt x="49885" y="209330"/>
                </a:lnTo>
                <a:lnTo>
                  <a:pt x="33530" y="209330"/>
                </a:lnTo>
                <a:lnTo>
                  <a:pt x="14554" y="176182"/>
                </a:lnTo>
                <a:close/>
              </a:path>
              <a:path w="134620" h="290194">
                <a:moveTo>
                  <a:pt x="100590" y="0"/>
                </a:moveTo>
                <a:lnTo>
                  <a:pt x="84234" y="0"/>
                </a:lnTo>
                <a:lnTo>
                  <a:pt x="84234" y="237035"/>
                </a:lnTo>
                <a:lnTo>
                  <a:pt x="66983" y="267356"/>
                </a:lnTo>
                <a:lnTo>
                  <a:pt x="85647" y="267356"/>
                </a:lnTo>
                <a:lnTo>
                  <a:pt x="119631" y="209330"/>
                </a:lnTo>
                <a:lnTo>
                  <a:pt x="100590" y="209330"/>
                </a:lnTo>
                <a:lnTo>
                  <a:pt x="100590" y="0"/>
                </a:lnTo>
                <a:close/>
              </a:path>
              <a:path w="134620" h="290194">
                <a:moveTo>
                  <a:pt x="49885" y="0"/>
                </a:moveTo>
                <a:lnTo>
                  <a:pt x="33530" y="0"/>
                </a:lnTo>
                <a:lnTo>
                  <a:pt x="33530" y="209330"/>
                </a:lnTo>
                <a:lnTo>
                  <a:pt x="49885" y="209330"/>
                </a:lnTo>
                <a:lnTo>
                  <a:pt x="49885" y="0"/>
                </a:lnTo>
                <a:close/>
              </a:path>
              <a:path w="134620" h="290194">
                <a:moveTo>
                  <a:pt x="119846" y="176182"/>
                </a:moveTo>
                <a:lnTo>
                  <a:pt x="100590" y="209330"/>
                </a:lnTo>
                <a:lnTo>
                  <a:pt x="119631" y="209330"/>
                </a:lnTo>
                <a:lnTo>
                  <a:pt x="134119" y="184593"/>
                </a:lnTo>
                <a:lnTo>
                  <a:pt x="119846" y="176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68459" y="191837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68459" y="1876578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69" y="0"/>
                </a:lnTo>
              </a:path>
            </a:pathLst>
          </a:custGeom>
          <a:ln w="22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803476" y="6425691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66449" y="5953695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76497" y="5220297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175278" y="522029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3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407835" y="5220297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0" y="0"/>
                </a:lnTo>
              </a:path>
            </a:pathLst>
          </a:custGeom>
          <a:ln w="135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71819" y="4289416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47126" y="4289416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99814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19176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37714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9928" y="3074188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24478" y="200727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53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80282" y="2007278"/>
            <a:ext cx="85091" cy="0"/>
          </a:xfrm>
          <a:custGeom>
            <a:avLst/>
            <a:gdLst/>
            <a:ahLst/>
            <a:cxnLst/>
            <a:rect l="l" t="t" r="r" b="b"/>
            <a:pathLst>
              <a:path w="85090">
                <a:moveTo>
                  <a:pt x="0" y="0"/>
                </a:moveTo>
                <a:lnTo>
                  <a:pt x="85048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14471" y="2007278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51" y="0"/>
                </a:lnTo>
              </a:path>
            </a:pathLst>
          </a:custGeom>
          <a:ln w="13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07622" y="4009580"/>
            <a:ext cx="214629" cy="442595"/>
          </a:xfrm>
          <a:custGeom>
            <a:avLst/>
            <a:gdLst/>
            <a:ahLst/>
            <a:cxnLst/>
            <a:rect l="l" t="t" r="r" b="b"/>
            <a:pathLst>
              <a:path w="214630" h="442595">
                <a:moveTo>
                  <a:pt x="23077" y="388414"/>
                </a:moveTo>
                <a:lnTo>
                  <a:pt x="15690" y="388414"/>
                </a:lnTo>
                <a:lnTo>
                  <a:pt x="9998" y="390378"/>
                </a:lnTo>
                <a:lnTo>
                  <a:pt x="1998" y="398240"/>
                </a:lnTo>
                <a:lnTo>
                  <a:pt x="0" y="403670"/>
                </a:lnTo>
                <a:lnTo>
                  <a:pt x="495" y="416154"/>
                </a:lnTo>
                <a:lnTo>
                  <a:pt x="5221" y="426567"/>
                </a:lnTo>
                <a:lnTo>
                  <a:pt x="16876" y="437653"/>
                </a:lnTo>
                <a:lnTo>
                  <a:pt x="28114" y="441215"/>
                </a:lnTo>
                <a:lnTo>
                  <a:pt x="43923" y="442214"/>
                </a:lnTo>
                <a:lnTo>
                  <a:pt x="55569" y="439708"/>
                </a:lnTo>
                <a:lnTo>
                  <a:pt x="67232" y="434382"/>
                </a:lnTo>
                <a:lnTo>
                  <a:pt x="79230" y="425968"/>
                </a:lnTo>
                <a:lnTo>
                  <a:pt x="87111" y="418044"/>
                </a:lnTo>
                <a:lnTo>
                  <a:pt x="87210" y="417913"/>
                </a:lnTo>
                <a:lnTo>
                  <a:pt x="53394" y="417913"/>
                </a:lnTo>
                <a:lnTo>
                  <a:pt x="48662" y="412996"/>
                </a:lnTo>
                <a:lnTo>
                  <a:pt x="43873" y="402962"/>
                </a:lnTo>
                <a:lnTo>
                  <a:pt x="35155" y="392051"/>
                </a:lnTo>
                <a:lnTo>
                  <a:pt x="23077" y="388414"/>
                </a:lnTo>
                <a:close/>
              </a:path>
              <a:path w="214630" h="442595">
                <a:moveTo>
                  <a:pt x="176223" y="0"/>
                </a:moveTo>
                <a:lnTo>
                  <a:pt x="133721" y="17467"/>
                </a:lnTo>
                <a:lnTo>
                  <a:pt x="105781" y="61276"/>
                </a:lnTo>
                <a:lnTo>
                  <a:pt x="94703" y="109296"/>
                </a:lnTo>
                <a:lnTo>
                  <a:pt x="90206" y="147387"/>
                </a:lnTo>
                <a:lnTo>
                  <a:pt x="86945" y="198975"/>
                </a:lnTo>
                <a:lnTo>
                  <a:pt x="85577" y="240304"/>
                </a:lnTo>
                <a:lnTo>
                  <a:pt x="85257" y="253460"/>
                </a:lnTo>
                <a:lnTo>
                  <a:pt x="83960" y="293772"/>
                </a:lnTo>
                <a:lnTo>
                  <a:pt x="81507" y="334810"/>
                </a:lnTo>
                <a:lnTo>
                  <a:pt x="75964" y="380979"/>
                </a:lnTo>
                <a:lnTo>
                  <a:pt x="61753" y="416887"/>
                </a:lnTo>
                <a:lnTo>
                  <a:pt x="58166" y="417913"/>
                </a:lnTo>
                <a:lnTo>
                  <a:pt x="87210" y="417913"/>
                </a:lnTo>
                <a:lnTo>
                  <a:pt x="107665" y="383152"/>
                </a:lnTo>
                <a:lnTo>
                  <a:pt x="118935" y="335865"/>
                </a:lnTo>
                <a:lnTo>
                  <a:pt x="123610" y="297527"/>
                </a:lnTo>
                <a:lnTo>
                  <a:pt x="127144" y="246145"/>
                </a:lnTo>
                <a:lnTo>
                  <a:pt x="130273" y="152744"/>
                </a:lnTo>
                <a:lnTo>
                  <a:pt x="131220" y="130359"/>
                </a:lnTo>
                <a:lnTo>
                  <a:pt x="133992" y="91985"/>
                </a:lnTo>
                <a:lnTo>
                  <a:pt x="140353" y="50386"/>
                </a:lnTo>
                <a:lnTo>
                  <a:pt x="156787" y="23762"/>
                </a:lnTo>
                <a:lnTo>
                  <a:pt x="212592" y="23762"/>
                </a:lnTo>
                <a:lnTo>
                  <a:pt x="210668" y="17440"/>
                </a:lnTo>
                <a:lnTo>
                  <a:pt x="201071" y="6804"/>
                </a:lnTo>
                <a:lnTo>
                  <a:pt x="189857" y="1701"/>
                </a:lnTo>
                <a:lnTo>
                  <a:pt x="176223" y="0"/>
                </a:lnTo>
                <a:close/>
              </a:path>
              <a:path w="214630" h="442595">
                <a:moveTo>
                  <a:pt x="212592" y="23762"/>
                </a:moveTo>
                <a:lnTo>
                  <a:pt x="161251" y="23762"/>
                </a:lnTo>
                <a:lnTo>
                  <a:pt x="165792" y="28816"/>
                </a:lnTo>
                <a:lnTo>
                  <a:pt x="170583" y="39297"/>
                </a:lnTo>
                <a:lnTo>
                  <a:pt x="179196" y="50386"/>
                </a:lnTo>
                <a:lnTo>
                  <a:pt x="191187" y="54082"/>
                </a:lnTo>
                <a:lnTo>
                  <a:pt x="198419" y="54082"/>
                </a:lnTo>
                <a:lnTo>
                  <a:pt x="204073" y="52087"/>
                </a:lnTo>
                <a:lnTo>
                  <a:pt x="212225" y="44105"/>
                </a:lnTo>
                <a:lnTo>
                  <a:pt x="214264" y="38586"/>
                </a:lnTo>
                <a:lnTo>
                  <a:pt x="214168" y="28944"/>
                </a:lnTo>
                <a:lnTo>
                  <a:pt x="212592" y="2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62281" y="1727442"/>
            <a:ext cx="214629" cy="442595"/>
          </a:xfrm>
          <a:custGeom>
            <a:avLst/>
            <a:gdLst/>
            <a:ahLst/>
            <a:cxnLst/>
            <a:rect l="l" t="t" r="r" b="b"/>
            <a:pathLst>
              <a:path w="214630" h="442594">
                <a:moveTo>
                  <a:pt x="23077" y="388415"/>
                </a:moveTo>
                <a:lnTo>
                  <a:pt x="15692" y="388415"/>
                </a:lnTo>
                <a:lnTo>
                  <a:pt x="9998" y="390378"/>
                </a:lnTo>
                <a:lnTo>
                  <a:pt x="2000" y="398241"/>
                </a:lnTo>
                <a:lnTo>
                  <a:pt x="0" y="403673"/>
                </a:lnTo>
                <a:lnTo>
                  <a:pt x="495" y="416155"/>
                </a:lnTo>
                <a:lnTo>
                  <a:pt x="5222" y="426567"/>
                </a:lnTo>
                <a:lnTo>
                  <a:pt x="16877" y="437654"/>
                </a:lnTo>
                <a:lnTo>
                  <a:pt x="28114" y="441218"/>
                </a:lnTo>
                <a:lnTo>
                  <a:pt x="43924" y="442217"/>
                </a:lnTo>
                <a:lnTo>
                  <a:pt x="55570" y="439710"/>
                </a:lnTo>
                <a:lnTo>
                  <a:pt x="67232" y="434384"/>
                </a:lnTo>
                <a:lnTo>
                  <a:pt x="79231" y="425968"/>
                </a:lnTo>
                <a:lnTo>
                  <a:pt x="87111" y="418044"/>
                </a:lnTo>
                <a:lnTo>
                  <a:pt x="87211" y="417913"/>
                </a:lnTo>
                <a:lnTo>
                  <a:pt x="53395" y="417913"/>
                </a:lnTo>
                <a:lnTo>
                  <a:pt x="48663" y="412996"/>
                </a:lnTo>
                <a:lnTo>
                  <a:pt x="43873" y="402964"/>
                </a:lnTo>
                <a:lnTo>
                  <a:pt x="35154" y="392052"/>
                </a:lnTo>
                <a:lnTo>
                  <a:pt x="23077" y="388415"/>
                </a:lnTo>
                <a:close/>
              </a:path>
              <a:path w="214630" h="442594">
                <a:moveTo>
                  <a:pt x="176223" y="0"/>
                </a:moveTo>
                <a:lnTo>
                  <a:pt x="133720" y="17467"/>
                </a:lnTo>
                <a:lnTo>
                  <a:pt x="105781" y="61276"/>
                </a:lnTo>
                <a:lnTo>
                  <a:pt x="94703" y="109297"/>
                </a:lnTo>
                <a:lnTo>
                  <a:pt x="90206" y="147387"/>
                </a:lnTo>
                <a:lnTo>
                  <a:pt x="86945" y="198975"/>
                </a:lnTo>
                <a:lnTo>
                  <a:pt x="85577" y="240305"/>
                </a:lnTo>
                <a:lnTo>
                  <a:pt x="85257" y="253460"/>
                </a:lnTo>
                <a:lnTo>
                  <a:pt x="83960" y="293774"/>
                </a:lnTo>
                <a:lnTo>
                  <a:pt x="81507" y="334812"/>
                </a:lnTo>
                <a:lnTo>
                  <a:pt x="75964" y="380980"/>
                </a:lnTo>
                <a:lnTo>
                  <a:pt x="61754" y="416887"/>
                </a:lnTo>
                <a:lnTo>
                  <a:pt x="58165" y="417913"/>
                </a:lnTo>
                <a:lnTo>
                  <a:pt x="87211" y="417913"/>
                </a:lnTo>
                <a:lnTo>
                  <a:pt x="107667" y="383153"/>
                </a:lnTo>
                <a:lnTo>
                  <a:pt x="118936" y="335866"/>
                </a:lnTo>
                <a:lnTo>
                  <a:pt x="123610" y="297528"/>
                </a:lnTo>
                <a:lnTo>
                  <a:pt x="127144" y="246146"/>
                </a:lnTo>
                <a:lnTo>
                  <a:pt x="130273" y="152748"/>
                </a:lnTo>
                <a:lnTo>
                  <a:pt x="131220" y="130362"/>
                </a:lnTo>
                <a:lnTo>
                  <a:pt x="133992" y="91987"/>
                </a:lnTo>
                <a:lnTo>
                  <a:pt x="140353" y="50386"/>
                </a:lnTo>
                <a:lnTo>
                  <a:pt x="156787" y="23765"/>
                </a:lnTo>
                <a:lnTo>
                  <a:pt x="212592" y="23765"/>
                </a:lnTo>
                <a:lnTo>
                  <a:pt x="210668" y="17441"/>
                </a:lnTo>
                <a:lnTo>
                  <a:pt x="201071" y="6803"/>
                </a:lnTo>
                <a:lnTo>
                  <a:pt x="189858" y="1700"/>
                </a:lnTo>
                <a:lnTo>
                  <a:pt x="176223" y="0"/>
                </a:lnTo>
                <a:close/>
              </a:path>
              <a:path w="214630" h="442594">
                <a:moveTo>
                  <a:pt x="212592" y="23765"/>
                </a:moveTo>
                <a:lnTo>
                  <a:pt x="161251" y="23765"/>
                </a:lnTo>
                <a:lnTo>
                  <a:pt x="165792" y="28818"/>
                </a:lnTo>
                <a:lnTo>
                  <a:pt x="170582" y="39297"/>
                </a:lnTo>
                <a:lnTo>
                  <a:pt x="179195" y="50386"/>
                </a:lnTo>
                <a:lnTo>
                  <a:pt x="191187" y="54081"/>
                </a:lnTo>
                <a:lnTo>
                  <a:pt x="198419" y="54081"/>
                </a:lnTo>
                <a:lnTo>
                  <a:pt x="204073" y="52089"/>
                </a:lnTo>
                <a:lnTo>
                  <a:pt x="212225" y="44108"/>
                </a:lnTo>
                <a:lnTo>
                  <a:pt x="214264" y="38585"/>
                </a:lnTo>
                <a:lnTo>
                  <a:pt x="214168" y="28944"/>
                </a:lnTo>
                <a:lnTo>
                  <a:pt x="212592" y="23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30309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8"/>
                </a:moveTo>
                <a:lnTo>
                  <a:pt x="18756" y="30318"/>
                </a:lnTo>
                <a:lnTo>
                  <a:pt x="1003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0" y="101833"/>
                </a:lnTo>
                <a:lnTo>
                  <a:pt x="3810" y="104932"/>
                </a:lnTo>
                <a:lnTo>
                  <a:pt x="5773" y="105707"/>
                </a:lnTo>
                <a:lnTo>
                  <a:pt x="11277" y="105707"/>
                </a:lnTo>
                <a:lnTo>
                  <a:pt x="14352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3" y="89805"/>
                </a:lnTo>
                <a:lnTo>
                  <a:pt x="17580" y="83761"/>
                </a:lnTo>
                <a:lnTo>
                  <a:pt x="33323" y="30318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5" y="94470"/>
                </a:lnTo>
                <a:lnTo>
                  <a:pt x="31624" y="86719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0" y="0"/>
                </a:lnTo>
                <a:lnTo>
                  <a:pt x="32509" y="9072"/>
                </a:lnTo>
                <a:lnTo>
                  <a:pt x="27310" y="15349"/>
                </a:lnTo>
                <a:lnTo>
                  <a:pt x="18136" y="22306"/>
                </a:lnTo>
                <a:lnTo>
                  <a:pt x="12562" y="24954"/>
                </a:lnTo>
                <a:lnTo>
                  <a:pt x="6005" y="26772"/>
                </a:lnTo>
                <a:lnTo>
                  <a:pt x="5110" y="30318"/>
                </a:lnTo>
                <a:lnTo>
                  <a:pt x="45308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03509" y="6127009"/>
            <a:ext cx="106680" cy="122555"/>
          </a:xfrm>
          <a:custGeom>
            <a:avLst/>
            <a:gdLst/>
            <a:ahLst/>
            <a:cxnLst/>
            <a:rect l="l" t="t" r="r" b="b"/>
            <a:pathLst>
              <a:path w="106679" h="122554">
                <a:moveTo>
                  <a:pt x="52557" y="118818"/>
                </a:moveTo>
                <a:lnTo>
                  <a:pt x="984" y="118818"/>
                </a:lnTo>
                <a:lnTo>
                  <a:pt x="0" y="122095"/>
                </a:lnTo>
                <a:lnTo>
                  <a:pt x="51483" y="122095"/>
                </a:lnTo>
                <a:lnTo>
                  <a:pt x="52557" y="118818"/>
                </a:lnTo>
                <a:close/>
              </a:path>
              <a:path w="106679" h="122554">
                <a:moveTo>
                  <a:pt x="64645" y="8194"/>
                </a:moveTo>
                <a:lnTo>
                  <a:pt x="49362" y="8194"/>
                </a:lnTo>
                <a:lnTo>
                  <a:pt x="24598" y="94132"/>
                </a:lnTo>
                <a:lnTo>
                  <a:pt x="22094" y="102754"/>
                </a:lnTo>
                <a:lnTo>
                  <a:pt x="7961" y="118818"/>
                </a:lnTo>
                <a:lnTo>
                  <a:pt x="43613" y="118818"/>
                </a:lnTo>
                <a:lnTo>
                  <a:pt x="40242" y="118139"/>
                </a:lnTo>
                <a:lnTo>
                  <a:pt x="36426" y="115425"/>
                </a:lnTo>
                <a:lnTo>
                  <a:pt x="35486" y="113722"/>
                </a:lnTo>
                <a:lnTo>
                  <a:pt x="35472" y="109335"/>
                </a:lnTo>
                <a:lnTo>
                  <a:pt x="36993" y="103333"/>
                </a:lnTo>
                <a:lnTo>
                  <a:pt x="40034" y="93595"/>
                </a:lnTo>
                <a:lnTo>
                  <a:pt x="64645" y="8194"/>
                </a:lnTo>
                <a:close/>
              </a:path>
              <a:path w="106679" h="122554">
                <a:moveTo>
                  <a:pt x="106263" y="0"/>
                </a:moveTo>
                <a:lnTo>
                  <a:pt x="12957" y="0"/>
                </a:lnTo>
                <a:lnTo>
                  <a:pt x="4613" y="31958"/>
                </a:lnTo>
                <a:lnTo>
                  <a:pt x="7884" y="31958"/>
                </a:lnTo>
                <a:lnTo>
                  <a:pt x="9613" y="25999"/>
                </a:lnTo>
                <a:lnTo>
                  <a:pt x="11841" y="21400"/>
                </a:lnTo>
                <a:lnTo>
                  <a:pt x="17293" y="14922"/>
                </a:lnTo>
                <a:lnTo>
                  <a:pt x="20867" y="12451"/>
                </a:lnTo>
                <a:lnTo>
                  <a:pt x="29709" y="9044"/>
                </a:lnTo>
                <a:lnTo>
                  <a:pt x="35540" y="8194"/>
                </a:lnTo>
                <a:lnTo>
                  <a:pt x="103685" y="8194"/>
                </a:lnTo>
                <a:lnTo>
                  <a:pt x="106263" y="0"/>
                </a:lnTo>
                <a:close/>
              </a:path>
              <a:path w="106679" h="122554">
                <a:moveTo>
                  <a:pt x="103685" y="8194"/>
                </a:moveTo>
                <a:lnTo>
                  <a:pt x="83459" y="8194"/>
                </a:lnTo>
                <a:lnTo>
                  <a:pt x="88604" y="8987"/>
                </a:lnTo>
                <a:lnTo>
                  <a:pt x="93247" y="12675"/>
                </a:lnTo>
                <a:lnTo>
                  <a:pt x="94571" y="15800"/>
                </a:lnTo>
                <a:lnTo>
                  <a:pt x="94571" y="23464"/>
                </a:lnTo>
                <a:lnTo>
                  <a:pt x="94026" y="27467"/>
                </a:lnTo>
                <a:lnTo>
                  <a:pt x="92936" y="31958"/>
                </a:lnTo>
                <a:lnTo>
                  <a:pt x="96207" y="31958"/>
                </a:lnTo>
                <a:lnTo>
                  <a:pt x="103685" y="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177701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7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731997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7" y="98267"/>
                </a:lnTo>
                <a:lnTo>
                  <a:pt x="15551" y="98267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4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7"/>
                </a:lnTo>
                <a:lnTo>
                  <a:pt x="23237" y="98267"/>
                </a:lnTo>
                <a:lnTo>
                  <a:pt x="26616" y="94470"/>
                </a:lnTo>
                <a:lnTo>
                  <a:pt x="31626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3" y="15349"/>
                </a:lnTo>
                <a:lnTo>
                  <a:pt x="18139" y="22305"/>
                </a:lnTo>
                <a:lnTo>
                  <a:pt x="12565" y="24954"/>
                </a:lnTo>
                <a:lnTo>
                  <a:pt x="6005" y="26771"/>
                </a:lnTo>
                <a:lnTo>
                  <a:pt x="5111" y="30318"/>
                </a:lnTo>
                <a:lnTo>
                  <a:pt x="45312" y="30318"/>
                </a:lnTo>
                <a:lnTo>
                  <a:pt x="46128" y="24582"/>
                </a:lnTo>
                <a:lnTo>
                  <a:pt x="34999" y="24582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460486" y="6364646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5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2" y="30318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57767" y="630073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6" y="30318"/>
                </a:moveTo>
                <a:lnTo>
                  <a:pt x="18757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2" y="101834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1"/>
                </a:lnTo>
                <a:lnTo>
                  <a:pt x="14314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5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5" h="106045">
                <a:moveTo>
                  <a:pt x="42257" y="0"/>
                </a:moveTo>
                <a:lnTo>
                  <a:pt x="38322" y="0"/>
                </a:lnTo>
                <a:lnTo>
                  <a:pt x="32512" y="9072"/>
                </a:lnTo>
                <a:lnTo>
                  <a:pt x="27312" y="15349"/>
                </a:lnTo>
                <a:lnTo>
                  <a:pt x="18138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768973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0" y="104932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3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1"/>
                </a:lnTo>
                <a:lnTo>
                  <a:pt x="14311" y="97083"/>
                </a:lnTo>
                <a:lnTo>
                  <a:pt x="14117" y="96399"/>
                </a:lnTo>
                <a:lnTo>
                  <a:pt x="14117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3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5" y="0"/>
                </a:moveTo>
                <a:lnTo>
                  <a:pt x="38322" y="0"/>
                </a:lnTo>
                <a:lnTo>
                  <a:pt x="32509" y="9072"/>
                </a:lnTo>
                <a:lnTo>
                  <a:pt x="27311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09" y="30318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39988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2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1"/>
                </a:lnTo>
                <a:lnTo>
                  <a:pt x="14311" y="97083"/>
                </a:lnTo>
                <a:lnTo>
                  <a:pt x="14117" y="96399"/>
                </a:lnTo>
                <a:lnTo>
                  <a:pt x="14117" y="93718"/>
                </a:lnTo>
                <a:lnTo>
                  <a:pt x="15274" y="89805"/>
                </a:lnTo>
                <a:lnTo>
                  <a:pt x="17581" y="83761"/>
                </a:lnTo>
                <a:lnTo>
                  <a:pt x="33323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5" y="0"/>
                </a:moveTo>
                <a:lnTo>
                  <a:pt x="38322" y="0"/>
                </a:lnTo>
                <a:lnTo>
                  <a:pt x="32509" y="9072"/>
                </a:lnTo>
                <a:lnTo>
                  <a:pt x="27311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09" y="30318"/>
                </a:lnTo>
                <a:lnTo>
                  <a:pt x="46130" y="24582"/>
                </a:lnTo>
                <a:lnTo>
                  <a:pt x="34999" y="24582"/>
                </a:lnTo>
                <a:lnTo>
                  <a:pt x="42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94969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4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2"/>
                </a:lnTo>
                <a:lnTo>
                  <a:pt x="5774" y="105707"/>
                </a:lnTo>
                <a:lnTo>
                  <a:pt x="11278" y="105707"/>
                </a:lnTo>
                <a:lnTo>
                  <a:pt x="14353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1"/>
                </a:lnTo>
                <a:lnTo>
                  <a:pt x="14312" y="97083"/>
                </a:lnTo>
                <a:lnTo>
                  <a:pt x="14118" y="96399"/>
                </a:lnTo>
                <a:lnTo>
                  <a:pt x="14118" y="93718"/>
                </a:lnTo>
                <a:lnTo>
                  <a:pt x="15274" y="89805"/>
                </a:lnTo>
                <a:lnTo>
                  <a:pt x="17581" y="83761"/>
                </a:lnTo>
                <a:lnTo>
                  <a:pt x="33324" y="30318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0" y="0"/>
                </a:lnTo>
                <a:lnTo>
                  <a:pt x="32512" y="9072"/>
                </a:lnTo>
                <a:lnTo>
                  <a:pt x="27312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4" y="26772"/>
                </a:lnTo>
                <a:lnTo>
                  <a:pt x="5110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522638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7" y="105707"/>
                </a:lnTo>
                <a:lnTo>
                  <a:pt x="11280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2" y="98268"/>
                </a:lnTo>
                <a:lnTo>
                  <a:pt x="15090" y="98031"/>
                </a:lnTo>
                <a:lnTo>
                  <a:pt x="14314" y="97083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4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4" h="106045">
                <a:moveTo>
                  <a:pt x="28675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3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6" y="24954"/>
                </a:lnTo>
                <a:lnTo>
                  <a:pt x="6007" y="26772"/>
                </a:lnTo>
                <a:lnTo>
                  <a:pt x="5111" y="30318"/>
                </a:lnTo>
                <a:lnTo>
                  <a:pt x="45312" y="30318"/>
                </a:lnTo>
                <a:lnTo>
                  <a:pt x="46130" y="24582"/>
                </a:lnTo>
                <a:lnTo>
                  <a:pt x="34999" y="24582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19919" y="589264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4" y="30318"/>
                </a:moveTo>
                <a:lnTo>
                  <a:pt x="18757" y="30318"/>
                </a:lnTo>
                <a:lnTo>
                  <a:pt x="1004" y="89228"/>
                </a:lnTo>
                <a:lnTo>
                  <a:pt x="95" y="93718"/>
                </a:lnTo>
                <a:lnTo>
                  <a:pt x="0" y="99851"/>
                </a:lnTo>
                <a:lnTo>
                  <a:pt x="761" y="101833"/>
                </a:lnTo>
                <a:lnTo>
                  <a:pt x="3811" y="104932"/>
                </a:lnTo>
                <a:lnTo>
                  <a:pt x="5774" y="105707"/>
                </a:lnTo>
                <a:lnTo>
                  <a:pt x="11277" y="105707"/>
                </a:lnTo>
                <a:lnTo>
                  <a:pt x="14353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7" y="98031"/>
                </a:lnTo>
                <a:lnTo>
                  <a:pt x="14312" y="97083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3" y="89805"/>
                </a:lnTo>
                <a:lnTo>
                  <a:pt x="17581" y="83761"/>
                </a:lnTo>
                <a:lnTo>
                  <a:pt x="33324" y="30318"/>
                </a:lnTo>
                <a:close/>
              </a:path>
              <a:path w="46355" h="106045">
                <a:moveTo>
                  <a:pt x="28674" y="84479"/>
                </a:moveTo>
                <a:lnTo>
                  <a:pt x="17296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5" h="106045">
                <a:moveTo>
                  <a:pt x="42256" y="0"/>
                </a:moveTo>
                <a:lnTo>
                  <a:pt x="38320" y="0"/>
                </a:lnTo>
                <a:lnTo>
                  <a:pt x="32510" y="9072"/>
                </a:lnTo>
                <a:lnTo>
                  <a:pt x="27312" y="15349"/>
                </a:lnTo>
                <a:lnTo>
                  <a:pt x="18138" y="22306"/>
                </a:lnTo>
                <a:lnTo>
                  <a:pt x="12564" y="24954"/>
                </a:lnTo>
                <a:lnTo>
                  <a:pt x="6004" y="26772"/>
                </a:lnTo>
                <a:lnTo>
                  <a:pt x="5110" y="30318"/>
                </a:lnTo>
                <a:lnTo>
                  <a:pt x="45311" y="30318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87624" y="6127009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6" y="30318"/>
                </a:moveTo>
                <a:lnTo>
                  <a:pt x="18759" y="30318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1"/>
                </a:lnTo>
                <a:lnTo>
                  <a:pt x="14314" y="97083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5" y="89805"/>
                </a:lnTo>
                <a:lnTo>
                  <a:pt x="17583" y="83761"/>
                </a:lnTo>
                <a:lnTo>
                  <a:pt x="33326" y="30318"/>
                </a:lnTo>
                <a:close/>
              </a:path>
              <a:path w="46355" h="106045">
                <a:moveTo>
                  <a:pt x="28675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5" h="106045">
                <a:moveTo>
                  <a:pt x="42257" y="0"/>
                </a:moveTo>
                <a:lnTo>
                  <a:pt x="38322" y="0"/>
                </a:lnTo>
                <a:lnTo>
                  <a:pt x="32513" y="9072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8"/>
                </a:lnTo>
                <a:lnTo>
                  <a:pt x="45312" y="30318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005019" y="5159251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56" y="30319"/>
                </a:lnTo>
                <a:lnTo>
                  <a:pt x="1003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0" y="101834"/>
                </a:lnTo>
                <a:lnTo>
                  <a:pt x="3812" y="104933"/>
                </a:lnTo>
                <a:lnTo>
                  <a:pt x="5775" y="105708"/>
                </a:lnTo>
                <a:lnTo>
                  <a:pt x="11277" y="105708"/>
                </a:lnTo>
                <a:lnTo>
                  <a:pt x="14352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18" y="96399"/>
                </a:lnTo>
                <a:lnTo>
                  <a:pt x="14118" y="93719"/>
                </a:lnTo>
                <a:lnTo>
                  <a:pt x="15273" y="89805"/>
                </a:lnTo>
                <a:lnTo>
                  <a:pt x="17580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5" y="94471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0" y="0"/>
                </a:lnTo>
                <a:lnTo>
                  <a:pt x="32512" y="9074"/>
                </a:lnTo>
                <a:lnTo>
                  <a:pt x="27312" y="15350"/>
                </a:lnTo>
                <a:lnTo>
                  <a:pt x="18136" y="22307"/>
                </a:lnTo>
                <a:lnTo>
                  <a:pt x="12562" y="24955"/>
                </a:lnTo>
                <a:lnTo>
                  <a:pt x="6004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103801" y="5159251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9"/>
                </a:moveTo>
                <a:lnTo>
                  <a:pt x="18756" y="30319"/>
                </a:lnTo>
                <a:lnTo>
                  <a:pt x="1003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09" y="104933"/>
                </a:lnTo>
                <a:lnTo>
                  <a:pt x="5773" y="105708"/>
                </a:lnTo>
                <a:lnTo>
                  <a:pt x="11278" y="105708"/>
                </a:lnTo>
                <a:lnTo>
                  <a:pt x="14353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3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0" y="0"/>
                </a:lnTo>
                <a:lnTo>
                  <a:pt x="32509" y="9074"/>
                </a:lnTo>
                <a:lnTo>
                  <a:pt x="27311" y="15349"/>
                </a:lnTo>
                <a:lnTo>
                  <a:pt x="18136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09" y="30319"/>
                </a:lnTo>
                <a:lnTo>
                  <a:pt x="46130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336354" y="5159251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59" y="30319"/>
                </a:lnTo>
                <a:lnTo>
                  <a:pt x="1005" y="89230"/>
                </a:lnTo>
                <a:lnTo>
                  <a:pt x="96" y="93719"/>
                </a:lnTo>
                <a:lnTo>
                  <a:pt x="0" y="99852"/>
                </a:lnTo>
                <a:lnTo>
                  <a:pt x="763" y="101834"/>
                </a:lnTo>
                <a:lnTo>
                  <a:pt x="3812" y="104933"/>
                </a:lnTo>
                <a:lnTo>
                  <a:pt x="5775" y="105708"/>
                </a:lnTo>
                <a:lnTo>
                  <a:pt x="11278" y="105708"/>
                </a:lnTo>
                <a:lnTo>
                  <a:pt x="14354" y="104705"/>
                </a:lnTo>
                <a:lnTo>
                  <a:pt x="21877" y="99796"/>
                </a:lnTo>
                <a:lnTo>
                  <a:pt x="23237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5" y="84479"/>
                </a:moveTo>
                <a:lnTo>
                  <a:pt x="17298" y="98268"/>
                </a:lnTo>
                <a:lnTo>
                  <a:pt x="23237" y="98268"/>
                </a:lnTo>
                <a:lnTo>
                  <a:pt x="26617" y="94471"/>
                </a:lnTo>
                <a:lnTo>
                  <a:pt x="31626" y="86720"/>
                </a:lnTo>
                <a:lnTo>
                  <a:pt x="28675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2" y="9074"/>
                </a:lnTo>
                <a:lnTo>
                  <a:pt x="27313" y="15350"/>
                </a:lnTo>
                <a:lnTo>
                  <a:pt x="18139" y="22307"/>
                </a:lnTo>
                <a:lnTo>
                  <a:pt x="12565" y="24955"/>
                </a:lnTo>
                <a:lnTo>
                  <a:pt x="6005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69435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60" y="30319"/>
                </a:lnTo>
                <a:lnTo>
                  <a:pt x="1007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5" y="101834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5" y="89805"/>
                </a:lnTo>
                <a:lnTo>
                  <a:pt x="17584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8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2" y="15349"/>
                </a:lnTo>
                <a:lnTo>
                  <a:pt x="18140" y="22306"/>
                </a:lnTo>
                <a:lnTo>
                  <a:pt x="12566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640450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60" y="30319"/>
                </a:lnTo>
                <a:lnTo>
                  <a:pt x="1007" y="89230"/>
                </a:lnTo>
                <a:lnTo>
                  <a:pt x="96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3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9"/>
                </a:lnTo>
                <a:lnTo>
                  <a:pt x="15273" y="89805"/>
                </a:lnTo>
                <a:lnTo>
                  <a:pt x="17584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5" y="94470"/>
                </a:lnTo>
                <a:lnTo>
                  <a:pt x="31629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0" y="0"/>
                </a:lnTo>
                <a:lnTo>
                  <a:pt x="32512" y="9074"/>
                </a:lnTo>
                <a:lnTo>
                  <a:pt x="27313" y="15350"/>
                </a:lnTo>
                <a:lnTo>
                  <a:pt x="18140" y="22306"/>
                </a:lnTo>
                <a:lnTo>
                  <a:pt x="12566" y="24955"/>
                </a:lnTo>
                <a:lnTo>
                  <a:pt x="6005" y="26772"/>
                </a:lnTo>
                <a:lnTo>
                  <a:pt x="5110" y="30319"/>
                </a:lnTo>
                <a:lnTo>
                  <a:pt x="45312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00340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9"/>
                </a:moveTo>
                <a:lnTo>
                  <a:pt x="18756" y="30319"/>
                </a:lnTo>
                <a:lnTo>
                  <a:pt x="1004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2" y="101834"/>
                </a:lnTo>
                <a:lnTo>
                  <a:pt x="3810" y="104932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2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2"/>
                </a:lnTo>
                <a:lnTo>
                  <a:pt x="14310" y="97085"/>
                </a:lnTo>
                <a:lnTo>
                  <a:pt x="14119" y="96399"/>
                </a:lnTo>
                <a:lnTo>
                  <a:pt x="14119" y="93718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3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4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4" y="0"/>
                </a:moveTo>
                <a:lnTo>
                  <a:pt x="38322" y="0"/>
                </a:lnTo>
                <a:lnTo>
                  <a:pt x="32509" y="9074"/>
                </a:lnTo>
                <a:lnTo>
                  <a:pt x="27313" y="15349"/>
                </a:lnTo>
                <a:lnTo>
                  <a:pt x="18136" y="22306"/>
                </a:lnTo>
                <a:lnTo>
                  <a:pt x="12564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08" y="30319"/>
                </a:lnTo>
                <a:lnTo>
                  <a:pt x="46130" y="24583"/>
                </a:lnTo>
                <a:lnTo>
                  <a:pt x="34998" y="24583"/>
                </a:lnTo>
                <a:lnTo>
                  <a:pt x="422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671356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3" y="30319"/>
                </a:moveTo>
                <a:lnTo>
                  <a:pt x="18756" y="30319"/>
                </a:lnTo>
                <a:lnTo>
                  <a:pt x="1004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0" y="104933"/>
                </a:lnTo>
                <a:lnTo>
                  <a:pt x="5773" y="105707"/>
                </a:lnTo>
                <a:lnTo>
                  <a:pt x="11278" y="105707"/>
                </a:lnTo>
                <a:lnTo>
                  <a:pt x="14353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3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4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09" y="9074"/>
                </a:lnTo>
                <a:lnTo>
                  <a:pt x="27311" y="15350"/>
                </a:lnTo>
                <a:lnTo>
                  <a:pt x="18136" y="22306"/>
                </a:lnTo>
                <a:lnTo>
                  <a:pt x="12564" y="24955"/>
                </a:lnTo>
                <a:lnTo>
                  <a:pt x="6005" y="26772"/>
                </a:lnTo>
                <a:lnTo>
                  <a:pt x="5111" y="30319"/>
                </a:lnTo>
                <a:lnTo>
                  <a:pt x="45309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075647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6" y="30319"/>
                </a:moveTo>
                <a:lnTo>
                  <a:pt x="18757" y="30319"/>
                </a:lnTo>
                <a:lnTo>
                  <a:pt x="1004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3" y="104933"/>
                </a:lnTo>
                <a:lnTo>
                  <a:pt x="5777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9"/>
                </a:lnTo>
                <a:lnTo>
                  <a:pt x="15276" y="89805"/>
                </a:lnTo>
                <a:lnTo>
                  <a:pt x="17581" y="83762"/>
                </a:lnTo>
                <a:lnTo>
                  <a:pt x="33326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6" y="94470"/>
                </a:lnTo>
                <a:lnTo>
                  <a:pt x="31628" y="86720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5" y="15350"/>
                </a:lnTo>
                <a:lnTo>
                  <a:pt x="18140" y="22306"/>
                </a:lnTo>
                <a:lnTo>
                  <a:pt x="12564" y="24955"/>
                </a:lnTo>
                <a:lnTo>
                  <a:pt x="6007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46662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7" y="30319"/>
                </a:moveTo>
                <a:lnTo>
                  <a:pt x="18757" y="30319"/>
                </a:lnTo>
                <a:lnTo>
                  <a:pt x="1004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2" y="101834"/>
                </a:lnTo>
                <a:lnTo>
                  <a:pt x="3813" y="104932"/>
                </a:lnTo>
                <a:lnTo>
                  <a:pt x="5777" y="105707"/>
                </a:lnTo>
                <a:lnTo>
                  <a:pt x="11278" y="105707"/>
                </a:lnTo>
                <a:lnTo>
                  <a:pt x="14356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88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3" y="89805"/>
                </a:lnTo>
                <a:lnTo>
                  <a:pt x="17583" y="83762"/>
                </a:lnTo>
                <a:lnTo>
                  <a:pt x="33327" y="30319"/>
                </a:lnTo>
                <a:close/>
              </a:path>
              <a:path w="46354" h="106045">
                <a:moveTo>
                  <a:pt x="28674" y="84479"/>
                </a:moveTo>
                <a:lnTo>
                  <a:pt x="17298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5" y="86719"/>
                </a:lnTo>
                <a:lnTo>
                  <a:pt x="28674" y="84479"/>
                </a:lnTo>
                <a:close/>
              </a:path>
              <a:path w="46354" h="106045">
                <a:moveTo>
                  <a:pt x="42257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5" y="15349"/>
                </a:lnTo>
                <a:lnTo>
                  <a:pt x="18140" y="22306"/>
                </a:lnTo>
                <a:lnTo>
                  <a:pt x="12567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13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83197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5">
                <a:moveTo>
                  <a:pt x="33324" y="30319"/>
                </a:moveTo>
                <a:lnTo>
                  <a:pt x="18757" y="30319"/>
                </a:lnTo>
                <a:lnTo>
                  <a:pt x="1004" y="89230"/>
                </a:lnTo>
                <a:lnTo>
                  <a:pt x="95" y="93719"/>
                </a:lnTo>
                <a:lnTo>
                  <a:pt x="0" y="99852"/>
                </a:lnTo>
                <a:lnTo>
                  <a:pt x="762" y="101834"/>
                </a:lnTo>
                <a:lnTo>
                  <a:pt x="3811" y="104933"/>
                </a:lnTo>
                <a:lnTo>
                  <a:pt x="5774" y="105707"/>
                </a:lnTo>
                <a:lnTo>
                  <a:pt x="11277" y="105707"/>
                </a:lnTo>
                <a:lnTo>
                  <a:pt x="14353" y="104705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7" y="98032"/>
                </a:lnTo>
                <a:lnTo>
                  <a:pt x="14312" y="97085"/>
                </a:lnTo>
                <a:lnTo>
                  <a:pt x="14118" y="96399"/>
                </a:lnTo>
                <a:lnTo>
                  <a:pt x="14118" y="93719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4" y="30319"/>
                </a:lnTo>
                <a:close/>
              </a:path>
              <a:path w="46354" h="106045">
                <a:moveTo>
                  <a:pt x="28672" y="84479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5" y="86720"/>
                </a:lnTo>
                <a:lnTo>
                  <a:pt x="28672" y="84479"/>
                </a:lnTo>
                <a:close/>
              </a:path>
              <a:path w="46354" h="106045">
                <a:moveTo>
                  <a:pt x="42256" y="0"/>
                </a:moveTo>
                <a:lnTo>
                  <a:pt x="38320" y="0"/>
                </a:lnTo>
                <a:lnTo>
                  <a:pt x="32510" y="9074"/>
                </a:lnTo>
                <a:lnTo>
                  <a:pt x="27312" y="15350"/>
                </a:lnTo>
                <a:lnTo>
                  <a:pt x="18138" y="22306"/>
                </a:lnTo>
                <a:lnTo>
                  <a:pt x="12564" y="24955"/>
                </a:lnTo>
                <a:lnTo>
                  <a:pt x="6004" y="26772"/>
                </a:lnTo>
                <a:lnTo>
                  <a:pt x="5110" y="30319"/>
                </a:lnTo>
                <a:lnTo>
                  <a:pt x="45311" y="30319"/>
                </a:lnTo>
                <a:lnTo>
                  <a:pt x="46128" y="24583"/>
                </a:lnTo>
                <a:lnTo>
                  <a:pt x="34998" y="24583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987624" y="4228370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5">
                <a:moveTo>
                  <a:pt x="33326" y="30319"/>
                </a:moveTo>
                <a:lnTo>
                  <a:pt x="18759" y="30319"/>
                </a:lnTo>
                <a:lnTo>
                  <a:pt x="1005" y="89228"/>
                </a:lnTo>
                <a:lnTo>
                  <a:pt x="96" y="93718"/>
                </a:lnTo>
                <a:lnTo>
                  <a:pt x="0" y="99852"/>
                </a:lnTo>
                <a:lnTo>
                  <a:pt x="763" y="101834"/>
                </a:lnTo>
                <a:lnTo>
                  <a:pt x="3812" y="104932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5"/>
                </a:lnTo>
                <a:lnTo>
                  <a:pt x="21877" y="99796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2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8"/>
                </a:lnTo>
                <a:lnTo>
                  <a:pt x="15275" y="89805"/>
                </a:lnTo>
                <a:lnTo>
                  <a:pt x="17583" y="83762"/>
                </a:lnTo>
                <a:lnTo>
                  <a:pt x="33326" y="30319"/>
                </a:lnTo>
                <a:close/>
              </a:path>
              <a:path w="46355" h="106045">
                <a:moveTo>
                  <a:pt x="28675" y="84479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9"/>
                </a:lnTo>
                <a:close/>
              </a:path>
              <a:path w="46355" h="106045">
                <a:moveTo>
                  <a:pt x="42257" y="0"/>
                </a:moveTo>
                <a:lnTo>
                  <a:pt x="38322" y="0"/>
                </a:lnTo>
                <a:lnTo>
                  <a:pt x="32513" y="9074"/>
                </a:lnTo>
                <a:lnTo>
                  <a:pt x="27313" y="15349"/>
                </a:lnTo>
                <a:lnTo>
                  <a:pt x="18139" y="22306"/>
                </a:lnTo>
                <a:lnTo>
                  <a:pt x="12565" y="24954"/>
                </a:lnTo>
                <a:lnTo>
                  <a:pt x="6005" y="26772"/>
                </a:lnTo>
                <a:lnTo>
                  <a:pt x="5111" y="30319"/>
                </a:lnTo>
                <a:lnTo>
                  <a:pt x="45312" y="30319"/>
                </a:lnTo>
                <a:lnTo>
                  <a:pt x="46130" y="24583"/>
                </a:lnTo>
                <a:lnTo>
                  <a:pt x="34999" y="24583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28334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3" y="30317"/>
                </a:moveTo>
                <a:lnTo>
                  <a:pt x="18756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1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2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3" y="30317"/>
                </a:lnTo>
                <a:close/>
              </a:path>
              <a:path w="46354" h="106044">
                <a:moveTo>
                  <a:pt x="28674" y="84477"/>
                </a:moveTo>
                <a:lnTo>
                  <a:pt x="17298" y="98268"/>
                </a:lnTo>
                <a:lnTo>
                  <a:pt x="23235" y="98268"/>
                </a:lnTo>
                <a:lnTo>
                  <a:pt x="26616" y="94471"/>
                </a:lnTo>
                <a:lnTo>
                  <a:pt x="31625" y="86719"/>
                </a:lnTo>
                <a:lnTo>
                  <a:pt x="28674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6" y="22307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09" y="30317"/>
                </a:lnTo>
                <a:lnTo>
                  <a:pt x="46128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47693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4" y="101834"/>
                </a:lnTo>
                <a:lnTo>
                  <a:pt x="3812" y="104929"/>
                </a:lnTo>
                <a:lnTo>
                  <a:pt x="5775" y="105707"/>
                </a:lnTo>
                <a:lnTo>
                  <a:pt x="11281" y="105707"/>
                </a:lnTo>
                <a:lnTo>
                  <a:pt x="14354" y="104703"/>
                </a:lnTo>
                <a:lnTo>
                  <a:pt x="21875" y="99796"/>
                </a:lnTo>
                <a:lnTo>
                  <a:pt x="23239" y="98264"/>
                </a:lnTo>
                <a:lnTo>
                  <a:pt x="15552" y="98264"/>
                </a:lnTo>
                <a:lnTo>
                  <a:pt x="15088" y="98030"/>
                </a:lnTo>
                <a:lnTo>
                  <a:pt x="14312" y="97081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5" y="89802"/>
                </a:lnTo>
                <a:lnTo>
                  <a:pt x="17584" y="83759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6" y="84477"/>
                </a:moveTo>
                <a:lnTo>
                  <a:pt x="17297" y="98264"/>
                </a:lnTo>
                <a:lnTo>
                  <a:pt x="23239" y="98264"/>
                </a:lnTo>
                <a:lnTo>
                  <a:pt x="26619" y="94467"/>
                </a:lnTo>
                <a:lnTo>
                  <a:pt x="31626" y="86719"/>
                </a:lnTo>
                <a:lnTo>
                  <a:pt x="28676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40" y="22303"/>
                </a:lnTo>
                <a:lnTo>
                  <a:pt x="12566" y="24952"/>
                </a:lnTo>
                <a:lnTo>
                  <a:pt x="6004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5001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966236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6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3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2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49" y="98268"/>
                </a:lnTo>
                <a:lnTo>
                  <a:pt x="15088" y="98030"/>
                </a:lnTo>
                <a:lnTo>
                  <a:pt x="14312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2" y="84477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1"/>
                </a:lnTo>
                <a:lnTo>
                  <a:pt x="31624" y="86719"/>
                </a:lnTo>
                <a:lnTo>
                  <a:pt x="28672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6" y="22307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3994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6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3" y="104929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7" y="99796"/>
                </a:lnTo>
                <a:lnTo>
                  <a:pt x="23239" y="98264"/>
                </a:lnTo>
                <a:lnTo>
                  <a:pt x="15551" y="98264"/>
                </a:lnTo>
                <a:lnTo>
                  <a:pt x="15088" y="98030"/>
                </a:lnTo>
                <a:lnTo>
                  <a:pt x="14314" y="97081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2"/>
                </a:lnTo>
                <a:lnTo>
                  <a:pt x="17581" y="83759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4" y="84477"/>
                </a:moveTo>
                <a:lnTo>
                  <a:pt x="17297" y="98264"/>
                </a:lnTo>
                <a:lnTo>
                  <a:pt x="23239" y="98264"/>
                </a:lnTo>
                <a:lnTo>
                  <a:pt x="26616" y="94467"/>
                </a:lnTo>
                <a:lnTo>
                  <a:pt x="31624" y="86719"/>
                </a:lnTo>
                <a:lnTo>
                  <a:pt x="28674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6" y="22303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322451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4"/>
                </a:lnTo>
                <a:lnTo>
                  <a:pt x="3812" y="104933"/>
                </a:lnTo>
                <a:lnTo>
                  <a:pt x="5775" y="105707"/>
                </a:lnTo>
                <a:lnTo>
                  <a:pt x="11280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7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5" y="84477"/>
                </a:moveTo>
                <a:lnTo>
                  <a:pt x="17297" y="98268"/>
                </a:lnTo>
                <a:lnTo>
                  <a:pt x="23237" y="98268"/>
                </a:lnTo>
                <a:lnTo>
                  <a:pt x="26617" y="94471"/>
                </a:lnTo>
                <a:lnTo>
                  <a:pt x="31626" y="86719"/>
                </a:lnTo>
                <a:lnTo>
                  <a:pt x="28675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7"/>
                </a:lnTo>
                <a:lnTo>
                  <a:pt x="12566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093466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4"/>
                </a:lnTo>
                <a:lnTo>
                  <a:pt x="3812" y="104929"/>
                </a:lnTo>
                <a:lnTo>
                  <a:pt x="5775" y="105707"/>
                </a:lnTo>
                <a:lnTo>
                  <a:pt x="11280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9" y="98264"/>
                </a:lnTo>
                <a:lnTo>
                  <a:pt x="15552" y="98264"/>
                </a:lnTo>
                <a:lnTo>
                  <a:pt x="15088" y="98030"/>
                </a:lnTo>
                <a:lnTo>
                  <a:pt x="14314" y="97081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2"/>
                </a:lnTo>
                <a:lnTo>
                  <a:pt x="17583" y="83759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5" y="84477"/>
                </a:moveTo>
                <a:lnTo>
                  <a:pt x="17297" y="98264"/>
                </a:lnTo>
                <a:lnTo>
                  <a:pt x="23239" y="98264"/>
                </a:lnTo>
                <a:lnTo>
                  <a:pt x="26616" y="94467"/>
                </a:lnTo>
                <a:lnTo>
                  <a:pt x="31626" y="86719"/>
                </a:lnTo>
                <a:lnTo>
                  <a:pt x="28675" y="84477"/>
                </a:lnTo>
                <a:close/>
              </a:path>
              <a:path w="46354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3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48448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7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1" y="104933"/>
                </a:lnTo>
                <a:lnTo>
                  <a:pt x="5774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5" y="99796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2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4" y="84477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1"/>
                </a:lnTo>
                <a:lnTo>
                  <a:pt x="31625" y="86719"/>
                </a:lnTo>
                <a:lnTo>
                  <a:pt x="28674" y="84477"/>
                </a:lnTo>
                <a:close/>
              </a:path>
              <a:path w="46354" h="106044">
                <a:moveTo>
                  <a:pt x="42256" y="0"/>
                </a:moveTo>
                <a:lnTo>
                  <a:pt x="38320" y="0"/>
                </a:lnTo>
                <a:lnTo>
                  <a:pt x="32512" y="9071"/>
                </a:lnTo>
                <a:lnTo>
                  <a:pt x="27312" y="15347"/>
                </a:lnTo>
                <a:lnTo>
                  <a:pt x="18138" y="22307"/>
                </a:lnTo>
                <a:lnTo>
                  <a:pt x="12564" y="24952"/>
                </a:lnTo>
                <a:lnTo>
                  <a:pt x="6004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119463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4" y="30317"/>
                </a:moveTo>
                <a:lnTo>
                  <a:pt x="18757" y="30317"/>
                </a:lnTo>
                <a:lnTo>
                  <a:pt x="1004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4"/>
                </a:lnTo>
                <a:lnTo>
                  <a:pt x="3811" y="104929"/>
                </a:lnTo>
                <a:lnTo>
                  <a:pt x="5774" y="105707"/>
                </a:lnTo>
                <a:lnTo>
                  <a:pt x="11278" y="105707"/>
                </a:lnTo>
                <a:lnTo>
                  <a:pt x="14353" y="104703"/>
                </a:lnTo>
                <a:lnTo>
                  <a:pt x="21875" y="99796"/>
                </a:lnTo>
                <a:lnTo>
                  <a:pt x="23238" y="98264"/>
                </a:lnTo>
                <a:lnTo>
                  <a:pt x="15551" y="98264"/>
                </a:lnTo>
                <a:lnTo>
                  <a:pt x="15087" y="98030"/>
                </a:lnTo>
                <a:lnTo>
                  <a:pt x="14312" y="97081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3" y="89802"/>
                </a:lnTo>
                <a:lnTo>
                  <a:pt x="17581" y="83759"/>
                </a:lnTo>
                <a:lnTo>
                  <a:pt x="33324" y="30317"/>
                </a:lnTo>
                <a:close/>
              </a:path>
              <a:path w="46355" h="106044">
                <a:moveTo>
                  <a:pt x="28674" y="84477"/>
                </a:moveTo>
                <a:lnTo>
                  <a:pt x="17297" y="98264"/>
                </a:lnTo>
                <a:lnTo>
                  <a:pt x="23238" y="98264"/>
                </a:lnTo>
                <a:lnTo>
                  <a:pt x="26616" y="94467"/>
                </a:lnTo>
                <a:lnTo>
                  <a:pt x="31625" y="86719"/>
                </a:lnTo>
                <a:lnTo>
                  <a:pt x="28674" y="84477"/>
                </a:lnTo>
                <a:close/>
              </a:path>
              <a:path w="46355" h="106044">
                <a:moveTo>
                  <a:pt x="42256" y="0"/>
                </a:moveTo>
                <a:lnTo>
                  <a:pt x="38320" y="0"/>
                </a:lnTo>
                <a:lnTo>
                  <a:pt x="32510" y="9071"/>
                </a:lnTo>
                <a:lnTo>
                  <a:pt x="27312" y="15347"/>
                </a:lnTo>
                <a:lnTo>
                  <a:pt x="18138" y="22303"/>
                </a:lnTo>
                <a:lnTo>
                  <a:pt x="12565" y="24952"/>
                </a:lnTo>
                <a:lnTo>
                  <a:pt x="6005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17921" y="301314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6" y="30317"/>
                </a:moveTo>
                <a:lnTo>
                  <a:pt x="18759" y="30317"/>
                </a:lnTo>
                <a:lnTo>
                  <a:pt x="1005" y="89226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4"/>
                </a:lnTo>
                <a:lnTo>
                  <a:pt x="3812" y="104933"/>
                </a:lnTo>
                <a:lnTo>
                  <a:pt x="5775" y="105707"/>
                </a:lnTo>
                <a:lnTo>
                  <a:pt x="11278" y="105707"/>
                </a:lnTo>
                <a:lnTo>
                  <a:pt x="14354" y="104703"/>
                </a:lnTo>
                <a:lnTo>
                  <a:pt x="21877" y="99796"/>
                </a:lnTo>
                <a:lnTo>
                  <a:pt x="23237" y="98268"/>
                </a:lnTo>
                <a:lnTo>
                  <a:pt x="15551" y="98268"/>
                </a:lnTo>
                <a:lnTo>
                  <a:pt x="15090" y="98030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5" h="106044">
                <a:moveTo>
                  <a:pt x="28675" y="84477"/>
                </a:moveTo>
                <a:lnTo>
                  <a:pt x="17297" y="98268"/>
                </a:lnTo>
                <a:lnTo>
                  <a:pt x="23237" y="98268"/>
                </a:lnTo>
                <a:lnTo>
                  <a:pt x="26617" y="94471"/>
                </a:lnTo>
                <a:lnTo>
                  <a:pt x="31626" y="86719"/>
                </a:lnTo>
                <a:lnTo>
                  <a:pt x="28675" y="84477"/>
                </a:lnTo>
                <a:close/>
              </a:path>
              <a:path w="46355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7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53000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61" y="30317"/>
                </a:lnTo>
                <a:lnTo>
                  <a:pt x="1004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3"/>
                </a:lnTo>
                <a:lnTo>
                  <a:pt x="3813" y="104933"/>
                </a:lnTo>
                <a:lnTo>
                  <a:pt x="5777" y="105705"/>
                </a:lnTo>
                <a:lnTo>
                  <a:pt x="11278" y="105705"/>
                </a:lnTo>
                <a:lnTo>
                  <a:pt x="14356" y="104703"/>
                </a:lnTo>
                <a:lnTo>
                  <a:pt x="21877" y="99795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4" y="84476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67"/>
                </a:lnTo>
                <a:lnTo>
                  <a:pt x="31628" y="86719"/>
                </a:lnTo>
                <a:lnTo>
                  <a:pt x="28674" y="84476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40" y="22306"/>
                </a:lnTo>
                <a:lnTo>
                  <a:pt x="12564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08799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6" y="30317"/>
                </a:moveTo>
                <a:lnTo>
                  <a:pt x="18759" y="30317"/>
                </a:lnTo>
                <a:lnTo>
                  <a:pt x="1007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1" y="101833"/>
                </a:lnTo>
                <a:lnTo>
                  <a:pt x="3813" y="104933"/>
                </a:lnTo>
                <a:lnTo>
                  <a:pt x="5775" y="105705"/>
                </a:lnTo>
                <a:lnTo>
                  <a:pt x="11278" y="105705"/>
                </a:lnTo>
                <a:lnTo>
                  <a:pt x="14356" y="104703"/>
                </a:lnTo>
                <a:lnTo>
                  <a:pt x="21877" y="99795"/>
                </a:lnTo>
                <a:lnTo>
                  <a:pt x="23235" y="98268"/>
                </a:lnTo>
                <a:lnTo>
                  <a:pt x="15551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19" y="96399"/>
                </a:lnTo>
                <a:lnTo>
                  <a:pt x="14119" y="93717"/>
                </a:lnTo>
                <a:lnTo>
                  <a:pt x="15276" y="89805"/>
                </a:lnTo>
                <a:lnTo>
                  <a:pt x="17584" y="83762"/>
                </a:lnTo>
                <a:lnTo>
                  <a:pt x="33326" y="30317"/>
                </a:lnTo>
                <a:close/>
              </a:path>
              <a:path w="46354" h="106044">
                <a:moveTo>
                  <a:pt x="28672" y="84476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6" y="94470"/>
                </a:lnTo>
                <a:lnTo>
                  <a:pt x="31628" y="86719"/>
                </a:lnTo>
                <a:lnTo>
                  <a:pt x="28672" y="84476"/>
                </a:lnTo>
                <a:close/>
              </a:path>
              <a:path w="46354" h="106044">
                <a:moveTo>
                  <a:pt x="42257" y="0"/>
                </a:moveTo>
                <a:lnTo>
                  <a:pt x="38320" y="0"/>
                </a:lnTo>
                <a:lnTo>
                  <a:pt x="32511" y="9071"/>
                </a:lnTo>
                <a:lnTo>
                  <a:pt x="27313" y="15347"/>
                </a:lnTo>
                <a:lnTo>
                  <a:pt x="18140" y="22306"/>
                </a:lnTo>
                <a:lnTo>
                  <a:pt x="12566" y="24952"/>
                </a:lnTo>
                <a:lnTo>
                  <a:pt x="6005" y="26771"/>
                </a:lnTo>
                <a:lnTo>
                  <a:pt x="5110" y="30317"/>
                </a:lnTo>
                <a:lnTo>
                  <a:pt x="45312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42991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7" y="30317"/>
                </a:lnTo>
                <a:lnTo>
                  <a:pt x="1004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3"/>
                </a:lnTo>
                <a:lnTo>
                  <a:pt x="5775" y="105705"/>
                </a:lnTo>
                <a:lnTo>
                  <a:pt x="11277" y="105705"/>
                </a:lnTo>
                <a:lnTo>
                  <a:pt x="14353" y="104703"/>
                </a:lnTo>
                <a:lnTo>
                  <a:pt x="21875" y="99795"/>
                </a:lnTo>
                <a:lnTo>
                  <a:pt x="23234" y="98268"/>
                </a:lnTo>
                <a:lnTo>
                  <a:pt x="15549" y="98268"/>
                </a:lnTo>
                <a:lnTo>
                  <a:pt x="15088" y="98030"/>
                </a:lnTo>
                <a:lnTo>
                  <a:pt x="14312" y="97085"/>
                </a:lnTo>
                <a:lnTo>
                  <a:pt x="14118" y="96399"/>
                </a:lnTo>
                <a:lnTo>
                  <a:pt x="14118" y="93717"/>
                </a:lnTo>
                <a:lnTo>
                  <a:pt x="15274" y="89805"/>
                </a:lnTo>
                <a:lnTo>
                  <a:pt x="17581" y="83762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4" y="84476"/>
                </a:moveTo>
                <a:lnTo>
                  <a:pt x="17297" y="98268"/>
                </a:lnTo>
                <a:lnTo>
                  <a:pt x="23234" y="98268"/>
                </a:lnTo>
                <a:lnTo>
                  <a:pt x="26616" y="94467"/>
                </a:lnTo>
                <a:lnTo>
                  <a:pt x="31625" y="86719"/>
                </a:lnTo>
                <a:lnTo>
                  <a:pt x="28674" y="84476"/>
                </a:lnTo>
                <a:close/>
              </a:path>
              <a:path w="46354" h="106044">
                <a:moveTo>
                  <a:pt x="42256" y="0"/>
                </a:moveTo>
                <a:lnTo>
                  <a:pt x="38320" y="0"/>
                </a:lnTo>
                <a:lnTo>
                  <a:pt x="32512" y="9071"/>
                </a:lnTo>
                <a:lnTo>
                  <a:pt x="27312" y="15347"/>
                </a:lnTo>
                <a:lnTo>
                  <a:pt x="18138" y="22306"/>
                </a:lnTo>
                <a:lnTo>
                  <a:pt x="12565" y="24952"/>
                </a:lnTo>
                <a:lnTo>
                  <a:pt x="6005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8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81523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4" h="106044">
                <a:moveTo>
                  <a:pt x="33324" y="30317"/>
                </a:moveTo>
                <a:lnTo>
                  <a:pt x="18757" y="30317"/>
                </a:lnTo>
                <a:lnTo>
                  <a:pt x="1004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2" y="101833"/>
                </a:lnTo>
                <a:lnTo>
                  <a:pt x="3811" y="104933"/>
                </a:lnTo>
                <a:lnTo>
                  <a:pt x="5774" y="105705"/>
                </a:lnTo>
                <a:lnTo>
                  <a:pt x="11277" y="105705"/>
                </a:lnTo>
                <a:lnTo>
                  <a:pt x="14353" y="104703"/>
                </a:lnTo>
                <a:lnTo>
                  <a:pt x="21875" y="99795"/>
                </a:lnTo>
                <a:lnTo>
                  <a:pt x="23234" y="98268"/>
                </a:lnTo>
                <a:lnTo>
                  <a:pt x="15549" y="98268"/>
                </a:lnTo>
                <a:lnTo>
                  <a:pt x="15087" y="98030"/>
                </a:lnTo>
                <a:lnTo>
                  <a:pt x="14312" y="97085"/>
                </a:lnTo>
                <a:lnTo>
                  <a:pt x="14118" y="96399"/>
                </a:lnTo>
                <a:lnTo>
                  <a:pt x="14118" y="93717"/>
                </a:lnTo>
                <a:lnTo>
                  <a:pt x="15273" y="89805"/>
                </a:lnTo>
                <a:lnTo>
                  <a:pt x="17581" y="83762"/>
                </a:lnTo>
                <a:lnTo>
                  <a:pt x="33324" y="30317"/>
                </a:lnTo>
                <a:close/>
              </a:path>
              <a:path w="46354" h="106044">
                <a:moveTo>
                  <a:pt x="28672" y="84476"/>
                </a:moveTo>
                <a:lnTo>
                  <a:pt x="17297" y="98268"/>
                </a:lnTo>
                <a:lnTo>
                  <a:pt x="23234" y="98268"/>
                </a:lnTo>
                <a:lnTo>
                  <a:pt x="26616" y="94470"/>
                </a:lnTo>
                <a:lnTo>
                  <a:pt x="31625" y="86719"/>
                </a:lnTo>
                <a:lnTo>
                  <a:pt x="28672" y="84476"/>
                </a:lnTo>
                <a:close/>
              </a:path>
              <a:path w="46354" h="106044">
                <a:moveTo>
                  <a:pt x="42256" y="0"/>
                </a:moveTo>
                <a:lnTo>
                  <a:pt x="38320" y="0"/>
                </a:lnTo>
                <a:lnTo>
                  <a:pt x="32510" y="9071"/>
                </a:lnTo>
                <a:lnTo>
                  <a:pt x="27312" y="15347"/>
                </a:lnTo>
                <a:lnTo>
                  <a:pt x="18138" y="22306"/>
                </a:lnTo>
                <a:lnTo>
                  <a:pt x="12564" y="24952"/>
                </a:lnTo>
                <a:lnTo>
                  <a:pt x="6004" y="26771"/>
                </a:lnTo>
                <a:lnTo>
                  <a:pt x="5110" y="30317"/>
                </a:lnTo>
                <a:lnTo>
                  <a:pt x="45311" y="30317"/>
                </a:lnTo>
                <a:lnTo>
                  <a:pt x="46127" y="24580"/>
                </a:lnTo>
                <a:lnTo>
                  <a:pt x="34998" y="24580"/>
                </a:lnTo>
                <a:lnTo>
                  <a:pt x="422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61171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6" y="30317"/>
                </a:moveTo>
                <a:lnTo>
                  <a:pt x="18759" y="30317"/>
                </a:lnTo>
                <a:lnTo>
                  <a:pt x="1005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3"/>
                </a:lnTo>
                <a:lnTo>
                  <a:pt x="5775" y="105705"/>
                </a:lnTo>
                <a:lnTo>
                  <a:pt x="11280" y="105705"/>
                </a:lnTo>
                <a:lnTo>
                  <a:pt x="14354" y="104703"/>
                </a:lnTo>
                <a:lnTo>
                  <a:pt x="21877" y="99795"/>
                </a:lnTo>
                <a:lnTo>
                  <a:pt x="23235" y="98268"/>
                </a:lnTo>
                <a:lnTo>
                  <a:pt x="15552" y="98268"/>
                </a:lnTo>
                <a:lnTo>
                  <a:pt x="15088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4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5" h="106044">
                <a:moveTo>
                  <a:pt x="28675" y="84476"/>
                </a:moveTo>
                <a:lnTo>
                  <a:pt x="17297" y="98268"/>
                </a:lnTo>
                <a:lnTo>
                  <a:pt x="23235" y="98268"/>
                </a:lnTo>
                <a:lnTo>
                  <a:pt x="26617" y="94467"/>
                </a:lnTo>
                <a:lnTo>
                  <a:pt x="31626" y="86719"/>
                </a:lnTo>
                <a:lnTo>
                  <a:pt x="28675" y="84476"/>
                </a:lnTo>
                <a:close/>
              </a:path>
              <a:path w="46355" h="106044">
                <a:moveTo>
                  <a:pt x="42257" y="0"/>
                </a:moveTo>
                <a:lnTo>
                  <a:pt x="38322" y="0"/>
                </a:lnTo>
                <a:lnTo>
                  <a:pt x="32512" y="9071"/>
                </a:lnTo>
                <a:lnTo>
                  <a:pt x="27313" y="15347"/>
                </a:lnTo>
                <a:lnTo>
                  <a:pt x="18139" y="22306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87624" y="1946233"/>
            <a:ext cx="46355" cy="106045"/>
          </a:xfrm>
          <a:custGeom>
            <a:avLst/>
            <a:gdLst/>
            <a:ahLst/>
            <a:cxnLst/>
            <a:rect l="l" t="t" r="r" b="b"/>
            <a:pathLst>
              <a:path w="46355" h="106044">
                <a:moveTo>
                  <a:pt x="33326" y="30317"/>
                </a:moveTo>
                <a:lnTo>
                  <a:pt x="18759" y="30317"/>
                </a:lnTo>
                <a:lnTo>
                  <a:pt x="1005" y="89230"/>
                </a:lnTo>
                <a:lnTo>
                  <a:pt x="96" y="93717"/>
                </a:lnTo>
                <a:lnTo>
                  <a:pt x="0" y="99851"/>
                </a:lnTo>
                <a:lnTo>
                  <a:pt x="763" y="101833"/>
                </a:lnTo>
                <a:lnTo>
                  <a:pt x="3812" y="104933"/>
                </a:lnTo>
                <a:lnTo>
                  <a:pt x="5775" y="105705"/>
                </a:lnTo>
                <a:lnTo>
                  <a:pt x="11278" y="105705"/>
                </a:lnTo>
                <a:lnTo>
                  <a:pt x="14354" y="104703"/>
                </a:lnTo>
                <a:lnTo>
                  <a:pt x="21877" y="99795"/>
                </a:lnTo>
                <a:lnTo>
                  <a:pt x="23236" y="98268"/>
                </a:lnTo>
                <a:lnTo>
                  <a:pt x="15551" y="98268"/>
                </a:lnTo>
                <a:lnTo>
                  <a:pt x="15090" y="98030"/>
                </a:lnTo>
                <a:lnTo>
                  <a:pt x="14314" y="97085"/>
                </a:lnTo>
                <a:lnTo>
                  <a:pt x="14121" y="96399"/>
                </a:lnTo>
                <a:lnTo>
                  <a:pt x="14121" y="93717"/>
                </a:lnTo>
                <a:lnTo>
                  <a:pt x="15275" y="89805"/>
                </a:lnTo>
                <a:lnTo>
                  <a:pt x="17583" y="83762"/>
                </a:lnTo>
                <a:lnTo>
                  <a:pt x="33326" y="30317"/>
                </a:lnTo>
                <a:close/>
              </a:path>
              <a:path w="46355" h="106044">
                <a:moveTo>
                  <a:pt x="28675" y="84476"/>
                </a:moveTo>
                <a:lnTo>
                  <a:pt x="17297" y="98268"/>
                </a:lnTo>
                <a:lnTo>
                  <a:pt x="23236" y="98268"/>
                </a:lnTo>
                <a:lnTo>
                  <a:pt x="26617" y="94470"/>
                </a:lnTo>
                <a:lnTo>
                  <a:pt x="31626" y="86719"/>
                </a:lnTo>
                <a:lnTo>
                  <a:pt x="28675" y="84476"/>
                </a:lnTo>
                <a:close/>
              </a:path>
              <a:path w="46355" h="106044">
                <a:moveTo>
                  <a:pt x="42257" y="0"/>
                </a:moveTo>
                <a:lnTo>
                  <a:pt x="38322" y="0"/>
                </a:lnTo>
                <a:lnTo>
                  <a:pt x="32513" y="9071"/>
                </a:lnTo>
                <a:lnTo>
                  <a:pt x="27313" y="15347"/>
                </a:lnTo>
                <a:lnTo>
                  <a:pt x="18139" y="22306"/>
                </a:lnTo>
                <a:lnTo>
                  <a:pt x="12565" y="24952"/>
                </a:lnTo>
                <a:lnTo>
                  <a:pt x="6005" y="26771"/>
                </a:lnTo>
                <a:lnTo>
                  <a:pt x="5111" y="30317"/>
                </a:lnTo>
                <a:lnTo>
                  <a:pt x="45312" y="30317"/>
                </a:lnTo>
                <a:lnTo>
                  <a:pt x="46130" y="24580"/>
                </a:lnTo>
                <a:lnTo>
                  <a:pt x="34999" y="24580"/>
                </a:lnTo>
                <a:lnTo>
                  <a:pt x="422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634685" y="6181092"/>
            <a:ext cx="187325" cy="209550"/>
          </a:xfrm>
          <a:custGeom>
            <a:avLst/>
            <a:gdLst/>
            <a:ahLst/>
            <a:cxnLst/>
            <a:rect l="l" t="t" r="r" b="b"/>
            <a:pathLst>
              <a:path w="187325" h="209550">
                <a:moveTo>
                  <a:pt x="159582" y="5633"/>
                </a:moveTo>
                <a:lnTo>
                  <a:pt x="61053" y="5633"/>
                </a:lnTo>
                <a:lnTo>
                  <a:pt x="66570" y="7245"/>
                </a:lnTo>
                <a:lnTo>
                  <a:pt x="74214" y="13808"/>
                </a:lnTo>
                <a:lnTo>
                  <a:pt x="76133" y="17818"/>
                </a:lnTo>
                <a:lnTo>
                  <a:pt x="76133" y="27165"/>
                </a:lnTo>
                <a:lnTo>
                  <a:pt x="74905" y="33690"/>
                </a:lnTo>
                <a:lnTo>
                  <a:pt x="72452" y="42123"/>
                </a:lnTo>
                <a:lnTo>
                  <a:pt x="35691" y="171070"/>
                </a:lnTo>
                <a:lnTo>
                  <a:pt x="17019" y="200915"/>
                </a:lnTo>
                <a:lnTo>
                  <a:pt x="14362" y="202144"/>
                </a:lnTo>
                <a:lnTo>
                  <a:pt x="9250" y="202912"/>
                </a:lnTo>
                <a:lnTo>
                  <a:pt x="1689" y="203220"/>
                </a:lnTo>
                <a:lnTo>
                  <a:pt x="0" y="208956"/>
                </a:lnTo>
                <a:lnTo>
                  <a:pt x="80721" y="208956"/>
                </a:lnTo>
                <a:lnTo>
                  <a:pt x="82100" y="203220"/>
                </a:lnTo>
                <a:lnTo>
                  <a:pt x="72081" y="202477"/>
                </a:lnTo>
                <a:lnTo>
                  <a:pt x="65948" y="201265"/>
                </a:lnTo>
                <a:lnTo>
                  <a:pt x="60733" y="197347"/>
                </a:lnTo>
                <a:lnTo>
                  <a:pt x="59251" y="194274"/>
                </a:lnTo>
                <a:lnTo>
                  <a:pt x="59329" y="184828"/>
                </a:lnTo>
                <a:lnTo>
                  <a:pt x="60427" y="178956"/>
                </a:lnTo>
                <a:lnTo>
                  <a:pt x="62904" y="171070"/>
                </a:lnTo>
                <a:lnTo>
                  <a:pt x="81664" y="105041"/>
                </a:lnTo>
                <a:lnTo>
                  <a:pt x="134204" y="105041"/>
                </a:lnTo>
                <a:lnTo>
                  <a:pt x="133897" y="103882"/>
                </a:lnTo>
                <a:lnTo>
                  <a:pt x="145522" y="100597"/>
                </a:lnTo>
                <a:lnTo>
                  <a:pt x="153664" y="96693"/>
                </a:lnTo>
                <a:lnTo>
                  <a:pt x="96201" y="96693"/>
                </a:lnTo>
                <a:lnTo>
                  <a:pt x="90528" y="96232"/>
                </a:lnTo>
                <a:lnTo>
                  <a:pt x="84157" y="95310"/>
                </a:lnTo>
                <a:lnTo>
                  <a:pt x="108090" y="11882"/>
                </a:lnTo>
                <a:lnTo>
                  <a:pt x="112462" y="11061"/>
                </a:lnTo>
                <a:lnTo>
                  <a:pt x="116240" y="10652"/>
                </a:lnTo>
                <a:lnTo>
                  <a:pt x="167841" y="10652"/>
                </a:lnTo>
                <a:lnTo>
                  <a:pt x="164025" y="7245"/>
                </a:lnTo>
                <a:lnTo>
                  <a:pt x="159582" y="5633"/>
                </a:lnTo>
                <a:close/>
              </a:path>
              <a:path w="187325" h="209550">
                <a:moveTo>
                  <a:pt x="134815" y="107346"/>
                </a:moveTo>
                <a:lnTo>
                  <a:pt x="103760" y="107346"/>
                </a:lnTo>
                <a:lnTo>
                  <a:pt x="136855" y="208956"/>
                </a:lnTo>
                <a:lnTo>
                  <a:pt x="187200" y="208956"/>
                </a:lnTo>
                <a:lnTo>
                  <a:pt x="184517" y="202843"/>
                </a:lnTo>
                <a:lnTo>
                  <a:pt x="172529" y="199554"/>
                </a:lnTo>
                <a:lnTo>
                  <a:pt x="161790" y="191626"/>
                </a:lnTo>
                <a:lnTo>
                  <a:pt x="156094" y="181255"/>
                </a:lnTo>
                <a:lnTo>
                  <a:pt x="150401" y="166166"/>
                </a:lnTo>
                <a:lnTo>
                  <a:pt x="134815" y="107346"/>
                </a:lnTo>
                <a:close/>
              </a:path>
              <a:path w="187325" h="209550">
                <a:moveTo>
                  <a:pt x="134204" y="105041"/>
                </a:moveTo>
                <a:lnTo>
                  <a:pt x="81664" y="105041"/>
                </a:lnTo>
                <a:lnTo>
                  <a:pt x="89223" y="106688"/>
                </a:lnTo>
                <a:lnTo>
                  <a:pt x="96586" y="107457"/>
                </a:lnTo>
                <a:lnTo>
                  <a:pt x="103760" y="107346"/>
                </a:lnTo>
                <a:lnTo>
                  <a:pt x="134815" y="107346"/>
                </a:lnTo>
                <a:lnTo>
                  <a:pt x="134204" y="105041"/>
                </a:lnTo>
                <a:close/>
              </a:path>
              <a:path w="187325" h="209550">
                <a:moveTo>
                  <a:pt x="167841" y="10652"/>
                </a:moveTo>
                <a:lnTo>
                  <a:pt x="116240" y="10652"/>
                </a:lnTo>
                <a:lnTo>
                  <a:pt x="128700" y="11370"/>
                </a:lnTo>
                <a:lnTo>
                  <a:pt x="140216" y="15429"/>
                </a:lnTo>
                <a:lnTo>
                  <a:pt x="151151" y="24297"/>
                </a:lnTo>
                <a:lnTo>
                  <a:pt x="155254" y="35057"/>
                </a:lnTo>
                <a:lnTo>
                  <a:pt x="156445" y="51190"/>
                </a:lnTo>
                <a:lnTo>
                  <a:pt x="153810" y="62918"/>
                </a:lnTo>
                <a:lnTo>
                  <a:pt x="127675" y="91627"/>
                </a:lnTo>
                <a:lnTo>
                  <a:pt x="101177" y="96693"/>
                </a:lnTo>
                <a:lnTo>
                  <a:pt x="153664" y="96693"/>
                </a:lnTo>
                <a:lnTo>
                  <a:pt x="183161" y="66969"/>
                </a:lnTo>
                <a:lnTo>
                  <a:pt x="187278" y="39680"/>
                </a:lnTo>
                <a:lnTo>
                  <a:pt x="183954" y="29020"/>
                </a:lnTo>
                <a:lnTo>
                  <a:pt x="176567" y="18443"/>
                </a:lnTo>
                <a:lnTo>
                  <a:pt x="167841" y="10652"/>
                </a:lnTo>
                <a:close/>
              </a:path>
              <a:path w="187325" h="209550">
                <a:moveTo>
                  <a:pt x="123602" y="0"/>
                </a:moveTo>
                <a:lnTo>
                  <a:pt x="55739" y="0"/>
                </a:lnTo>
                <a:lnTo>
                  <a:pt x="53898" y="5735"/>
                </a:lnTo>
                <a:lnTo>
                  <a:pt x="61053" y="5633"/>
                </a:lnTo>
                <a:lnTo>
                  <a:pt x="159582" y="5633"/>
                </a:lnTo>
                <a:lnTo>
                  <a:pt x="152931" y="3220"/>
                </a:lnTo>
                <a:lnTo>
                  <a:pt x="139457" y="805"/>
                </a:lnTo>
                <a:lnTo>
                  <a:pt x="123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989439" y="6176174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4" y="0"/>
                </a:moveTo>
                <a:lnTo>
                  <a:pt x="171649" y="0"/>
                </a:lnTo>
                <a:lnTo>
                  <a:pt x="45353" y="171847"/>
                </a:lnTo>
                <a:lnTo>
                  <a:pt x="35813" y="184582"/>
                </a:lnTo>
                <a:lnTo>
                  <a:pt x="1686" y="208137"/>
                </a:lnTo>
                <a:lnTo>
                  <a:pt x="0" y="213874"/>
                </a:lnTo>
                <a:lnTo>
                  <a:pt x="61015" y="213874"/>
                </a:lnTo>
                <a:lnTo>
                  <a:pt x="62702" y="208137"/>
                </a:lnTo>
                <a:lnTo>
                  <a:pt x="56569" y="207933"/>
                </a:lnTo>
                <a:lnTo>
                  <a:pt x="52174" y="206667"/>
                </a:lnTo>
                <a:lnTo>
                  <a:pt x="46857" y="202016"/>
                </a:lnTo>
                <a:lnTo>
                  <a:pt x="45606" y="199392"/>
                </a:lnTo>
                <a:lnTo>
                  <a:pt x="45529" y="193563"/>
                </a:lnTo>
                <a:lnTo>
                  <a:pt x="46142" y="190957"/>
                </a:lnTo>
                <a:lnTo>
                  <a:pt x="48596" y="185384"/>
                </a:lnTo>
                <a:lnTo>
                  <a:pt x="51611" y="180802"/>
                </a:lnTo>
                <a:lnTo>
                  <a:pt x="56415" y="174425"/>
                </a:lnTo>
                <a:lnTo>
                  <a:pt x="78011" y="145041"/>
                </a:lnTo>
                <a:lnTo>
                  <a:pt x="162835" y="145041"/>
                </a:lnTo>
                <a:lnTo>
                  <a:pt x="163886" y="134388"/>
                </a:lnTo>
                <a:lnTo>
                  <a:pt x="85844" y="134388"/>
                </a:lnTo>
                <a:lnTo>
                  <a:pt x="145722" y="52956"/>
                </a:lnTo>
                <a:lnTo>
                  <a:pt x="171920" y="52956"/>
                </a:lnTo>
                <a:lnTo>
                  <a:pt x="177144" y="0"/>
                </a:lnTo>
                <a:close/>
              </a:path>
              <a:path w="186054" h="213995">
                <a:moveTo>
                  <a:pt x="185731" y="208137"/>
                </a:moveTo>
                <a:lnTo>
                  <a:pt x="104026" y="208137"/>
                </a:lnTo>
                <a:lnTo>
                  <a:pt x="102340" y="213874"/>
                </a:lnTo>
                <a:lnTo>
                  <a:pt x="184044" y="213874"/>
                </a:lnTo>
                <a:lnTo>
                  <a:pt x="185731" y="208137"/>
                </a:lnTo>
                <a:close/>
              </a:path>
              <a:path w="186054" h="213995">
                <a:moveTo>
                  <a:pt x="162835" y="145041"/>
                </a:moveTo>
                <a:lnTo>
                  <a:pt x="136585" y="145041"/>
                </a:lnTo>
                <a:lnTo>
                  <a:pt x="133920" y="171847"/>
                </a:lnTo>
                <a:lnTo>
                  <a:pt x="132906" y="183534"/>
                </a:lnTo>
                <a:lnTo>
                  <a:pt x="131832" y="191001"/>
                </a:lnTo>
                <a:lnTo>
                  <a:pt x="130708" y="194169"/>
                </a:lnTo>
                <a:lnTo>
                  <a:pt x="129072" y="198676"/>
                </a:lnTo>
                <a:lnTo>
                  <a:pt x="126772" y="201898"/>
                </a:lnTo>
                <a:lnTo>
                  <a:pt x="123808" y="203836"/>
                </a:lnTo>
                <a:lnTo>
                  <a:pt x="119616" y="206703"/>
                </a:lnTo>
                <a:lnTo>
                  <a:pt x="114198" y="208137"/>
                </a:lnTo>
                <a:lnTo>
                  <a:pt x="177859" y="208137"/>
                </a:lnTo>
                <a:lnTo>
                  <a:pt x="172262" y="207422"/>
                </a:lnTo>
                <a:lnTo>
                  <a:pt x="165618" y="204563"/>
                </a:lnTo>
                <a:lnTo>
                  <a:pt x="162986" y="202363"/>
                </a:lnTo>
                <a:lnTo>
                  <a:pt x="160928" y="199231"/>
                </a:lnTo>
                <a:lnTo>
                  <a:pt x="159510" y="197242"/>
                </a:lnTo>
                <a:lnTo>
                  <a:pt x="158755" y="194169"/>
                </a:lnTo>
                <a:lnTo>
                  <a:pt x="158743" y="187481"/>
                </a:lnTo>
                <a:lnTo>
                  <a:pt x="159152" y="182163"/>
                </a:lnTo>
                <a:lnTo>
                  <a:pt x="160199" y="171762"/>
                </a:lnTo>
                <a:lnTo>
                  <a:pt x="162835" y="145041"/>
                </a:lnTo>
                <a:close/>
              </a:path>
              <a:path w="186054" h="213995">
                <a:moveTo>
                  <a:pt x="171920" y="52956"/>
                </a:moveTo>
                <a:lnTo>
                  <a:pt x="145722" y="52956"/>
                </a:lnTo>
                <a:lnTo>
                  <a:pt x="137633" y="134388"/>
                </a:lnTo>
                <a:lnTo>
                  <a:pt x="163886" y="134388"/>
                </a:lnTo>
                <a:lnTo>
                  <a:pt x="171920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72227" y="6176174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3" y="0"/>
                </a:moveTo>
                <a:lnTo>
                  <a:pt x="171648" y="0"/>
                </a:lnTo>
                <a:lnTo>
                  <a:pt x="45352" y="171846"/>
                </a:lnTo>
                <a:lnTo>
                  <a:pt x="35812" y="184582"/>
                </a:lnTo>
                <a:lnTo>
                  <a:pt x="1686" y="208137"/>
                </a:lnTo>
                <a:lnTo>
                  <a:pt x="0" y="213874"/>
                </a:lnTo>
                <a:lnTo>
                  <a:pt x="61014" y="213874"/>
                </a:lnTo>
                <a:lnTo>
                  <a:pt x="62702" y="208137"/>
                </a:lnTo>
                <a:lnTo>
                  <a:pt x="56568" y="207933"/>
                </a:lnTo>
                <a:lnTo>
                  <a:pt x="52172" y="206667"/>
                </a:lnTo>
                <a:lnTo>
                  <a:pt x="46856" y="202016"/>
                </a:lnTo>
                <a:lnTo>
                  <a:pt x="45605" y="199392"/>
                </a:lnTo>
                <a:lnTo>
                  <a:pt x="45528" y="193563"/>
                </a:lnTo>
                <a:lnTo>
                  <a:pt x="46141" y="190957"/>
                </a:lnTo>
                <a:lnTo>
                  <a:pt x="48594" y="185383"/>
                </a:lnTo>
                <a:lnTo>
                  <a:pt x="51610" y="180802"/>
                </a:lnTo>
                <a:lnTo>
                  <a:pt x="56414" y="174425"/>
                </a:lnTo>
                <a:lnTo>
                  <a:pt x="78009" y="145041"/>
                </a:lnTo>
                <a:lnTo>
                  <a:pt x="162834" y="145041"/>
                </a:lnTo>
                <a:lnTo>
                  <a:pt x="163885" y="134388"/>
                </a:lnTo>
                <a:lnTo>
                  <a:pt x="85843" y="134388"/>
                </a:lnTo>
                <a:lnTo>
                  <a:pt x="145721" y="52956"/>
                </a:lnTo>
                <a:lnTo>
                  <a:pt x="171918" y="52956"/>
                </a:lnTo>
                <a:lnTo>
                  <a:pt x="177143" y="0"/>
                </a:lnTo>
                <a:close/>
              </a:path>
              <a:path w="186054" h="213995">
                <a:moveTo>
                  <a:pt x="185729" y="208137"/>
                </a:moveTo>
                <a:lnTo>
                  <a:pt x="104026" y="208137"/>
                </a:lnTo>
                <a:lnTo>
                  <a:pt x="102339" y="213874"/>
                </a:lnTo>
                <a:lnTo>
                  <a:pt x="184043" y="213874"/>
                </a:lnTo>
                <a:lnTo>
                  <a:pt x="185729" y="208137"/>
                </a:lnTo>
                <a:close/>
              </a:path>
              <a:path w="186054" h="213995">
                <a:moveTo>
                  <a:pt x="162834" y="145041"/>
                </a:moveTo>
                <a:lnTo>
                  <a:pt x="136584" y="145041"/>
                </a:lnTo>
                <a:lnTo>
                  <a:pt x="133920" y="171846"/>
                </a:lnTo>
                <a:lnTo>
                  <a:pt x="132905" y="183534"/>
                </a:lnTo>
                <a:lnTo>
                  <a:pt x="131831" y="191001"/>
                </a:lnTo>
                <a:lnTo>
                  <a:pt x="130707" y="194169"/>
                </a:lnTo>
                <a:lnTo>
                  <a:pt x="129071" y="198676"/>
                </a:lnTo>
                <a:lnTo>
                  <a:pt x="126771" y="201898"/>
                </a:lnTo>
                <a:lnTo>
                  <a:pt x="123807" y="203836"/>
                </a:lnTo>
                <a:lnTo>
                  <a:pt x="119616" y="206703"/>
                </a:lnTo>
                <a:lnTo>
                  <a:pt x="114198" y="208137"/>
                </a:lnTo>
                <a:lnTo>
                  <a:pt x="177858" y="208137"/>
                </a:lnTo>
                <a:lnTo>
                  <a:pt x="172262" y="207422"/>
                </a:lnTo>
                <a:lnTo>
                  <a:pt x="165616" y="204563"/>
                </a:lnTo>
                <a:lnTo>
                  <a:pt x="162985" y="202363"/>
                </a:lnTo>
                <a:lnTo>
                  <a:pt x="160927" y="199231"/>
                </a:lnTo>
                <a:lnTo>
                  <a:pt x="159509" y="197242"/>
                </a:lnTo>
                <a:lnTo>
                  <a:pt x="158753" y="194169"/>
                </a:lnTo>
                <a:lnTo>
                  <a:pt x="158742" y="187481"/>
                </a:lnTo>
                <a:lnTo>
                  <a:pt x="159151" y="182163"/>
                </a:lnTo>
                <a:lnTo>
                  <a:pt x="160197" y="171762"/>
                </a:lnTo>
                <a:lnTo>
                  <a:pt x="162834" y="145041"/>
                </a:lnTo>
                <a:close/>
              </a:path>
              <a:path w="186054" h="213995">
                <a:moveTo>
                  <a:pt x="171918" y="52956"/>
                </a:moveTo>
                <a:lnTo>
                  <a:pt x="145721" y="52956"/>
                </a:lnTo>
                <a:lnTo>
                  <a:pt x="137632" y="134388"/>
                </a:lnTo>
                <a:lnTo>
                  <a:pt x="163885" y="134388"/>
                </a:lnTo>
                <a:lnTo>
                  <a:pt x="171918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610038" y="5778744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39" h="142875">
                <a:moveTo>
                  <a:pt x="59948" y="16939"/>
                </a:moveTo>
                <a:lnTo>
                  <a:pt x="30939" y="16939"/>
                </a:lnTo>
                <a:lnTo>
                  <a:pt x="32063" y="17374"/>
                </a:lnTo>
                <a:lnTo>
                  <a:pt x="34123" y="19116"/>
                </a:lnTo>
                <a:lnTo>
                  <a:pt x="34640" y="20166"/>
                </a:lnTo>
                <a:lnTo>
                  <a:pt x="34640" y="24169"/>
                </a:lnTo>
                <a:lnTo>
                  <a:pt x="32693" y="31254"/>
                </a:lnTo>
                <a:lnTo>
                  <a:pt x="28798" y="42649"/>
                </a:lnTo>
                <a:lnTo>
                  <a:pt x="8831" y="103447"/>
                </a:lnTo>
                <a:lnTo>
                  <a:pt x="5886" y="116045"/>
                </a:lnTo>
                <a:lnTo>
                  <a:pt x="5011" y="124589"/>
                </a:lnTo>
                <a:lnTo>
                  <a:pt x="4904" y="130529"/>
                </a:lnTo>
                <a:lnTo>
                  <a:pt x="6593" y="134580"/>
                </a:lnTo>
                <a:lnTo>
                  <a:pt x="13348" y="140982"/>
                </a:lnTo>
                <a:lnTo>
                  <a:pt x="17465" y="142582"/>
                </a:lnTo>
                <a:lnTo>
                  <a:pt x="25737" y="142391"/>
                </a:lnTo>
                <a:lnTo>
                  <a:pt x="35640" y="139730"/>
                </a:lnTo>
                <a:lnTo>
                  <a:pt x="46934" y="133449"/>
                </a:lnTo>
                <a:lnTo>
                  <a:pt x="56453" y="125950"/>
                </a:lnTo>
                <a:lnTo>
                  <a:pt x="34659" y="125950"/>
                </a:lnTo>
                <a:lnTo>
                  <a:pt x="32890" y="125361"/>
                </a:lnTo>
                <a:lnTo>
                  <a:pt x="30242" y="123005"/>
                </a:lnTo>
                <a:lnTo>
                  <a:pt x="29580" y="121443"/>
                </a:lnTo>
                <a:lnTo>
                  <a:pt x="29589" y="119107"/>
                </a:lnTo>
                <a:lnTo>
                  <a:pt x="31424" y="110034"/>
                </a:lnTo>
                <a:lnTo>
                  <a:pt x="36468" y="94094"/>
                </a:lnTo>
                <a:lnTo>
                  <a:pt x="55132" y="38550"/>
                </a:lnTo>
                <a:lnTo>
                  <a:pt x="58882" y="24781"/>
                </a:lnTo>
                <a:lnTo>
                  <a:pt x="59948" y="16939"/>
                </a:lnTo>
                <a:close/>
              </a:path>
              <a:path w="142239" h="142875">
                <a:moveTo>
                  <a:pt x="117425" y="85651"/>
                </a:moveTo>
                <a:lnTo>
                  <a:pt x="95951" y="85651"/>
                </a:lnTo>
                <a:lnTo>
                  <a:pt x="91802" y="99585"/>
                </a:lnTo>
                <a:lnTo>
                  <a:pt x="84706" y="134161"/>
                </a:lnTo>
                <a:lnTo>
                  <a:pt x="85740" y="137034"/>
                </a:lnTo>
                <a:lnTo>
                  <a:pt x="89879" y="141472"/>
                </a:lnTo>
                <a:lnTo>
                  <a:pt x="92682" y="142582"/>
                </a:lnTo>
                <a:lnTo>
                  <a:pt x="100844" y="142582"/>
                </a:lnTo>
                <a:lnTo>
                  <a:pt x="105652" y="140816"/>
                </a:lnTo>
                <a:lnTo>
                  <a:pt x="116653" y="132125"/>
                </a:lnTo>
                <a:lnTo>
                  <a:pt x="120361" y="127793"/>
                </a:lnTo>
                <a:lnTo>
                  <a:pt x="109979" y="127793"/>
                </a:lnTo>
                <a:lnTo>
                  <a:pt x="109269" y="127400"/>
                </a:lnTo>
                <a:lnTo>
                  <a:pt x="108212" y="125820"/>
                </a:lnTo>
                <a:lnTo>
                  <a:pt x="107948" y="124589"/>
                </a:lnTo>
                <a:lnTo>
                  <a:pt x="107971" y="122195"/>
                </a:lnTo>
                <a:lnTo>
                  <a:pt x="109697" y="112787"/>
                </a:lnTo>
                <a:lnTo>
                  <a:pt x="114170" y="96603"/>
                </a:lnTo>
                <a:lnTo>
                  <a:pt x="117425" y="85651"/>
                </a:lnTo>
                <a:close/>
              </a:path>
              <a:path w="142239" h="142875">
                <a:moveTo>
                  <a:pt x="128074" y="106936"/>
                </a:moveTo>
                <a:lnTo>
                  <a:pt x="121325" y="117965"/>
                </a:lnTo>
                <a:lnTo>
                  <a:pt x="117118" y="124198"/>
                </a:lnTo>
                <a:lnTo>
                  <a:pt x="113780" y="127074"/>
                </a:lnTo>
                <a:lnTo>
                  <a:pt x="112255" y="127793"/>
                </a:lnTo>
                <a:lnTo>
                  <a:pt x="120361" y="127793"/>
                </a:lnTo>
                <a:lnTo>
                  <a:pt x="124745" y="122668"/>
                </a:lnTo>
                <a:lnTo>
                  <a:pt x="132673" y="110470"/>
                </a:lnTo>
                <a:lnTo>
                  <a:pt x="128074" y="106936"/>
                </a:lnTo>
                <a:close/>
              </a:path>
              <a:path w="142239" h="142875">
                <a:moveTo>
                  <a:pt x="141911" y="3277"/>
                </a:moveTo>
                <a:lnTo>
                  <a:pt x="118988" y="3277"/>
                </a:lnTo>
                <a:lnTo>
                  <a:pt x="112049" y="26788"/>
                </a:lnTo>
                <a:lnTo>
                  <a:pt x="107755" y="39172"/>
                </a:lnTo>
                <a:lnTo>
                  <a:pt x="85667" y="81324"/>
                </a:lnTo>
                <a:lnTo>
                  <a:pt x="58133" y="114846"/>
                </a:lnTo>
                <a:lnTo>
                  <a:pt x="40368" y="125950"/>
                </a:lnTo>
                <a:lnTo>
                  <a:pt x="56453" y="125950"/>
                </a:lnTo>
                <a:lnTo>
                  <a:pt x="60291" y="122928"/>
                </a:lnTo>
                <a:lnTo>
                  <a:pt x="69018" y="113909"/>
                </a:lnTo>
                <a:lnTo>
                  <a:pt x="78093" y="103945"/>
                </a:lnTo>
                <a:lnTo>
                  <a:pt x="87244" y="94094"/>
                </a:lnTo>
                <a:lnTo>
                  <a:pt x="95951" y="85651"/>
                </a:lnTo>
                <a:lnTo>
                  <a:pt x="117425" y="85651"/>
                </a:lnTo>
                <a:lnTo>
                  <a:pt x="141911" y="3277"/>
                </a:lnTo>
                <a:close/>
              </a:path>
              <a:path w="142239" h="142875">
                <a:moveTo>
                  <a:pt x="50246" y="0"/>
                </a:moveTo>
                <a:lnTo>
                  <a:pt x="8672" y="21882"/>
                </a:lnTo>
                <a:lnTo>
                  <a:pt x="0" y="32943"/>
                </a:lnTo>
                <a:lnTo>
                  <a:pt x="4752" y="36337"/>
                </a:lnTo>
                <a:lnTo>
                  <a:pt x="13738" y="26478"/>
                </a:lnTo>
                <a:lnTo>
                  <a:pt x="19509" y="20781"/>
                </a:lnTo>
                <a:lnTo>
                  <a:pt x="24611" y="17707"/>
                </a:lnTo>
                <a:lnTo>
                  <a:pt x="27165" y="16939"/>
                </a:lnTo>
                <a:lnTo>
                  <a:pt x="59948" y="16939"/>
                </a:lnTo>
                <a:lnTo>
                  <a:pt x="60133" y="15582"/>
                </a:lnTo>
                <a:lnTo>
                  <a:pt x="60133" y="11007"/>
                </a:lnTo>
                <a:lnTo>
                  <a:pt x="58826" y="7266"/>
                </a:lnTo>
                <a:lnTo>
                  <a:pt x="53604" y="1452"/>
                </a:lnTo>
                <a:lnTo>
                  <a:pt x="50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344365" y="5709095"/>
            <a:ext cx="193040" cy="209550"/>
          </a:xfrm>
          <a:custGeom>
            <a:avLst/>
            <a:gdLst/>
            <a:ahLst/>
            <a:cxnLst/>
            <a:rect l="l" t="t" r="r" b="b"/>
            <a:pathLst>
              <a:path w="193039" h="209550">
                <a:moveTo>
                  <a:pt x="129519" y="0"/>
                </a:moveTo>
                <a:lnTo>
                  <a:pt x="54601" y="0"/>
                </a:lnTo>
                <a:lnTo>
                  <a:pt x="52454" y="5735"/>
                </a:lnTo>
                <a:lnTo>
                  <a:pt x="65232" y="5888"/>
                </a:lnTo>
                <a:lnTo>
                  <a:pt x="70573" y="6995"/>
                </a:lnTo>
                <a:lnTo>
                  <a:pt x="76196" y="11416"/>
                </a:lnTo>
                <a:lnTo>
                  <a:pt x="77602" y="14420"/>
                </a:lnTo>
                <a:lnTo>
                  <a:pt x="77602" y="22538"/>
                </a:lnTo>
                <a:lnTo>
                  <a:pt x="76013" y="30056"/>
                </a:lnTo>
                <a:lnTo>
                  <a:pt x="72848" y="40741"/>
                </a:lnTo>
                <a:lnTo>
                  <a:pt x="35517" y="171610"/>
                </a:lnTo>
                <a:lnTo>
                  <a:pt x="18247" y="200915"/>
                </a:lnTo>
                <a:lnTo>
                  <a:pt x="15384" y="202247"/>
                </a:lnTo>
                <a:lnTo>
                  <a:pt x="9966" y="203015"/>
                </a:lnTo>
                <a:lnTo>
                  <a:pt x="1993" y="203220"/>
                </a:lnTo>
                <a:lnTo>
                  <a:pt x="0" y="208956"/>
                </a:lnTo>
                <a:lnTo>
                  <a:pt x="85825" y="208849"/>
                </a:lnTo>
                <a:lnTo>
                  <a:pt x="135082" y="200203"/>
                </a:lnTo>
                <a:lnTo>
                  <a:pt x="138701" y="198301"/>
                </a:lnTo>
                <a:lnTo>
                  <a:pt x="80362" y="198301"/>
                </a:lnTo>
                <a:lnTo>
                  <a:pt x="69273" y="197715"/>
                </a:lnTo>
                <a:lnTo>
                  <a:pt x="54792" y="196114"/>
                </a:lnTo>
                <a:lnTo>
                  <a:pt x="81128" y="103249"/>
                </a:lnTo>
                <a:lnTo>
                  <a:pt x="151936" y="103249"/>
                </a:lnTo>
                <a:lnTo>
                  <a:pt x="148504" y="94691"/>
                </a:lnTo>
                <a:lnTo>
                  <a:pt x="151672" y="93416"/>
                </a:lnTo>
                <a:lnTo>
                  <a:pt x="95632" y="93416"/>
                </a:lnTo>
                <a:lnTo>
                  <a:pt x="90827" y="93143"/>
                </a:lnTo>
                <a:lnTo>
                  <a:pt x="84183" y="92595"/>
                </a:lnTo>
                <a:lnTo>
                  <a:pt x="107003" y="12496"/>
                </a:lnTo>
                <a:lnTo>
                  <a:pt x="108116" y="12266"/>
                </a:lnTo>
                <a:lnTo>
                  <a:pt x="117292" y="11226"/>
                </a:lnTo>
                <a:lnTo>
                  <a:pt x="172584" y="11226"/>
                </a:lnTo>
                <a:lnTo>
                  <a:pt x="170732" y="9955"/>
                </a:lnTo>
                <a:lnTo>
                  <a:pt x="155325" y="3238"/>
                </a:lnTo>
                <a:lnTo>
                  <a:pt x="142989" y="809"/>
                </a:lnTo>
                <a:lnTo>
                  <a:pt x="129519" y="0"/>
                </a:lnTo>
                <a:close/>
              </a:path>
              <a:path w="193039" h="209550">
                <a:moveTo>
                  <a:pt x="151936" y="103249"/>
                </a:moveTo>
                <a:lnTo>
                  <a:pt x="90022" y="103249"/>
                </a:lnTo>
                <a:lnTo>
                  <a:pt x="101134" y="103528"/>
                </a:lnTo>
                <a:lnTo>
                  <a:pt x="113764" y="105724"/>
                </a:lnTo>
                <a:lnTo>
                  <a:pt x="125057" y="110675"/>
                </a:lnTo>
                <a:lnTo>
                  <a:pt x="135619" y="119059"/>
                </a:lnTo>
                <a:lnTo>
                  <a:pt x="141001" y="130269"/>
                </a:lnTo>
                <a:lnTo>
                  <a:pt x="142795" y="144242"/>
                </a:lnTo>
                <a:lnTo>
                  <a:pt x="141468" y="156106"/>
                </a:lnTo>
                <a:lnTo>
                  <a:pt x="117368" y="188309"/>
                </a:lnTo>
                <a:lnTo>
                  <a:pt x="80362" y="198301"/>
                </a:lnTo>
                <a:lnTo>
                  <a:pt x="138701" y="198301"/>
                </a:lnTo>
                <a:lnTo>
                  <a:pt x="169745" y="164620"/>
                </a:lnTo>
                <a:lnTo>
                  <a:pt x="173591" y="138444"/>
                </a:lnTo>
                <a:lnTo>
                  <a:pt x="170163" y="127031"/>
                </a:lnTo>
                <a:lnTo>
                  <a:pt x="162091" y="114939"/>
                </a:lnTo>
                <a:lnTo>
                  <a:pt x="152713" y="105188"/>
                </a:lnTo>
                <a:lnTo>
                  <a:pt x="151936" y="103249"/>
                </a:lnTo>
                <a:close/>
              </a:path>
              <a:path w="193039" h="209550">
                <a:moveTo>
                  <a:pt x="172584" y="11226"/>
                </a:moveTo>
                <a:lnTo>
                  <a:pt x="117292" y="11226"/>
                </a:lnTo>
                <a:lnTo>
                  <a:pt x="133992" y="11783"/>
                </a:lnTo>
                <a:lnTo>
                  <a:pt x="145472" y="16077"/>
                </a:lnTo>
                <a:lnTo>
                  <a:pt x="156290" y="24719"/>
                </a:lnTo>
                <a:lnTo>
                  <a:pt x="160125" y="35447"/>
                </a:lnTo>
                <a:lnTo>
                  <a:pt x="160984" y="52175"/>
                </a:lnTo>
                <a:lnTo>
                  <a:pt x="157525" y="62809"/>
                </a:lnTo>
                <a:lnTo>
                  <a:pt x="127033" y="89724"/>
                </a:lnTo>
                <a:lnTo>
                  <a:pt x="98596" y="93416"/>
                </a:lnTo>
                <a:lnTo>
                  <a:pt x="151672" y="93416"/>
                </a:lnTo>
                <a:lnTo>
                  <a:pt x="186883" y="66259"/>
                </a:lnTo>
                <a:lnTo>
                  <a:pt x="192453" y="40540"/>
                </a:lnTo>
                <a:lnTo>
                  <a:pt x="189185" y="30045"/>
                </a:lnTo>
                <a:lnTo>
                  <a:pt x="180359" y="16562"/>
                </a:lnTo>
                <a:lnTo>
                  <a:pt x="172584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334379" y="5704179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3" y="0"/>
                </a:moveTo>
                <a:lnTo>
                  <a:pt x="171649" y="0"/>
                </a:lnTo>
                <a:lnTo>
                  <a:pt x="45352" y="171846"/>
                </a:lnTo>
                <a:lnTo>
                  <a:pt x="35812" y="184581"/>
                </a:lnTo>
                <a:lnTo>
                  <a:pt x="1686" y="208136"/>
                </a:lnTo>
                <a:lnTo>
                  <a:pt x="0" y="213873"/>
                </a:lnTo>
                <a:lnTo>
                  <a:pt x="61015" y="213873"/>
                </a:lnTo>
                <a:lnTo>
                  <a:pt x="62702" y="208136"/>
                </a:lnTo>
                <a:lnTo>
                  <a:pt x="56568" y="207932"/>
                </a:lnTo>
                <a:lnTo>
                  <a:pt x="52172" y="206665"/>
                </a:lnTo>
                <a:lnTo>
                  <a:pt x="46857" y="202015"/>
                </a:lnTo>
                <a:lnTo>
                  <a:pt x="45605" y="199392"/>
                </a:lnTo>
                <a:lnTo>
                  <a:pt x="45528" y="193561"/>
                </a:lnTo>
                <a:lnTo>
                  <a:pt x="46141" y="190955"/>
                </a:lnTo>
                <a:lnTo>
                  <a:pt x="48595" y="185383"/>
                </a:lnTo>
                <a:lnTo>
                  <a:pt x="51610" y="180801"/>
                </a:lnTo>
                <a:lnTo>
                  <a:pt x="56415" y="174424"/>
                </a:lnTo>
                <a:lnTo>
                  <a:pt x="78011" y="145040"/>
                </a:lnTo>
                <a:lnTo>
                  <a:pt x="162834" y="145040"/>
                </a:lnTo>
                <a:lnTo>
                  <a:pt x="163885" y="134387"/>
                </a:lnTo>
                <a:lnTo>
                  <a:pt x="85843" y="134387"/>
                </a:lnTo>
                <a:lnTo>
                  <a:pt x="145722" y="52955"/>
                </a:lnTo>
                <a:lnTo>
                  <a:pt x="171918" y="52955"/>
                </a:lnTo>
                <a:lnTo>
                  <a:pt x="177143" y="0"/>
                </a:lnTo>
                <a:close/>
              </a:path>
              <a:path w="186054" h="213995">
                <a:moveTo>
                  <a:pt x="185731" y="208136"/>
                </a:moveTo>
                <a:lnTo>
                  <a:pt x="104026" y="208136"/>
                </a:lnTo>
                <a:lnTo>
                  <a:pt x="102340" y="213873"/>
                </a:lnTo>
                <a:lnTo>
                  <a:pt x="184043" y="213873"/>
                </a:lnTo>
                <a:lnTo>
                  <a:pt x="185731" y="208136"/>
                </a:lnTo>
                <a:close/>
              </a:path>
              <a:path w="186054" h="213995">
                <a:moveTo>
                  <a:pt x="162834" y="145040"/>
                </a:moveTo>
                <a:lnTo>
                  <a:pt x="136585" y="145040"/>
                </a:lnTo>
                <a:lnTo>
                  <a:pt x="133920" y="171846"/>
                </a:lnTo>
                <a:lnTo>
                  <a:pt x="132905" y="183532"/>
                </a:lnTo>
                <a:lnTo>
                  <a:pt x="131832" y="191000"/>
                </a:lnTo>
                <a:lnTo>
                  <a:pt x="130707" y="194167"/>
                </a:lnTo>
                <a:lnTo>
                  <a:pt x="129072" y="198674"/>
                </a:lnTo>
                <a:lnTo>
                  <a:pt x="126771" y="201896"/>
                </a:lnTo>
                <a:lnTo>
                  <a:pt x="123807" y="203835"/>
                </a:lnTo>
                <a:lnTo>
                  <a:pt x="119616" y="206702"/>
                </a:lnTo>
                <a:lnTo>
                  <a:pt x="114198" y="208136"/>
                </a:lnTo>
                <a:lnTo>
                  <a:pt x="177858" y="208136"/>
                </a:lnTo>
                <a:lnTo>
                  <a:pt x="172262" y="207421"/>
                </a:lnTo>
                <a:lnTo>
                  <a:pt x="165618" y="204562"/>
                </a:lnTo>
                <a:lnTo>
                  <a:pt x="162985" y="202361"/>
                </a:lnTo>
                <a:lnTo>
                  <a:pt x="160927" y="199229"/>
                </a:lnTo>
                <a:lnTo>
                  <a:pt x="159509" y="197241"/>
                </a:lnTo>
                <a:lnTo>
                  <a:pt x="158753" y="194167"/>
                </a:lnTo>
                <a:lnTo>
                  <a:pt x="158742" y="187479"/>
                </a:lnTo>
                <a:lnTo>
                  <a:pt x="159152" y="182162"/>
                </a:lnTo>
                <a:lnTo>
                  <a:pt x="160197" y="171761"/>
                </a:lnTo>
                <a:lnTo>
                  <a:pt x="162834" y="145040"/>
                </a:lnTo>
                <a:close/>
              </a:path>
              <a:path w="186054" h="213995">
                <a:moveTo>
                  <a:pt x="171918" y="52955"/>
                </a:moveTo>
                <a:lnTo>
                  <a:pt x="145722" y="52955"/>
                </a:lnTo>
                <a:lnTo>
                  <a:pt x="137633" y="134387"/>
                </a:lnTo>
                <a:lnTo>
                  <a:pt x="163885" y="134387"/>
                </a:lnTo>
                <a:lnTo>
                  <a:pt x="171918" y="52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5024" y="6013105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6" y="133311"/>
                </a:lnTo>
                <a:lnTo>
                  <a:pt x="1210" y="136083"/>
                </a:lnTo>
                <a:lnTo>
                  <a:pt x="3629" y="138267"/>
                </a:lnTo>
                <a:lnTo>
                  <a:pt x="6959" y="141143"/>
                </a:lnTo>
                <a:lnTo>
                  <a:pt x="10641" y="142582"/>
                </a:lnTo>
                <a:lnTo>
                  <a:pt x="15678" y="142555"/>
                </a:lnTo>
                <a:lnTo>
                  <a:pt x="24807" y="139641"/>
                </a:lnTo>
                <a:lnTo>
                  <a:pt x="38249" y="129482"/>
                </a:lnTo>
                <a:lnTo>
                  <a:pt x="41069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60" y="119587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5" y="85578"/>
                </a:moveTo>
                <a:lnTo>
                  <a:pt x="71088" y="85578"/>
                </a:lnTo>
                <a:lnTo>
                  <a:pt x="75344" y="104321"/>
                </a:lnTo>
                <a:lnTo>
                  <a:pt x="91198" y="142582"/>
                </a:lnTo>
                <a:lnTo>
                  <a:pt x="100637" y="142582"/>
                </a:lnTo>
                <a:lnTo>
                  <a:pt x="105309" y="140354"/>
                </a:lnTo>
                <a:lnTo>
                  <a:pt x="110999" y="135767"/>
                </a:lnTo>
                <a:lnTo>
                  <a:pt x="120102" y="127223"/>
                </a:lnTo>
                <a:lnTo>
                  <a:pt x="121802" y="125117"/>
                </a:lnTo>
                <a:lnTo>
                  <a:pt x="107106" y="125117"/>
                </a:lnTo>
                <a:lnTo>
                  <a:pt x="105825" y="124335"/>
                </a:lnTo>
                <a:lnTo>
                  <a:pt x="103252" y="121202"/>
                </a:lnTo>
                <a:lnTo>
                  <a:pt x="101672" y="116419"/>
                </a:lnTo>
                <a:lnTo>
                  <a:pt x="94425" y="85578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3" y="13704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3"/>
                </a:lnTo>
                <a:lnTo>
                  <a:pt x="38878" y="116974"/>
                </a:lnTo>
                <a:lnTo>
                  <a:pt x="28892" y="126193"/>
                </a:lnTo>
                <a:lnTo>
                  <a:pt x="41069" y="126193"/>
                </a:lnTo>
                <a:lnTo>
                  <a:pt x="45156" y="121427"/>
                </a:lnTo>
                <a:lnTo>
                  <a:pt x="52906" y="111308"/>
                </a:lnTo>
                <a:lnTo>
                  <a:pt x="61537" y="99300"/>
                </a:lnTo>
                <a:lnTo>
                  <a:pt x="71088" y="85578"/>
                </a:lnTo>
                <a:lnTo>
                  <a:pt x="94425" y="85578"/>
                </a:lnTo>
                <a:lnTo>
                  <a:pt x="87408" y="55709"/>
                </a:lnTo>
                <a:lnTo>
                  <a:pt x="95590" y="42116"/>
                </a:lnTo>
                <a:lnTo>
                  <a:pt x="98742" y="37723"/>
                </a:lnTo>
                <a:lnTo>
                  <a:pt x="82628" y="37723"/>
                </a:lnTo>
                <a:lnTo>
                  <a:pt x="78845" y="23749"/>
                </a:lnTo>
                <a:lnTo>
                  <a:pt x="76172" y="15991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2" y="125117"/>
                </a:lnTo>
                <a:lnTo>
                  <a:pt x="128082" y="117340"/>
                </a:lnTo>
                <a:lnTo>
                  <a:pt x="134938" y="106117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8" y="37723"/>
                </a:lnTo>
                <a:lnTo>
                  <a:pt x="98742" y="37723"/>
                </a:lnTo>
                <a:lnTo>
                  <a:pt x="103001" y="31797"/>
                </a:lnTo>
                <a:lnTo>
                  <a:pt x="109573" y="24827"/>
                </a:lnTo>
                <a:lnTo>
                  <a:pt x="112895" y="21932"/>
                </a:lnTo>
                <a:lnTo>
                  <a:pt x="115761" y="20486"/>
                </a:lnTo>
                <a:lnTo>
                  <a:pt x="144283" y="20486"/>
                </a:lnTo>
                <a:lnTo>
                  <a:pt x="145633" y="19171"/>
                </a:lnTo>
                <a:lnTo>
                  <a:pt x="146387" y="16440"/>
                </a:lnTo>
                <a:lnTo>
                  <a:pt x="146387" y="8980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3" y="20486"/>
                </a:moveTo>
                <a:lnTo>
                  <a:pt x="119783" y="20486"/>
                </a:lnTo>
                <a:lnTo>
                  <a:pt x="122952" y="21361"/>
                </a:lnTo>
                <a:lnTo>
                  <a:pt x="127680" y="23110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5" y="23268"/>
                </a:lnTo>
                <a:lnTo>
                  <a:pt x="144283" y="20486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7"/>
                </a:lnTo>
                <a:lnTo>
                  <a:pt x="69811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336312" y="5933619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7" y="12854"/>
                </a:moveTo>
                <a:lnTo>
                  <a:pt x="32208" y="12854"/>
                </a:lnTo>
                <a:lnTo>
                  <a:pt x="35781" y="13776"/>
                </a:lnTo>
                <a:lnTo>
                  <a:pt x="38150" y="15620"/>
                </a:lnTo>
                <a:lnTo>
                  <a:pt x="39786" y="16951"/>
                </a:lnTo>
                <a:lnTo>
                  <a:pt x="40604" y="18949"/>
                </a:lnTo>
                <a:lnTo>
                  <a:pt x="40604" y="23764"/>
                </a:lnTo>
                <a:lnTo>
                  <a:pt x="38814" y="31036"/>
                </a:lnTo>
                <a:lnTo>
                  <a:pt x="35237" y="43430"/>
                </a:lnTo>
                <a:lnTo>
                  <a:pt x="0" y="211938"/>
                </a:lnTo>
                <a:lnTo>
                  <a:pt x="11937" y="217566"/>
                </a:lnTo>
                <a:lnTo>
                  <a:pt x="23795" y="220942"/>
                </a:lnTo>
                <a:lnTo>
                  <a:pt x="35612" y="222067"/>
                </a:lnTo>
                <a:lnTo>
                  <a:pt x="45727" y="221076"/>
                </a:lnTo>
                <a:lnTo>
                  <a:pt x="56572" y="217931"/>
                </a:lnTo>
                <a:lnTo>
                  <a:pt x="63521" y="214653"/>
                </a:lnTo>
                <a:lnTo>
                  <a:pt x="35612" y="214653"/>
                </a:lnTo>
                <a:lnTo>
                  <a:pt x="24152" y="212347"/>
                </a:lnTo>
                <a:lnTo>
                  <a:pt x="30828" y="138203"/>
                </a:lnTo>
                <a:lnTo>
                  <a:pt x="50190" y="106194"/>
                </a:lnTo>
                <a:lnTo>
                  <a:pt x="40041" y="106194"/>
                </a:lnTo>
                <a:lnTo>
                  <a:pt x="66917" y="12854"/>
                </a:lnTo>
                <a:close/>
              </a:path>
              <a:path w="368935" h="222250">
                <a:moveTo>
                  <a:pt x="115400" y="94235"/>
                </a:moveTo>
                <a:lnTo>
                  <a:pt x="82451" y="94235"/>
                </a:lnTo>
                <a:lnTo>
                  <a:pt x="87702" y="96888"/>
                </a:lnTo>
                <a:lnTo>
                  <a:pt x="93330" y="103736"/>
                </a:lnTo>
                <a:lnTo>
                  <a:pt x="97418" y="113563"/>
                </a:lnTo>
                <a:lnTo>
                  <a:pt x="98684" y="129373"/>
                </a:lnTo>
                <a:lnTo>
                  <a:pt x="97546" y="140258"/>
                </a:lnTo>
                <a:lnTo>
                  <a:pt x="84744" y="179389"/>
                </a:lnTo>
                <a:lnTo>
                  <a:pt x="47992" y="212949"/>
                </a:lnTo>
                <a:lnTo>
                  <a:pt x="35612" y="214653"/>
                </a:lnTo>
                <a:lnTo>
                  <a:pt x="63521" y="214653"/>
                </a:lnTo>
                <a:lnTo>
                  <a:pt x="98838" y="186827"/>
                </a:lnTo>
                <a:lnTo>
                  <a:pt x="118985" y="150477"/>
                </a:lnTo>
                <a:lnTo>
                  <a:pt x="123004" y="125340"/>
                </a:lnTo>
                <a:lnTo>
                  <a:pt x="122996" y="109640"/>
                </a:lnTo>
                <a:lnTo>
                  <a:pt x="118501" y="98211"/>
                </a:lnTo>
                <a:lnTo>
                  <a:pt x="115400" y="94235"/>
                </a:lnTo>
                <a:close/>
              </a:path>
              <a:path w="368935" h="222250">
                <a:moveTo>
                  <a:pt x="84656" y="79550"/>
                </a:moveTo>
                <a:lnTo>
                  <a:pt x="73771" y="81716"/>
                </a:lnTo>
                <a:lnTo>
                  <a:pt x="60055" y="88128"/>
                </a:lnTo>
                <a:lnTo>
                  <a:pt x="50602" y="95689"/>
                </a:lnTo>
                <a:lnTo>
                  <a:pt x="40041" y="106194"/>
                </a:lnTo>
                <a:lnTo>
                  <a:pt x="50190" y="106194"/>
                </a:lnTo>
                <a:lnTo>
                  <a:pt x="53094" y="103181"/>
                </a:lnTo>
                <a:lnTo>
                  <a:pt x="64633" y="96472"/>
                </a:lnTo>
                <a:lnTo>
                  <a:pt x="76395" y="94235"/>
                </a:lnTo>
                <a:lnTo>
                  <a:pt x="115400" y="94235"/>
                </a:lnTo>
                <a:lnTo>
                  <a:pt x="109681" y="86899"/>
                </a:lnTo>
                <a:lnTo>
                  <a:pt x="98862" y="81352"/>
                </a:lnTo>
                <a:lnTo>
                  <a:pt x="84656" y="79550"/>
                </a:lnTo>
                <a:close/>
              </a:path>
              <a:path w="368935" h="222250">
                <a:moveTo>
                  <a:pt x="70619" y="0"/>
                </a:moveTo>
                <a:lnTo>
                  <a:pt x="17244" y="8195"/>
                </a:lnTo>
                <a:lnTo>
                  <a:pt x="17244" y="13930"/>
                </a:lnTo>
                <a:lnTo>
                  <a:pt x="21811" y="13214"/>
                </a:lnTo>
                <a:lnTo>
                  <a:pt x="25206" y="12854"/>
                </a:lnTo>
                <a:lnTo>
                  <a:pt x="66917" y="12854"/>
                </a:lnTo>
                <a:lnTo>
                  <a:pt x="70619" y="0"/>
                </a:lnTo>
                <a:close/>
              </a:path>
              <a:path w="368935" h="222250">
                <a:moveTo>
                  <a:pt x="237042" y="79488"/>
                </a:moveTo>
                <a:lnTo>
                  <a:pt x="188841" y="95896"/>
                </a:lnTo>
                <a:lnTo>
                  <a:pt x="155083" y="135134"/>
                </a:lnTo>
                <a:lnTo>
                  <a:pt x="144470" y="184933"/>
                </a:lnTo>
                <a:lnTo>
                  <a:pt x="148267" y="196935"/>
                </a:lnTo>
                <a:lnTo>
                  <a:pt x="155474" y="208290"/>
                </a:lnTo>
                <a:lnTo>
                  <a:pt x="164354" y="215943"/>
                </a:lnTo>
                <a:lnTo>
                  <a:pt x="176081" y="220527"/>
                </a:lnTo>
                <a:lnTo>
                  <a:pt x="191075" y="222036"/>
                </a:lnTo>
                <a:lnTo>
                  <a:pt x="201912" y="220738"/>
                </a:lnTo>
                <a:lnTo>
                  <a:pt x="212927" y="217545"/>
                </a:lnTo>
                <a:lnTo>
                  <a:pt x="224120" y="212455"/>
                </a:lnTo>
                <a:lnTo>
                  <a:pt x="235149" y="205679"/>
                </a:lnTo>
                <a:lnTo>
                  <a:pt x="202556" y="205677"/>
                </a:lnTo>
                <a:lnTo>
                  <a:pt x="189749" y="203244"/>
                </a:lnTo>
                <a:lnTo>
                  <a:pt x="178997" y="196198"/>
                </a:lnTo>
                <a:lnTo>
                  <a:pt x="172424" y="189877"/>
                </a:lnTo>
                <a:lnTo>
                  <a:pt x="169139" y="182214"/>
                </a:lnTo>
                <a:lnTo>
                  <a:pt x="169139" y="169871"/>
                </a:lnTo>
                <a:lnTo>
                  <a:pt x="169412" y="165671"/>
                </a:lnTo>
                <a:lnTo>
                  <a:pt x="169957" y="160610"/>
                </a:lnTo>
                <a:lnTo>
                  <a:pt x="180701" y="159266"/>
                </a:lnTo>
                <a:lnTo>
                  <a:pt x="192712" y="157280"/>
                </a:lnTo>
                <a:lnTo>
                  <a:pt x="204544" y="154647"/>
                </a:lnTo>
                <a:lnTo>
                  <a:pt x="209467" y="153235"/>
                </a:lnTo>
                <a:lnTo>
                  <a:pt x="171068" y="153235"/>
                </a:lnTo>
                <a:lnTo>
                  <a:pt x="172779" y="147139"/>
                </a:lnTo>
                <a:lnTo>
                  <a:pt x="197790" y="105156"/>
                </a:lnTo>
                <a:lnTo>
                  <a:pt x="231612" y="86860"/>
                </a:lnTo>
                <a:lnTo>
                  <a:pt x="262783" y="86860"/>
                </a:lnTo>
                <a:lnTo>
                  <a:pt x="261690" y="85942"/>
                </a:lnTo>
                <a:lnTo>
                  <a:pt x="251671" y="81099"/>
                </a:lnTo>
                <a:lnTo>
                  <a:pt x="237042" y="79488"/>
                </a:lnTo>
                <a:close/>
              </a:path>
              <a:path w="368935" h="222250">
                <a:moveTo>
                  <a:pt x="258765" y="185807"/>
                </a:moveTo>
                <a:lnTo>
                  <a:pt x="243838" y="189787"/>
                </a:lnTo>
                <a:lnTo>
                  <a:pt x="233020" y="196788"/>
                </a:lnTo>
                <a:lnTo>
                  <a:pt x="224615" y="201192"/>
                </a:lnTo>
                <a:lnTo>
                  <a:pt x="217677" y="204182"/>
                </a:lnTo>
                <a:lnTo>
                  <a:pt x="210451" y="205679"/>
                </a:lnTo>
                <a:lnTo>
                  <a:pt x="235152" y="205677"/>
                </a:lnTo>
                <a:lnTo>
                  <a:pt x="235491" y="205469"/>
                </a:lnTo>
                <a:lnTo>
                  <a:pt x="247039" y="196586"/>
                </a:lnTo>
                <a:lnTo>
                  <a:pt x="258765" y="185807"/>
                </a:lnTo>
                <a:close/>
              </a:path>
              <a:path w="368935" h="222250">
                <a:moveTo>
                  <a:pt x="262783" y="86860"/>
                </a:moveTo>
                <a:lnTo>
                  <a:pt x="236749" y="86860"/>
                </a:lnTo>
                <a:lnTo>
                  <a:pt x="240705" y="88200"/>
                </a:lnTo>
                <a:lnTo>
                  <a:pt x="246260" y="93560"/>
                </a:lnTo>
                <a:lnTo>
                  <a:pt x="247648" y="97069"/>
                </a:lnTo>
                <a:lnTo>
                  <a:pt x="246992" y="106719"/>
                </a:lnTo>
                <a:lnTo>
                  <a:pt x="242344" y="116716"/>
                </a:lnTo>
                <a:lnTo>
                  <a:pt x="208327" y="144535"/>
                </a:lnTo>
                <a:lnTo>
                  <a:pt x="171068" y="153235"/>
                </a:lnTo>
                <a:lnTo>
                  <a:pt x="209467" y="153235"/>
                </a:lnTo>
                <a:lnTo>
                  <a:pt x="251681" y="133393"/>
                </a:lnTo>
                <a:lnTo>
                  <a:pt x="269728" y="101763"/>
                </a:lnTo>
                <a:lnTo>
                  <a:pt x="269728" y="95721"/>
                </a:lnTo>
                <a:lnTo>
                  <a:pt x="267109" y="90496"/>
                </a:lnTo>
                <a:lnTo>
                  <a:pt x="262783" y="86860"/>
                </a:lnTo>
                <a:close/>
              </a:path>
              <a:path w="368935" h="222250">
                <a:moveTo>
                  <a:pt x="365166" y="12854"/>
                </a:moveTo>
                <a:lnTo>
                  <a:pt x="331213" y="12854"/>
                </a:lnTo>
                <a:lnTo>
                  <a:pt x="334273" y="13653"/>
                </a:lnTo>
                <a:lnTo>
                  <a:pt x="338166" y="16845"/>
                </a:lnTo>
                <a:lnTo>
                  <a:pt x="339140" y="18881"/>
                </a:lnTo>
                <a:lnTo>
                  <a:pt x="339140" y="23115"/>
                </a:lnTo>
                <a:lnTo>
                  <a:pt x="337453" y="29926"/>
                </a:lnTo>
                <a:lnTo>
                  <a:pt x="334079" y="41791"/>
                </a:lnTo>
                <a:lnTo>
                  <a:pt x="291285" y="186435"/>
                </a:lnTo>
                <a:lnTo>
                  <a:pt x="287921" y="197951"/>
                </a:lnTo>
                <a:lnTo>
                  <a:pt x="286322" y="205179"/>
                </a:lnTo>
                <a:lnTo>
                  <a:pt x="286238" y="212636"/>
                </a:lnTo>
                <a:lnTo>
                  <a:pt x="287507" y="215612"/>
                </a:lnTo>
                <a:lnTo>
                  <a:pt x="292584" y="220776"/>
                </a:lnTo>
                <a:lnTo>
                  <a:pt x="295749" y="222068"/>
                </a:lnTo>
                <a:lnTo>
                  <a:pt x="304813" y="222068"/>
                </a:lnTo>
                <a:lnTo>
                  <a:pt x="310388" y="220143"/>
                </a:lnTo>
                <a:lnTo>
                  <a:pt x="316595" y="216070"/>
                </a:lnTo>
                <a:lnTo>
                  <a:pt x="324713" y="209326"/>
                </a:lnTo>
                <a:lnTo>
                  <a:pt x="327710" y="206051"/>
                </a:lnTo>
                <a:lnTo>
                  <a:pt x="314950" y="206051"/>
                </a:lnTo>
                <a:lnTo>
                  <a:pt x="313839" y="205538"/>
                </a:lnTo>
                <a:lnTo>
                  <a:pt x="312050" y="203489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2" y="193003"/>
                </a:lnTo>
                <a:lnTo>
                  <a:pt x="315500" y="183836"/>
                </a:lnTo>
                <a:lnTo>
                  <a:pt x="365166" y="12854"/>
                </a:lnTo>
                <a:close/>
              </a:path>
              <a:path w="368935" h="222250">
                <a:moveTo>
                  <a:pt x="337447" y="183241"/>
                </a:moveTo>
                <a:lnTo>
                  <a:pt x="329589" y="195167"/>
                </a:lnTo>
                <a:lnTo>
                  <a:pt x="322021" y="203489"/>
                </a:lnTo>
                <a:lnTo>
                  <a:pt x="320002" y="205179"/>
                </a:lnTo>
                <a:lnTo>
                  <a:pt x="318068" y="206051"/>
                </a:lnTo>
                <a:lnTo>
                  <a:pt x="327710" y="206051"/>
                </a:lnTo>
                <a:lnTo>
                  <a:pt x="333319" y="199921"/>
                </a:lnTo>
                <a:lnTo>
                  <a:pt x="342411" y="187857"/>
                </a:lnTo>
                <a:lnTo>
                  <a:pt x="337447" y="183241"/>
                </a:lnTo>
                <a:close/>
              </a:path>
              <a:path w="368935" h="222250">
                <a:moveTo>
                  <a:pt x="368900" y="0"/>
                </a:moveTo>
                <a:lnTo>
                  <a:pt x="316088" y="8195"/>
                </a:lnTo>
                <a:lnTo>
                  <a:pt x="316088" y="13930"/>
                </a:lnTo>
                <a:lnTo>
                  <a:pt x="320987" y="13214"/>
                </a:lnTo>
                <a:lnTo>
                  <a:pt x="324637" y="12854"/>
                </a:lnTo>
                <a:lnTo>
                  <a:pt x="365166" y="12854"/>
                </a:lnTo>
                <a:lnTo>
                  <a:pt x="36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710612" y="4965044"/>
            <a:ext cx="304800" cy="222885"/>
          </a:xfrm>
          <a:custGeom>
            <a:avLst/>
            <a:gdLst/>
            <a:ahLst/>
            <a:cxnLst/>
            <a:rect l="l" t="t" r="r" b="b"/>
            <a:pathLst>
              <a:path w="304800" h="222885">
                <a:moveTo>
                  <a:pt x="124130" y="166000"/>
                </a:moveTo>
                <a:lnTo>
                  <a:pt x="102336" y="166000"/>
                </a:lnTo>
                <a:lnTo>
                  <a:pt x="96469" y="186423"/>
                </a:lnTo>
                <a:lnTo>
                  <a:pt x="93646" y="195376"/>
                </a:lnTo>
                <a:lnTo>
                  <a:pt x="92177" y="202806"/>
                </a:lnTo>
                <a:lnTo>
                  <a:pt x="92192" y="213617"/>
                </a:lnTo>
                <a:lnTo>
                  <a:pt x="93169" y="216805"/>
                </a:lnTo>
                <a:lnTo>
                  <a:pt x="97395" y="221670"/>
                </a:lnTo>
                <a:lnTo>
                  <a:pt x="99853" y="222887"/>
                </a:lnTo>
                <a:lnTo>
                  <a:pt x="107945" y="222887"/>
                </a:lnTo>
                <a:lnTo>
                  <a:pt x="113625" y="220101"/>
                </a:lnTo>
                <a:lnTo>
                  <a:pt x="122253" y="212040"/>
                </a:lnTo>
                <a:lnTo>
                  <a:pt x="125837" y="207779"/>
                </a:lnTo>
                <a:lnTo>
                  <a:pt x="116505" y="207779"/>
                </a:lnTo>
                <a:lnTo>
                  <a:pt x="115884" y="207374"/>
                </a:lnTo>
                <a:lnTo>
                  <a:pt x="114682" y="205752"/>
                </a:lnTo>
                <a:lnTo>
                  <a:pt x="114383" y="204899"/>
                </a:lnTo>
                <a:lnTo>
                  <a:pt x="114383" y="200878"/>
                </a:lnTo>
                <a:lnTo>
                  <a:pt x="115846" y="194318"/>
                </a:lnTo>
                <a:lnTo>
                  <a:pt x="124130" y="166000"/>
                </a:lnTo>
                <a:close/>
              </a:path>
              <a:path w="304800" h="222885">
                <a:moveTo>
                  <a:pt x="172619" y="198304"/>
                </a:moveTo>
                <a:lnTo>
                  <a:pt x="166195" y="198304"/>
                </a:lnTo>
                <a:lnTo>
                  <a:pt x="163486" y="199397"/>
                </a:lnTo>
                <a:lnTo>
                  <a:pt x="159073" y="203767"/>
                </a:lnTo>
                <a:lnTo>
                  <a:pt x="158163" y="206025"/>
                </a:lnTo>
                <a:lnTo>
                  <a:pt x="158039" y="213617"/>
                </a:lnTo>
                <a:lnTo>
                  <a:pt x="159178" y="216387"/>
                </a:lnTo>
                <a:lnTo>
                  <a:pt x="161601" y="218573"/>
                </a:lnTo>
                <a:lnTo>
                  <a:pt x="164930" y="221449"/>
                </a:lnTo>
                <a:lnTo>
                  <a:pt x="168610" y="222887"/>
                </a:lnTo>
                <a:lnTo>
                  <a:pt x="173648" y="222860"/>
                </a:lnTo>
                <a:lnTo>
                  <a:pt x="182777" y="219947"/>
                </a:lnTo>
                <a:lnTo>
                  <a:pt x="196220" y="209787"/>
                </a:lnTo>
                <a:lnTo>
                  <a:pt x="199040" y="206499"/>
                </a:lnTo>
                <a:lnTo>
                  <a:pt x="184256" y="206499"/>
                </a:lnTo>
                <a:lnTo>
                  <a:pt x="182250" y="205355"/>
                </a:lnTo>
                <a:lnTo>
                  <a:pt x="176031" y="199891"/>
                </a:lnTo>
                <a:lnTo>
                  <a:pt x="172619" y="198304"/>
                </a:lnTo>
                <a:close/>
              </a:path>
              <a:path w="304800" h="222885">
                <a:moveTo>
                  <a:pt x="252397" y="165884"/>
                </a:moveTo>
                <a:lnTo>
                  <a:pt x="229059" y="165884"/>
                </a:lnTo>
                <a:lnTo>
                  <a:pt x="233315" y="184627"/>
                </a:lnTo>
                <a:lnTo>
                  <a:pt x="249168" y="222887"/>
                </a:lnTo>
                <a:lnTo>
                  <a:pt x="258607" y="222887"/>
                </a:lnTo>
                <a:lnTo>
                  <a:pt x="263279" y="220659"/>
                </a:lnTo>
                <a:lnTo>
                  <a:pt x="268970" y="216075"/>
                </a:lnTo>
                <a:lnTo>
                  <a:pt x="278072" y="207530"/>
                </a:lnTo>
                <a:lnTo>
                  <a:pt x="279773" y="205423"/>
                </a:lnTo>
                <a:lnTo>
                  <a:pt x="265077" y="205423"/>
                </a:lnTo>
                <a:lnTo>
                  <a:pt x="263796" y="204640"/>
                </a:lnTo>
                <a:lnTo>
                  <a:pt x="261223" y="201507"/>
                </a:lnTo>
                <a:lnTo>
                  <a:pt x="259643" y="196725"/>
                </a:lnTo>
                <a:lnTo>
                  <a:pt x="252397" y="165884"/>
                </a:lnTo>
                <a:close/>
              </a:path>
              <a:path w="304800" h="222885">
                <a:moveTo>
                  <a:pt x="100381" y="80305"/>
                </a:moveTo>
                <a:lnTo>
                  <a:pt x="54594" y="94839"/>
                </a:lnTo>
                <a:lnTo>
                  <a:pt x="19705" y="129420"/>
                </a:lnTo>
                <a:lnTo>
                  <a:pt x="2598" y="165002"/>
                </a:lnTo>
                <a:lnTo>
                  <a:pt x="0" y="191614"/>
                </a:lnTo>
                <a:lnTo>
                  <a:pt x="3319" y="203467"/>
                </a:lnTo>
                <a:lnTo>
                  <a:pt x="10691" y="214226"/>
                </a:lnTo>
                <a:lnTo>
                  <a:pt x="20882" y="220696"/>
                </a:lnTo>
                <a:lnTo>
                  <a:pt x="34742" y="222726"/>
                </a:lnTo>
                <a:lnTo>
                  <a:pt x="46267" y="219835"/>
                </a:lnTo>
                <a:lnTo>
                  <a:pt x="58943" y="213044"/>
                </a:lnTo>
                <a:lnTo>
                  <a:pt x="66958" y="206852"/>
                </a:lnTo>
                <a:lnTo>
                  <a:pt x="69091" y="204859"/>
                </a:lnTo>
                <a:lnTo>
                  <a:pt x="39364" y="204859"/>
                </a:lnTo>
                <a:lnTo>
                  <a:pt x="34646" y="202806"/>
                </a:lnTo>
                <a:lnTo>
                  <a:pt x="26823" y="194713"/>
                </a:lnTo>
                <a:lnTo>
                  <a:pt x="24862" y="188829"/>
                </a:lnTo>
                <a:lnTo>
                  <a:pt x="25107" y="175084"/>
                </a:lnTo>
                <a:lnTo>
                  <a:pt x="42120" y="128778"/>
                </a:lnTo>
                <a:lnTo>
                  <a:pt x="71960" y="94612"/>
                </a:lnTo>
                <a:lnTo>
                  <a:pt x="92088" y="87680"/>
                </a:lnTo>
                <a:lnTo>
                  <a:pt x="116075" y="87680"/>
                </a:lnTo>
                <a:lnTo>
                  <a:pt x="114157" y="85981"/>
                </a:lnTo>
                <a:lnTo>
                  <a:pt x="105526" y="81441"/>
                </a:lnTo>
                <a:lnTo>
                  <a:pt x="100381" y="80305"/>
                </a:lnTo>
                <a:close/>
              </a:path>
              <a:path w="304800" h="222885">
                <a:moveTo>
                  <a:pt x="132504" y="187869"/>
                </a:moveTo>
                <a:lnTo>
                  <a:pt x="118058" y="207779"/>
                </a:lnTo>
                <a:lnTo>
                  <a:pt x="125837" y="207779"/>
                </a:lnTo>
                <a:lnTo>
                  <a:pt x="130019" y="202806"/>
                </a:lnTo>
                <a:lnTo>
                  <a:pt x="137719" y="191096"/>
                </a:lnTo>
                <a:lnTo>
                  <a:pt x="132504" y="187869"/>
                </a:lnTo>
                <a:close/>
              </a:path>
              <a:path w="304800" h="222885">
                <a:moveTo>
                  <a:pt x="232363" y="92596"/>
                </a:moveTo>
                <a:lnTo>
                  <a:pt x="196935" y="92596"/>
                </a:lnTo>
                <a:lnTo>
                  <a:pt x="202426" y="94010"/>
                </a:lnTo>
                <a:lnTo>
                  <a:pt x="209878" y="99660"/>
                </a:lnTo>
                <a:lnTo>
                  <a:pt x="225157" y="152496"/>
                </a:lnTo>
                <a:lnTo>
                  <a:pt x="221447" y="159608"/>
                </a:lnTo>
                <a:lnTo>
                  <a:pt x="196849" y="197280"/>
                </a:lnTo>
                <a:lnTo>
                  <a:pt x="186862" y="206499"/>
                </a:lnTo>
                <a:lnTo>
                  <a:pt x="199040" y="206499"/>
                </a:lnTo>
                <a:lnTo>
                  <a:pt x="203127" y="201732"/>
                </a:lnTo>
                <a:lnTo>
                  <a:pt x="211249" y="191096"/>
                </a:lnTo>
                <a:lnTo>
                  <a:pt x="219509" y="179606"/>
                </a:lnTo>
                <a:lnTo>
                  <a:pt x="229059" y="165884"/>
                </a:lnTo>
                <a:lnTo>
                  <a:pt x="252397" y="165884"/>
                </a:lnTo>
                <a:lnTo>
                  <a:pt x="245379" y="136012"/>
                </a:lnTo>
                <a:lnTo>
                  <a:pt x="253562" y="122419"/>
                </a:lnTo>
                <a:lnTo>
                  <a:pt x="256712" y="118030"/>
                </a:lnTo>
                <a:lnTo>
                  <a:pt x="240598" y="118030"/>
                </a:lnTo>
                <a:lnTo>
                  <a:pt x="236816" y="104055"/>
                </a:lnTo>
                <a:lnTo>
                  <a:pt x="234141" y="96297"/>
                </a:lnTo>
                <a:lnTo>
                  <a:pt x="232363" y="92596"/>
                </a:lnTo>
                <a:close/>
              </a:path>
              <a:path w="304800" h="222885">
                <a:moveTo>
                  <a:pt x="287541" y="183657"/>
                </a:moveTo>
                <a:lnTo>
                  <a:pt x="283693" y="191185"/>
                </a:lnTo>
                <a:lnTo>
                  <a:pt x="279048" y="197280"/>
                </a:lnTo>
                <a:lnTo>
                  <a:pt x="270854" y="204262"/>
                </a:lnTo>
                <a:lnTo>
                  <a:pt x="268435" y="205423"/>
                </a:lnTo>
                <a:lnTo>
                  <a:pt x="279773" y="205423"/>
                </a:lnTo>
                <a:lnTo>
                  <a:pt x="286052" y="197646"/>
                </a:lnTo>
                <a:lnTo>
                  <a:pt x="292908" y="186423"/>
                </a:lnTo>
                <a:lnTo>
                  <a:pt x="287541" y="183657"/>
                </a:lnTo>
                <a:close/>
              </a:path>
              <a:path w="304800" h="222885">
                <a:moveTo>
                  <a:pt x="116075" y="87680"/>
                </a:moveTo>
                <a:lnTo>
                  <a:pt x="98484" y="87680"/>
                </a:lnTo>
                <a:lnTo>
                  <a:pt x="103759" y="89683"/>
                </a:lnTo>
                <a:lnTo>
                  <a:pt x="112078" y="97699"/>
                </a:lnTo>
                <a:lnTo>
                  <a:pt x="114154" y="102994"/>
                </a:lnTo>
                <a:lnTo>
                  <a:pt x="114154" y="109574"/>
                </a:lnTo>
                <a:lnTo>
                  <a:pt x="102044" y="148841"/>
                </a:lnTo>
                <a:lnTo>
                  <a:pt x="73199" y="188829"/>
                </a:lnTo>
                <a:lnTo>
                  <a:pt x="44834" y="204859"/>
                </a:lnTo>
                <a:lnTo>
                  <a:pt x="69091" y="204859"/>
                </a:lnTo>
                <a:lnTo>
                  <a:pt x="75305" y="199052"/>
                </a:lnTo>
                <a:lnTo>
                  <a:pt x="83984" y="189643"/>
                </a:lnTo>
                <a:lnTo>
                  <a:pt x="92994" y="178626"/>
                </a:lnTo>
                <a:lnTo>
                  <a:pt x="102336" y="166000"/>
                </a:lnTo>
                <a:lnTo>
                  <a:pt x="124130" y="166000"/>
                </a:lnTo>
                <a:lnTo>
                  <a:pt x="144896" y="95017"/>
                </a:lnTo>
                <a:lnTo>
                  <a:pt x="122614" y="95017"/>
                </a:lnTo>
                <a:lnTo>
                  <a:pt x="118412" y="89750"/>
                </a:lnTo>
                <a:lnTo>
                  <a:pt x="116075" y="87680"/>
                </a:lnTo>
                <a:close/>
              </a:path>
              <a:path w="304800" h="222885">
                <a:moveTo>
                  <a:pt x="294469" y="80305"/>
                </a:moveTo>
                <a:lnTo>
                  <a:pt x="287199" y="80305"/>
                </a:lnTo>
                <a:lnTo>
                  <a:pt x="284526" y="80826"/>
                </a:lnTo>
                <a:lnTo>
                  <a:pt x="255917" y="105439"/>
                </a:lnTo>
                <a:lnTo>
                  <a:pt x="240598" y="118030"/>
                </a:lnTo>
                <a:lnTo>
                  <a:pt x="256712" y="118030"/>
                </a:lnTo>
                <a:lnTo>
                  <a:pt x="260972" y="112102"/>
                </a:lnTo>
                <a:lnTo>
                  <a:pt x="267545" y="105131"/>
                </a:lnTo>
                <a:lnTo>
                  <a:pt x="270867" y="102238"/>
                </a:lnTo>
                <a:lnTo>
                  <a:pt x="273731" y="100792"/>
                </a:lnTo>
                <a:lnTo>
                  <a:pt x="302253" y="100792"/>
                </a:lnTo>
                <a:lnTo>
                  <a:pt x="303603" y="99477"/>
                </a:lnTo>
                <a:lnTo>
                  <a:pt x="304358" y="96744"/>
                </a:lnTo>
                <a:lnTo>
                  <a:pt x="304358" y="89284"/>
                </a:lnTo>
                <a:lnTo>
                  <a:pt x="303070" y="86344"/>
                </a:lnTo>
                <a:lnTo>
                  <a:pt x="297926" y="81513"/>
                </a:lnTo>
                <a:lnTo>
                  <a:pt x="294469" y="80305"/>
                </a:lnTo>
                <a:close/>
              </a:path>
              <a:path w="304800" h="222885">
                <a:moveTo>
                  <a:pt x="302253" y="100792"/>
                </a:moveTo>
                <a:lnTo>
                  <a:pt x="277756" y="100792"/>
                </a:lnTo>
                <a:lnTo>
                  <a:pt x="280922" y="101666"/>
                </a:lnTo>
                <a:lnTo>
                  <a:pt x="285650" y="103416"/>
                </a:lnTo>
                <a:lnTo>
                  <a:pt x="288062" y="104397"/>
                </a:lnTo>
                <a:lnTo>
                  <a:pt x="290322" y="104889"/>
                </a:lnTo>
                <a:lnTo>
                  <a:pt x="296056" y="104889"/>
                </a:lnTo>
                <a:lnTo>
                  <a:pt x="299276" y="103574"/>
                </a:lnTo>
                <a:lnTo>
                  <a:pt x="302253" y="100792"/>
                </a:lnTo>
                <a:close/>
              </a:path>
              <a:path w="304800" h="222885">
                <a:moveTo>
                  <a:pt x="168932" y="12854"/>
                </a:moveTo>
                <a:lnTo>
                  <a:pt x="135268" y="12854"/>
                </a:lnTo>
                <a:lnTo>
                  <a:pt x="138142" y="13729"/>
                </a:lnTo>
                <a:lnTo>
                  <a:pt x="140377" y="15480"/>
                </a:lnTo>
                <a:lnTo>
                  <a:pt x="141927" y="16931"/>
                </a:lnTo>
                <a:lnTo>
                  <a:pt x="142701" y="18741"/>
                </a:lnTo>
                <a:lnTo>
                  <a:pt x="142701" y="23597"/>
                </a:lnTo>
                <a:lnTo>
                  <a:pt x="142088" y="27007"/>
                </a:lnTo>
                <a:lnTo>
                  <a:pt x="139898" y="34373"/>
                </a:lnTo>
                <a:lnTo>
                  <a:pt x="138659" y="38710"/>
                </a:lnTo>
                <a:lnTo>
                  <a:pt x="137141" y="44147"/>
                </a:lnTo>
                <a:lnTo>
                  <a:pt x="122614" y="95017"/>
                </a:lnTo>
                <a:lnTo>
                  <a:pt x="144896" y="95017"/>
                </a:lnTo>
                <a:lnTo>
                  <a:pt x="168932" y="12854"/>
                </a:lnTo>
                <a:close/>
              </a:path>
              <a:path w="304800" h="222885">
                <a:moveTo>
                  <a:pt x="222754" y="80305"/>
                </a:moveTo>
                <a:lnTo>
                  <a:pt x="181688" y="87680"/>
                </a:lnTo>
                <a:lnTo>
                  <a:pt x="181688" y="92904"/>
                </a:lnTo>
                <a:lnTo>
                  <a:pt x="184710" y="92699"/>
                </a:lnTo>
                <a:lnTo>
                  <a:pt x="232363" y="92596"/>
                </a:lnTo>
                <a:lnTo>
                  <a:pt x="231577" y="90962"/>
                </a:lnTo>
                <a:lnTo>
                  <a:pt x="227782" y="85632"/>
                </a:lnTo>
                <a:lnTo>
                  <a:pt x="222754" y="80305"/>
                </a:lnTo>
                <a:close/>
              </a:path>
              <a:path w="304800" h="222885">
                <a:moveTo>
                  <a:pt x="172692" y="0"/>
                </a:moveTo>
                <a:lnTo>
                  <a:pt x="119599" y="8195"/>
                </a:lnTo>
                <a:lnTo>
                  <a:pt x="119599" y="13930"/>
                </a:lnTo>
                <a:lnTo>
                  <a:pt x="125245" y="13214"/>
                </a:lnTo>
                <a:lnTo>
                  <a:pt x="129298" y="12854"/>
                </a:lnTo>
                <a:lnTo>
                  <a:pt x="168932" y="12854"/>
                </a:lnTo>
                <a:lnTo>
                  <a:pt x="172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183754" y="504534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8"/>
                </a:moveTo>
                <a:lnTo>
                  <a:pt x="8225" y="117998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59" y="141143"/>
                </a:lnTo>
                <a:lnTo>
                  <a:pt x="10640" y="142581"/>
                </a:lnTo>
                <a:lnTo>
                  <a:pt x="15677" y="142554"/>
                </a:lnTo>
                <a:lnTo>
                  <a:pt x="24806" y="139641"/>
                </a:lnTo>
                <a:lnTo>
                  <a:pt x="38248" y="129482"/>
                </a:lnTo>
                <a:lnTo>
                  <a:pt x="41068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59" y="119585"/>
                </a:lnTo>
                <a:lnTo>
                  <a:pt x="14648" y="117998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5" y="104321"/>
                </a:lnTo>
                <a:lnTo>
                  <a:pt x="91198" y="142581"/>
                </a:lnTo>
                <a:lnTo>
                  <a:pt x="100637" y="142581"/>
                </a:lnTo>
                <a:lnTo>
                  <a:pt x="105309" y="140354"/>
                </a:lnTo>
                <a:lnTo>
                  <a:pt x="110998" y="135768"/>
                </a:lnTo>
                <a:lnTo>
                  <a:pt x="120101" y="127224"/>
                </a:lnTo>
                <a:lnTo>
                  <a:pt x="121802" y="125117"/>
                </a:lnTo>
                <a:lnTo>
                  <a:pt x="107106" y="125117"/>
                </a:lnTo>
                <a:lnTo>
                  <a:pt x="105825" y="124334"/>
                </a:lnTo>
                <a:lnTo>
                  <a:pt x="103252" y="121201"/>
                </a:lnTo>
                <a:lnTo>
                  <a:pt x="101672" y="116419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2" y="13704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2"/>
                </a:lnTo>
                <a:lnTo>
                  <a:pt x="38878" y="116974"/>
                </a:lnTo>
                <a:lnTo>
                  <a:pt x="28891" y="126193"/>
                </a:lnTo>
                <a:lnTo>
                  <a:pt x="41068" y="126193"/>
                </a:lnTo>
                <a:lnTo>
                  <a:pt x="45155" y="121426"/>
                </a:lnTo>
                <a:lnTo>
                  <a:pt x="52905" y="111308"/>
                </a:lnTo>
                <a:lnTo>
                  <a:pt x="61537" y="99300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1" y="37724"/>
                </a:lnTo>
                <a:lnTo>
                  <a:pt x="82628" y="37724"/>
                </a:lnTo>
                <a:lnTo>
                  <a:pt x="78845" y="23749"/>
                </a:lnTo>
                <a:lnTo>
                  <a:pt x="76170" y="15991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2" y="125117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8" y="37724"/>
                </a:lnTo>
                <a:lnTo>
                  <a:pt x="98741" y="37724"/>
                </a:lnTo>
                <a:lnTo>
                  <a:pt x="103000" y="31796"/>
                </a:lnTo>
                <a:lnTo>
                  <a:pt x="109573" y="24825"/>
                </a:lnTo>
                <a:lnTo>
                  <a:pt x="112895" y="21932"/>
                </a:lnTo>
                <a:lnTo>
                  <a:pt x="115761" y="20486"/>
                </a:lnTo>
                <a:lnTo>
                  <a:pt x="144283" y="20486"/>
                </a:lnTo>
                <a:lnTo>
                  <a:pt x="145633" y="19171"/>
                </a:lnTo>
                <a:lnTo>
                  <a:pt x="146387" y="16438"/>
                </a:lnTo>
                <a:lnTo>
                  <a:pt x="146387" y="8978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3" y="20486"/>
                </a:moveTo>
                <a:lnTo>
                  <a:pt x="119782" y="20486"/>
                </a:lnTo>
                <a:lnTo>
                  <a:pt x="122951" y="21360"/>
                </a:lnTo>
                <a:lnTo>
                  <a:pt x="127679" y="23110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5" y="23268"/>
                </a:lnTo>
                <a:lnTo>
                  <a:pt x="144283" y="20486"/>
                </a:lnTo>
                <a:close/>
              </a:path>
              <a:path w="146685" h="142875">
                <a:moveTo>
                  <a:pt x="64785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6"/>
                </a:lnTo>
                <a:lnTo>
                  <a:pt x="69811" y="5326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710500" y="4114467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40" h="142875">
                <a:moveTo>
                  <a:pt x="59950" y="16939"/>
                </a:moveTo>
                <a:lnTo>
                  <a:pt x="30939" y="16939"/>
                </a:lnTo>
                <a:lnTo>
                  <a:pt x="32063" y="17374"/>
                </a:lnTo>
                <a:lnTo>
                  <a:pt x="34127" y="19116"/>
                </a:lnTo>
                <a:lnTo>
                  <a:pt x="34640" y="20166"/>
                </a:lnTo>
                <a:lnTo>
                  <a:pt x="34640" y="24168"/>
                </a:lnTo>
                <a:lnTo>
                  <a:pt x="32697" y="31253"/>
                </a:lnTo>
                <a:lnTo>
                  <a:pt x="28803" y="42649"/>
                </a:lnTo>
                <a:lnTo>
                  <a:pt x="8833" y="103446"/>
                </a:lnTo>
                <a:lnTo>
                  <a:pt x="5889" y="116044"/>
                </a:lnTo>
                <a:lnTo>
                  <a:pt x="5015" y="124588"/>
                </a:lnTo>
                <a:lnTo>
                  <a:pt x="4908" y="130529"/>
                </a:lnTo>
                <a:lnTo>
                  <a:pt x="6596" y="134579"/>
                </a:lnTo>
                <a:lnTo>
                  <a:pt x="13352" y="140981"/>
                </a:lnTo>
                <a:lnTo>
                  <a:pt x="17468" y="142581"/>
                </a:lnTo>
                <a:lnTo>
                  <a:pt x="25739" y="142390"/>
                </a:lnTo>
                <a:lnTo>
                  <a:pt x="35642" y="139729"/>
                </a:lnTo>
                <a:lnTo>
                  <a:pt x="46936" y="133448"/>
                </a:lnTo>
                <a:lnTo>
                  <a:pt x="56457" y="125949"/>
                </a:lnTo>
                <a:lnTo>
                  <a:pt x="34664" y="125949"/>
                </a:lnTo>
                <a:lnTo>
                  <a:pt x="32894" y="125360"/>
                </a:lnTo>
                <a:lnTo>
                  <a:pt x="30243" y="123004"/>
                </a:lnTo>
                <a:lnTo>
                  <a:pt x="29582" y="121442"/>
                </a:lnTo>
                <a:lnTo>
                  <a:pt x="29590" y="119106"/>
                </a:lnTo>
                <a:lnTo>
                  <a:pt x="31425" y="110035"/>
                </a:lnTo>
                <a:lnTo>
                  <a:pt x="36468" y="94094"/>
                </a:lnTo>
                <a:lnTo>
                  <a:pt x="55136" y="38550"/>
                </a:lnTo>
                <a:lnTo>
                  <a:pt x="58885" y="24780"/>
                </a:lnTo>
                <a:lnTo>
                  <a:pt x="59950" y="16939"/>
                </a:lnTo>
                <a:close/>
              </a:path>
              <a:path w="142240" h="142875">
                <a:moveTo>
                  <a:pt x="117429" y="85651"/>
                </a:moveTo>
                <a:lnTo>
                  <a:pt x="95954" y="85651"/>
                </a:lnTo>
                <a:lnTo>
                  <a:pt x="91804" y="99584"/>
                </a:lnTo>
                <a:lnTo>
                  <a:pt x="84706" y="134161"/>
                </a:lnTo>
                <a:lnTo>
                  <a:pt x="85742" y="137034"/>
                </a:lnTo>
                <a:lnTo>
                  <a:pt x="89882" y="141472"/>
                </a:lnTo>
                <a:lnTo>
                  <a:pt x="92685" y="142581"/>
                </a:lnTo>
                <a:lnTo>
                  <a:pt x="100845" y="142581"/>
                </a:lnTo>
                <a:lnTo>
                  <a:pt x="105653" y="140815"/>
                </a:lnTo>
                <a:lnTo>
                  <a:pt x="116656" y="132125"/>
                </a:lnTo>
                <a:lnTo>
                  <a:pt x="120364" y="127793"/>
                </a:lnTo>
                <a:lnTo>
                  <a:pt x="109983" y="127793"/>
                </a:lnTo>
                <a:lnTo>
                  <a:pt x="109269" y="127398"/>
                </a:lnTo>
                <a:lnTo>
                  <a:pt x="108214" y="125820"/>
                </a:lnTo>
                <a:lnTo>
                  <a:pt x="107952" y="124588"/>
                </a:lnTo>
                <a:lnTo>
                  <a:pt x="107975" y="122195"/>
                </a:lnTo>
                <a:lnTo>
                  <a:pt x="109701" y="112786"/>
                </a:lnTo>
                <a:lnTo>
                  <a:pt x="114174" y="96603"/>
                </a:lnTo>
                <a:lnTo>
                  <a:pt x="117429" y="85651"/>
                </a:lnTo>
                <a:close/>
              </a:path>
              <a:path w="142240" h="142875">
                <a:moveTo>
                  <a:pt x="128075" y="106936"/>
                </a:moveTo>
                <a:lnTo>
                  <a:pt x="121330" y="117965"/>
                </a:lnTo>
                <a:lnTo>
                  <a:pt x="117123" y="124198"/>
                </a:lnTo>
                <a:lnTo>
                  <a:pt x="113780" y="127074"/>
                </a:lnTo>
                <a:lnTo>
                  <a:pt x="112256" y="127793"/>
                </a:lnTo>
                <a:lnTo>
                  <a:pt x="120364" y="127793"/>
                </a:lnTo>
                <a:lnTo>
                  <a:pt x="124748" y="122668"/>
                </a:lnTo>
                <a:lnTo>
                  <a:pt x="132676" y="110469"/>
                </a:lnTo>
                <a:lnTo>
                  <a:pt x="128075" y="106936"/>
                </a:lnTo>
                <a:close/>
              </a:path>
              <a:path w="142240" h="142875">
                <a:moveTo>
                  <a:pt x="141914" y="3277"/>
                </a:moveTo>
                <a:lnTo>
                  <a:pt x="118992" y="3277"/>
                </a:lnTo>
                <a:lnTo>
                  <a:pt x="112051" y="26789"/>
                </a:lnTo>
                <a:lnTo>
                  <a:pt x="107757" y="39172"/>
                </a:lnTo>
                <a:lnTo>
                  <a:pt x="85668" y="81325"/>
                </a:lnTo>
                <a:lnTo>
                  <a:pt x="58135" y="114846"/>
                </a:lnTo>
                <a:lnTo>
                  <a:pt x="40372" y="125949"/>
                </a:lnTo>
                <a:lnTo>
                  <a:pt x="56457" y="125949"/>
                </a:lnTo>
                <a:lnTo>
                  <a:pt x="60294" y="122927"/>
                </a:lnTo>
                <a:lnTo>
                  <a:pt x="69021" y="113908"/>
                </a:lnTo>
                <a:lnTo>
                  <a:pt x="78096" y="103944"/>
                </a:lnTo>
                <a:lnTo>
                  <a:pt x="87246" y="94094"/>
                </a:lnTo>
                <a:lnTo>
                  <a:pt x="95954" y="85651"/>
                </a:lnTo>
                <a:lnTo>
                  <a:pt x="117429" y="85651"/>
                </a:lnTo>
                <a:lnTo>
                  <a:pt x="141914" y="3277"/>
                </a:lnTo>
                <a:close/>
              </a:path>
              <a:path w="142240" h="142875">
                <a:moveTo>
                  <a:pt x="50250" y="0"/>
                </a:moveTo>
                <a:lnTo>
                  <a:pt x="8672" y="21882"/>
                </a:lnTo>
                <a:lnTo>
                  <a:pt x="0" y="32943"/>
                </a:lnTo>
                <a:lnTo>
                  <a:pt x="4753" y="36335"/>
                </a:lnTo>
                <a:lnTo>
                  <a:pt x="13742" y="26478"/>
                </a:lnTo>
                <a:lnTo>
                  <a:pt x="19509" y="20779"/>
                </a:lnTo>
                <a:lnTo>
                  <a:pt x="24615" y="17707"/>
                </a:lnTo>
                <a:lnTo>
                  <a:pt x="27169" y="16939"/>
                </a:lnTo>
                <a:lnTo>
                  <a:pt x="59950" y="16939"/>
                </a:lnTo>
                <a:lnTo>
                  <a:pt x="60134" y="15581"/>
                </a:lnTo>
                <a:lnTo>
                  <a:pt x="60134" y="11007"/>
                </a:lnTo>
                <a:lnTo>
                  <a:pt x="58828" y="7265"/>
                </a:lnTo>
                <a:lnTo>
                  <a:pt x="53609" y="1452"/>
                </a:lnTo>
                <a:lnTo>
                  <a:pt x="50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444829" y="4044814"/>
            <a:ext cx="193040" cy="209550"/>
          </a:xfrm>
          <a:custGeom>
            <a:avLst/>
            <a:gdLst/>
            <a:ahLst/>
            <a:cxnLst/>
            <a:rect l="l" t="t" r="r" b="b"/>
            <a:pathLst>
              <a:path w="193040" h="209550">
                <a:moveTo>
                  <a:pt x="129517" y="0"/>
                </a:moveTo>
                <a:lnTo>
                  <a:pt x="54598" y="0"/>
                </a:lnTo>
                <a:lnTo>
                  <a:pt x="52450" y="5736"/>
                </a:lnTo>
                <a:lnTo>
                  <a:pt x="65232" y="5890"/>
                </a:lnTo>
                <a:lnTo>
                  <a:pt x="70572" y="6995"/>
                </a:lnTo>
                <a:lnTo>
                  <a:pt x="76194" y="11417"/>
                </a:lnTo>
                <a:lnTo>
                  <a:pt x="77602" y="14422"/>
                </a:lnTo>
                <a:lnTo>
                  <a:pt x="77602" y="22538"/>
                </a:lnTo>
                <a:lnTo>
                  <a:pt x="76014" y="30055"/>
                </a:lnTo>
                <a:lnTo>
                  <a:pt x="72845" y="40741"/>
                </a:lnTo>
                <a:lnTo>
                  <a:pt x="35515" y="171612"/>
                </a:lnTo>
                <a:lnTo>
                  <a:pt x="18246" y="200916"/>
                </a:lnTo>
                <a:lnTo>
                  <a:pt x="15382" y="202247"/>
                </a:lnTo>
                <a:lnTo>
                  <a:pt x="9968" y="203015"/>
                </a:lnTo>
                <a:lnTo>
                  <a:pt x="1992" y="203221"/>
                </a:lnTo>
                <a:lnTo>
                  <a:pt x="0" y="208956"/>
                </a:lnTo>
                <a:lnTo>
                  <a:pt x="85825" y="208849"/>
                </a:lnTo>
                <a:lnTo>
                  <a:pt x="135082" y="200203"/>
                </a:lnTo>
                <a:lnTo>
                  <a:pt x="138701" y="198301"/>
                </a:lnTo>
                <a:lnTo>
                  <a:pt x="80362" y="198301"/>
                </a:lnTo>
                <a:lnTo>
                  <a:pt x="69272" y="197716"/>
                </a:lnTo>
                <a:lnTo>
                  <a:pt x="54792" y="196114"/>
                </a:lnTo>
                <a:lnTo>
                  <a:pt x="81128" y="103249"/>
                </a:lnTo>
                <a:lnTo>
                  <a:pt x="151936" y="103249"/>
                </a:lnTo>
                <a:lnTo>
                  <a:pt x="148505" y="94690"/>
                </a:lnTo>
                <a:lnTo>
                  <a:pt x="151671" y="93416"/>
                </a:lnTo>
                <a:lnTo>
                  <a:pt x="95629" y="93416"/>
                </a:lnTo>
                <a:lnTo>
                  <a:pt x="90825" y="93143"/>
                </a:lnTo>
                <a:lnTo>
                  <a:pt x="84183" y="92596"/>
                </a:lnTo>
                <a:lnTo>
                  <a:pt x="107002" y="12496"/>
                </a:lnTo>
                <a:lnTo>
                  <a:pt x="108114" y="12266"/>
                </a:lnTo>
                <a:lnTo>
                  <a:pt x="117290" y="11226"/>
                </a:lnTo>
                <a:lnTo>
                  <a:pt x="172581" y="11226"/>
                </a:lnTo>
                <a:lnTo>
                  <a:pt x="170729" y="9956"/>
                </a:lnTo>
                <a:lnTo>
                  <a:pt x="155322" y="3239"/>
                </a:lnTo>
                <a:lnTo>
                  <a:pt x="142986" y="809"/>
                </a:lnTo>
                <a:lnTo>
                  <a:pt x="129517" y="0"/>
                </a:lnTo>
                <a:close/>
              </a:path>
              <a:path w="193040" h="209550">
                <a:moveTo>
                  <a:pt x="151936" y="103249"/>
                </a:moveTo>
                <a:lnTo>
                  <a:pt x="90021" y="103249"/>
                </a:lnTo>
                <a:lnTo>
                  <a:pt x="101134" y="103528"/>
                </a:lnTo>
                <a:lnTo>
                  <a:pt x="113764" y="105724"/>
                </a:lnTo>
                <a:lnTo>
                  <a:pt x="125057" y="110676"/>
                </a:lnTo>
                <a:lnTo>
                  <a:pt x="135618" y="119059"/>
                </a:lnTo>
                <a:lnTo>
                  <a:pt x="141001" y="130270"/>
                </a:lnTo>
                <a:lnTo>
                  <a:pt x="142795" y="144242"/>
                </a:lnTo>
                <a:lnTo>
                  <a:pt x="141468" y="156106"/>
                </a:lnTo>
                <a:lnTo>
                  <a:pt x="117368" y="188309"/>
                </a:lnTo>
                <a:lnTo>
                  <a:pt x="80362" y="198301"/>
                </a:lnTo>
                <a:lnTo>
                  <a:pt x="138701" y="198301"/>
                </a:lnTo>
                <a:lnTo>
                  <a:pt x="169746" y="164620"/>
                </a:lnTo>
                <a:lnTo>
                  <a:pt x="173591" y="138443"/>
                </a:lnTo>
                <a:lnTo>
                  <a:pt x="170162" y="127030"/>
                </a:lnTo>
                <a:lnTo>
                  <a:pt x="162090" y="114938"/>
                </a:lnTo>
                <a:lnTo>
                  <a:pt x="152713" y="105188"/>
                </a:lnTo>
                <a:lnTo>
                  <a:pt x="151936" y="103249"/>
                </a:lnTo>
                <a:close/>
              </a:path>
              <a:path w="193040" h="209550">
                <a:moveTo>
                  <a:pt x="172581" y="11226"/>
                </a:moveTo>
                <a:lnTo>
                  <a:pt x="117290" y="11226"/>
                </a:lnTo>
                <a:lnTo>
                  <a:pt x="133991" y="11783"/>
                </a:lnTo>
                <a:lnTo>
                  <a:pt x="145471" y="16077"/>
                </a:lnTo>
                <a:lnTo>
                  <a:pt x="156289" y="24720"/>
                </a:lnTo>
                <a:lnTo>
                  <a:pt x="160124" y="35448"/>
                </a:lnTo>
                <a:lnTo>
                  <a:pt x="160984" y="52176"/>
                </a:lnTo>
                <a:lnTo>
                  <a:pt x="157524" y="62810"/>
                </a:lnTo>
                <a:lnTo>
                  <a:pt x="127033" y="89725"/>
                </a:lnTo>
                <a:lnTo>
                  <a:pt x="98593" y="93416"/>
                </a:lnTo>
                <a:lnTo>
                  <a:pt x="151671" y="93416"/>
                </a:lnTo>
                <a:lnTo>
                  <a:pt x="186882" y="66258"/>
                </a:lnTo>
                <a:lnTo>
                  <a:pt x="192453" y="40539"/>
                </a:lnTo>
                <a:lnTo>
                  <a:pt x="189185" y="30046"/>
                </a:lnTo>
                <a:lnTo>
                  <a:pt x="180357" y="16562"/>
                </a:lnTo>
                <a:lnTo>
                  <a:pt x="172581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747740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4" h="142875">
                <a:moveTo>
                  <a:pt x="14649" y="117999"/>
                </a:moveTo>
                <a:lnTo>
                  <a:pt x="8227" y="117999"/>
                </a:lnTo>
                <a:lnTo>
                  <a:pt x="5518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62" y="141143"/>
                </a:lnTo>
                <a:lnTo>
                  <a:pt x="10642" y="142581"/>
                </a:lnTo>
                <a:lnTo>
                  <a:pt x="15678" y="142554"/>
                </a:lnTo>
                <a:lnTo>
                  <a:pt x="24808" y="139641"/>
                </a:lnTo>
                <a:lnTo>
                  <a:pt x="38249" y="129481"/>
                </a:lnTo>
                <a:lnTo>
                  <a:pt x="41069" y="126193"/>
                </a:lnTo>
                <a:lnTo>
                  <a:pt x="26287" y="126193"/>
                </a:lnTo>
                <a:lnTo>
                  <a:pt x="24278" y="125049"/>
                </a:lnTo>
                <a:lnTo>
                  <a:pt x="18063" y="119587"/>
                </a:lnTo>
                <a:lnTo>
                  <a:pt x="14649" y="117999"/>
                </a:lnTo>
                <a:close/>
              </a:path>
              <a:path w="146684" h="142875">
                <a:moveTo>
                  <a:pt x="94426" y="85578"/>
                </a:moveTo>
                <a:lnTo>
                  <a:pt x="71090" y="85578"/>
                </a:lnTo>
                <a:lnTo>
                  <a:pt x="75346" y="104321"/>
                </a:lnTo>
                <a:lnTo>
                  <a:pt x="91199" y="142581"/>
                </a:lnTo>
                <a:lnTo>
                  <a:pt x="100637" y="142581"/>
                </a:lnTo>
                <a:lnTo>
                  <a:pt x="105310" y="140354"/>
                </a:lnTo>
                <a:lnTo>
                  <a:pt x="110998" y="135767"/>
                </a:lnTo>
                <a:lnTo>
                  <a:pt x="120102" y="127223"/>
                </a:lnTo>
                <a:lnTo>
                  <a:pt x="121802" y="125117"/>
                </a:lnTo>
                <a:lnTo>
                  <a:pt x="107109" y="125117"/>
                </a:lnTo>
                <a:lnTo>
                  <a:pt x="105827" y="124334"/>
                </a:lnTo>
                <a:lnTo>
                  <a:pt x="103253" y="121202"/>
                </a:lnTo>
                <a:lnTo>
                  <a:pt x="101671" y="116419"/>
                </a:lnTo>
                <a:lnTo>
                  <a:pt x="94426" y="85578"/>
                </a:lnTo>
                <a:close/>
              </a:path>
              <a:path w="146684" h="142875">
                <a:moveTo>
                  <a:pt x="74393" y="12291"/>
                </a:moveTo>
                <a:lnTo>
                  <a:pt x="38967" y="12291"/>
                </a:lnTo>
                <a:lnTo>
                  <a:pt x="44453" y="13704"/>
                </a:lnTo>
                <a:lnTo>
                  <a:pt x="51909" y="19354"/>
                </a:lnTo>
                <a:lnTo>
                  <a:pt x="67188" y="72192"/>
                </a:lnTo>
                <a:lnTo>
                  <a:pt x="63476" y="79304"/>
                </a:lnTo>
                <a:lnTo>
                  <a:pt x="38879" y="116974"/>
                </a:lnTo>
                <a:lnTo>
                  <a:pt x="28893" y="126193"/>
                </a:lnTo>
                <a:lnTo>
                  <a:pt x="41069" y="126193"/>
                </a:lnTo>
                <a:lnTo>
                  <a:pt x="45157" y="121426"/>
                </a:lnTo>
                <a:lnTo>
                  <a:pt x="52907" y="111307"/>
                </a:lnTo>
                <a:lnTo>
                  <a:pt x="61539" y="99300"/>
                </a:lnTo>
                <a:lnTo>
                  <a:pt x="71090" y="85578"/>
                </a:lnTo>
                <a:lnTo>
                  <a:pt x="94426" y="85578"/>
                </a:lnTo>
                <a:lnTo>
                  <a:pt x="87409" y="55706"/>
                </a:lnTo>
                <a:lnTo>
                  <a:pt x="95592" y="42113"/>
                </a:lnTo>
                <a:lnTo>
                  <a:pt x="98743" y="37723"/>
                </a:lnTo>
                <a:lnTo>
                  <a:pt x="82629" y="37723"/>
                </a:lnTo>
                <a:lnTo>
                  <a:pt x="78846" y="23749"/>
                </a:lnTo>
                <a:lnTo>
                  <a:pt x="76172" y="15991"/>
                </a:lnTo>
                <a:lnTo>
                  <a:pt x="74393" y="12291"/>
                </a:lnTo>
                <a:close/>
              </a:path>
              <a:path w="146684" h="142875">
                <a:moveTo>
                  <a:pt x="129573" y="103351"/>
                </a:moveTo>
                <a:lnTo>
                  <a:pt x="110464" y="125117"/>
                </a:lnTo>
                <a:lnTo>
                  <a:pt x="121802" y="125117"/>
                </a:lnTo>
                <a:lnTo>
                  <a:pt x="128082" y="117340"/>
                </a:lnTo>
                <a:lnTo>
                  <a:pt x="134938" y="106117"/>
                </a:lnTo>
                <a:lnTo>
                  <a:pt x="129573" y="103351"/>
                </a:lnTo>
                <a:close/>
              </a:path>
              <a:path w="146684" h="142875">
                <a:moveTo>
                  <a:pt x="136499" y="0"/>
                </a:moveTo>
                <a:lnTo>
                  <a:pt x="129231" y="0"/>
                </a:lnTo>
                <a:lnTo>
                  <a:pt x="126556" y="520"/>
                </a:lnTo>
                <a:lnTo>
                  <a:pt x="97944" y="25133"/>
                </a:lnTo>
                <a:lnTo>
                  <a:pt x="82629" y="37723"/>
                </a:lnTo>
                <a:lnTo>
                  <a:pt x="98743" y="37723"/>
                </a:lnTo>
                <a:lnTo>
                  <a:pt x="103001" y="31797"/>
                </a:lnTo>
                <a:lnTo>
                  <a:pt x="109575" y="24825"/>
                </a:lnTo>
                <a:lnTo>
                  <a:pt x="112895" y="21932"/>
                </a:lnTo>
                <a:lnTo>
                  <a:pt x="115763" y="20485"/>
                </a:lnTo>
                <a:lnTo>
                  <a:pt x="144283" y="20485"/>
                </a:lnTo>
                <a:lnTo>
                  <a:pt x="145634" y="19170"/>
                </a:lnTo>
                <a:lnTo>
                  <a:pt x="146386" y="16440"/>
                </a:lnTo>
                <a:lnTo>
                  <a:pt x="146386" y="8978"/>
                </a:lnTo>
                <a:lnTo>
                  <a:pt x="145101" y="6038"/>
                </a:lnTo>
                <a:lnTo>
                  <a:pt x="139957" y="1207"/>
                </a:lnTo>
                <a:lnTo>
                  <a:pt x="136499" y="0"/>
                </a:lnTo>
                <a:close/>
              </a:path>
              <a:path w="146684" h="142875">
                <a:moveTo>
                  <a:pt x="144283" y="20485"/>
                </a:moveTo>
                <a:lnTo>
                  <a:pt x="119782" y="20485"/>
                </a:lnTo>
                <a:lnTo>
                  <a:pt x="122953" y="21360"/>
                </a:lnTo>
                <a:lnTo>
                  <a:pt x="127680" y="23110"/>
                </a:lnTo>
                <a:lnTo>
                  <a:pt x="130093" y="24091"/>
                </a:lnTo>
                <a:lnTo>
                  <a:pt x="132353" y="24582"/>
                </a:lnTo>
                <a:lnTo>
                  <a:pt x="138088" y="24582"/>
                </a:lnTo>
                <a:lnTo>
                  <a:pt x="141307" y="23267"/>
                </a:lnTo>
                <a:lnTo>
                  <a:pt x="144283" y="20485"/>
                </a:lnTo>
                <a:close/>
              </a:path>
              <a:path w="146684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2" y="12393"/>
                </a:lnTo>
                <a:lnTo>
                  <a:pt x="74393" y="12291"/>
                </a:lnTo>
                <a:lnTo>
                  <a:pt x="73607" y="10656"/>
                </a:lnTo>
                <a:lnTo>
                  <a:pt x="69814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83095" y="4039899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2" y="0"/>
                </a:moveTo>
                <a:lnTo>
                  <a:pt x="171646" y="0"/>
                </a:lnTo>
                <a:lnTo>
                  <a:pt x="45352" y="171846"/>
                </a:lnTo>
                <a:lnTo>
                  <a:pt x="35811" y="184581"/>
                </a:lnTo>
                <a:lnTo>
                  <a:pt x="1685" y="208137"/>
                </a:lnTo>
                <a:lnTo>
                  <a:pt x="0" y="213873"/>
                </a:lnTo>
                <a:lnTo>
                  <a:pt x="61014" y="213873"/>
                </a:lnTo>
                <a:lnTo>
                  <a:pt x="62699" y="208137"/>
                </a:lnTo>
                <a:lnTo>
                  <a:pt x="56567" y="207932"/>
                </a:lnTo>
                <a:lnTo>
                  <a:pt x="52170" y="206667"/>
                </a:lnTo>
                <a:lnTo>
                  <a:pt x="46855" y="202015"/>
                </a:lnTo>
                <a:lnTo>
                  <a:pt x="45605" y="199392"/>
                </a:lnTo>
                <a:lnTo>
                  <a:pt x="45528" y="193561"/>
                </a:lnTo>
                <a:lnTo>
                  <a:pt x="46141" y="190957"/>
                </a:lnTo>
                <a:lnTo>
                  <a:pt x="48591" y="185383"/>
                </a:lnTo>
                <a:lnTo>
                  <a:pt x="51607" y="180801"/>
                </a:lnTo>
                <a:lnTo>
                  <a:pt x="56413" y="174424"/>
                </a:lnTo>
                <a:lnTo>
                  <a:pt x="78008" y="145040"/>
                </a:lnTo>
                <a:lnTo>
                  <a:pt x="162832" y="145040"/>
                </a:lnTo>
                <a:lnTo>
                  <a:pt x="163883" y="134387"/>
                </a:lnTo>
                <a:lnTo>
                  <a:pt x="85841" y="134387"/>
                </a:lnTo>
                <a:lnTo>
                  <a:pt x="145721" y="52956"/>
                </a:lnTo>
                <a:lnTo>
                  <a:pt x="171917" y="52956"/>
                </a:lnTo>
                <a:lnTo>
                  <a:pt x="177142" y="0"/>
                </a:lnTo>
                <a:close/>
              </a:path>
              <a:path w="186054" h="213995">
                <a:moveTo>
                  <a:pt x="185727" y="208137"/>
                </a:moveTo>
                <a:lnTo>
                  <a:pt x="104024" y="208137"/>
                </a:lnTo>
                <a:lnTo>
                  <a:pt x="102339" y="213873"/>
                </a:lnTo>
                <a:lnTo>
                  <a:pt x="184042" y="213873"/>
                </a:lnTo>
                <a:lnTo>
                  <a:pt x="185727" y="208137"/>
                </a:lnTo>
                <a:close/>
              </a:path>
              <a:path w="186054" h="213995">
                <a:moveTo>
                  <a:pt x="162832" y="145040"/>
                </a:moveTo>
                <a:lnTo>
                  <a:pt x="136582" y="145040"/>
                </a:lnTo>
                <a:lnTo>
                  <a:pt x="133917" y="171846"/>
                </a:lnTo>
                <a:lnTo>
                  <a:pt x="132905" y="183532"/>
                </a:lnTo>
                <a:lnTo>
                  <a:pt x="131829" y="191001"/>
                </a:lnTo>
                <a:lnTo>
                  <a:pt x="130705" y="194169"/>
                </a:lnTo>
                <a:lnTo>
                  <a:pt x="129068" y="198674"/>
                </a:lnTo>
                <a:lnTo>
                  <a:pt x="126770" y="201896"/>
                </a:lnTo>
                <a:lnTo>
                  <a:pt x="123804" y="203835"/>
                </a:lnTo>
                <a:lnTo>
                  <a:pt x="119613" y="206702"/>
                </a:lnTo>
                <a:lnTo>
                  <a:pt x="114197" y="208137"/>
                </a:lnTo>
                <a:lnTo>
                  <a:pt x="177855" y="208137"/>
                </a:lnTo>
                <a:lnTo>
                  <a:pt x="172260" y="207422"/>
                </a:lnTo>
                <a:lnTo>
                  <a:pt x="165615" y="204562"/>
                </a:lnTo>
                <a:lnTo>
                  <a:pt x="162982" y="202363"/>
                </a:lnTo>
                <a:lnTo>
                  <a:pt x="160926" y="199229"/>
                </a:lnTo>
                <a:lnTo>
                  <a:pt x="159508" y="197241"/>
                </a:lnTo>
                <a:lnTo>
                  <a:pt x="158751" y="194169"/>
                </a:lnTo>
                <a:lnTo>
                  <a:pt x="158739" y="187479"/>
                </a:lnTo>
                <a:lnTo>
                  <a:pt x="159150" y="182162"/>
                </a:lnTo>
                <a:lnTo>
                  <a:pt x="160196" y="171761"/>
                </a:lnTo>
                <a:lnTo>
                  <a:pt x="162832" y="145040"/>
                </a:lnTo>
                <a:close/>
              </a:path>
              <a:path w="186054" h="213995">
                <a:moveTo>
                  <a:pt x="171917" y="52956"/>
                </a:moveTo>
                <a:lnTo>
                  <a:pt x="145721" y="52956"/>
                </a:lnTo>
                <a:lnTo>
                  <a:pt x="137632" y="134387"/>
                </a:lnTo>
                <a:lnTo>
                  <a:pt x="163883" y="134387"/>
                </a:lnTo>
                <a:lnTo>
                  <a:pt x="171917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923050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6" y="117999"/>
                </a:moveTo>
                <a:lnTo>
                  <a:pt x="8223" y="117999"/>
                </a:lnTo>
                <a:lnTo>
                  <a:pt x="5515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58" y="141143"/>
                </a:lnTo>
                <a:lnTo>
                  <a:pt x="10638" y="142581"/>
                </a:lnTo>
                <a:lnTo>
                  <a:pt x="15677" y="142554"/>
                </a:lnTo>
                <a:lnTo>
                  <a:pt x="24806" y="139641"/>
                </a:lnTo>
                <a:lnTo>
                  <a:pt x="38247" y="129481"/>
                </a:lnTo>
                <a:lnTo>
                  <a:pt x="41067" y="126193"/>
                </a:lnTo>
                <a:lnTo>
                  <a:pt x="26283" y="126193"/>
                </a:lnTo>
                <a:lnTo>
                  <a:pt x="24278" y="125049"/>
                </a:lnTo>
                <a:lnTo>
                  <a:pt x="18059" y="119587"/>
                </a:lnTo>
                <a:lnTo>
                  <a:pt x="14646" y="117999"/>
                </a:lnTo>
                <a:close/>
              </a:path>
              <a:path w="146685" h="142875">
                <a:moveTo>
                  <a:pt x="94425" y="85579"/>
                </a:moveTo>
                <a:lnTo>
                  <a:pt x="71087" y="85579"/>
                </a:lnTo>
                <a:lnTo>
                  <a:pt x="75343" y="104322"/>
                </a:lnTo>
                <a:lnTo>
                  <a:pt x="91196" y="142581"/>
                </a:lnTo>
                <a:lnTo>
                  <a:pt x="100634" y="142581"/>
                </a:lnTo>
                <a:lnTo>
                  <a:pt x="105310" y="140354"/>
                </a:lnTo>
                <a:lnTo>
                  <a:pt x="110997" y="135768"/>
                </a:lnTo>
                <a:lnTo>
                  <a:pt x="120100" y="127224"/>
                </a:lnTo>
                <a:lnTo>
                  <a:pt x="121801" y="125117"/>
                </a:lnTo>
                <a:lnTo>
                  <a:pt x="107105" y="125117"/>
                </a:lnTo>
                <a:lnTo>
                  <a:pt x="105824" y="124334"/>
                </a:lnTo>
                <a:lnTo>
                  <a:pt x="103249" y="121202"/>
                </a:lnTo>
                <a:lnTo>
                  <a:pt x="101671" y="116419"/>
                </a:lnTo>
                <a:lnTo>
                  <a:pt x="94425" y="85579"/>
                </a:lnTo>
                <a:close/>
              </a:path>
              <a:path w="146685" h="142875">
                <a:moveTo>
                  <a:pt x="74390" y="12291"/>
                </a:moveTo>
                <a:lnTo>
                  <a:pt x="38963" y="12291"/>
                </a:lnTo>
                <a:lnTo>
                  <a:pt x="44453" y="13704"/>
                </a:lnTo>
                <a:lnTo>
                  <a:pt x="51906" y="19354"/>
                </a:lnTo>
                <a:lnTo>
                  <a:pt x="67185" y="72191"/>
                </a:lnTo>
                <a:lnTo>
                  <a:pt x="63475" y="79302"/>
                </a:lnTo>
                <a:lnTo>
                  <a:pt x="38877" y="116974"/>
                </a:lnTo>
                <a:lnTo>
                  <a:pt x="28889" y="126193"/>
                </a:lnTo>
                <a:lnTo>
                  <a:pt x="41067" y="126193"/>
                </a:lnTo>
                <a:lnTo>
                  <a:pt x="45155" y="121426"/>
                </a:lnTo>
                <a:lnTo>
                  <a:pt x="52905" y="111308"/>
                </a:lnTo>
                <a:lnTo>
                  <a:pt x="61536" y="99300"/>
                </a:lnTo>
                <a:lnTo>
                  <a:pt x="71087" y="85579"/>
                </a:lnTo>
                <a:lnTo>
                  <a:pt x="94425" y="85579"/>
                </a:lnTo>
                <a:lnTo>
                  <a:pt x="87407" y="55706"/>
                </a:lnTo>
                <a:lnTo>
                  <a:pt x="95589" y="42113"/>
                </a:lnTo>
                <a:lnTo>
                  <a:pt x="98741" y="37723"/>
                </a:lnTo>
                <a:lnTo>
                  <a:pt x="82626" y="37723"/>
                </a:lnTo>
                <a:lnTo>
                  <a:pt x="78843" y="23749"/>
                </a:lnTo>
                <a:lnTo>
                  <a:pt x="76169" y="15991"/>
                </a:lnTo>
                <a:lnTo>
                  <a:pt x="74390" y="12291"/>
                </a:lnTo>
                <a:close/>
              </a:path>
              <a:path w="146685" h="142875">
                <a:moveTo>
                  <a:pt x="129570" y="103351"/>
                </a:moveTo>
                <a:lnTo>
                  <a:pt x="110460" y="125117"/>
                </a:lnTo>
                <a:lnTo>
                  <a:pt x="121801" y="125117"/>
                </a:lnTo>
                <a:lnTo>
                  <a:pt x="128080" y="117340"/>
                </a:lnTo>
                <a:lnTo>
                  <a:pt x="134936" y="106117"/>
                </a:lnTo>
                <a:lnTo>
                  <a:pt x="129570" y="103351"/>
                </a:lnTo>
                <a:close/>
              </a:path>
              <a:path w="146685" h="142875">
                <a:moveTo>
                  <a:pt x="136495" y="0"/>
                </a:moveTo>
                <a:lnTo>
                  <a:pt x="129231" y="0"/>
                </a:lnTo>
                <a:lnTo>
                  <a:pt x="126554" y="520"/>
                </a:lnTo>
                <a:lnTo>
                  <a:pt x="97944" y="25133"/>
                </a:lnTo>
                <a:lnTo>
                  <a:pt x="82626" y="37723"/>
                </a:lnTo>
                <a:lnTo>
                  <a:pt x="98741" y="37723"/>
                </a:lnTo>
                <a:lnTo>
                  <a:pt x="103000" y="31797"/>
                </a:lnTo>
                <a:lnTo>
                  <a:pt x="109573" y="24825"/>
                </a:lnTo>
                <a:lnTo>
                  <a:pt x="112895" y="21932"/>
                </a:lnTo>
                <a:lnTo>
                  <a:pt x="115763" y="20485"/>
                </a:lnTo>
                <a:lnTo>
                  <a:pt x="144281" y="20485"/>
                </a:lnTo>
                <a:lnTo>
                  <a:pt x="145630" y="19170"/>
                </a:lnTo>
                <a:lnTo>
                  <a:pt x="146386" y="16440"/>
                </a:lnTo>
                <a:lnTo>
                  <a:pt x="146386" y="8978"/>
                </a:lnTo>
                <a:lnTo>
                  <a:pt x="145101" y="6038"/>
                </a:lnTo>
                <a:lnTo>
                  <a:pt x="139953" y="1207"/>
                </a:lnTo>
                <a:lnTo>
                  <a:pt x="136495" y="0"/>
                </a:lnTo>
                <a:close/>
              </a:path>
              <a:path w="146685" h="142875">
                <a:moveTo>
                  <a:pt x="144281" y="20485"/>
                </a:moveTo>
                <a:lnTo>
                  <a:pt x="119782" y="20485"/>
                </a:lnTo>
                <a:lnTo>
                  <a:pt x="122949" y="21360"/>
                </a:lnTo>
                <a:lnTo>
                  <a:pt x="127678" y="23110"/>
                </a:lnTo>
                <a:lnTo>
                  <a:pt x="130089" y="24091"/>
                </a:lnTo>
                <a:lnTo>
                  <a:pt x="132350" y="24582"/>
                </a:lnTo>
                <a:lnTo>
                  <a:pt x="138084" y="24582"/>
                </a:lnTo>
                <a:lnTo>
                  <a:pt x="141304" y="23267"/>
                </a:lnTo>
                <a:lnTo>
                  <a:pt x="144281" y="20485"/>
                </a:lnTo>
                <a:close/>
              </a:path>
              <a:path w="146685" h="142875">
                <a:moveTo>
                  <a:pt x="64782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38" y="12393"/>
                </a:lnTo>
                <a:lnTo>
                  <a:pt x="74390" y="12291"/>
                </a:lnTo>
                <a:lnTo>
                  <a:pt x="73605" y="10656"/>
                </a:lnTo>
                <a:lnTo>
                  <a:pt x="69810" y="5326"/>
                </a:lnTo>
                <a:lnTo>
                  <a:pt x="64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58403" y="4039899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4" h="213995">
                <a:moveTo>
                  <a:pt x="177142" y="0"/>
                </a:moveTo>
                <a:lnTo>
                  <a:pt x="171649" y="0"/>
                </a:lnTo>
                <a:lnTo>
                  <a:pt x="45352" y="171846"/>
                </a:lnTo>
                <a:lnTo>
                  <a:pt x="35811" y="184581"/>
                </a:lnTo>
                <a:lnTo>
                  <a:pt x="1685" y="208137"/>
                </a:lnTo>
                <a:lnTo>
                  <a:pt x="0" y="213873"/>
                </a:lnTo>
                <a:lnTo>
                  <a:pt x="61014" y="213873"/>
                </a:lnTo>
                <a:lnTo>
                  <a:pt x="62703" y="208137"/>
                </a:lnTo>
                <a:lnTo>
                  <a:pt x="56568" y="207932"/>
                </a:lnTo>
                <a:lnTo>
                  <a:pt x="52174" y="206667"/>
                </a:lnTo>
                <a:lnTo>
                  <a:pt x="46855" y="202015"/>
                </a:lnTo>
                <a:lnTo>
                  <a:pt x="45605" y="199392"/>
                </a:lnTo>
                <a:lnTo>
                  <a:pt x="45528" y="193561"/>
                </a:lnTo>
                <a:lnTo>
                  <a:pt x="46141" y="190957"/>
                </a:lnTo>
                <a:lnTo>
                  <a:pt x="48596" y="185383"/>
                </a:lnTo>
                <a:lnTo>
                  <a:pt x="51611" y="180801"/>
                </a:lnTo>
                <a:lnTo>
                  <a:pt x="56417" y="174424"/>
                </a:lnTo>
                <a:lnTo>
                  <a:pt x="78008" y="145040"/>
                </a:lnTo>
                <a:lnTo>
                  <a:pt x="162834" y="145040"/>
                </a:lnTo>
                <a:lnTo>
                  <a:pt x="163885" y="134387"/>
                </a:lnTo>
                <a:lnTo>
                  <a:pt x="85843" y="134387"/>
                </a:lnTo>
                <a:lnTo>
                  <a:pt x="145721" y="52956"/>
                </a:lnTo>
                <a:lnTo>
                  <a:pt x="171918" y="52956"/>
                </a:lnTo>
                <a:lnTo>
                  <a:pt x="177142" y="0"/>
                </a:lnTo>
                <a:close/>
              </a:path>
              <a:path w="186054" h="213995">
                <a:moveTo>
                  <a:pt x="185732" y="208137"/>
                </a:moveTo>
                <a:lnTo>
                  <a:pt x="104024" y="208137"/>
                </a:lnTo>
                <a:lnTo>
                  <a:pt x="102339" y="213873"/>
                </a:lnTo>
                <a:lnTo>
                  <a:pt x="184043" y="213873"/>
                </a:lnTo>
                <a:lnTo>
                  <a:pt x="185732" y="208137"/>
                </a:lnTo>
                <a:close/>
              </a:path>
              <a:path w="186054" h="213995">
                <a:moveTo>
                  <a:pt x="162834" y="145040"/>
                </a:moveTo>
                <a:lnTo>
                  <a:pt x="136585" y="145040"/>
                </a:lnTo>
                <a:lnTo>
                  <a:pt x="133921" y="171846"/>
                </a:lnTo>
                <a:lnTo>
                  <a:pt x="132905" y="183532"/>
                </a:lnTo>
                <a:lnTo>
                  <a:pt x="131833" y="191001"/>
                </a:lnTo>
                <a:lnTo>
                  <a:pt x="129072" y="198674"/>
                </a:lnTo>
                <a:lnTo>
                  <a:pt x="126773" y="201896"/>
                </a:lnTo>
                <a:lnTo>
                  <a:pt x="123805" y="203835"/>
                </a:lnTo>
                <a:lnTo>
                  <a:pt x="119614" y="206702"/>
                </a:lnTo>
                <a:lnTo>
                  <a:pt x="114199" y="208137"/>
                </a:lnTo>
                <a:lnTo>
                  <a:pt x="177859" y="208137"/>
                </a:lnTo>
                <a:lnTo>
                  <a:pt x="172264" y="207422"/>
                </a:lnTo>
                <a:lnTo>
                  <a:pt x="165618" y="204562"/>
                </a:lnTo>
                <a:lnTo>
                  <a:pt x="162986" y="202363"/>
                </a:lnTo>
                <a:lnTo>
                  <a:pt x="160926" y="199229"/>
                </a:lnTo>
                <a:lnTo>
                  <a:pt x="159509" y="197241"/>
                </a:lnTo>
                <a:lnTo>
                  <a:pt x="158743" y="194120"/>
                </a:lnTo>
                <a:lnTo>
                  <a:pt x="158743" y="187479"/>
                </a:lnTo>
                <a:lnTo>
                  <a:pt x="159151" y="182162"/>
                </a:lnTo>
                <a:lnTo>
                  <a:pt x="160199" y="171761"/>
                </a:lnTo>
                <a:lnTo>
                  <a:pt x="162834" y="145040"/>
                </a:lnTo>
                <a:close/>
              </a:path>
              <a:path w="186054" h="213995">
                <a:moveTo>
                  <a:pt x="171918" y="52956"/>
                </a:moveTo>
                <a:lnTo>
                  <a:pt x="145721" y="52956"/>
                </a:lnTo>
                <a:lnTo>
                  <a:pt x="137632" y="134387"/>
                </a:lnTo>
                <a:lnTo>
                  <a:pt x="163885" y="134387"/>
                </a:lnTo>
                <a:lnTo>
                  <a:pt x="171918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130599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60" y="141143"/>
                </a:lnTo>
                <a:lnTo>
                  <a:pt x="10640" y="142581"/>
                </a:lnTo>
                <a:lnTo>
                  <a:pt x="15677" y="142554"/>
                </a:lnTo>
                <a:lnTo>
                  <a:pt x="24807" y="139641"/>
                </a:lnTo>
                <a:lnTo>
                  <a:pt x="38248" y="129482"/>
                </a:lnTo>
                <a:lnTo>
                  <a:pt x="41068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60" y="119587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5" y="104322"/>
                </a:lnTo>
                <a:lnTo>
                  <a:pt x="91198" y="142581"/>
                </a:lnTo>
                <a:lnTo>
                  <a:pt x="100637" y="142581"/>
                </a:lnTo>
                <a:lnTo>
                  <a:pt x="105309" y="140354"/>
                </a:lnTo>
                <a:lnTo>
                  <a:pt x="110997" y="135767"/>
                </a:lnTo>
                <a:lnTo>
                  <a:pt x="120101" y="127224"/>
                </a:lnTo>
                <a:lnTo>
                  <a:pt x="121801" y="125117"/>
                </a:lnTo>
                <a:lnTo>
                  <a:pt x="107106" y="125117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19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2" y="13704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3"/>
                </a:lnTo>
                <a:lnTo>
                  <a:pt x="38878" y="116974"/>
                </a:lnTo>
                <a:lnTo>
                  <a:pt x="28892" y="126193"/>
                </a:lnTo>
                <a:lnTo>
                  <a:pt x="41068" y="126193"/>
                </a:lnTo>
                <a:lnTo>
                  <a:pt x="45155" y="121426"/>
                </a:lnTo>
                <a:lnTo>
                  <a:pt x="52905" y="111308"/>
                </a:lnTo>
                <a:lnTo>
                  <a:pt x="61537" y="99300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3"/>
                </a:lnTo>
                <a:lnTo>
                  <a:pt x="82628" y="37723"/>
                </a:lnTo>
                <a:lnTo>
                  <a:pt x="78845" y="23749"/>
                </a:lnTo>
                <a:lnTo>
                  <a:pt x="76170" y="15991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1" y="125117"/>
                </a:lnTo>
                <a:lnTo>
                  <a:pt x="128080" y="117340"/>
                </a:lnTo>
                <a:lnTo>
                  <a:pt x="134937" y="106117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8" y="37723"/>
                </a:lnTo>
                <a:lnTo>
                  <a:pt x="98742" y="37723"/>
                </a:lnTo>
                <a:lnTo>
                  <a:pt x="103000" y="31797"/>
                </a:lnTo>
                <a:lnTo>
                  <a:pt x="109573" y="24825"/>
                </a:lnTo>
                <a:lnTo>
                  <a:pt x="112895" y="21932"/>
                </a:lnTo>
                <a:lnTo>
                  <a:pt x="115761" y="20485"/>
                </a:lnTo>
                <a:lnTo>
                  <a:pt x="144282" y="20485"/>
                </a:lnTo>
                <a:lnTo>
                  <a:pt x="145633" y="19170"/>
                </a:lnTo>
                <a:lnTo>
                  <a:pt x="146386" y="16440"/>
                </a:lnTo>
                <a:lnTo>
                  <a:pt x="146386" y="8978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5"/>
                </a:moveTo>
                <a:lnTo>
                  <a:pt x="119782" y="20485"/>
                </a:lnTo>
                <a:lnTo>
                  <a:pt x="122952" y="21360"/>
                </a:lnTo>
                <a:lnTo>
                  <a:pt x="127679" y="23110"/>
                </a:lnTo>
                <a:lnTo>
                  <a:pt x="130089" y="24091"/>
                </a:lnTo>
                <a:lnTo>
                  <a:pt x="132353" y="24582"/>
                </a:lnTo>
                <a:lnTo>
                  <a:pt x="138085" y="24582"/>
                </a:lnTo>
                <a:lnTo>
                  <a:pt x="141305" y="23267"/>
                </a:lnTo>
                <a:lnTo>
                  <a:pt x="144282" y="20485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6"/>
                </a:lnTo>
                <a:lnTo>
                  <a:pt x="69811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835024" y="4114467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8"/>
                </a:moveTo>
                <a:lnTo>
                  <a:pt x="8225" y="117998"/>
                </a:lnTo>
                <a:lnTo>
                  <a:pt x="5516" y="119091"/>
                </a:lnTo>
                <a:lnTo>
                  <a:pt x="1103" y="123461"/>
                </a:lnTo>
                <a:lnTo>
                  <a:pt x="0" y="126193"/>
                </a:lnTo>
                <a:lnTo>
                  <a:pt x="67" y="133311"/>
                </a:lnTo>
                <a:lnTo>
                  <a:pt x="1210" y="136081"/>
                </a:lnTo>
                <a:lnTo>
                  <a:pt x="3629" y="138267"/>
                </a:lnTo>
                <a:lnTo>
                  <a:pt x="6959" y="141142"/>
                </a:lnTo>
                <a:lnTo>
                  <a:pt x="10641" y="142581"/>
                </a:lnTo>
                <a:lnTo>
                  <a:pt x="15677" y="142554"/>
                </a:lnTo>
                <a:lnTo>
                  <a:pt x="24807" y="139641"/>
                </a:lnTo>
                <a:lnTo>
                  <a:pt x="38248" y="129482"/>
                </a:lnTo>
                <a:lnTo>
                  <a:pt x="41068" y="126193"/>
                </a:lnTo>
                <a:lnTo>
                  <a:pt x="26285" y="126193"/>
                </a:lnTo>
                <a:lnTo>
                  <a:pt x="24278" y="125049"/>
                </a:lnTo>
                <a:lnTo>
                  <a:pt x="18060" y="119585"/>
                </a:lnTo>
                <a:lnTo>
                  <a:pt x="14648" y="117998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5" y="104321"/>
                </a:lnTo>
                <a:lnTo>
                  <a:pt x="91198" y="142581"/>
                </a:lnTo>
                <a:lnTo>
                  <a:pt x="100637" y="142581"/>
                </a:lnTo>
                <a:lnTo>
                  <a:pt x="105309" y="140354"/>
                </a:lnTo>
                <a:lnTo>
                  <a:pt x="110999" y="135766"/>
                </a:lnTo>
                <a:lnTo>
                  <a:pt x="120102" y="127222"/>
                </a:lnTo>
                <a:lnTo>
                  <a:pt x="121801" y="125117"/>
                </a:lnTo>
                <a:lnTo>
                  <a:pt x="107106" y="125117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19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2" y="12291"/>
                </a:moveTo>
                <a:lnTo>
                  <a:pt x="38964" y="12291"/>
                </a:lnTo>
                <a:lnTo>
                  <a:pt x="44453" y="13703"/>
                </a:lnTo>
                <a:lnTo>
                  <a:pt x="51907" y="19354"/>
                </a:lnTo>
                <a:lnTo>
                  <a:pt x="67186" y="72191"/>
                </a:lnTo>
                <a:lnTo>
                  <a:pt x="63476" y="79302"/>
                </a:lnTo>
                <a:lnTo>
                  <a:pt x="38877" y="116974"/>
                </a:lnTo>
                <a:lnTo>
                  <a:pt x="28892" y="126193"/>
                </a:lnTo>
                <a:lnTo>
                  <a:pt x="41068" y="126193"/>
                </a:lnTo>
                <a:lnTo>
                  <a:pt x="45156" y="121426"/>
                </a:lnTo>
                <a:lnTo>
                  <a:pt x="52906" y="111308"/>
                </a:lnTo>
                <a:lnTo>
                  <a:pt x="61537" y="99300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3"/>
                </a:lnTo>
                <a:lnTo>
                  <a:pt x="82628" y="37723"/>
                </a:lnTo>
                <a:lnTo>
                  <a:pt x="78845" y="23748"/>
                </a:lnTo>
                <a:lnTo>
                  <a:pt x="76172" y="15990"/>
                </a:lnTo>
                <a:lnTo>
                  <a:pt x="74392" y="12291"/>
                </a:lnTo>
                <a:close/>
              </a:path>
              <a:path w="146685" h="142875">
                <a:moveTo>
                  <a:pt x="129571" y="103351"/>
                </a:moveTo>
                <a:lnTo>
                  <a:pt x="110463" y="125117"/>
                </a:lnTo>
                <a:lnTo>
                  <a:pt x="121801" y="125117"/>
                </a:lnTo>
                <a:lnTo>
                  <a:pt x="128082" y="117339"/>
                </a:lnTo>
                <a:lnTo>
                  <a:pt x="134938" y="106116"/>
                </a:lnTo>
                <a:lnTo>
                  <a:pt x="129571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19"/>
                </a:lnTo>
                <a:lnTo>
                  <a:pt x="97944" y="25133"/>
                </a:lnTo>
                <a:lnTo>
                  <a:pt x="82628" y="37723"/>
                </a:lnTo>
                <a:lnTo>
                  <a:pt x="98742" y="37723"/>
                </a:lnTo>
                <a:lnTo>
                  <a:pt x="103001" y="31796"/>
                </a:lnTo>
                <a:lnTo>
                  <a:pt x="109573" y="24825"/>
                </a:lnTo>
                <a:lnTo>
                  <a:pt x="112895" y="21931"/>
                </a:lnTo>
                <a:lnTo>
                  <a:pt x="115761" y="20485"/>
                </a:lnTo>
                <a:lnTo>
                  <a:pt x="144283" y="20485"/>
                </a:lnTo>
                <a:lnTo>
                  <a:pt x="145633" y="19170"/>
                </a:lnTo>
                <a:lnTo>
                  <a:pt x="146387" y="16440"/>
                </a:lnTo>
                <a:lnTo>
                  <a:pt x="146387" y="8978"/>
                </a:lnTo>
                <a:lnTo>
                  <a:pt x="145101" y="6038"/>
                </a:lnTo>
                <a:lnTo>
                  <a:pt x="139955" y="1207"/>
                </a:lnTo>
                <a:lnTo>
                  <a:pt x="136497" y="0"/>
                </a:lnTo>
                <a:close/>
              </a:path>
              <a:path w="146685" h="142875">
                <a:moveTo>
                  <a:pt x="144283" y="20485"/>
                </a:moveTo>
                <a:lnTo>
                  <a:pt x="119783" y="20485"/>
                </a:lnTo>
                <a:lnTo>
                  <a:pt x="122952" y="21360"/>
                </a:lnTo>
                <a:lnTo>
                  <a:pt x="127680" y="23110"/>
                </a:lnTo>
                <a:lnTo>
                  <a:pt x="130091" y="24091"/>
                </a:lnTo>
                <a:lnTo>
                  <a:pt x="132353" y="24582"/>
                </a:lnTo>
                <a:lnTo>
                  <a:pt x="138085" y="24582"/>
                </a:lnTo>
                <a:lnTo>
                  <a:pt x="141305" y="23267"/>
                </a:lnTo>
                <a:lnTo>
                  <a:pt x="144283" y="20485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4"/>
                </a:lnTo>
                <a:lnTo>
                  <a:pt x="23717" y="12598"/>
                </a:lnTo>
                <a:lnTo>
                  <a:pt x="26741" y="12393"/>
                </a:lnTo>
                <a:lnTo>
                  <a:pt x="74392" y="12291"/>
                </a:lnTo>
                <a:lnTo>
                  <a:pt x="73606" y="10656"/>
                </a:lnTo>
                <a:lnTo>
                  <a:pt x="69811" y="5326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336312" y="4034980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8" y="12854"/>
                </a:moveTo>
                <a:lnTo>
                  <a:pt x="32208" y="12854"/>
                </a:lnTo>
                <a:lnTo>
                  <a:pt x="35782" y="13775"/>
                </a:lnTo>
                <a:lnTo>
                  <a:pt x="38150" y="15619"/>
                </a:lnTo>
                <a:lnTo>
                  <a:pt x="39786" y="16951"/>
                </a:lnTo>
                <a:lnTo>
                  <a:pt x="40604" y="18949"/>
                </a:lnTo>
                <a:lnTo>
                  <a:pt x="40604" y="23762"/>
                </a:lnTo>
                <a:lnTo>
                  <a:pt x="38815" y="31036"/>
                </a:lnTo>
                <a:lnTo>
                  <a:pt x="35237" y="43430"/>
                </a:lnTo>
                <a:lnTo>
                  <a:pt x="0" y="211938"/>
                </a:lnTo>
                <a:lnTo>
                  <a:pt x="11937" y="217565"/>
                </a:lnTo>
                <a:lnTo>
                  <a:pt x="23795" y="220941"/>
                </a:lnTo>
                <a:lnTo>
                  <a:pt x="35613" y="222065"/>
                </a:lnTo>
                <a:lnTo>
                  <a:pt x="45727" y="221074"/>
                </a:lnTo>
                <a:lnTo>
                  <a:pt x="56572" y="217930"/>
                </a:lnTo>
                <a:lnTo>
                  <a:pt x="63522" y="214652"/>
                </a:lnTo>
                <a:lnTo>
                  <a:pt x="35613" y="214652"/>
                </a:lnTo>
                <a:lnTo>
                  <a:pt x="24152" y="212347"/>
                </a:lnTo>
                <a:lnTo>
                  <a:pt x="30829" y="138203"/>
                </a:lnTo>
                <a:lnTo>
                  <a:pt x="50191" y="106193"/>
                </a:lnTo>
                <a:lnTo>
                  <a:pt x="40042" y="106193"/>
                </a:lnTo>
                <a:lnTo>
                  <a:pt x="66918" y="12854"/>
                </a:lnTo>
                <a:close/>
              </a:path>
              <a:path w="368935" h="222250">
                <a:moveTo>
                  <a:pt x="115402" y="94235"/>
                </a:moveTo>
                <a:lnTo>
                  <a:pt x="82452" y="94235"/>
                </a:lnTo>
                <a:lnTo>
                  <a:pt x="87702" y="96887"/>
                </a:lnTo>
                <a:lnTo>
                  <a:pt x="93330" y="103735"/>
                </a:lnTo>
                <a:lnTo>
                  <a:pt x="97419" y="113563"/>
                </a:lnTo>
                <a:lnTo>
                  <a:pt x="98685" y="129373"/>
                </a:lnTo>
                <a:lnTo>
                  <a:pt x="97547" y="140258"/>
                </a:lnTo>
                <a:lnTo>
                  <a:pt x="84744" y="179388"/>
                </a:lnTo>
                <a:lnTo>
                  <a:pt x="47993" y="212948"/>
                </a:lnTo>
                <a:lnTo>
                  <a:pt x="35613" y="214652"/>
                </a:lnTo>
                <a:lnTo>
                  <a:pt x="63522" y="214652"/>
                </a:lnTo>
                <a:lnTo>
                  <a:pt x="98838" y="186826"/>
                </a:lnTo>
                <a:lnTo>
                  <a:pt x="118985" y="150476"/>
                </a:lnTo>
                <a:lnTo>
                  <a:pt x="123005" y="125340"/>
                </a:lnTo>
                <a:lnTo>
                  <a:pt x="122997" y="109640"/>
                </a:lnTo>
                <a:lnTo>
                  <a:pt x="118502" y="98211"/>
                </a:lnTo>
                <a:lnTo>
                  <a:pt x="115402" y="94235"/>
                </a:lnTo>
                <a:close/>
              </a:path>
              <a:path w="368935" h="222250">
                <a:moveTo>
                  <a:pt x="84657" y="79550"/>
                </a:moveTo>
                <a:lnTo>
                  <a:pt x="73772" y="81715"/>
                </a:lnTo>
                <a:lnTo>
                  <a:pt x="60056" y="88127"/>
                </a:lnTo>
                <a:lnTo>
                  <a:pt x="50603" y="95688"/>
                </a:lnTo>
                <a:lnTo>
                  <a:pt x="40042" y="106193"/>
                </a:lnTo>
                <a:lnTo>
                  <a:pt x="50191" y="106193"/>
                </a:lnTo>
                <a:lnTo>
                  <a:pt x="53095" y="103180"/>
                </a:lnTo>
                <a:lnTo>
                  <a:pt x="64634" y="96471"/>
                </a:lnTo>
                <a:lnTo>
                  <a:pt x="76395" y="94235"/>
                </a:lnTo>
                <a:lnTo>
                  <a:pt x="115402" y="94235"/>
                </a:lnTo>
                <a:lnTo>
                  <a:pt x="109682" y="86898"/>
                </a:lnTo>
                <a:lnTo>
                  <a:pt x="98863" y="81352"/>
                </a:lnTo>
                <a:lnTo>
                  <a:pt x="84657" y="79550"/>
                </a:lnTo>
                <a:close/>
              </a:path>
              <a:path w="368935" h="222250">
                <a:moveTo>
                  <a:pt x="70619" y="0"/>
                </a:moveTo>
                <a:lnTo>
                  <a:pt x="17245" y="8194"/>
                </a:lnTo>
                <a:lnTo>
                  <a:pt x="17245" y="13930"/>
                </a:lnTo>
                <a:lnTo>
                  <a:pt x="21812" y="13213"/>
                </a:lnTo>
                <a:lnTo>
                  <a:pt x="25207" y="12854"/>
                </a:lnTo>
                <a:lnTo>
                  <a:pt x="66918" y="12854"/>
                </a:lnTo>
                <a:lnTo>
                  <a:pt x="70619" y="0"/>
                </a:lnTo>
                <a:close/>
              </a:path>
              <a:path w="368935" h="222250">
                <a:moveTo>
                  <a:pt x="237043" y="79488"/>
                </a:moveTo>
                <a:lnTo>
                  <a:pt x="188842" y="95895"/>
                </a:lnTo>
                <a:lnTo>
                  <a:pt x="155084" y="135133"/>
                </a:lnTo>
                <a:lnTo>
                  <a:pt x="144470" y="184933"/>
                </a:lnTo>
                <a:lnTo>
                  <a:pt x="148267" y="196934"/>
                </a:lnTo>
                <a:lnTo>
                  <a:pt x="155474" y="208289"/>
                </a:lnTo>
                <a:lnTo>
                  <a:pt x="164355" y="215942"/>
                </a:lnTo>
                <a:lnTo>
                  <a:pt x="176081" y="220526"/>
                </a:lnTo>
                <a:lnTo>
                  <a:pt x="191075" y="222034"/>
                </a:lnTo>
                <a:lnTo>
                  <a:pt x="201912" y="220737"/>
                </a:lnTo>
                <a:lnTo>
                  <a:pt x="212927" y="217544"/>
                </a:lnTo>
                <a:lnTo>
                  <a:pt x="224120" y="212454"/>
                </a:lnTo>
                <a:lnTo>
                  <a:pt x="235148" y="205679"/>
                </a:lnTo>
                <a:lnTo>
                  <a:pt x="202556" y="205677"/>
                </a:lnTo>
                <a:lnTo>
                  <a:pt x="189749" y="203243"/>
                </a:lnTo>
                <a:lnTo>
                  <a:pt x="178997" y="196197"/>
                </a:lnTo>
                <a:lnTo>
                  <a:pt x="172425" y="189876"/>
                </a:lnTo>
                <a:lnTo>
                  <a:pt x="169140" y="182213"/>
                </a:lnTo>
                <a:lnTo>
                  <a:pt x="169140" y="169871"/>
                </a:lnTo>
                <a:lnTo>
                  <a:pt x="169413" y="165671"/>
                </a:lnTo>
                <a:lnTo>
                  <a:pt x="169957" y="160609"/>
                </a:lnTo>
                <a:lnTo>
                  <a:pt x="180701" y="159265"/>
                </a:lnTo>
                <a:lnTo>
                  <a:pt x="192713" y="157279"/>
                </a:lnTo>
                <a:lnTo>
                  <a:pt x="204544" y="154646"/>
                </a:lnTo>
                <a:lnTo>
                  <a:pt x="209468" y="153234"/>
                </a:lnTo>
                <a:lnTo>
                  <a:pt x="171069" y="153234"/>
                </a:lnTo>
                <a:lnTo>
                  <a:pt x="172779" y="147139"/>
                </a:lnTo>
                <a:lnTo>
                  <a:pt x="197790" y="105155"/>
                </a:lnTo>
                <a:lnTo>
                  <a:pt x="231612" y="86860"/>
                </a:lnTo>
                <a:lnTo>
                  <a:pt x="262783" y="86860"/>
                </a:lnTo>
                <a:lnTo>
                  <a:pt x="261691" y="85942"/>
                </a:lnTo>
                <a:lnTo>
                  <a:pt x="251672" y="81100"/>
                </a:lnTo>
                <a:lnTo>
                  <a:pt x="237043" y="79488"/>
                </a:lnTo>
                <a:close/>
              </a:path>
              <a:path w="368935" h="222250">
                <a:moveTo>
                  <a:pt x="258766" y="185807"/>
                </a:moveTo>
                <a:lnTo>
                  <a:pt x="243839" y="189786"/>
                </a:lnTo>
                <a:lnTo>
                  <a:pt x="233021" y="196787"/>
                </a:lnTo>
                <a:lnTo>
                  <a:pt x="224616" y="201190"/>
                </a:lnTo>
                <a:lnTo>
                  <a:pt x="217678" y="204182"/>
                </a:lnTo>
                <a:lnTo>
                  <a:pt x="210451" y="205679"/>
                </a:lnTo>
                <a:lnTo>
                  <a:pt x="235151" y="205677"/>
                </a:lnTo>
                <a:lnTo>
                  <a:pt x="235491" y="205468"/>
                </a:lnTo>
                <a:lnTo>
                  <a:pt x="247040" y="196585"/>
                </a:lnTo>
                <a:lnTo>
                  <a:pt x="258766" y="185807"/>
                </a:lnTo>
                <a:close/>
              </a:path>
              <a:path w="368935" h="222250">
                <a:moveTo>
                  <a:pt x="262783" y="86860"/>
                </a:moveTo>
                <a:lnTo>
                  <a:pt x="236749" y="86860"/>
                </a:lnTo>
                <a:lnTo>
                  <a:pt x="240705" y="88200"/>
                </a:lnTo>
                <a:lnTo>
                  <a:pt x="246260" y="93560"/>
                </a:lnTo>
                <a:lnTo>
                  <a:pt x="247648" y="97068"/>
                </a:lnTo>
                <a:lnTo>
                  <a:pt x="246993" y="106718"/>
                </a:lnTo>
                <a:lnTo>
                  <a:pt x="242344" y="116715"/>
                </a:lnTo>
                <a:lnTo>
                  <a:pt x="208327" y="144534"/>
                </a:lnTo>
                <a:lnTo>
                  <a:pt x="171069" y="153234"/>
                </a:lnTo>
                <a:lnTo>
                  <a:pt x="209468" y="153234"/>
                </a:lnTo>
                <a:lnTo>
                  <a:pt x="251681" y="133392"/>
                </a:lnTo>
                <a:lnTo>
                  <a:pt x="269729" y="101763"/>
                </a:lnTo>
                <a:lnTo>
                  <a:pt x="269729" y="95719"/>
                </a:lnTo>
                <a:lnTo>
                  <a:pt x="267110" y="90496"/>
                </a:lnTo>
                <a:lnTo>
                  <a:pt x="262783" y="86860"/>
                </a:lnTo>
                <a:close/>
              </a:path>
              <a:path w="368935" h="222250">
                <a:moveTo>
                  <a:pt x="365166" y="12854"/>
                </a:moveTo>
                <a:lnTo>
                  <a:pt x="331213" y="12854"/>
                </a:lnTo>
                <a:lnTo>
                  <a:pt x="334274" y="13652"/>
                </a:lnTo>
                <a:lnTo>
                  <a:pt x="338166" y="16845"/>
                </a:lnTo>
                <a:lnTo>
                  <a:pt x="339140" y="18881"/>
                </a:lnTo>
                <a:lnTo>
                  <a:pt x="339140" y="23114"/>
                </a:lnTo>
                <a:lnTo>
                  <a:pt x="337454" y="29926"/>
                </a:lnTo>
                <a:lnTo>
                  <a:pt x="334080" y="41790"/>
                </a:lnTo>
                <a:lnTo>
                  <a:pt x="291286" y="186434"/>
                </a:lnTo>
                <a:lnTo>
                  <a:pt x="287921" y="197949"/>
                </a:lnTo>
                <a:lnTo>
                  <a:pt x="286323" y="205178"/>
                </a:lnTo>
                <a:lnTo>
                  <a:pt x="286239" y="212634"/>
                </a:lnTo>
                <a:lnTo>
                  <a:pt x="287507" y="215611"/>
                </a:lnTo>
                <a:lnTo>
                  <a:pt x="292585" y="220776"/>
                </a:lnTo>
                <a:lnTo>
                  <a:pt x="295750" y="222067"/>
                </a:lnTo>
                <a:lnTo>
                  <a:pt x="304814" y="222067"/>
                </a:lnTo>
                <a:lnTo>
                  <a:pt x="310389" y="220143"/>
                </a:lnTo>
                <a:lnTo>
                  <a:pt x="316595" y="216069"/>
                </a:lnTo>
                <a:lnTo>
                  <a:pt x="324714" y="209324"/>
                </a:lnTo>
                <a:lnTo>
                  <a:pt x="327711" y="206049"/>
                </a:lnTo>
                <a:lnTo>
                  <a:pt x="314951" y="206049"/>
                </a:lnTo>
                <a:lnTo>
                  <a:pt x="313840" y="205538"/>
                </a:lnTo>
                <a:lnTo>
                  <a:pt x="312050" y="203489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2" y="193003"/>
                </a:lnTo>
                <a:lnTo>
                  <a:pt x="315501" y="183835"/>
                </a:lnTo>
                <a:lnTo>
                  <a:pt x="365166" y="12854"/>
                </a:lnTo>
                <a:close/>
              </a:path>
              <a:path w="368935" h="222250">
                <a:moveTo>
                  <a:pt x="337448" y="183241"/>
                </a:moveTo>
                <a:lnTo>
                  <a:pt x="329590" y="195167"/>
                </a:lnTo>
                <a:lnTo>
                  <a:pt x="322021" y="203489"/>
                </a:lnTo>
                <a:lnTo>
                  <a:pt x="320003" y="205178"/>
                </a:lnTo>
                <a:lnTo>
                  <a:pt x="318069" y="206049"/>
                </a:lnTo>
                <a:lnTo>
                  <a:pt x="327711" y="206049"/>
                </a:lnTo>
                <a:lnTo>
                  <a:pt x="333320" y="199920"/>
                </a:lnTo>
                <a:lnTo>
                  <a:pt x="342412" y="187855"/>
                </a:lnTo>
                <a:lnTo>
                  <a:pt x="337448" y="183241"/>
                </a:lnTo>
                <a:close/>
              </a:path>
              <a:path w="368935" h="222250">
                <a:moveTo>
                  <a:pt x="368900" y="0"/>
                </a:moveTo>
                <a:lnTo>
                  <a:pt x="316089" y="8194"/>
                </a:lnTo>
                <a:lnTo>
                  <a:pt x="316089" y="13930"/>
                </a:lnTo>
                <a:lnTo>
                  <a:pt x="320987" y="13213"/>
                </a:lnTo>
                <a:lnTo>
                  <a:pt x="324637" y="12854"/>
                </a:lnTo>
                <a:lnTo>
                  <a:pt x="365166" y="12854"/>
                </a:lnTo>
                <a:lnTo>
                  <a:pt x="36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813637" y="2899239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6" y="117999"/>
                </a:moveTo>
                <a:lnTo>
                  <a:pt x="8224" y="117999"/>
                </a:lnTo>
                <a:lnTo>
                  <a:pt x="5515" y="119092"/>
                </a:lnTo>
                <a:lnTo>
                  <a:pt x="1101" y="123464"/>
                </a:lnTo>
                <a:lnTo>
                  <a:pt x="0" y="126194"/>
                </a:lnTo>
                <a:lnTo>
                  <a:pt x="66" y="133311"/>
                </a:lnTo>
                <a:lnTo>
                  <a:pt x="1207" y="136081"/>
                </a:lnTo>
                <a:lnTo>
                  <a:pt x="3629" y="138268"/>
                </a:lnTo>
                <a:lnTo>
                  <a:pt x="6958" y="141143"/>
                </a:lnTo>
                <a:lnTo>
                  <a:pt x="10640" y="142584"/>
                </a:lnTo>
                <a:lnTo>
                  <a:pt x="15678" y="142557"/>
                </a:lnTo>
                <a:lnTo>
                  <a:pt x="24806" y="139643"/>
                </a:lnTo>
                <a:lnTo>
                  <a:pt x="38248" y="129482"/>
                </a:lnTo>
                <a:lnTo>
                  <a:pt x="41067" y="126194"/>
                </a:lnTo>
                <a:lnTo>
                  <a:pt x="26283" y="126194"/>
                </a:lnTo>
                <a:lnTo>
                  <a:pt x="24278" y="125049"/>
                </a:lnTo>
                <a:lnTo>
                  <a:pt x="18060" y="119588"/>
                </a:lnTo>
                <a:lnTo>
                  <a:pt x="14646" y="117999"/>
                </a:lnTo>
                <a:close/>
              </a:path>
              <a:path w="146685" h="142875">
                <a:moveTo>
                  <a:pt x="94424" y="85577"/>
                </a:moveTo>
                <a:lnTo>
                  <a:pt x="71087" y="85577"/>
                </a:lnTo>
                <a:lnTo>
                  <a:pt x="75342" y="104320"/>
                </a:lnTo>
                <a:lnTo>
                  <a:pt x="91197" y="142584"/>
                </a:lnTo>
                <a:lnTo>
                  <a:pt x="100636" y="142584"/>
                </a:lnTo>
                <a:lnTo>
                  <a:pt x="105308" y="140355"/>
                </a:lnTo>
                <a:lnTo>
                  <a:pt x="110998" y="135767"/>
                </a:lnTo>
                <a:lnTo>
                  <a:pt x="120101" y="127223"/>
                </a:lnTo>
                <a:lnTo>
                  <a:pt x="121801" y="125117"/>
                </a:lnTo>
                <a:lnTo>
                  <a:pt x="107106" y="125117"/>
                </a:lnTo>
                <a:lnTo>
                  <a:pt x="105824" y="124334"/>
                </a:lnTo>
                <a:lnTo>
                  <a:pt x="103250" y="121202"/>
                </a:lnTo>
                <a:lnTo>
                  <a:pt x="101671" y="116420"/>
                </a:lnTo>
                <a:lnTo>
                  <a:pt x="94424" y="85577"/>
                </a:lnTo>
                <a:close/>
              </a:path>
              <a:path w="146685" h="142875">
                <a:moveTo>
                  <a:pt x="74392" y="12293"/>
                </a:moveTo>
                <a:lnTo>
                  <a:pt x="38964" y="12293"/>
                </a:lnTo>
                <a:lnTo>
                  <a:pt x="44453" y="13703"/>
                </a:lnTo>
                <a:lnTo>
                  <a:pt x="51906" y="19356"/>
                </a:lnTo>
                <a:lnTo>
                  <a:pt x="67185" y="72192"/>
                </a:lnTo>
                <a:lnTo>
                  <a:pt x="63474" y="79304"/>
                </a:lnTo>
                <a:lnTo>
                  <a:pt x="38879" y="116973"/>
                </a:lnTo>
                <a:lnTo>
                  <a:pt x="28889" y="126194"/>
                </a:lnTo>
                <a:lnTo>
                  <a:pt x="41067" y="126194"/>
                </a:lnTo>
                <a:lnTo>
                  <a:pt x="45155" y="121427"/>
                </a:lnTo>
                <a:lnTo>
                  <a:pt x="52905" y="111308"/>
                </a:lnTo>
                <a:lnTo>
                  <a:pt x="61537" y="99300"/>
                </a:lnTo>
                <a:lnTo>
                  <a:pt x="71087" y="85577"/>
                </a:lnTo>
                <a:lnTo>
                  <a:pt x="94424" y="85577"/>
                </a:lnTo>
                <a:lnTo>
                  <a:pt x="87407" y="55706"/>
                </a:lnTo>
                <a:lnTo>
                  <a:pt x="95589" y="42113"/>
                </a:lnTo>
                <a:lnTo>
                  <a:pt x="98740" y="37722"/>
                </a:lnTo>
                <a:lnTo>
                  <a:pt x="82626" y="37722"/>
                </a:lnTo>
                <a:lnTo>
                  <a:pt x="78843" y="23749"/>
                </a:lnTo>
                <a:lnTo>
                  <a:pt x="76169" y="15990"/>
                </a:lnTo>
                <a:lnTo>
                  <a:pt x="74392" y="12293"/>
                </a:lnTo>
                <a:close/>
              </a:path>
              <a:path w="146685" h="142875">
                <a:moveTo>
                  <a:pt x="129570" y="103351"/>
                </a:moveTo>
                <a:lnTo>
                  <a:pt x="110460" y="125117"/>
                </a:lnTo>
                <a:lnTo>
                  <a:pt x="121801" y="125117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0" y="103351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27" y="0"/>
                </a:lnTo>
                <a:lnTo>
                  <a:pt x="126554" y="520"/>
                </a:lnTo>
                <a:lnTo>
                  <a:pt x="97946" y="25133"/>
                </a:lnTo>
                <a:lnTo>
                  <a:pt x="82626" y="37722"/>
                </a:lnTo>
                <a:lnTo>
                  <a:pt x="98740" y="37722"/>
                </a:lnTo>
                <a:lnTo>
                  <a:pt x="102997" y="31798"/>
                </a:lnTo>
                <a:lnTo>
                  <a:pt x="109573" y="24825"/>
                </a:lnTo>
                <a:lnTo>
                  <a:pt x="112896" y="21934"/>
                </a:lnTo>
                <a:lnTo>
                  <a:pt x="115760" y="20485"/>
                </a:lnTo>
                <a:lnTo>
                  <a:pt x="144282" y="20485"/>
                </a:lnTo>
                <a:lnTo>
                  <a:pt x="145630" y="19171"/>
                </a:lnTo>
                <a:lnTo>
                  <a:pt x="146386" y="16441"/>
                </a:lnTo>
                <a:lnTo>
                  <a:pt x="146386" y="8980"/>
                </a:lnTo>
                <a:lnTo>
                  <a:pt x="145098" y="6038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5"/>
                </a:moveTo>
                <a:lnTo>
                  <a:pt x="119783" y="20485"/>
                </a:lnTo>
                <a:lnTo>
                  <a:pt x="122951" y="21361"/>
                </a:lnTo>
                <a:lnTo>
                  <a:pt x="127678" y="23111"/>
                </a:lnTo>
                <a:lnTo>
                  <a:pt x="130089" y="24091"/>
                </a:lnTo>
                <a:lnTo>
                  <a:pt x="132350" y="24583"/>
                </a:lnTo>
                <a:lnTo>
                  <a:pt x="138085" y="24583"/>
                </a:lnTo>
                <a:lnTo>
                  <a:pt x="141304" y="23270"/>
                </a:lnTo>
                <a:lnTo>
                  <a:pt x="144282" y="20485"/>
                </a:lnTo>
                <a:close/>
              </a:path>
              <a:path w="146685" h="142875">
                <a:moveTo>
                  <a:pt x="64783" y="0"/>
                </a:moveTo>
                <a:lnTo>
                  <a:pt x="23717" y="7376"/>
                </a:lnTo>
                <a:lnTo>
                  <a:pt x="23717" y="12600"/>
                </a:lnTo>
                <a:lnTo>
                  <a:pt x="26739" y="12393"/>
                </a:lnTo>
                <a:lnTo>
                  <a:pt x="74392" y="12293"/>
                </a:lnTo>
                <a:lnTo>
                  <a:pt x="73605" y="10656"/>
                </a:lnTo>
                <a:lnTo>
                  <a:pt x="69810" y="5327"/>
                </a:lnTo>
                <a:lnTo>
                  <a:pt x="64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455287" y="2829588"/>
            <a:ext cx="247015" cy="213995"/>
          </a:xfrm>
          <a:custGeom>
            <a:avLst/>
            <a:gdLst/>
            <a:ahLst/>
            <a:cxnLst/>
            <a:rect l="l" t="t" r="r" b="b"/>
            <a:pathLst>
              <a:path w="247014" h="213994">
                <a:moveTo>
                  <a:pt x="114905" y="37948"/>
                </a:moveTo>
                <a:lnTo>
                  <a:pt x="86928" y="37948"/>
                </a:lnTo>
                <a:lnTo>
                  <a:pt x="154986" y="213871"/>
                </a:lnTo>
                <a:lnTo>
                  <a:pt x="159358" y="213871"/>
                </a:lnTo>
                <a:lnTo>
                  <a:pt x="174524" y="160597"/>
                </a:lnTo>
                <a:lnTo>
                  <a:pt x="162370" y="160597"/>
                </a:lnTo>
                <a:lnTo>
                  <a:pt x="114905" y="37948"/>
                </a:lnTo>
                <a:close/>
              </a:path>
              <a:path w="247014" h="213994">
                <a:moveTo>
                  <a:pt x="100219" y="0"/>
                </a:moveTo>
                <a:lnTo>
                  <a:pt x="47881" y="0"/>
                </a:lnTo>
                <a:lnTo>
                  <a:pt x="46192" y="5736"/>
                </a:lnTo>
                <a:lnTo>
                  <a:pt x="55801" y="6050"/>
                </a:lnTo>
                <a:lnTo>
                  <a:pt x="62882" y="7399"/>
                </a:lnTo>
                <a:lnTo>
                  <a:pt x="71978" y="12164"/>
                </a:lnTo>
                <a:lnTo>
                  <a:pt x="76246" y="16525"/>
                </a:lnTo>
                <a:lnTo>
                  <a:pt x="80236" y="22866"/>
                </a:lnTo>
                <a:lnTo>
                  <a:pt x="37740" y="171440"/>
                </a:lnTo>
                <a:lnTo>
                  <a:pt x="10323" y="203033"/>
                </a:lnTo>
                <a:lnTo>
                  <a:pt x="2147" y="203221"/>
                </a:lnTo>
                <a:lnTo>
                  <a:pt x="0" y="208956"/>
                </a:lnTo>
                <a:lnTo>
                  <a:pt x="65756" y="208956"/>
                </a:lnTo>
                <a:lnTo>
                  <a:pt x="67289" y="203221"/>
                </a:lnTo>
                <a:lnTo>
                  <a:pt x="57887" y="202502"/>
                </a:lnTo>
                <a:lnTo>
                  <a:pt x="51929" y="201147"/>
                </a:lnTo>
                <a:lnTo>
                  <a:pt x="46921" y="197162"/>
                </a:lnTo>
                <a:lnTo>
                  <a:pt x="45669" y="194217"/>
                </a:lnTo>
                <a:lnTo>
                  <a:pt x="45669" y="185110"/>
                </a:lnTo>
                <a:lnTo>
                  <a:pt x="47050" y="177595"/>
                </a:lnTo>
                <a:lnTo>
                  <a:pt x="49808" y="167779"/>
                </a:lnTo>
                <a:lnTo>
                  <a:pt x="86928" y="37948"/>
                </a:lnTo>
                <a:lnTo>
                  <a:pt x="114905" y="37948"/>
                </a:lnTo>
                <a:lnTo>
                  <a:pt x="100219" y="0"/>
                </a:lnTo>
                <a:close/>
              </a:path>
              <a:path w="247014" h="213994">
                <a:moveTo>
                  <a:pt x="246454" y="0"/>
                </a:moveTo>
                <a:lnTo>
                  <a:pt x="179724" y="0"/>
                </a:lnTo>
                <a:lnTo>
                  <a:pt x="178038" y="5736"/>
                </a:lnTo>
                <a:lnTo>
                  <a:pt x="189129" y="5887"/>
                </a:lnTo>
                <a:lnTo>
                  <a:pt x="194086" y="6958"/>
                </a:lnTo>
                <a:lnTo>
                  <a:pt x="199403" y="11235"/>
                </a:lnTo>
                <a:lnTo>
                  <a:pt x="200732" y="14188"/>
                </a:lnTo>
                <a:lnTo>
                  <a:pt x="200732" y="23468"/>
                </a:lnTo>
                <a:lnTo>
                  <a:pt x="199301" y="31216"/>
                </a:lnTo>
                <a:lnTo>
                  <a:pt x="162370" y="160597"/>
                </a:lnTo>
                <a:lnTo>
                  <a:pt x="174524" y="160597"/>
                </a:lnTo>
                <a:lnTo>
                  <a:pt x="209088" y="39190"/>
                </a:lnTo>
                <a:lnTo>
                  <a:pt x="229124" y="7900"/>
                </a:lnTo>
                <a:lnTo>
                  <a:pt x="232498" y="6353"/>
                </a:lnTo>
                <a:lnTo>
                  <a:pt x="237661" y="5632"/>
                </a:lnTo>
                <a:lnTo>
                  <a:pt x="244646" y="5632"/>
                </a:lnTo>
                <a:lnTo>
                  <a:pt x="246454" y="0"/>
                </a:lnTo>
                <a:close/>
              </a:path>
              <a:path w="247014" h="213994">
                <a:moveTo>
                  <a:pt x="244646" y="5632"/>
                </a:moveTo>
                <a:lnTo>
                  <a:pt x="237661" y="5632"/>
                </a:lnTo>
                <a:lnTo>
                  <a:pt x="244613" y="5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528369" y="2829587"/>
            <a:ext cx="187325" cy="209550"/>
          </a:xfrm>
          <a:custGeom>
            <a:avLst/>
            <a:gdLst/>
            <a:ahLst/>
            <a:cxnLst/>
            <a:rect l="l" t="t" r="r" b="b"/>
            <a:pathLst>
              <a:path w="187325" h="209550">
                <a:moveTo>
                  <a:pt x="159582" y="5632"/>
                </a:moveTo>
                <a:lnTo>
                  <a:pt x="61053" y="5632"/>
                </a:lnTo>
                <a:lnTo>
                  <a:pt x="66570" y="7244"/>
                </a:lnTo>
                <a:lnTo>
                  <a:pt x="74216" y="13807"/>
                </a:lnTo>
                <a:lnTo>
                  <a:pt x="76133" y="17816"/>
                </a:lnTo>
                <a:lnTo>
                  <a:pt x="76133" y="27162"/>
                </a:lnTo>
                <a:lnTo>
                  <a:pt x="74907" y="33691"/>
                </a:lnTo>
                <a:lnTo>
                  <a:pt x="72452" y="42122"/>
                </a:lnTo>
                <a:lnTo>
                  <a:pt x="35692" y="171069"/>
                </a:lnTo>
                <a:lnTo>
                  <a:pt x="17023" y="200915"/>
                </a:lnTo>
                <a:lnTo>
                  <a:pt x="14363" y="202143"/>
                </a:lnTo>
                <a:lnTo>
                  <a:pt x="9254" y="202914"/>
                </a:lnTo>
                <a:lnTo>
                  <a:pt x="1689" y="203217"/>
                </a:lnTo>
                <a:lnTo>
                  <a:pt x="0" y="208954"/>
                </a:lnTo>
                <a:lnTo>
                  <a:pt x="80722" y="208954"/>
                </a:lnTo>
                <a:lnTo>
                  <a:pt x="82101" y="203217"/>
                </a:lnTo>
                <a:lnTo>
                  <a:pt x="72085" y="202477"/>
                </a:lnTo>
                <a:lnTo>
                  <a:pt x="65949" y="201264"/>
                </a:lnTo>
                <a:lnTo>
                  <a:pt x="60733" y="197346"/>
                </a:lnTo>
                <a:lnTo>
                  <a:pt x="59255" y="194273"/>
                </a:lnTo>
                <a:lnTo>
                  <a:pt x="59333" y="184828"/>
                </a:lnTo>
                <a:lnTo>
                  <a:pt x="60431" y="178956"/>
                </a:lnTo>
                <a:lnTo>
                  <a:pt x="62904" y="171069"/>
                </a:lnTo>
                <a:lnTo>
                  <a:pt x="81668" y="105040"/>
                </a:lnTo>
                <a:lnTo>
                  <a:pt x="134206" y="105040"/>
                </a:lnTo>
                <a:lnTo>
                  <a:pt x="133899" y="103881"/>
                </a:lnTo>
                <a:lnTo>
                  <a:pt x="145524" y="100595"/>
                </a:lnTo>
                <a:lnTo>
                  <a:pt x="153667" y="96692"/>
                </a:lnTo>
                <a:lnTo>
                  <a:pt x="96205" y="96692"/>
                </a:lnTo>
                <a:lnTo>
                  <a:pt x="90531" y="96230"/>
                </a:lnTo>
                <a:lnTo>
                  <a:pt x="84157" y="95308"/>
                </a:lnTo>
                <a:lnTo>
                  <a:pt x="108090" y="11879"/>
                </a:lnTo>
                <a:lnTo>
                  <a:pt x="112463" y="11061"/>
                </a:lnTo>
                <a:lnTo>
                  <a:pt x="116241" y="10650"/>
                </a:lnTo>
                <a:lnTo>
                  <a:pt x="167840" y="10650"/>
                </a:lnTo>
                <a:lnTo>
                  <a:pt x="164026" y="7244"/>
                </a:lnTo>
                <a:lnTo>
                  <a:pt x="159582" y="5632"/>
                </a:lnTo>
                <a:close/>
              </a:path>
              <a:path w="187325" h="209550">
                <a:moveTo>
                  <a:pt x="134817" y="107346"/>
                </a:moveTo>
                <a:lnTo>
                  <a:pt x="103761" y="107346"/>
                </a:lnTo>
                <a:lnTo>
                  <a:pt x="136855" y="208954"/>
                </a:lnTo>
                <a:lnTo>
                  <a:pt x="187201" y="208954"/>
                </a:lnTo>
                <a:lnTo>
                  <a:pt x="184518" y="202842"/>
                </a:lnTo>
                <a:lnTo>
                  <a:pt x="172530" y="199555"/>
                </a:lnTo>
                <a:lnTo>
                  <a:pt x="161791" y="191625"/>
                </a:lnTo>
                <a:lnTo>
                  <a:pt x="156096" y="181253"/>
                </a:lnTo>
                <a:lnTo>
                  <a:pt x="150401" y="166165"/>
                </a:lnTo>
                <a:lnTo>
                  <a:pt x="134817" y="107346"/>
                </a:lnTo>
                <a:close/>
              </a:path>
              <a:path w="187325" h="209550">
                <a:moveTo>
                  <a:pt x="134206" y="105040"/>
                </a:moveTo>
                <a:lnTo>
                  <a:pt x="81668" y="105040"/>
                </a:lnTo>
                <a:lnTo>
                  <a:pt x="89223" y="106686"/>
                </a:lnTo>
                <a:lnTo>
                  <a:pt x="96586" y="107455"/>
                </a:lnTo>
                <a:lnTo>
                  <a:pt x="103761" y="107346"/>
                </a:lnTo>
                <a:lnTo>
                  <a:pt x="134817" y="107346"/>
                </a:lnTo>
                <a:lnTo>
                  <a:pt x="134206" y="105040"/>
                </a:lnTo>
                <a:close/>
              </a:path>
              <a:path w="187325" h="209550">
                <a:moveTo>
                  <a:pt x="167840" y="10650"/>
                </a:moveTo>
                <a:lnTo>
                  <a:pt x="116241" y="10650"/>
                </a:lnTo>
                <a:lnTo>
                  <a:pt x="128699" y="11367"/>
                </a:lnTo>
                <a:lnTo>
                  <a:pt x="140216" y="15427"/>
                </a:lnTo>
                <a:lnTo>
                  <a:pt x="151150" y="24295"/>
                </a:lnTo>
                <a:lnTo>
                  <a:pt x="155254" y="35054"/>
                </a:lnTo>
                <a:lnTo>
                  <a:pt x="156445" y="51188"/>
                </a:lnTo>
                <a:lnTo>
                  <a:pt x="153811" y="62916"/>
                </a:lnTo>
                <a:lnTo>
                  <a:pt x="127677" y="91626"/>
                </a:lnTo>
                <a:lnTo>
                  <a:pt x="101178" y="96692"/>
                </a:lnTo>
                <a:lnTo>
                  <a:pt x="153667" y="96692"/>
                </a:lnTo>
                <a:lnTo>
                  <a:pt x="183162" y="66968"/>
                </a:lnTo>
                <a:lnTo>
                  <a:pt x="187278" y="39679"/>
                </a:lnTo>
                <a:lnTo>
                  <a:pt x="183954" y="29018"/>
                </a:lnTo>
                <a:lnTo>
                  <a:pt x="176568" y="18442"/>
                </a:lnTo>
                <a:lnTo>
                  <a:pt x="167840" y="10650"/>
                </a:lnTo>
                <a:close/>
              </a:path>
              <a:path w="187325" h="209550">
                <a:moveTo>
                  <a:pt x="123602" y="0"/>
                </a:moveTo>
                <a:lnTo>
                  <a:pt x="55739" y="0"/>
                </a:lnTo>
                <a:lnTo>
                  <a:pt x="53898" y="5736"/>
                </a:lnTo>
                <a:lnTo>
                  <a:pt x="61053" y="5632"/>
                </a:lnTo>
                <a:lnTo>
                  <a:pt x="159582" y="5632"/>
                </a:lnTo>
                <a:lnTo>
                  <a:pt x="152933" y="3219"/>
                </a:lnTo>
                <a:lnTo>
                  <a:pt x="139458" y="804"/>
                </a:lnTo>
                <a:lnTo>
                  <a:pt x="123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63516" y="2899239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39" h="142875">
                <a:moveTo>
                  <a:pt x="59950" y="16939"/>
                </a:moveTo>
                <a:lnTo>
                  <a:pt x="30939" y="16939"/>
                </a:lnTo>
                <a:lnTo>
                  <a:pt x="32064" y="17376"/>
                </a:lnTo>
                <a:lnTo>
                  <a:pt x="34126" y="19116"/>
                </a:lnTo>
                <a:lnTo>
                  <a:pt x="34641" y="20167"/>
                </a:lnTo>
                <a:lnTo>
                  <a:pt x="34641" y="24169"/>
                </a:lnTo>
                <a:lnTo>
                  <a:pt x="32694" y="31254"/>
                </a:lnTo>
                <a:lnTo>
                  <a:pt x="28801" y="42649"/>
                </a:lnTo>
                <a:lnTo>
                  <a:pt x="8833" y="103447"/>
                </a:lnTo>
                <a:lnTo>
                  <a:pt x="5888" y="116046"/>
                </a:lnTo>
                <a:lnTo>
                  <a:pt x="5013" y="124589"/>
                </a:lnTo>
                <a:lnTo>
                  <a:pt x="4907" y="130529"/>
                </a:lnTo>
                <a:lnTo>
                  <a:pt x="6596" y="134579"/>
                </a:lnTo>
                <a:lnTo>
                  <a:pt x="13351" y="140982"/>
                </a:lnTo>
                <a:lnTo>
                  <a:pt x="17467" y="142584"/>
                </a:lnTo>
                <a:lnTo>
                  <a:pt x="25739" y="142392"/>
                </a:lnTo>
                <a:lnTo>
                  <a:pt x="35642" y="139731"/>
                </a:lnTo>
                <a:lnTo>
                  <a:pt x="46936" y="133449"/>
                </a:lnTo>
                <a:lnTo>
                  <a:pt x="56455" y="125952"/>
                </a:lnTo>
                <a:lnTo>
                  <a:pt x="34662" y="125952"/>
                </a:lnTo>
                <a:lnTo>
                  <a:pt x="32892" y="125362"/>
                </a:lnTo>
                <a:lnTo>
                  <a:pt x="30243" y="123007"/>
                </a:lnTo>
                <a:lnTo>
                  <a:pt x="29580" y="121445"/>
                </a:lnTo>
                <a:lnTo>
                  <a:pt x="29589" y="119107"/>
                </a:lnTo>
                <a:lnTo>
                  <a:pt x="31425" y="110036"/>
                </a:lnTo>
                <a:lnTo>
                  <a:pt x="36468" y="94095"/>
                </a:lnTo>
                <a:lnTo>
                  <a:pt x="55134" y="38550"/>
                </a:lnTo>
                <a:lnTo>
                  <a:pt x="58884" y="24782"/>
                </a:lnTo>
                <a:lnTo>
                  <a:pt x="59950" y="16939"/>
                </a:lnTo>
                <a:close/>
              </a:path>
              <a:path w="142239" h="142875">
                <a:moveTo>
                  <a:pt x="117428" y="85651"/>
                </a:moveTo>
                <a:lnTo>
                  <a:pt x="95952" y="85651"/>
                </a:lnTo>
                <a:lnTo>
                  <a:pt x="91803" y="99585"/>
                </a:lnTo>
                <a:lnTo>
                  <a:pt x="84706" y="134162"/>
                </a:lnTo>
                <a:lnTo>
                  <a:pt x="85741" y="137035"/>
                </a:lnTo>
                <a:lnTo>
                  <a:pt x="89881" y="141474"/>
                </a:lnTo>
                <a:lnTo>
                  <a:pt x="92684" y="142584"/>
                </a:lnTo>
                <a:lnTo>
                  <a:pt x="100845" y="142584"/>
                </a:lnTo>
                <a:lnTo>
                  <a:pt x="105653" y="140817"/>
                </a:lnTo>
                <a:lnTo>
                  <a:pt x="116655" y="132125"/>
                </a:lnTo>
                <a:lnTo>
                  <a:pt x="120361" y="127796"/>
                </a:lnTo>
                <a:lnTo>
                  <a:pt x="109981" y="127796"/>
                </a:lnTo>
                <a:lnTo>
                  <a:pt x="109269" y="127401"/>
                </a:lnTo>
                <a:lnTo>
                  <a:pt x="108214" y="125822"/>
                </a:lnTo>
                <a:lnTo>
                  <a:pt x="107950" y="124589"/>
                </a:lnTo>
                <a:lnTo>
                  <a:pt x="107972" y="122196"/>
                </a:lnTo>
                <a:lnTo>
                  <a:pt x="109699" y="112788"/>
                </a:lnTo>
                <a:lnTo>
                  <a:pt x="114173" y="96605"/>
                </a:lnTo>
                <a:lnTo>
                  <a:pt x="117428" y="85651"/>
                </a:lnTo>
                <a:close/>
              </a:path>
              <a:path w="142239" h="142875">
                <a:moveTo>
                  <a:pt x="128075" y="106939"/>
                </a:moveTo>
                <a:lnTo>
                  <a:pt x="121329" y="117967"/>
                </a:lnTo>
                <a:lnTo>
                  <a:pt x="117120" y="124198"/>
                </a:lnTo>
                <a:lnTo>
                  <a:pt x="113780" y="127074"/>
                </a:lnTo>
                <a:lnTo>
                  <a:pt x="112256" y="127796"/>
                </a:lnTo>
                <a:lnTo>
                  <a:pt x="120361" y="127796"/>
                </a:lnTo>
                <a:lnTo>
                  <a:pt x="124748" y="122668"/>
                </a:lnTo>
                <a:lnTo>
                  <a:pt x="132675" y="110470"/>
                </a:lnTo>
                <a:lnTo>
                  <a:pt x="128075" y="106939"/>
                </a:lnTo>
                <a:close/>
              </a:path>
              <a:path w="142239" h="142875">
                <a:moveTo>
                  <a:pt x="141913" y="3280"/>
                </a:moveTo>
                <a:lnTo>
                  <a:pt x="118990" y="3280"/>
                </a:lnTo>
                <a:lnTo>
                  <a:pt x="112050" y="26791"/>
                </a:lnTo>
                <a:lnTo>
                  <a:pt x="107756" y="39175"/>
                </a:lnTo>
                <a:lnTo>
                  <a:pt x="85668" y="81327"/>
                </a:lnTo>
                <a:lnTo>
                  <a:pt x="58133" y="114847"/>
                </a:lnTo>
                <a:lnTo>
                  <a:pt x="40370" y="125952"/>
                </a:lnTo>
                <a:lnTo>
                  <a:pt x="56455" y="125952"/>
                </a:lnTo>
                <a:lnTo>
                  <a:pt x="60294" y="122928"/>
                </a:lnTo>
                <a:lnTo>
                  <a:pt x="69020" y="113908"/>
                </a:lnTo>
                <a:lnTo>
                  <a:pt x="78095" y="103944"/>
                </a:lnTo>
                <a:lnTo>
                  <a:pt x="87244" y="94095"/>
                </a:lnTo>
                <a:lnTo>
                  <a:pt x="95952" y="85651"/>
                </a:lnTo>
                <a:lnTo>
                  <a:pt x="117428" y="85651"/>
                </a:lnTo>
                <a:lnTo>
                  <a:pt x="141913" y="3280"/>
                </a:lnTo>
                <a:close/>
              </a:path>
              <a:path w="142239" h="142875">
                <a:moveTo>
                  <a:pt x="50247" y="0"/>
                </a:moveTo>
                <a:lnTo>
                  <a:pt x="8672" y="21883"/>
                </a:lnTo>
                <a:lnTo>
                  <a:pt x="0" y="32943"/>
                </a:lnTo>
                <a:lnTo>
                  <a:pt x="4753" y="36337"/>
                </a:lnTo>
                <a:lnTo>
                  <a:pt x="13740" y="26479"/>
                </a:lnTo>
                <a:lnTo>
                  <a:pt x="19509" y="20782"/>
                </a:lnTo>
                <a:lnTo>
                  <a:pt x="24612" y="17708"/>
                </a:lnTo>
                <a:lnTo>
                  <a:pt x="27166" y="16939"/>
                </a:lnTo>
                <a:lnTo>
                  <a:pt x="59950" y="16939"/>
                </a:lnTo>
                <a:lnTo>
                  <a:pt x="60134" y="15582"/>
                </a:lnTo>
                <a:lnTo>
                  <a:pt x="60134" y="11009"/>
                </a:lnTo>
                <a:lnTo>
                  <a:pt x="58827" y="7265"/>
                </a:lnTo>
                <a:lnTo>
                  <a:pt x="53606" y="1455"/>
                </a:lnTo>
                <a:lnTo>
                  <a:pt x="50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897845" y="2829587"/>
            <a:ext cx="193040" cy="209550"/>
          </a:xfrm>
          <a:custGeom>
            <a:avLst/>
            <a:gdLst/>
            <a:ahLst/>
            <a:cxnLst/>
            <a:rect l="l" t="t" r="r" b="b"/>
            <a:pathLst>
              <a:path w="193039" h="209550">
                <a:moveTo>
                  <a:pt x="129519" y="0"/>
                </a:moveTo>
                <a:lnTo>
                  <a:pt x="54601" y="0"/>
                </a:lnTo>
                <a:lnTo>
                  <a:pt x="52454" y="5736"/>
                </a:lnTo>
                <a:lnTo>
                  <a:pt x="65232" y="5887"/>
                </a:lnTo>
                <a:lnTo>
                  <a:pt x="70573" y="6993"/>
                </a:lnTo>
                <a:lnTo>
                  <a:pt x="76196" y="11417"/>
                </a:lnTo>
                <a:lnTo>
                  <a:pt x="77602" y="14419"/>
                </a:lnTo>
                <a:lnTo>
                  <a:pt x="77602" y="22536"/>
                </a:lnTo>
                <a:lnTo>
                  <a:pt x="76014" y="30054"/>
                </a:lnTo>
                <a:lnTo>
                  <a:pt x="72848" y="40740"/>
                </a:lnTo>
                <a:lnTo>
                  <a:pt x="35516" y="171611"/>
                </a:lnTo>
                <a:lnTo>
                  <a:pt x="18247" y="200915"/>
                </a:lnTo>
                <a:lnTo>
                  <a:pt x="15384" y="202247"/>
                </a:lnTo>
                <a:lnTo>
                  <a:pt x="9966" y="203014"/>
                </a:lnTo>
                <a:lnTo>
                  <a:pt x="1993" y="203217"/>
                </a:lnTo>
                <a:lnTo>
                  <a:pt x="0" y="208954"/>
                </a:lnTo>
                <a:lnTo>
                  <a:pt x="85825" y="208846"/>
                </a:lnTo>
                <a:lnTo>
                  <a:pt x="135082" y="200203"/>
                </a:lnTo>
                <a:lnTo>
                  <a:pt x="138699" y="198301"/>
                </a:lnTo>
                <a:lnTo>
                  <a:pt x="80362" y="198301"/>
                </a:lnTo>
                <a:lnTo>
                  <a:pt x="69273" y="197715"/>
                </a:lnTo>
                <a:lnTo>
                  <a:pt x="54792" y="196113"/>
                </a:lnTo>
                <a:lnTo>
                  <a:pt x="81128" y="103247"/>
                </a:lnTo>
                <a:lnTo>
                  <a:pt x="151936" y="103247"/>
                </a:lnTo>
                <a:lnTo>
                  <a:pt x="148505" y="94689"/>
                </a:lnTo>
                <a:lnTo>
                  <a:pt x="151669" y="93416"/>
                </a:lnTo>
                <a:lnTo>
                  <a:pt x="95632" y="93416"/>
                </a:lnTo>
                <a:lnTo>
                  <a:pt x="90827" y="93140"/>
                </a:lnTo>
                <a:lnTo>
                  <a:pt x="84183" y="92594"/>
                </a:lnTo>
                <a:lnTo>
                  <a:pt x="107003" y="12494"/>
                </a:lnTo>
                <a:lnTo>
                  <a:pt x="108116" y="12264"/>
                </a:lnTo>
                <a:lnTo>
                  <a:pt x="117292" y="11224"/>
                </a:lnTo>
                <a:lnTo>
                  <a:pt x="172581" y="11224"/>
                </a:lnTo>
                <a:lnTo>
                  <a:pt x="170733" y="9955"/>
                </a:lnTo>
                <a:lnTo>
                  <a:pt x="155325" y="3238"/>
                </a:lnTo>
                <a:lnTo>
                  <a:pt x="142989" y="809"/>
                </a:lnTo>
                <a:lnTo>
                  <a:pt x="129519" y="0"/>
                </a:lnTo>
                <a:close/>
              </a:path>
              <a:path w="193039" h="209550">
                <a:moveTo>
                  <a:pt x="151936" y="103247"/>
                </a:moveTo>
                <a:lnTo>
                  <a:pt x="90022" y="103247"/>
                </a:lnTo>
                <a:lnTo>
                  <a:pt x="101135" y="103525"/>
                </a:lnTo>
                <a:lnTo>
                  <a:pt x="113764" y="105722"/>
                </a:lnTo>
                <a:lnTo>
                  <a:pt x="125058" y="110674"/>
                </a:lnTo>
                <a:lnTo>
                  <a:pt x="135619" y="119058"/>
                </a:lnTo>
                <a:lnTo>
                  <a:pt x="141001" y="130269"/>
                </a:lnTo>
                <a:lnTo>
                  <a:pt x="142795" y="144242"/>
                </a:lnTo>
                <a:lnTo>
                  <a:pt x="141468" y="156105"/>
                </a:lnTo>
                <a:lnTo>
                  <a:pt x="117370" y="188308"/>
                </a:lnTo>
                <a:lnTo>
                  <a:pt x="80362" y="198301"/>
                </a:lnTo>
                <a:lnTo>
                  <a:pt x="138699" y="198301"/>
                </a:lnTo>
                <a:lnTo>
                  <a:pt x="169746" y="164619"/>
                </a:lnTo>
                <a:lnTo>
                  <a:pt x="173591" y="138441"/>
                </a:lnTo>
                <a:lnTo>
                  <a:pt x="170163" y="127029"/>
                </a:lnTo>
                <a:lnTo>
                  <a:pt x="162091" y="114936"/>
                </a:lnTo>
                <a:lnTo>
                  <a:pt x="152714" y="105187"/>
                </a:lnTo>
                <a:lnTo>
                  <a:pt x="151936" y="103247"/>
                </a:lnTo>
                <a:close/>
              </a:path>
              <a:path w="193039" h="209550">
                <a:moveTo>
                  <a:pt x="172581" y="11224"/>
                </a:moveTo>
                <a:lnTo>
                  <a:pt x="117292" y="11224"/>
                </a:lnTo>
                <a:lnTo>
                  <a:pt x="133993" y="11781"/>
                </a:lnTo>
                <a:lnTo>
                  <a:pt x="145473" y="16076"/>
                </a:lnTo>
                <a:lnTo>
                  <a:pt x="156291" y="24718"/>
                </a:lnTo>
                <a:lnTo>
                  <a:pt x="160126" y="35446"/>
                </a:lnTo>
                <a:lnTo>
                  <a:pt x="160986" y="52175"/>
                </a:lnTo>
                <a:lnTo>
                  <a:pt x="157526" y="62808"/>
                </a:lnTo>
                <a:lnTo>
                  <a:pt x="127034" y="89724"/>
                </a:lnTo>
                <a:lnTo>
                  <a:pt x="98596" y="93416"/>
                </a:lnTo>
                <a:lnTo>
                  <a:pt x="151669" y="93416"/>
                </a:lnTo>
                <a:lnTo>
                  <a:pt x="186883" y="66258"/>
                </a:lnTo>
                <a:lnTo>
                  <a:pt x="192454" y="40539"/>
                </a:lnTo>
                <a:lnTo>
                  <a:pt x="189186" y="30044"/>
                </a:lnTo>
                <a:lnTo>
                  <a:pt x="180360" y="16562"/>
                </a:lnTo>
                <a:lnTo>
                  <a:pt x="172581" y="1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195850" y="2899239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2"/>
                </a:lnTo>
                <a:lnTo>
                  <a:pt x="1103" y="123464"/>
                </a:lnTo>
                <a:lnTo>
                  <a:pt x="0" y="126194"/>
                </a:lnTo>
                <a:lnTo>
                  <a:pt x="67" y="133311"/>
                </a:lnTo>
                <a:lnTo>
                  <a:pt x="1210" y="136084"/>
                </a:lnTo>
                <a:lnTo>
                  <a:pt x="3629" y="138268"/>
                </a:lnTo>
                <a:lnTo>
                  <a:pt x="6960" y="141143"/>
                </a:lnTo>
                <a:lnTo>
                  <a:pt x="10641" y="142584"/>
                </a:lnTo>
                <a:lnTo>
                  <a:pt x="15678" y="142557"/>
                </a:lnTo>
                <a:lnTo>
                  <a:pt x="24807" y="139642"/>
                </a:lnTo>
                <a:lnTo>
                  <a:pt x="38249" y="129482"/>
                </a:lnTo>
                <a:lnTo>
                  <a:pt x="41069" y="126194"/>
                </a:lnTo>
                <a:lnTo>
                  <a:pt x="26285" y="126194"/>
                </a:lnTo>
                <a:lnTo>
                  <a:pt x="24278" y="125049"/>
                </a:lnTo>
                <a:lnTo>
                  <a:pt x="18060" y="119588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6" y="85577"/>
                </a:moveTo>
                <a:lnTo>
                  <a:pt x="71087" y="85577"/>
                </a:lnTo>
                <a:lnTo>
                  <a:pt x="75344" y="104321"/>
                </a:lnTo>
                <a:lnTo>
                  <a:pt x="91198" y="142584"/>
                </a:lnTo>
                <a:lnTo>
                  <a:pt x="100637" y="142584"/>
                </a:lnTo>
                <a:lnTo>
                  <a:pt x="105309" y="140355"/>
                </a:lnTo>
                <a:lnTo>
                  <a:pt x="110999" y="135768"/>
                </a:lnTo>
                <a:lnTo>
                  <a:pt x="120102" y="127224"/>
                </a:lnTo>
                <a:lnTo>
                  <a:pt x="121800" y="125120"/>
                </a:lnTo>
                <a:lnTo>
                  <a:pt x="107107" y="125120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20"/>
                </a:lnTo>
                <a:lnTo>
                  <a:pt x="94426" y="85577"/>
                </a:lnTo>
                <a:close/>
              </a:path>
              <a:path w="146685" h="142875">
                <a:moveTo>
                  <a:pt x="74393" y="12293"/>
                </a:moveTo>
                <a:lnTo>
                  <a:pt x="38966" y="12293"/>
                </a:lnTo>
                <a:lnTo>
                  <a:pt x="44453" y="13703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6" y="79304"/>
                </a:lnTo>
                <a:lnTo>
                  <a:pt x="38880" y="116973"/>
                </a:lnTo>
                <a:lnTo>
                  <a:pt x="28892" y="126194"/>
                </a:lnTo>
                <a:lnTo>
                  <a:pt x="41069" y="126194"/>
                </a:lnTo>
                <a:lnTo>
                  <a:pt x="45156" y="121427"/>
                </a:lnTo>
                <a:lnTo>
                  <a:pt x="52906" y="111309"/>
                </a:lnTo>
                <a:lnTo>
                  <a:pt x="61537" y="99300"/>
                </a:lnTo>
                <a:lnTo>
                  <a:pt x="71087" y="85577"/>
                </a:lnTo>
                <a:lnTo>
                  <a:pt x="94426" y="85577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2"/>
                </a:lnTo>
                <a:lnTo>
                  <a:pt x="82627" y="37722"/>
                </a:lnTo>
                <a:lnTo>
                  <a:pt x="78845" y="23749"/>
                </a:lnTo>
                <a:lnTo>
                  <a:pt x="76170" y="15990"/>
                </a:lnTo>
                <a:lnTo>
                  <a:pt x="74393" y="12293"/>
                </a:lnTo>
                <a:close/>
              </a:path>
              <a:path w="146685" h="142875">
                <a:moveTo>
                  <a:pt x="129571" y="103353"/>
                </a:moveTo>
                <a:lnTo>
                  <a:pt x="110463" y="125120"/>
                </a:lnTo>
                <a:lnTo>
                  <a:pt x="121800" y="125120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1" y="103353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7" y="37722"/>
                </a:lnTo>
                <a:lnTo>
                  <a:pt x="98742" y="37722"/>
                </a:lnTo>
                <a:lnTo>
                  <a:pt x="102999" y="31798"/>
                </a:lnTo>
                <a:lnTo>
                  <a:pt x="109573" y="24825"/>
                </a:lnTo>
                <a:lnTo>
                  <a:pt x="112895" y="21934"/>
                </a:lnTo>
                <a:lnTo>
                  <a:pt x="115761" y="20487"/>
                </a:lnTo>
                <a:lnTo>
                  <a:pt x="144282" y="20487"/>
                </a:lnTo>
                <a:lnTo>
                  <a:pt x="145633" y="19171"/>
                </a:lnTo>
                <a:lnTo>
                  <a:pt x="146387" y="16441"/>
                </a:lnTo>
                <a:lnTo>
                  <a:pt x="146387" y="8980"/>
                </a:lnTo>
                <a:lnTo>
                  <a:pt x="145101" y="6038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7"/>
                </a:moveTo>
                <a:lnTo>
                  <a:pt x="119783" y="20487"/>
                </a:lnTo>
                <a:lnTo>
                  <a:pt x="122952" y="21361"/>
                </a:lnTo>
                <a:lnTo>
                  <a:pt x="127680" y="23111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6" y="23270"/>
                </a:lnTo>
                <a:lnTo>
                  <a:pt x="144282" y="20487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6"/>
                </a:lnTo>
                <a:lnTo>
                  <a:pt x="23717" y="12600"/>
                </a:lnTo>
                <a:lnTo>
                  <a:pt x="26741" y="12393"/>
                </a:lnTo>
                <a:lnTo>
                  <a:pt x="74393" y="12293"/>
                </a:lnTo>
                <a:lnTo>
                  <a:pt x="73606" y="10656"/>
                </a:lnTo>
                <a:lnTo>
                  <a:pt x="69811" y="5327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931203" y="2824672"/>
            <a:ext cx="186055" cy="213995"/>
          </a:xfrm>
          <a:custGeom>
            <a:avLst/>
            <a:gdLst/>
            <a:ahLst/>
            <a:cxnLst/>
            <a:rect l="l" t="t" r="r" b="b"/>
            <a:pathLst>
              <a:path w="186055" h="213994">
                <a:moveTo>
                  <a:pt x="177143" y="0"/>
                </a:moveTo>
                <a:lnTo>
                  <a:pt x="171648" y="0"/>
                </a:lnTo>
                <a:lnTo>
                  <a:pt x="45355" y="171845"/>
                </a:lnTo>
                <a:lnTo>
                  <a:pt x="35814" y="184581"/>
                </a:lnTo>
                <a:lnTo>
                  <a:pt x="1686" y="208135"/>
                </a:lnTo>
                <a:lnTo>
                  <a:pt x="0" y="213871"/>
                </a:lnTo>
                <a:lnTo>
                  <a:pt x="61015" y="213871"/>
                </a:lnTo>
                <a:lnTo>
                  <a:pt x="62702" y="208135"/>
                </a:lnTo>
                <a:lnTo>
                  <a:pt x="56568" y="207932"/>
                </a:lnTo>
                <a:lnTo>
                  <a:pt x="52172" y="206667"/>
                </a:lnTo>
                <a:lnTo>
                  <a:pt x="46856" y="202015"/>
                </a:lnTo>
                <a:lnTo>
                  <a:pt x="45605" y="199391"/>
                </a:lnTo>
                <a:lnTo>
                  <a:pt x="45528" y="193560"/>
                </a:lnTo>
                <a:lnTo>
                  <a:pt x="46141" y="190957"/>
                </a:lnTo>
                <a:lnTo>
                  <a:pt x="48595" y="185383"/>
                </a:lnTo>
                <a:lnTo>
                  <a:pt x="51610" y="180801"/>
                </a:lnTo>
                <a:lnTo>
                  <a:pt x="56415" y="174424"/>
                </a:lnTo>
                <a:lnTo>
                  <a:pt x="78011" y="145040"/>
                </a:lnTo>
                <a:lnTo>
                  <a:pt x="162834" y="145040"/>
                </a:lnTo>
                <a:lnTo>
                  <a:pt x="163885" y="134386"/>
                </a:lnTo>
                <a:lnTo>
                  <a:pt x="85843" y="134386"/>
                </a:lnTo>
                <a:lnTo>
                  <a:pt x="145722" y="52956"/>
                </a:lnTo>
                <a:lnTo>
                  <a:pt x="171918" y="52956"/>
                </a:lnTo>
                <a:lnTo>
                  <a:pt x="177143" y="0"/>
                </a:lnTo>
                <a:close/>
              </a:path>
              <a:path w="186055" h="213994">
                <a:moveTo>
                  <a:pt x="185729" y="208135"/>
                </a:moveTo>
                <a:lnTo>
                  <a:pt x="104026" y="208135"/>
                </a:lnTo>
                <a:lnTo>
                  <a:pt x="102340" y="213871"/>
                </a:lnTo>
                <a:lnTo>
                  <a:pt x="184043" y="213871"/>
                </a:lnTo>
                <a:lnTo>
                  <a:pt x="185729" y="208135"/>
                </a:lnTo>
                <a:close/>
              </a:path>
              <a:path w="186055" h="213994">
                <a:moveTo>
                  <a:pt x="162834" y="145040"/>
                </a:moveTo>
                <a:lnTo>
                  <a:pt x="136585" y="145040"/>
                </a:lnTo>
                <a:lnTo>
                  <a:pt x="133920" y="171845"/>
                </a:lnTo>
                <a:lnTo>
                  <a:pt x="132905" y="183531"/>
                </a:lnTo>
                <a:lnTo>
                  <a:pt x="131832" y="191001"/>
                </a:lnTo>
                <a:lnTo>
                  <a:pt x="130707" y="194169"/>
                </a:lnTo>
                <a:lnTo>
                  <a:pt x="129072" y="198676"/>
                </a:lnTo>
                <a:lnTo>
                  <a:pt x="126771" y="201898"/>
                </a:lnTo>
                <a:lnTo>
                  <a:pt x="123807" y="203836"/>
                </a:lnTo>
                <a:lnTo>
                  <a:pt x="119616" y="206702"/>
                </a:lnTo>
                <a:lnTo>
                  <a:pt x="114198" y="208135"/>
                </a:lnTo>
                <a:lnTo>
                  <a:pt x="177859" y="208135"/>
                </a:lnTo>
                <a:lnTo>
                  <a:pt x="172262" y="207420"/>
                </a:lnTo>
                <a:lnTo>
                  <a:pt x="165618" y="204563"/>
                </a:lnTo>
                <a:lnTo>
                  <a:pt x="162985" y="202364"/>
                </a:lnTo>
                <a:lnTo>
                  <a:pt x="160927" y="199228"/>
                </a:lnTo>
                <a:lnTo>
                  <a:pt x="159509" y="197239"/>
                </a:lnTo>
                <a:lnTo>
                  <a:pt x="158754" y="194169"/>
                </a:lnTo>
                <a:lnTo>
                  <a:pt x="158742" y="187478"/>
                </a:lnTo>
                <a:lnTo>
                  <a:pt x="159152" y="182163"/>
                </a:lnTo>
                <a:lnTo>
                  <a:pt x="160197" y="171762"/>
                </a:lnTo>
                <a:lnTo>
                  <a:pt x="162834" y="145040"/>
                </a:lnTo>
                <a:close/>
              </a:path>
              <a:path w="186055" h="213994">
                <a:moveTo>
                  <a:pt x="171918" y="52956"/>
                </a:moveTo>
                <a:lnTo>
                  <a:pt x="145722" y="52956"/>
                </a:lnTo>
                <a:lnTo>
                  <a:pt x="137633" y="134386"/>
                </a:lnTo>
                <a:lnTo>
                  <a:pt x="163885" y="134386"/>
                </a:lnTo>
                <a:lnTo>
                  <a:pt x="171918" y="52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565322" y="2899239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7999"/>
                </a:moveTo>
                <a:lnTo>
                  <a:pt x="8225" y="117999"/>
                </a:lnTo>
                <a:lnTo>
                  <a:pt x="5516" y="119092"/>
                </a:lnTo>
                <a:lnTo>
                  <a:pt x="1103" y="123464"/>
                </a:lnTo>
                <a:lnTo>
                  <a:pt x="0" y="126194"/>
                </a:lnTo>
                <a:lnTo>
                  <a:pt x="67" y="133311"/>
                </a:lnTo>
                <a:lnTo>
                  <a:pt x="1210" y="136084"/>
                </a:lnTo>
                <a:lnTo>
                  <a:pt x="3629" y="138268"/>
                </a:lnTo>
                <a:lnTo>
                  <a:pt x="6959" y="141143"/>
                </a:lnTo>
                <a:lnTo>
                  <a:pt x="10640" y="142584"/>
                </a:lnTo>
                <a:lnTo>
                  <a:pt x="15678" y="142557"/>
                </a:lnTo>
                <a:lnTo>
                  <a:pt x="24807" y="139643"/>
                </a:lnTo>
                <a:lnTo>
                  <a:pt x="38249" y="129482"/>
                </a:lnTo>
                <a:lnTo>
                  <a:pt x="41068" y="126194"/>
                </a:lnTo>
                <a:lnTo>
                  <a:pt x="26285" y="126194"/>
                </a:lnTo>
                <a:lnTo>
                  <a:pt x="24278" y="125049"/>
                </a:lnTo>
                <a:lnTo>
                  <a:pt x="18060" y="119588"/>
                </a:lnTo>
                <a:lnTo>
                  <a:pt x="14648" y="117999"/>
                </a:lnTo>
                <a:close/>
              </a:path>
              <a:path w="146685" h="142875">
                <a:moveTo>
                  <a:pt x="94426" y="85577"/>
                </a:moveTo>
                <a:lnTo>
                  <a:pt x="71087" y="85577"/>
                </a:lnTo>
                <a:lnTo>
                  <a:pt x="75344" y="104321"/>
                </a:lnTo>
                <a:lnTo>
                  <a:pt x="91198" y="142584"/>
                </a:lnTo>
                <a:lnTo>
                  <a:pt x="100637" y="142584"/>
                </a:lnTo>
                <a:lnTo>
                  <a:pt x="105309" y="140355"/>
                </a:lnTo>
                <a:lnTo>
                  <a:pt x="110999" y="135768"/>
                </a:lnTo>
                <a:lnTo>
                  <a:pt x="120102" y="127224"/>
                </a:lnTo>
                <a:lnTo>
                  <a:pt x="121800" y="125120"/>
                </a:lnTo>
                <a:lnTo>
                  <a:pt x="107106" y="125120"/>
                </a:lnTo>
                <a:lnTo>
                  <a:pt x="105825" y="124334"/>
                </a:lnTo>
                <a:lnTo>
                  <a:pt x="103252" y="121202"/>
                </a:lnTo>
                <a:lnTo>
                  <a:pt x="101672" y="116420"/>
                </a:lnTo>
                <a:lnTo>
                  <a:pt x="94426" y="85577"/>
                </a:lnTo>
                <a:close/>
              </a:path>
              <a:path w="146685" h="142875">
                <a:moveTo>
                  <a:pt x="74393" y="12293"/>
                </a:moveTo>
                <a:lnTo>
                  <a:pt x="38964" y="12293"/>
                </a:lnTo>
                <a:lnTo>
                  <a:pt x="44453" y="13703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6" y="79304"/>
                </a:lnTo>
                <a:lnTo>
                  <a:pt x="38880" y="116973"/>
                </a:lnTo>
                <a:lnTo>
                  <a:pt x="28891" y="126194"/>
                </a:lnTo>
                <a:lnTo>
                  <a:pt x="41068" y="126194"/>
                </a:lnTo>
                <a:lnTo>
                  <a:pt x="45156" y="121427"/>
                </a:lnTo>
                <a:lnTo>
                  <a:pt x="52906" y="111309"/>
                </a:lnTo>
                <a:lnTo>
                  <a:pt x="61537" y="99300"/>
                </a:lnTo>
                <a:lnTo>
                  <a:pt x="71087" y="85577"/>
                </a:lnTo>
                <a:lnTo>
                  <a:pt x="94426" y="85577"/>
                </a:lnTo>
                <a:lnTo>
                  <a:pt x="87408" y="55708"/>
                </a:lnTo>
                <a:lnTo>
                  <a:pt x="95590" y="42114"/>
                </a:lnTo>
                <a:lnTo>
                  <a:pt x="98742" y="37722"/>
                </a:lnTo>
                <a:lnTo>
                  <a:pt x="82627" y="37722"/>
                </a:lnTo>
                <a:lnTo>
                  <a:pt x="78845" y="23749"/>
                </a:lnTo>
                <a:lnTo>
                  <a:pt x="76170" y="15990"/>
                </a:lnTo>
                <a:lnTo>
                  <a:pt x="74393" y="12293"/>
                </a:lnTo>
                <a:close/>
              </a:path>
              <a:path w="146685" h="142875">
                <a:moveTo>
                  <a:pt x="129571" y="103353"/>
                </a:moveTo>
                <a:lnTo>
                  <a:pt x="110463" y="125120"/>
                </a:lnTo>
                <a:lnTo>
                  <a:pt x="121800" y="125120"/>
                </a:lnTo>
                <a:lnTo>
                  <a:pt x="128081" y="117340"/>
                </a:lnTo>
                <a:lnTo>
                  <a:pt x="134937" y="106117"/>
                </a:lnTo>
                <a:lnTo>
                  <a:pt x="129571" y="103353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0"/>
                </a:lnTo>
                <a:lnTo>
                  <a:pt x="97944" y="25133"/>
                </a:lnTo>
                <a:lnTo>
                  <a:pt x="82627" y="37722"/>
                </a:lnTo>
                <a:lnTo>
                  <a:pt x="98742" y="37722"/>
                </a:lnTo>
                <a:lnTo>
                  <a:pt x="102999" y="31798"/>
                </a:lnTo>
                <a:lnTo>
                  <a:pt x="109573" y="24825"/>
                </a:lnTo>
                <a:lnTo>
                  <a:pt x="112895" y="21934"/>
                </a:lnTo>
                <a:lnTo>
                  <a:pt x="115761" y="20487"/>
                </a:lnTo>
                <a:lnTo>
                  <a:pt x="144282" y="20487"/>
                </a:lnTo>
                <a:lnTo>
                  <a:pt x="145633" y="19171"/>
                </a:lnTo>
                <a:lnTo>
                  <a:pt x="146386" y="16441"/>
                </a:lnTo>
                <a:lnTo>
                  <a:pt x="146386" y="8980"/>
                </a:lnTo>
                <a:lnTo>
                  <a:pt x="145101" y="6038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7"/>
                </a:moveTo>
                <a:lnTo>
                  <a:pt x="119782" y="20487"/>
                </a:lnTo>
                <a:lnTo>
                  <a:pt x="122952" y="21361"/>
                </a:lnTo>
                <a:lnTo>
                  <a:pt x="127679" y="23111"/>
                </a:lnTo>
                <a:lnTo>
                  <a:pt x="130091" y="24091"/>
                </a:lnTo>
                <a:lnTo>
                  <a:pt x="132353" y="24583"/>
                </a:lnTo>
                <a:lnTo>
                  <a:pt x="138085" y="24583"/>
                </a:lnTo>
                <a:lnTo>
                  <a:pt x="141305" y="23270"/>
                </a:lnTo>
                <a:lnTo>
                  <a:pt x="144282" y="20487"/>
                </a:lnTo>
                <a:close/>
              </a:path>
              <a:path w="146685" h="142875">
                <a:moveTo>
                  <a:pt x="64785" y="0"/>
                </a:moveTo>
                <a:lnTo>
                  <a:pt x="23717" y="7376"/>
                </a:lnTo>
                <a:lnTo>
                  <a:pt x="23717" y="12600"/>
                </a:lnTo>
                <a:lnTo>
                  <a:pt x="26741" y="12393"/>
                </a:lnTo>
                <a:lnTo>
                  <a:pt x="74393" y="12293"/>
                </a:lnTo>
                <a:lnTo>
                  <a:pt x="73606" y="10656"/>
                </a:lnTo>
                <a:lnTo>
                  <a:pt x="69811" y="5327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06973" y="2829588"/>
            <a:ext cx="247015" cy="213995"/>
          </a:xfrm>
          <a:custGeom>
            <a:avLst/>
            <a:gdLst/>
            <a:ahLst/>
            <a:cxnLst/>
            <a:rect l="l" t="t" r="r" b="b"/>
            <a:pathLst>
              <a:path w="247014" h="213994">
                <a:moveTo>
                  <a:pt x="114906" y="37948"/>
                </a:moveTo>
                <a:lnTo>
                  <a:pt x="86930" y="37948"/>
                </a:lnTo>
                <a:lnTo>
                  <a:pt x="154986" y="213871"/>
                </a:lnTo>
                <a:lnTo>
                  <a:pt x="159357" y="213871"/>
                </a:lnTo>
                <a:lnTo>
                  <a:pt x="174524" y="160595"/>
                </a:lnTo>
                <a:lnTo>
                  <a:pt x="162372" y="160595"/>
                </a:lnTo>
                <a:lnTo>
                  <a:pt x="114906" y="37948"/>
                </a:lnTo>
                <a:close/>
              </a:path>
              <a:path w="247014" h="213994">
                <a:moveTo>
                  <a:pt x="100219" y="0"/>
                </a:moveTo>
                <a:lnTo>
                  <a:pt x="47880" y="0"/>
                </a:lnTo>
                <a:lnTo>
                  <a:pt x="46193" y="5736"/>
                </a:lnTo>
                <a:lnTo>
                  <a:pt x="55802" y="6050"/>
                </a:lnTo>
                <a:lnTo>
                  <a:pt x="62881" y="7399"/>
                </a:lnTo>
                <a:lnTo>
                  <a:pt x="71979" y="12160"/>
                </a:lnTo>
                <a:lnTo>
                  <a:pt x="76246" y="16525"/>
                </a:lnTo>
                <a:lnTo>
                  <a:pt x="80234" y="22866"/>
                </a:lnTo>
                <a:lnTo>
                  <a:pt x="37741" y="171442"/>
                </a:lnTo>
                <a:lnTo>
                  <a:pt x="10325" y="203031"/>
                </a:lnTo>
                <a:lnTo>
                  <a:pt x="2147" y="203217"/>
                </a:lnTo>
                <a:lnTo>
                  <a:pt x="0" y="208954"/>
                </a:lnTo>
                <a:lnTo>
                  <a:pt x="65756" y="208954"/>
                </a:lnTo>
                <a:lnTo>
                  <a:pt x="67289" y="203217"/>
                </a:lnTo>
                <a:lnTo>
                  <a:pt x="57885" y="202502"/>
                </a:lnTo>
                <a:lnTo>
                  <a:pt x="51930" y="201147"/>
                </a:lnTo>
                <a:lnTo>
                  <a:pt x="46921" y="197162"/>
                </a:lnTo>
                <a:lnTo>
                  <a:pt x="45669" y="194217"/>
                </a:lnTo>
                <a:lnTo>
                  <a:pt x="45669" y="185110"/>
                </a:lnTo>
                <a:lnTo>
                  <a:pt x="47049" y="177595"/>
                </a:lnTo>
                <a:lnTo>
                  <a:pt x="49809" y="167779"/>
                </a:lnTo>
                <a:lnTo>
                  <a:pt x="86930" y="37948"/>
                </a:lnTo>
                <a:lnTo>
                  <a:pt x="114906" y="37948"/>
                </a:lnTo>
                <a:lnTo>
                  <a:pt x="100219" y="0"/>
                </a:lnTo>
                <a:close/>
              </a:path>
              <a:path w="247014" h="213994">
                <a:moveTo>
                  <a:pt x="246452" y="0"/>
                </a:moveTo>
                <a:lnTo>
                  <a:pt x="179725" y="0"/>
                </a:lnTo>
                <a:lnTo>
                  <a:pt x="178038" y="5736"/>
                </a:lnTo>
                <a:lnTo>
                  <a:pt x="189129" y="5887"/>
                </a:lnTo>
                <a:lnTo>
                  <a:pt x="194087" y="6958"/>
                </a:lnTo>
                <a:lnTo>
                  <a:pt x="199403" y="11235"/>
                </a:lnTo>
                <a:lnTo>
                  <a:pt x="200732" y="14188"/>
                </a:lnTo>
                <a:lnTo>
                  <a:pt x="200732" y="23468"/>
                </a:lnTo>
                <a:lnTo>
                  <a:pt x="199301" y="31212"/>
                </a:lnTo>
                <a:lnTo>
                  <a:pt x="162372" y="160595"/>
                </a:lnTo>
                <a:lnTo>
                  <a:pt x="174524" y="160595"/>
                </a:lnTo>
                <a:lnTo>
                  <a:pt x="209086" y="39190"/>
                </a:lnTo>
                <a:lnTo>
                  <a:pt x="229125" y="7900"/>
                </a:lnTo>
                <a:lnTo>
                  <a:pt x="232498" y="6353"/>
                </a:lnTo>
                <a:lnTo>
                  <a:pt x="237661" y="5632"/>
                </a:lnTo>
                <a:lnTo>
                  <a:pt x="244645" y="5632"/>
                </a:lnTo>
                <a:lnTo>
                  <a:pt x="246452" y="0"/>
                </a:lnTo>
                <a:close/>
              </a:path>
              <a:path w="247014" h="213994">
                <a:moveTo>
                  <a:pt x="244645" y="5632"/>
                </a:moveTo>
                <a:lnTo>
                  <a:pt x="237661" y="5632"/>
                </a:lnTo>
                <a:lnTo>
                  <a:pt x="244612" y="5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58597" y="1752025"/>
            <a:ext cx="304800" cy="222885"/>
          </a:xfrm>
          <a:custGeom>
            <a:avLst/>
            <a:gdLst/>
            <a:ahLst/>
            <a:cxnLst/>
            <a:rect l="l" t="t" r="r" b="b"/>
            <a:pathLst>
              <a:path w="304800" h="222885">
                <a:moveTo>
                  <a:pt x="124129" y="166000"/>
                </a:moveTo>
                <a:lnTo>
                  <a:pt x="102335" y="166000"/>
                </a:lnTo>
                <a:lnTo>
                  <a:pt x="96470" y="186424"/>
                </a:lnTo>
                <a:lnTo>
                  <a:pt x="93646" y="195376"/>
                </a:lnTo>
                <a:lnTo>
                  <a:pt x="92175" y="202808"/>
                </a:lnTo>
                <a:lnTo>
                  <a:pt x="92191" y="213619"/>
                </a:lnTo>
                <a:lnTo>
                  <a:pt x="93167" y="216805"/>
                </a:lnTo>
                <a:lnTo>
                  <a:pt x="97395" y="221672"/>
                </a:lnTo>
                <a:lnTo>
                  <a:pt x="99851" y="222888"/>
                </a:lnTo>
                <a:lnTo>
                  <a:pt x="107944" y="222888"/>
                </a:lnTo>
                <a:lnTo>
                  <a:pt x="113624" y="220102"/>
                </a:lnTo>
                <a:lnTo>
                  <a:pt x="122252" y="212041"/>
                </a:lnTo>
                <a:lnTo>
                  <a:pt x="125837" y="207779"/>
                </a:lnTo>
                <a:lnTo>
                  <a:pt x="116507" y="207779"/>
                </a:lnTo>
                <a:lnTo>
                  <a:pt x="115888" y="207371"/>
                </a:lnTo>
                <a:lnTo>
                  <a:pt x="114686" y="205751"/>
                </a:lnTo>
                <a:lnTo>
                  <a:pt x="114383" y="204897"/>
                </a:lnTo>
                <a:lnTo>
                  <a:pt x="114383" y="200879"/>
                </a:lnTo>
                <a:lnTo>
                  <a:pt x="115844" y="194317"/>
                </a:lnTo>
                <a:lnTo>
                  <a:pt x="124129" y="166000"/>
                </a:lnTo>
                <a:close/>
              </a:path>
              <a:path w="304800" h="222885">
                <a:moveTo>
                  <a:pt x="172617" y="198304"/>
                </a:moveTo>
                <a:lnTo>
                  <a:pt x="166195" y="198304"/>
                </a:lnTo>
                <a:lnTo>
                  <a:pt x="163486" y="199397"/>
                </a:lnTo>
                <a:lnTo>
                  <a:pt x="159075" y="203768"/>
                </a:lnTo>
                <a:lnTo>
                  <a:pt x="158162" y="206027"/>
                </a:lnTo>
                <a:lnTo>
                  <a:pt x="158039" y="213619"/>
                </a:lnTo>
                <a:lnTo>
                  <a:pt x="159179" y="216388"/>
                </a:lnTo>
                <a:lnTo>
                  <a:pt x="161600" y="218573"/>
                </a:lnTo>
                <a:lnTo>
                  <a:pt x="164930" y="221448"/>
                </a:lnTo>
                <a:lnTo>
                  <a:pt x="168610" y="222888"/>
                </a:lnTo>
                <a:lnTo>
                  <a:pt x="173648" y="222861"/>
                </a:lnTo>
                <a:lnTo>
                  <a:pt x="182778" y="219948"/>
                </a:lnTo>
                <a:lnTo>
                  <a:pt x="196218" y="209788"/>
                </a:lnTo>
                <a:lnTo>
                  <a:pt x="199039" y="206499"/>
                </a:lnTo>
                <a:lnTo>
                  <a:pt x="184254" y="206499"/>
                </a:lnTo>
                <a:lnTo>
                  <a:pt x="182249" y="205356"/>
                </a:lnTo>
                <a:lnTo>
                  <a:pt x="176031" y="199892"/>
                </a:lnTo>
                <a:lnTo>
                  <a:pt x="172617" y="198304"/>
                </a:lnTo>
                <a:close/>
              </a:path>
              <a:path w="304800" h="222885">
                <a:moveTo>
                  <a:pt x="252397" y="165886"/>
                </a:moveTo>
                <a:lnTo>
                  <a:pt x="229059" y="165886"/>
                </a:lnTo>
                <a:lnTo>
                  <a:pt x="233316" y="184628"/>
                </a:lnTo>
                <a:lnTo>
                  <a:pt x="249168" y="222888"/>
                </a:lnTo>
                <a:lnTo>
                  <a:pt x="258606" y="222888"/>
                </a:lnTo>
                <a:lnTo>
                  <a:pt x="263281" y="220659"/>
                </a:lnTo>
                <a:lnTo>
                  <a:pt x="268969" y="216075"/>
                </a:lnTo>
                <a:lnTo>
                  <a:pt x="278072" y="207530"/>
                </a:lnTo>
                <a:lnTo>
                  <a:pt x="279772" y="205425"/>
                </a:lnTo>
                <a:lnTo>
                  <a:pt x="265077" y="205425"/>
                </a:lnTo>
                <a:lnTo>
                  <a:pt x="263794" y="204641"/>
                </a:lnTo>
                <a:lnTo>
                  <a:pt x="261221" y="201507"/>
                </a:lnTo>
                <a:lnTo>
                  <a:pt x="259643" y="196725"/>
                </a:lnTo>
                <a:lnTo>
                  <a:pt x="252397" y="165886"/>
                </a:lnTo>
                <a:close/>
              </a:path>
              <a:path w="304800" h="222885">
                <a:moveTo>
                  <a:pt x="100385" y="80307"/>
                </a:moveTo>
                <a:lnTo>
                  <a:pt x="54592" y="94839"/>
                </a:lnTo>
                <a:lnTo>
                  <a:pt x="19705" y="129422"/>
                </a:lnTo>
                <a:lnTo>
                  <a:pt x="2597" y="165003"/>
                </a:lnTo>
                <a:lnTo>
                  <a:pt x="0" y="191615"/>
                </a:lnTo>
                <a:lnTo>
                  <a:pt x="3319" y="203469"/>
                </a:lnTo>
                <a:lnTo>
                  <a:pt x="10691" y="214228"/>
                </a:lnTo>
                <a:lnTo>
                  <a:pt x="20882" y="220697"/>
                </a:lnTo>
                <a:lnTo>
                  <a:pt x="34743" y="222727"/>
                </a:lnTo>
                <a:lnTo>
                  <a:pt x="46269" y="219836"/>
                </a:lnTo>
                <a:lnTo>
                  <a:pt x="58944" y="213045"/>
                </a:lnTo>
                <a:lnTo>
                  <a:pt x="66958" y="206854"/>
                </a:lnTo>
                <a:lnTo>
                  <a:pt x="69091" y="204861"/>
                </a:lnTo>
                <a:lnTo>
                  <a:pt x="39362" y="204861"/>
                </a:lnTo>
                <a:lnTo>
                  <a:pt x="34646" y="202808"/>
                </a:lnTo>
                <a:lnTo>
                  <a:pt x="26821" y="194712"/>
                </a:lnTo>
                <a:lnTo>
                  <a:pt x="24862" y="188831"/>
                </a:lnTo>
                <a:lnTo>
                  <a:pt x="25106" y="175084"/>
                </a:lnTo>
                <a:lnTo>
                  <a:pt x="42119" y="128778"/>
                </a:lnTo>
                <a:lnTo>
                  <a:pt x="71959" y="94613"/>
                </a:lnTo>
                <a:lnTo>
                  <a:pt x="92086" y="87680"/>
                </a:lnTo>
                <a:lnTo>
                  <a:pt x="116076" y="87680"/>
                </a:lnTo>
                <a:lnTo>
                  <a:pt x="114157" y="85981"/>
                </a:lnTo>
                <a:lnTo>
                  <a:pt x="105528" y="81440"/>
                </a:lnTo>
                <a:lnTo>
                  <a:pt x="100385" y="80307"/>
                </a:lnTo>
                <a:close/>
              </a:path>
              <a:path w="304800" h="222885">
                <a:moveTo>
                  <a:pt x="132504" y="187871"/>
                </a:moveTo>
                <a:lnTo>
                  <a:pt x="118057" y="207779"/>
                </a:lnTo>
                <a:lnTo>
                  <a:pt x="125837" y="207779"/>
                </a:lnTo>
                <a:lnTo>
                  <a:pt x="130018" y="202808"/>
                </a:lnTo>
                <a:lnTo>
                  <a:pt x="137718" y="191096"/>
                </a:lnTo>
                <a:lnTo>
                  <a:pt x="132504" y="187871"/>
                </a:lnTo>
                <a:close/>
              </a:path>
              <a:path w="304800" h="222885">
                <a:moveTo>
                  <a:pt x="232361" y="92596"/>
                </a:moveTo>
                <a:lnTo>
                  <a:pt x="196935" y="92596"/>
                </a:lnTo>
                <a:lnTo>
                  <a:pt x="202424" y="94011"/>
                </a:lnTo>
                <a:lnTo>
                  <a:pt x="209878" y="99659"/>
                </a:lnTo>
                <a:lnTo>
                  <a:pt x="225157" y="152497"/>
                </a:lnTo>
                <a:lnTo>
                  <a:pt x="221447" y="159607"/>
                </a:lnTo>
                <a:lnTo>
                  <a:pt x="196847" y="197281"/>
                </a:lnTo>
                <a:lnTo>
                  <a:pt x="186860" y="206499"/>
                </a:lnTo>
                <a:lnTo>
                  <a:pt x="199039" y="206499"/>
                </a:lnTo>
                <a:lnTo>
                  <a:pt x="203126" y="201733"/>
                </a:lnTo>
                <a:lnTo>
                  <a:pt x="211249" y="191096"/>
                </a:lnTo>
                <a:lnTo>
                  <a:pt x="219508" y="179608"/>
                </a:lnTo>
                <a:lnTo>
                  <a:pt x="229059" y="165886"/>
                </a:lnTo>
                <a:lnTo>
                  <a:pt x="252397" y="165886"/>
                </a:lnTo>
                <a:lnTo>
                  <a:pt x="245378" y="136010"/>
                </a:lnTo>
                <a:lnTo>
                  <a:pt x="253561" y="122419"/>
                </a:lnTo>
                <a:lnTo>
                  <a:pt x="256711" y="118031"/>
                </a:lnTo>
                <a:lnTo>
                  <a:pt x="240598" y="118031"/>
                </a:lnTo>
                <a:lnTo>
                  <a:pt x="236815" y="104055"/>
                </a:lnTo>
                <a:lnTo>
                  <a:pt x="234140" y="96299"/>
                </a:lnTo>
                <a:lnTo>
                  <a:pt x="232361" y="92596"/>
                </a:lnTo>
                <a:close/>
              </a:path>
              <a:path w="304800" h="222885">
                <a:moveTo>
                  <a:pt x="287541" y="183658"/>
                </a:moveTo>
                <a:lnTo>
                  <a:pt x="283689" y="191187"/>
                </a:lnTo>
                <a:lnTo>
                  <a:pt x="279050" y="197281"/>
                </a:lnTo>
                <a:lnTo>
                  <a:pt x="270853" y="204262"/>
                </a:lnTo>
                <a:lnTo>
                  <a:pt x="268435" y="205425"/>
                </a:lnTo>
                <a:lnTo>
                  <a:pt x="279772" y="205425"/>
                </a:lnTo>
                <a:lnTo>
                  <a:pt x="286052" y="197646"/>
                </a:lnTo>
                <a:lnTo>
                  <a:pt x="292908" y="186424"/>
                </a:lnTo>
                <a:lnTo>
                  <a:pt x="287541" y="183658"/>
                </a:lnTo>
                <a:close/>
              </a:path>
              <a:path w="304800" h="222885">
                <a:moveTo>
                  <a:pt x="116076" y="87680"/>
                </a:moveTo>
                <a:lnTo>
                  <a:pt x="98483" y="87680"/>
                </a:lnTo>
                <a:lnTo>
                  <a:pt x="103763" y="89682"/>
                </a:lnTo>
                <a:lnTo>
                  <a:pt x="112078" y="97699"/>
                </a:lnTo>
                <a:lnTo>
                  <a:pt x="114153" y="102995"/>
                </a:lnTo>
                <a:lnTo>
                  <a:pt x="114153" y="109575"/>
                </a:lnTo>
                <a:lnTo>
                  <a:pt x="102042" y="148842"/>
                </a:lnTo>
                <a:lnTo>
                  <a:pt x="73196" y="188831"/>
                </a:lnTo>
                <a:lnTo>
                  <a:pt x="44834" y="204861"/>
                </a:lnTo>
                <a:lnTo>
                  <a:pt x="69091" y="204861"/>
                </a:lnTo>
                <a:lnTo>
                  <a:pt x="75305" y="199053"/>
                </a:lnTo>
                <a:lnTo>
                  <a:pt x="83983" y="189644"/>
                </a:lnTo>
                <a:lnTo>
                  <a:pt x="92994" y="178626"/>
                </a:lnTo>
                <a:lnTo>
                  <a:pt x="102335" y="166000"/>
                </a:lnTo>
                <a:lnTo>
                  <a:pt x="124129" y="166000"/>
                </a:lnTo>
                <a:lnTo>
                  <a:pt x="144895" y="95017"/>
                </a:lnTo>
                <a:lnTo>
                  <a:pt x="122613" y="95017"/>
                </a:lnTo>
                <a:lnTo>
                  <a:pt x="118412" y="89749"/>
                </a:lnTo>
                <a:lnTo>
                  <a:pt x="116076" y="87680"/>
                </a:lnTo>
                <a:close/>
              </a:path>
              <a:path w="304800" h="222885">
                <a:moveTo>
                  <a:pt x="294467" y="80307"/>
                </a:moveTo>
                <a:lnTo>
                  <a:pt x="287202" y="80307"/>
                </a:lnTo>
                <a:lnTo>
                  <a:pt x="284526" y="80825"/>
                </a:lnTo>
                <a:lnTo>
                  <a:pt x="255916" y="105437"/>
                </a:lnTo>
                <a:lnTo>
                  <a:pt x="240598" y="118031"/>
                </a:lnTo>
                <a:lnTo>
                  <a:pt x="256711" y="118031"/>
                </a:lnTo>
                <a:lnTo>
                  <a:pt x="260972" y="112102"/>
                </a:lnTo>
                <a:lnTo>
                  <a:pt x="267545" y="105130"/>
                </a:lnTo>
                <a:lnTo>
                  <a:pt x="270867" y="102238"/>
                </a:lnTo>
                <a:lnTo>
                  <a:pt x="273733" y="100792"/>
                </a:lnTo>
                <a:lnTo>
                  <a:pt x="302251" y="100792"/>
                </a:lnTo>
                <a:lnTo>
                  <a:pt x="303602" y="99479"/>
                </a:lnTo>
                <a:lnTo>
                  <a:pt x="304358" y="96746"/>
                </a:lnTo>
                <a:lnTo>
                  <a:pt x="304358" y="89284"/>
                </a:lnTo>
                <a:lnTo>
                  <a:pt x="303073" y="86344"/>
                </a:lnTo>
                <a:lnTo>
                  <a:pt x="297926" y="81513"/>
                </a:lnTo>
                <a:lnTo>
                  <a:pt x="294467" y="80307"/>
                </a:lnTo>
                <a:close/>
              </a:path>
              <a:path w="304800" h="222885">
                <a:moveTo>
                  <a:pt x="302251" y="100792"/>
                </a:moveTo>
                <a:lnTo>
                  <a:pt x="277754" y="100792"/>
                </a:lnTo>
                <a:lnTo>
                  <a:pt x="280921" y="101666"/>
                </a:lnTo>
                <a:lnTo>
                  <a:pt x="285648" y="103416"/>
                </a:lnTo>
                <a:lnTo>
                  <a:pt x="288061" y="104399"/>
                </a:lnTo>
                <a:lnTo>
                  <a:pt x="290321" y="104888"/>
                </a:lnTo>
                <a:lnTo>
                  <a:pt x="296056" y="104888"/>
                </a:lnTo>
                <a:lnTo>
                  <a:pt x="299274" y="103574"/>
                </a:lnTo>
                <a:lnTo>
                  <a:pt x="302251" y="100792"/>
                </a:lnTo>
                <a:close/>
              </a:path>
              <a:path w="304800" h="222885">
                <a:moveTo>
                  <a:pt x="168931" y="12856"/>
                </a:moveTo>
                <a:lnTo>
                  <a:pt x="135268" y="12856"/>
                </a:lnTo>
                <a:lnTo>
                  <a:pt x="138146" y="13729"/>
                </a:lnTo>
                <a:lnTo>
                  <a:pt x="140376" y="15481"/>
                </a:lnTo>
                <a:lnTo>
                  <a:pt x="141925" y="16932"/>
                </a:lnTo>
                <a:lnTo>
                  <a:pt x="142701" y="18741"/>
                </a:lnTo>
                <a:lnTo>
                  <a:pt x="142701" y="23597"/>
                </a:lnTo>
                <a:lnTo>
                  <a:pt x="142088" y="27007"/>
                </a:lnTo>
                <a:lnTo>
                  <a:pt x="139898" y="34373"/>
                </a:lnTo>
                <a:lnTo>
                  <a:pt x="138659" y="38709"/>
                </a:lnTo>
                <a:lnTo>
                  <a:pt x="137144" y="44147"/>
                </a:lnTo>
                <a:lnTo>
                  <a:pt x="122613" y="95017"/>
                </a:lnTo>
                <a:lnTo>
                  <a:pt x="144895" y="95017"/>
                </a:lnTo>
                <a:lnTo>
                  <a:pt x="168931" y="12856"/>
                </a:lnTo>
                <a:close/>
              </a:path>
              <a:path w="304800" h="222885">
                <a:moveTo>
                  <a:pt x="222754" y="80307"/>
                </a:moveTo>
                <a:lnTo>
                  <a:pt x="181687" y="87680"/>
                </a:lnTo>
                <a:lnTo>
                  <a:pt x="181687" y="92905"/>
                </a:lnTo>
                <a:lnTo>
                  <a:pt x="184710" y="92698"/>
                </a:lnTo>
                <a:lnTo>
                  <a:pt x="232361" y="92596"/>
                </a:lnTo>
                <a:lnTo>
                  <a:pt x="231576" y="90963"/>
                </a:lnTo>
                <a:lnTo>
                  <a:pt x="227782" y="85632"/>
                </a:lnTo>
                <a:lnTo>
                  <a:pt x="222754" y="80307"/>
                </a:lnTo>
                <a:close/>
              </a:path>
              <a:path w="304800" h="222885">
                <a:moveTo>
                  <a:pt x="172692" y="0"/>
                </a:moveTo>
                <a:lnTo>
                  <a:pt x="119597" y="8195"/>
                </a:lnTo>
                <a:lnTo>
                  <a:pt x="119597" y="13930"/>
                </a:lnTo>
                <a:lnTo>
                  <a:pt x="125245" y="13213"/>
                </a:lnTo>
                <a:lnTo>
                  <a:pt x="129297" y="12856"/>
                </a:lnTo>
                <a:lnTo>
                  <a:pt x="168931" y="12856"/>
                </a:lnTo>
                <a:lnTo>
                  <a:pt x="172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556201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4" h="142875">
                <a:moveTo>
                  <a:pt x="14650" y="118000"/>
                </a:moveTo>
                <a:lnTo>
                  <a:pt x="8224" y="118000"/>
                </a:lnTo>
                <a:lnTo>
                  <a:pt x="5515" y="119094"/>
                </a:lnTo>
                <a:lnTo>
                  <a:pt x="1104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11" y="136085"/>
                </a:lnTo>
                <a:lnTo>
                  <a:pt x="3629" y="138269"/>
                </a:lnTo>
                <a:lnTo>
                  <a:pt x="6958" y="141145"/>
                </a:lnTo>
                <a:lnTo>
                  <a:pt x="10640" y="142585"/>
                </a:lnTo>
                <a:lnTo>
                  <a:pt x="15678" y="142558"/>
                </a:lnTo>
                <a:lnTo>
                  <a:pt x="24807" y="139644"/>
                </a:lnTo>
                <a:lnTo>
                  <a:pt x="38249" y="129483"/>
                </a:lnTo>
                <a:lnTo>
                  <a:pt x="41068" y="126196"/>
                </a:lnTo>
                <a:lnTo>
                  <a:pt x="26283" y="126196"/>
                </a:lnTo>
                <a:lnTo>
                  <a:pt x="24278" y="125050"/>
                </a:lnTo>
                <a:lnTo>
                  <a:pt x="18059" y="119589"/>
                </a:lnTo>
                <a:lnTo>
                  <a:pt x="14650" y="118000"/>
                </a:lnTo>
                <a:close/>
              </a:path>
              <a:path w="146684" h="142875">
                <a:moveTo>
                  <a:pt x="94425" y="85579"/>
                </a:moveTo>
                <a:lnTo>
                  <a:pt x="71088" y="85579"/>
                </a:lnTo>
                <a:lnTo>
                  <a:pt x="75345" y="104322"/>
                </a:lnTo>
                <a:lnTo>
                  <a:pt x="91197" y="142585"/>
                </a:lnTo>
                <a:lnTo>
                  <a:pt x="100634" y="142585"/>
                </a:lnTo>
                <a:lnTo>
                  <a:pt x="105310" y="140356"/>
                </a:lnTo>
                <a:lnTo>
                  <a:pt x="110999" y="135770"/>
                </a:lnTo>
                <a:lnTo>
                  <a:pt x="120101" y="127225"/>
                </a:lnTo>
                <a:lnTo>
                  <a:pt x="121803" y="125117"/>
                </a:lnTo>
                <a:lnTo>
                  <a:pt x="107106" y="125117"/>
                </a:lnTo>
                <a:lnTo>
                  <a:pt x="105824" y="124335"/>
                </a:lnTo>
                <a:lnTo>
                  <a:pt x="103250" y="121203"/>
                </a:lnTo>
                <a:lnTo>
                  <a:pt x="101671" y="116422"/>
                </a:lnTo>
                <a:lnTo>
                  <a:pt x="94425" y="85579"/>
                </a:lnTo>
                <a:close/>
              </a:path>
              <a:path w="146684" h="142875">
                <a:moveTo>
                  <a:pt x="74393" y="12293"/>
                </a:moveTo>
                <a:lnTo>
                  <a:pt x="38964" y="12293"/>
                </a:lnTo>
                <a:lnTo>
                  <a:pt x="44453" y="13704"/>
                </a:lnTo>
                <a:lnTo>
                  <a:pt x="51906" y="19356"/>
                </a:lnTo>
                <a:lnTo>
                  <a:pt x="67185" y="72192"/>
                </a:lnTo>
                <a:lnTo>
                  <a:pt x="63475" y="79305"/>
                </a:lnTo>
                <a:lnTo>
                  <a:pt x="38878" y="116978"/>
                </a:lnTo>
                <a:lnTo>
                  <a:pt x="28893" y="126196"/>
                </a:lnTo>
                <a:lnTo>
                  <a:pt x="41068" y="126196"/>
                </a:lnTo>
                <a:lnTo>
                  <a:pt x="45156" y="121428"/>
                </a:lnTo>
                <a:lnTo>
                  <a:pt x="52906" y="111310"/>
                </a:lnTo>
                <a:lnTo>
                  <a:pt x="61537" y="99302"/>
                </a:lnTo>
                <a:lnTo>
                  <a:pt x="71088" y="85579"/>
                </a:lnTo>
                <a:lnTo>
                  <a:pt x="94425" y="85579"/>
                </a:lnTo>
                <a:lnTo>
                  <a:pt x="87409" y="55710"/>
                </a:lnTo>
                <a:lnTo>
                  <a:pt x="95590" y="42116"/>
                </a:lnTo>
                <a:lnTo>
                  <a:pt x="98739" y="37728"/>
                </a:lnTo>
                <a:lnTo>
                  <a:pt x="82627" y="37728"/>
                </a:lnTo>
                <a:lnTo>
                  <a:pt x="78844" y="23752"/>
                </a:lnTo>
                <a:lnTo>
                  <a:pt x="76172" y="15995"/>
                </a:lnTo>
                <a:lnTo>
                  <a:pt x="74393" y="12293"/>
                </a:lnTo>
                <a:close/>
              </a:path>
              <a:path w="146684" h="142875">
                <a:moveTo>
                  <a:pt x="129570" y="103355"/>
                </a:moveTo>
                <a:lnTo>
                  <a:pt x="110464" y="125117"/>
                </a:lnTo>
                <a:lnTo>
                  <a:pt x="121803" y="125117"/>
                </a:lnTo>
                <a:lnTo>
                  <a:pt x="128080" y="117342"/>
                </a:lnTo>
                <a:lnTo>
                  <a:pt x="134937" y="106118"/>
                </a:lnTo>
                <a:lnTo>
                  <a:pt x="129570" y="103355"/>
                </a:lnTo>
                <a:close/>
              </a:path>
              <a:path w="146684" h="142875">
                <a:moveTo>
                  <a:pt x="136497" y="0"/>
                </a:moveTo>
                <a:lnTo>
                  <a:pt x="129231" y="0"/>
                </a:lnTo>
                <a:lnTo>
                  <a:pt x="126554" y="521"/>
                </a:lnTo>
                <a:lnTo>
                  <a:pt x="97944" y="25134"/>
                </a:lnTo>
                <a:lnTo>
                  <a:pt x="82627" y="37728"/>
                </a:lnTo>
                <a:lnTo>
                  <a:pt x="98739" y="37728"/>
                </a:lnTo>
                <a:lnTo>
                  <a:pt x="103001" y="31799"/>
                </a:lnTo>
                <a:lnTo>
                  <a:pt x="109573" y="24827"/>
                </a:lnTo>
                <a:lnTo>
                  <a:pt x="112895" y="21935"/>
                </a:lnTo>
                <a:lnTo>
                  <a:pt x="115763" y="20488"/>
                </a:lnTo>
                <a:lnTo>
                  <a:pt x="144283" y="20488"/>
                </a:lnTo>
                <a:lnTo>
                  <a:pt x="145634" y="19173"/>
                </a:lnTo>
                <a:lnTo>
                  <a:pt x="146386" y="16442"/>
                </a:lnTo>
                <a:lnTo>
                  <a:pt x="146386" y="8981"/>
                </a:lnTo>
                <a:lnTo>
                  <a:pt x="145102" y="6041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4" h="142875">
                <a:moveTo>
                  <a:pt x="144283" y="20488"/>
                </a:moveTo>
                <a:lnTo>
                  <a:pt x="119782" y="20488"/>
                </a:lnTo>
                <a:lnTo>
                  <a:pt x="122951" y="21362"/>
                </a:lnTo>
                <a:lnTo>
                  <a:pt x="127681" y="23112"/>
                </a:lnTo>
                <a:lnTo>
                  <a:pt x="130089" y="24093"/>
                </a:lnTo>
                <a:lnTo>
                  <a:pt x="132353" y="24584"/>
                </a:lnTo>
                <a:lnTo>
                  <a:pt x="138085" y="24584"/>
                </a:lnTo>
                <a:lnTo>
                  <a:pt x="141305" y="23271"/>
                </a:lnTo>
                <a:lnTo>
                  <a:pt x="144283" y="20488"/>
                </a:lnTo>
                <a:close/>
              </a:path>
              <a:path w="146684" h="142875">
                <a:moveTo>
                  <a:pt x="64786" y="0"/>
                </a:moveTo>
                <a:lnTo>
                  <a:pt x="23717" y="7377"/>
                </a:lnTo>
                <a:lnTo>
                  <a:pt x="23717" y="12602"/>
                </a:lnTo>
                <a:lnTo>
                  <a:pt x="26739" y="12395"/>
                </a:lnTo>
                <a:lnTo>
                  <a:pt x="74393" y="12293"/>
                </a:lnTo>
                <a:lnTo>
                  <a:pt x="73609" y="10660"/>
                </a:lnTo>
                <a:lnTo>
                  <a:pt x="69811" y="5328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057488" y="1752847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9" y="12853"/>
                </a:moveTo>
                <a:lnTo>
                  <a:pt x="32211" y="12853"/>
                </a:lnTo>
                <a:lnTo>
                  <a:pt x="35781" y="13775"/>
                </a:lnTo>
                <a:lnTo>
                  <a:pt x="38152" y="15618"/>
                </a:lnTo>
                <a:lnTo>
                  <a:pt x="39785" y="16949"/>
                </a:lnTo>
                <a:lnTo>
                  <a:pt x="40603" y="18948"/>
                </a:lnTo>
                <a:lnTo>
                  <a:pt x="40603" y="23762"/>
                </a:lnTo>
                <a:lnTo>
                  <a:pt x="38814" y="31034"/>
                </a:lnTo>
                <a:lnTo>
                  <a:pt x="35236" y="43428"/>
                </a:lnTo>
                <a:lnTo>
                  <a:pt x="0" y="211936"/>
                </a:lnTo>
                <a:lnTo>
                  <a:pt x="11937" y="217564"/>
                </a:lnTo>
                <a:lnTo>
                  <a:pt x="23795" y="220940"/>
                </a:lnTo>
                <a:lnTo>
                  <a:pt x="35612" y="222065"/>
                </a:lnTo>
                <a:lnTo>
                  <a:pt x="45728" y="221074"/>
                </a:lnTo>
                <a:lnTo>
                  <a:pt x="56574" y="217929"/>
                </a:lnTo>
                <a:lnTo>
                  <a:pt x="63524" y="214650"/>
                </a:lnTo>
                <a:lnTo>
                  <a:pt x="35612" y="214650"/>
                </a:lnTo>
                <a:lnTo>
                  <a:pt x="24151" y="212345"/>
                </a:lnTo>
                <a:lnTo>
                  <a:pt x="30828" y="138200"/>
                </a:lnTo>
                <a:lnTo>
                  <a:pt x="50192" y="106192"/>
                </a:lnTo>
                <a:lnTo>
                  <a:pt x="40042" y="106192"/>
                </a:lnTo>
                <a:lnTo>
                  <a:pt x="66919" y="12853"/>
                </a:lnTo>
                <a:close/>
              </a:path>
              <a:path w="368935" h="222250">
                <a:moveTo>
                  <a:pt x="115402" y="94234"/>
                </a:moveTo>
                <a:lnTo>
                  <a:pt x="82454" y="94234"/>
                </a:lnTo>
                <a:lnTo>
                  <a:pt x="87705" y="96888"/>
                </a:lnTo>
                <a:lnTo>
                  <a:pt x="93330" y="103735"/>
                </a:lnTo>
                <a:lnTo>
                  <a:pt x="97419" y="113561"/>
                </a:lnTo>
                <a:lnTo>
                  <a:pt x="98685" y="129372"/>
                </a:lnTo>
                <a:lnTo>
                  <a:pt x="97548" y="140256"/>
                </a:lnTo>
                <a:lnTo>
                  <a:pt x="84744" y="179387"/>
                </a:lnTo>
                <a:lnTo>
                  <a:pt x="47993" y="212947"/>
                </a:lnTo>
                <a:lnTo>
                  <a:pt x="35612" y="214650"/>
                </a:lnTo>
                <a:lnTo>
                  <a:pt x="63524" y="214650"/>
                </a:lnTo>
                <a:lnTo>
                  <a:pt x="98839" y="186826"/>
                </a:lnTo>
                <a:lnTo>
                  <a:pt x="118985" y="150477"/>
                </a:lnTo>
                <a:lnTo>
                  <a:pt x="123005" y="125341"/>
                </a:lnTo>
                <a:lnTo>
                  <a:pt x="122997" y="109641"/>
                </a:lnTo>
                <a:lnTo>
                  <a:pt x="118502" y="98211"/>
                </a:lnTo>
                <a:lnTo>
                  <a:pt x="115402" y="94234"/>
                </a:lnTo>
                <a:close/>
              </a:path>
              <a:path w="368935" h="222250">
                <a:moveTo>
                  <a:pt x="84659" y="79550"/>
                </a:moveTo>
                <a:lnTo>
                  <a:pt x="73774" y="81714"/>
                </a:lnTo>
                <a:lnTo>
                  <a:pt x="60057" y="88126"/>
                </a:lnTo>
                <a:lnTo>
                  <a:pt x="50604" y="95687"/>
                </a:lnTo>
                <a:lnTo>
                  <a:pt x="40042" y="106192"/>
                </a:lnTo>
                <a:lnTo>
                  <a:pt x="50192" y="106192"/>
                </a:lnTo>
                <a:lnTo>
                  <a:pt x="53096" y="103179"/>
                </a:lnTo>
                <a:lnTo>
                  <a:pt x="64635" y="96470"/>
                </a:lnTo>
                <a:lnTo>
                  <a:pt x="76396" y="94234"/>
                </a:lnTo>
                <a:lnTo>
                  <a:pt x="115402" y="94234"/>
                </a:lnTo>
                <a:lnTo>
                  <a:pt x="109685" y="86898"/>
                </a:lnTo>
                <a:lnTo>
                  <a:pt x="98865" y="81352"/>
                </a:lnTo>
                <a:lnTo>
                  <a:pt x="84659" y="79550"/>
                </a:lnTo>
                <a:close/>
              </a:path>
              <a:path w="368935" h="222250">
                <a:moveTo>
                  <a:pt x="70620" y="0"/>
                </a:moveTo>
                <a:lnTo>
                  <a:pt x="17244" y="8191"/>
                </a:lnTo>
                <a:lnTo>
                  <a:pt x="17244" y="13928"/>
                </a:lnTo>
                <a:lnTo>
                  <a:pt x="21814" y="13213"/>
                </a:lnTo>
                <a:lnTo>
                  <a:pt x="25207" y="12853"/>
                </a:lnTo>
                <a:lnTo>
                  <a:pt x="66919" y="12853"/>
                </a:lnTo>
                <a:lnTo>
                  <a:pt x="70620" y="0"/>
                </a:lnTo>
                <a:close/>
              </a:path>
              <a:path w="368935" h="222250">
                <a:moveTo>
                  <a:pt x="237043" y="79488"/>
                </a:moveTo>
                <a:lnTo>
                  <a:pt x="188841" y="95894"/>
                </a:lnTo>
                <a:lnTo>
                  <a:pt x="155083" y="135132"/>
                </a:lnTo>
                <a:lnTo>
                  <a:pt x="144472" y="184932"/>
                </a:lnTo>
                <a:lnTo>
                  <a:pt x="148268" y="196933"/>
                </a:lnTo>
                <a:lnTo>
                  <a:pt x="155476" y="208289"/>
                </a:lnTo>
                <a:lnTo>
                  <a:pt x="164355" y="215942"/>
                </a:lnTo>
                <a:lnTo>
                  <a:pt x="176081" y="220526"/>
                </a:lnTo>
                <a:lnTo>
                  <a:pt x="191077" y="222034"/>
                </a:lnTo>
                <a:lnTo>
                  <a:pt x="201914" y="220737"/>
                </a:lnTo>
                <a:lnTo>
                  <a:pt x="212929" y="217543"/>
                </a:lnTo>
                <a:lnTo>
                  <a:pt x="224122" y="212453"/>
                </a:lnTo>
                <a:lnTo>
                  <a:pt x="235150" y="205677"/>
                </a:lnTo>
                <a:lnTo>
                  <a:pt x="202557" y="205676"/>
                </a:lnTo>
                <a:lnTo>
                  <a:pt x="189751" y="203242"/>
                </a:lnTo>
                <a:lnTo>
                  <a:pt x="178998" y="196198"/>
                </a:lnTo>
                <a:lnTo>
                  <a:pt x="172427" y="189876"/>
                </a:lnTo>
                <a:lnTo>
                  <a:pt x="169140" y="182211"/>
                </a:lnTo>
                <a:lnTo>
                  <a:pt x="169140" y="169870"/>
                </a:lnTo>
                <a:lnTo>
                  <a:pt x="169414" y="165671"/>
                </a:lnTo>
                <a:lnTo>
                  <a:pt x="169957" y="160608"/>
                </a:lnTo>
                <a:lnTo>
                  <a:pt x="180701" y="159264"/>
                </a:lnTo>
                <a:lnTo>
                  <a:pt x="192713" y="157278"/>
                </a:lnTo>
                <a:lnTo>
                  <a:pt x="204544" y="154645"/>
                </a:lnTo>
                <a:lnTo>
                  <a:pt x="209461" y="153235"/>
                </a:lnTo>
                <a:lnTo>
                  <a:pt x="171070" y="153235"/>
                </a:lnTo>
                <a:lnTo>
                  <a:pt x="172780" y="147139"/>
                </a:lnTo>
                <a:lnTo>
                  <a:pt x="197790" y="105155"/>
                </a:lnTo>
                <a:lnTo>
                  <a:pt x="231611" y="86859"/>
                </a:lnTo>
                <a:lnTo>
                  <a:pt x="262782" y="86859"/>
                </a:lnTo>
                <a:lnTo>
                  <a:pt x="261691" y="85942"/>
                </a:lnTo>
                <a:lnTo>
                  <a:pt x="251672" y="81099"/>
                </a:lnTo>
                <a:lnTo>
                  <a:pt x="237043" y="79488"/>
                </a:lnTo>
                <a:close/>
              </a:path>
              <a:path w="368935" h="222250">
                <a:moveTo>
                  <a:pt x="258768" y="185806"/>
                </a:moveTo>
                <a:lnTo>
                  <a:pt x="243841" y="189784"/>
                </a:lnTo>
                <a:lnTo>
                  <a:pt x="233023" y="196786"/>
                </a:lnTo>
                <a:lnTo>
                  <a:pt x="224617" y="201189"/>
                </a:lnTo>
                <a:lnTo>
                  <a:pt x="217678" y="204182"/>
                </a:lnTo>
                <a:lnTo>
                  <a:pt x="210452" y="205677"/>
                </a:lnTo>
                <a:lnTo>
                  <a:pt x="235153" y="205676"/>
                </a:lnTo>
                <a:lnTo>
                  <a:pt x="235493" y="205467"/>
                </a:lnTo>
                <a:lnTo>
                  <a:pt x="247041" y="196584"/>
                </a:lnTo>
                <a:lnTo>
                  <a:pt x="258768" y="185806"/>
                </a:lnTo>
                <a:close/>
              </a:path>
              <a:path w="368935" h="222250">
                <a:moveTo>
                  <a:pt x="262782" y="86859"/>
                </a:moveTo>
                <a:lnTo>
                  <a:pt x="236748" y="86859"/>
                </a:lnTo>
                <a:lnTo>
                  <a:pt x="240707" y="88197"/>
                </a:lnTo>
                <a:lnTo>
                  <a:pt x="246261" y="93558"/>
                </a:lnTo>
                <a:lnTo>
                  <a:pt x="247650" y="97068"/>
                </a:lnTo>
                <a:lnTo>
                  <a:pt x="246994" y="106716"/>
                </a:lnTo>
                <a:lnTo>
                  <a:pt x="242345" y="116713"/>
                </a:lnTo>
                <a:lnTo>
                  <a:pt x="208328" y="144531"/>
                </a:lnTo>
                <a:lnTo>
                  <a:pt x="171070" y="153235"/>
                </a:lnTo>
                <a:lnTo>
                  <a:pt x="209461" y="153235"/>
                </a:lnTo>
                <a:lnTo>
                  <a:pt x="251682" y="133390"/>
                </a:lnTo>
                <a:lnTo>
                  <a:pt x="269729" y="101762"/>
                </a:lnTo>
                <a:lnTo>
                  <a:pt x="269729" y="95719"/>
                </a:lnTo>
                <a:lnTo>
                  <a:pt x="267110" y="90495"/>
                </a:lnTo>
                <a:lnTo>
                  <a:pt x="262782" y="86859"/>
                </a:lnTo>
                <a:close/>
              </a:path>
              <a:path w="368935" h="222250">
                <a:moveTo>
                  <a:pt x="365168" y="12853"/>
                </a:moveTo>
                <a:lnTo>
                  <a:pt x="331214" y="12853"/>
                </a:lnTo>
                <a:lnTo>
                  <a:pt x="334274" y="13652"/>
                </a:lnTo>
                <a:lnTo>
                  <a:pt x="338168" y="16842"/>
                </a:lnTo>
                <a:lnTo>
                  <a:pt x="339140" y="18881"/>
                </a:lnTo>
                <a:lnTo>
                  <a:pt x="339140" y="23112"/>
                </a:lnTo>
                <a:lnTo>
                  <a:pt x="337454" y="29925"/>
                </a:lnTo>
                <a:lnTo>
                  <a:pt x="334080" y="41789"/>
                </a:lnTo>
                <a:lnTo>
                  <a:pt x="291286" y="186434"/>
                </a:lnTo>
                <a:lnTo>
                  <a:pt x="287922" y="197948"/>
                </a:lnTo>
                <a:lnTo>
                  <a:pt x="286323" y="205178"/>
                </a:lnTo>
                <a:lnTo>
                  <a:pt x="286239" y="212633"/>
                </a:lnTo>
                <a:lnTo>
                  <a:pt x="287509" y="215612"/>
                </a:lnTo>
                <a:lnTo>
                  <a:pt x="292584" y="220775"/>
                </a:lnTo>
                <a:lnTo>
                  <a:pt x="295753" y="222067"/>
                </a:lnTo>
                <a:lnTo>
                  <a:pt x="304817" y="222067"/>
                </a:lnTo>
                <a:lnTo>
                  <a:pt x="310389" y="220141"/>
                </a:lnTo>
                <a:lnTo>
                  <a:pt x="316596" y="216069"/>
                </a:lnTo>
                <a:lnTo>
                  <a:pt x="324714" y="209324"/>
                </a:lnTo>
                <a:lnTo>
                  <a:pt x="327711" y="206049"/>
                </a:lnTo>
                <a:lnTo>
                  <a:pt x="314951" y="206049"/>
                </a:lnTo>
                <a:lnTo>
                  <a:pt x="313841" y="205538"/>
                </a:lnTo>
                <a:lnTo>
                  <a:pt x="312052" y="203487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1" y="193001"/>
                </a:lnTo>
                <a:lnTo>
                  <a:pt x="315501" y="183833"/>
                </a:lnTo>
                <a:lnTo>
                  <a:pt x="365168" y="12853"/>
                </a:lnTo>
                <a:close/>
              </a:path>
              <a:path w="368935" h="222250">
                <a:moveTo>
                  <a:pt x="337449" y="183243"/>
                </a:moveTo>
                <a:lnTo>
                  <a:pt x="329591" y="195167"/>
                </a:lnTo>
                <a:lnTo>
                  <a:pt x="322023" y="203487"/>
                </a:lnTo>
                <a:lnTo>
                  <a:pt x="320005" y="205178"/>
                </a:lnTo>
                <a:lnTo>
                  <a:pt x="318070" y="206049"/>
                </a:lnTo>
                <a:lnTo>
                  <a:pt x="327711" y="206049"/>
                </a:lnTo>
                <a:lnTo>
                  <a:pt x="333320" y="199919"/>
                </a:lnTo>
                <a:lnTo>
                  <a:pt x="342411" y="187854"/>
                </a:lnTo>
                <a:lnTo>
                  <a:pt x="337449" y="183243"/>
                </a:lnTo>
                <a:close/>
              </a:path>
              <a:path w="368935" h="222250">
                <a:moveTo>
                  <a:pt x="368902" y="0"/>
                </a:moveTo>
                <a:lnTo>
                  <a:pt x="316089" y="8191"/>
                </a:lnTo>
                <a:lnTo>
                  <a:pt x="316089" y="13928"/>
                </a:lnTo>
                <a:lnTo>
                  <a:pt x="320986" y="13213"/>
                </a:lnTo>
                <a:lnTo>
                  <a:pt x="324639" y="12853"/>
                </a:lnTo>
                <a:lnTo>
                  <a:pt x="365168" y="12853"/>
                </a:lnTo>
                <a:lnTo>
                  <a:pt x="368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90392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6" y="118000"/>
                </a:moveTo>
                <a:lnTo>
                  <a:pt x="8224" y="118000"/>
                </a:lnTo>
                <a:lnTo>
                  <a:pt x="5515" y="119094"/>
                </a:lnTo>
                <a:lnTo>
                  <a:pt x="1102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09" y="136085"/>
                </a:lnTo>
                <a:lnTo>
                  <a:pt x="3628" y="138269"/>
                </a:lnTo>
                <a:lnTo>
                  <a:pt x="6959" y="141145"/>
                </a:lnTo>
                <a:lnTo>
                  <a:pt x="10640" y="142585"/>
                </a:lnTo>
                <a:lnTo>
                  <a:pt x="15677" y="142558"/>
                </a:lnTo>
                <a:lnTo>
                  <a:pt x="24806" y="139644"/>
                </a:lnTo>
                <a:lnTo>
                  <a:pt x="38248" y="129484"/>
                </a:lnTo>
                <a:lnTo>
                  <a:pt x="41067" y="126196"/>
                </a:lnTo>
                <a:lnTo>
                  <a:pt x="26283" y="126196"/>
                </a:lnTo>
                <a:lnTo>
                  <a:pt x="24278" y="125050"/>
                </a:lnTo>
                <a:lnTo>
                  <a:pt x="18059" y="119589"/>
                </a:lnTo>
                <a:lnTo>
                  <a:pt x="14646" y="118000"/>
                </a:lnTo>
                <a:close/>
              </a:path>
              <a:path w="146685" h="142875">
                <a:moveTo>
                  <a:pt x="94425" y="85579"/>
                </a:moveTo>
                <a:lnTo>
                  <a:pt x="71087" y="85579"/>
                </a:lnTo>
                <a:lnTo>
                  <a:pt x="75343" y="104323"/>
                </a:lnTo>
                <a:lnTo>
                  <a:pt x="91197" y="142585"/>
                </a:lnTo>
                <a:lnTo>
                  <a:pt x="100636" y="142585"/>
                </a:lnTo>
                <a:lnTo>
                  <a:pt x="105308" y="140356"/>
                </a:lnTo>
                <a:lnTo>
                  <a:pt x="110998" y="135769"/>
                </a:lnTo>
                <a:lnTo>
                  <a:pt x="120101" y="127225"/>
                </a:lnTo>
                <a:lnTo>
                  <a:pt x="121802" y="125117"/>
                </a:lnTo>
                <a:lnTo>
                  <a:pt x="107105" y="125117"/>
                </a:lnTo>
                <a:lnTo>
                  <a:pt x="105824" y="124335"/>
                </a:lnTo>
                <a:lnTo>
                  <a:pt x="103250" y="121203"/>
                </a:lnTo>
                <a:lnTo>
                  <a:pt x="101671" y="116422"/>
                </a:lnTo>
                <a:lnTo>
                  <a:pt x="94425" y="85579"/>
                </a:lnTo>
                <a:close/>
              </a:path>
              <a:path w="146685" h="142875">
                <a:moveTo>
                  <a:pt x="74390" y="12293"/>
                </a:moveTo>
                <a:lnTo>
                  <a:pt x="38963" y="12293"/>
                </a:lnTo>
                <a:lnTo>
                  <a:pt x="44452" y="13704"/>
                </a:lnTo>
                <a:lnTo>
                  <a:pt x="51906" y="19356"/>
                </a:lnTo>
                <a:lnTo>
                  <a:pt x="67185" y="72192"/>
                </a:lnTo>
                <a:lnTo>
                  <a:pt x="63474" y="79305"/>
                </a:lnTo>
                <a:lnTo>
                  <a:pt x="38875" y="116978"/>
                </a:lnTo>
                <a:lnTo>
                  <a:pt x="28891" y="126196"/>
                </a:lnTo>
                <a:lnTo>
                  <a:pt x="41067" y="126196"/>
                </a:lnTo>
                <a:lnTo>
                  <a:pt x="45155" y="121429"/>
                </a:lnTo>
                <a:lnTo>
                  <a:pt x="52905" y="111310"/>
                </a:lnTo>
                <a:lnTo>
                  <a:pt x="61536" y="99302"/>
                </a:lnTo>
                <a:lnTo>
                  <a:pt x="71087" y="85579"/>
                </a:lnTo>
                <a:lnTo>
                  <a:pt x="94425" y="85579"/>
                </a:lnTo>
                <a:lnTo>
                  <a:pt x="87407" y="55709"/>
                </a:lnTo>
                <a:lnTo>
                  <a:pt x="95589" y="42115"/>
                </a:lnTo>
                <a:lnTo>
                  <a:pt x="98738" y="37728"/>
                </a:lnTo>
                <a:lnTo>
                  <a:pt x="82627" y="37728"/>
                </a:lnTo>
                <a:lnTo>
                  <a:pt x="78844" y="23752"/>
                </a:lnTo>
                <a:lnTo>
                  <a:pt x="76170" y="15995"/>
                </a:lnTo>
                <a:lnTo>
                  <a:pt x="74390" y="12293"/>
                </a:lnTo>
                <a:close/>
              </a:path>
              <a:path w="146685" h="142875">
                <a:moveTo>
                  <a:pt x="129569" y="103355"/>
                </a:moveTo>
                <a:lnTo>
                  <a:pt x="110462" y="125117"/>
                </a:lnTo>
                <a:lnTo>
                  <a:pt x="121802" y="125117"/>
                </a:lnTo>
                <a:lnTo>
                  <a:pt x="128081" y="117341"/>
                </a:lnTo>
                <a:lnTo>
                  <a:pt x="134937" y="106118"/>
                </a:lnTo>
                <a:lnTo>
                  <a:pt x="129569" y="103355"/>
                </a:lnTo>
                <a:close/>
              </a:path>
              <a:path w="146685" h="142875">
                <a:moveTo>
                  <a:pt x="136495" y="0"/>
                </a:moveTo>
                <a:lnTo>
                  <a:pt x="129228" y="0"/>
                </a:lnTo>
                <a:lnTo>
                  <a:pt x="126554" y="521"/>
                </a:lnTo>
                <a:lnTo>
                  <a:pt x="97943" y="25134"/>
                </a:lnTo>
                <a:lnTo>
                  <a:pt x="82627" y="37728"/>
                </a:lnTo>
                <a:lnTo>
                  <a:pt x="98738" y="37728"/>
                </a:lnTo>
                <a:lnTo>
                  <a:pt x="102999" y="31799"/>
                </a:lnTo>
                <a:lnTo>
                  <a:pt x="109571" y="24827"/>
                </a:lnTo>
                <a:lnTo>
                  <a:pt x="112894" y="21935"/>
                </a:lnTo>
                <a:lnTo>
                  <a:pt x="115760" y="20488"/>
                </a:lnTo>
                <a:lnTo>
                  <a:pt x="144281" y="20488"/>
                </a:lnTo>
                <a:lnTo>
                  <a:pt x="145632" y="19173"/>
                </a:lnTo>
                <a:lnTo>
                  <a:pt x="146386" y="16442"/>
                </a:lnTo>
                <a:lnTo>
                  <a:pt x="146386" y="8981"/>
                </a:lnTo>
                <a:lnTo>
                  <a:pt x="145100" y="6041"/>
                </a:lnTo>
                <a:lnTo>
                  <a:pt x="139953" y="1210"/>
                </a:lnTo>
                <a:lnTo>
                  <a:pt x="136495" y="0"/>
                </a:lnTo>
                <a:close/>
              </a:path>
              <a:path w="146685" h="142875">
                <a:moveTo>
                  <a:pt x="144281" y="20488"/>
                </a:moveTo>
                <a:lnTo>
                  <a:pt x="119782" y="20488"/>
                </a:lnTo>
                <a:lnTo>
                  <a:pt x="122951" y="21362"/>
                </a:lnTo>
                <a:lnTo>
                  <a:pt x="127679" y="23112"/>
                </a:lnTo>
                <a:lnTo>
                  <a:pt x="130089" y="24093"/>
                </a:lnTo>
                <a:lnTo>
                  <a:pt x="132351" y="24584"/>
                </a:lnTo>
                <a:lnTo>
                  <a:pt x="138084" y="24584"/>
                </a:lnTo>
                <a:lnTo>
                  <a:pt x="141305" y="23271"/>
                </a:lnTo>
                <a:lnTo>
                  <a:pt x="144281" y="20488"/>
                </a:lnTo>
                <a:close/>
              </a:path>
              <a:path w="146685" h="142875">
                <a:moveTo>
                  <a:pt x="64785" y="0"/>
                </a:moveTo>
                <a:lnTo>
                  <a:pt x="23715" y="7377"/>
                </a:lnTo>
                <a:lnTo>
                  <a:pt x="23715" y="12602"/>
                </a:lnTo>
                <a:lnTo>
                  <a:pt x="26739" y="12395"/>
                </a:lnTo>
                <a:lnTo>
                  <a:pt x="74390" y="12293"/>
                </a:lnTo>
                <a:lnTo>
                  <a:pt x="73605" y="10660"/>
                </a:lnTo>
                <a:lnTo>
                  <a:pt x="69810" y="5328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422587" y="1832330"/>
            <a:ext cx="142240" cy="142875"/>
          </a:xfrm>
          <a:custGeom>
            <a:avLst/>
            <a:gdLst/>
            <a:ahLst/>
            <a:cxnLst/>
            <a:rect l="l" t="t" r="r" b="b"/>
            <a:pathLst>
              <a:path w="142239" h="142875">
                <a:moveTo>
                  <a:pt x="59948" y="16939"/>
                </a:moveTo>
                <a:lnTo>
                  <a:pt x="30939" y="16939"/>
                </a:lnTo>
                <a:lnTo>
                  <a:pt x="32064" y="17373"/>
                </a:lnTo>
                <a:lnTo>
                  <a:pt x="34126" y="19113"/>
                </a:lnTo>
                <a:lnTo>
                  <a:pt x="34640" y="20165"/>
                </a:lnTo>
                <a:lnTo>
                  <a:pt x="34640" y="24166"/>
                </a:lnTo>
                <a:lnTo>
                  <a:pt x="32694" y="31252"/>
                </a:lnTo>
                <a:lnTo>
                  <a:pt x="28802" y="42646"/>
                </a:lnTo>
                <a:lnTo>
                  <a:pt x="8832" y="103445"/>
                </a:lnTo>
                <a:lnTo>
                  <a:pt x="5887" y="116043"/>
                </a:lnTo>
                <a:lnTo>
                  <a:pt x="5012" y="124587"/>
                </a:lnTo>
                <a:lnTo>
                  <a:pt x="4906" y="130526"/>
                </a:lnTo>
                <a:lnTo>
                  <a:pt x="6595" y="134576"/>
                </a:lnTo>
                <a:lnTo>
                  <a:pt x="13350" y="140980"/>
                </a:lnTo>
                <a:lnTo>
                  <a:pt x="17467" y="142581"/>
                </a:lnTo>
                <a:lnTo>
                  <a:pt x="25739" y="142390"/>
                </a:lnTo>
                <a:lnTo>
                  <a:pt x="35642" y="139728"/>
                </a:lnTo>
                <a:lnTo>
                  <a:pt x="46936" y="133446"/>
                </a:lnTo>
                <a:lnTo>
                  <a:pt x="56455" y="125949"/>
                </a:lnTo>
                <a:lnTo>
                  <a:pt x="34662" y="125949"/>
                </a:lnTo>
                <a:lnTo>
                  <a:pt x="32893" y="125360"/>
                </a:lnTo>
                <a:lnTo>
                  <a:pt x="30243" y="123004"/>
                </a:lnTo>
                <a:lnTo>
                  <a:pt x="29580" y="121442"/>
                </a:lnTo>
                <a:lnTo>
                  <a:pt x="29589" y="119105"/>
                </a:lnTo>
                <a:lnTo>
                  <a:pt x="31425" y="110033"/>
                </a:lnTo>
                <a:lnTo>
                  <a:pt x="36469" y="94093"/>
                </a:lnTo>
                <a:lnTo>
                  <a:pt x="55134" y="38548"/>
                </a:lnTo>
                <a:lnTo>
                  <a:pt x="58883" y="24779"/>
                </a:lnTo>
                <a:lnTo>
                  <a:pt x="59948" y="16939"/>
                </a:lnTo>
                <a:close/>
              </a:path>
              <a:path w="142239" h="142875">
                <a:moveTo>
                  <a:pt x="117429" y="85648"/>
                </a:moveTo>
                <a:lnTo>
                  <a:pt x="95952" y="85648"/>
                </a:lnTo>
                <a:lnTo>
                  <a:pt x="91803" y="99582"/>
                </a:lnTo>
                <a:lnTo>
                  <a:pt x="84706" y="134158"/>
                </a:lnTo>
                <a:lnTo>
                  <a:pt x="85741" y="137032"/>
                </a:lnTo>
                <a:lnTo>
                  <a:pt x="89881" y="141470"/>
                </a:lnTo>
                <a:lnTo>
                  <a:pt x="92684" y="142581"/>
                </a:lnTo>
                <a:lnTo>
                  <a:pt x="100845" y="142581"/>
                </a:lnTo>
                <a:lnTo>
                  <a:pt x="105653" y="140815"/>
                </a:lnTo>
                <a:lnTo>
                  <a:pt x="116655" y="132123"/>
                </a:lnTo>
                <a:lnTo>
                  <a:pt x="120361" y="127793"/>
                </a:lnTo>
                <a:lnTo>
                  <a:pt x="109982" y="127793"/>
                </a:lnTo>
                <a:lnTo>
                  <a:pt x="109269" y="127398"/>
                </a:lnTo>
                <a:lnTo>
                  <a:pt x="108214" y="125820"/>
                </a:lnTo>
                <a:lnTo>
                  <a:pt x="107948" y="124587"/>
                </a:lnTo>
                <a:lnTo>
                  <a:pt x="107971" y="122194"/>
                </a:lnTo>
                <a:lnTo>
                  <a:pt x="109699" y="112785"/>
                </a:lnTo>
                <a:lnTo>
                  <a:pt x="114173" y="96602"/>
                </a:lnTo>
                <a:lnTo>
                  <a:pt x="117429" y="85648"/>
                </a:lnTo>
                <a:close/>
              </a:path>
              <a:path w="142239" h="142875">
                <a:moveTo>
                  <a:pt x="128075" y="106935"/>
                </a:moveTo>
                <a:lnTo>
                  <a:pt x="121328" y="117965"/>
                </a:lnTo>
                <a:lnTo>
                  <a:pt x="117119" y="124195"/>
                </a:lnTo>
                <a:lnTo>
                  <a:pt x="113780" y="127071"/>
                </a:lnTo>
                <a:lnTo>
                  <a:pt x="112256" y="127793"/>
                </a:lnTo>
                <a:lnTo>
                  <a:pt x="120361" y="127793"/>
                </a:lnTo>
                <a:lnTo>
                  <a:pt x="124747" y="122665"/>
                </a:lnTo>
                <a:lnTo>
                  <a:pt x="132675" y="110468"/>
                </a:lnTo>
                <a:lnTo>
                  <a:pt x="128075" y="106935"/>
                </a:lnTo>
                <a:close/>
              </a:path>
              <a:path w="142239" h="142875">
                <a:moveTo>
                  <a:pt x="141914" y="3277"/>
                </a:moveTo>
                <a:lnTo>
                  <a:pt x="118990" y="3277"/>
                </a:lnTo>
                <a:lnTo>
                  <a:pt x="112050" y="26788"/>
                </a:lnTo>
                <a:lnTo>
                  <a:pt x="107756" y="39171"/>
                </a:lnTo>
                <a:lnTo>
                  <a:pt x="85667" y="81323"/>
                </a:lnTo>
                <a:lnTo>
                  <a:pt x="58133" y="114845"/>
                </a:lnTo>
                <a:lnTo>
                  <a:pt x="40370" y="125949"/>
                </a:lnTo>
                <a:lnTo>
                  <a:pt x="56455" y="125949"/>
                </a:lnTo>
                <a:lnTo>
                  <a:pt x="60294" y="122926"/>
                </a:lnTo>
                <a:lnTo>
                  <a:pt x="69020" y="113906"/>
                </a:lnTo>
                <a:lnTo>
                  <a:pt x="78095" y="103942"/>
                </a:lnTo>
                <a:lnTo>
                  <a:pt x="87243" y="94093"/>
                </a:lnTo>
                <a:lnTo>
                  <a:pt x="95952" y="85648"/>
                </a:lnTo>
                <a:lnTo>
                  <a:pt x="117429" y="85648"/>
                </a:lnTo>
                <a:lnTo>
                  <a:pt x="141914" y="3277"/>
                </a:lnTo>
                <a:close/>
              </a:path>
              <a:path w="142239" h="142875">
                <a:moveTo>
                  <a:pt x="50247" y="0"/>
                </a:moveTo>
                <a:lnTo>
                  <a:pt x="8672" y="21881"/>
                </a:lnTo>
                <a:lnTo>
                  <a:pt x="0" y="32943"/>
                </a:lnTo>
                <a:lnTo>
                  <a:pt x="4753" y="36334"/>
                </a:lnTo>
                <a:lnTo>
                  <a:pt x="13740" y="26476"/>
                </a:lnTo>
                <a:lnTo>
                  <a:pt x="19509" y="20779"/>
                </a:lnTo>
                <a:lnTo>
                  <a:pt x="24612" y="17706"/>
                </a:lnTo>
                <a:lnTo>
                  <a:pt x="27166" y="16939"/>
                </a:lnTo>
                <a:lnTo>
                  <a:pt x="59948" y="16939"/>
                </a:lnTo>
                <a:lnTo>
                  <a:pt x="60133" y="15580"/>
                </a:lnTo>
                <a:lnTo>
                  <a:pt x="60133" y="11005"/>
                </a:lnTo>
                <a:lnTo>
                  <a:pt x="58827" y="7265"/>
                </a:lnTo>
                <a:lnTo>
                  <a:pt x="53606" y="1452"/>
                </a:lnTo>
                <a:lnTo>
                  <a:pt x="50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08573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8000"/>
                </a:moveTo>
                <a:lnTo>
                  <a:pt x="8225" y="118000"/>
                </a:lnTo>
                <a:lnTo>
                  <a:pt x="5516" y="119094"/>
                </a:lnTo>
                <a:lnTo>
                  <a:pt x="1103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10" y="136085"/>
                </a:lnTo>
                <a:lnTo>
                  <a:pt x="3629" y="138269"/>
                </a:lnTo>
                <a:lnTo>
                  <a:pt x="6960" y="141145"/>
                </a:lnTo>
                <a:lnTo>
                  <a:pt x="10640" y="142585"/>
                </a:lnTo>
                <a:lnTo>
                  <a:pt x="15678" y="142558"/>
                </a:lnTo>
                <a:lnTo>
                  <a:pt x="24807" y="139644"/>
                </a:lnTo>
                <a:lnTo>
                  <a:pt x="38249" y="129484"/>
                </a:lnTo>
                <a:lnTo>
                  <a:pt x="41069" y="126196"/>
                </a:lnTo>
                <a:lnTo>
                  <a:pt x="26285" y="126196"/>
                </a:lnTo>
                <a:lnTo>
                  <a:pt x="24278" y="125050"/>
                </a:lnTo>
                <a:lnTo>
                  <a:pt x="18060" y="119589"/>
                </a:lnTo>
                <a:lnTo>
                  <a:pt x="14648" y="118000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4" y="104323"/>
                </a:lnTo>
                <a:lnTo>
                  <a:pt x="91198" y="142585"/>
                </a:lnTo>
                <a:lnTo>
                  <a:pt x="100637" y="142585"/>
                </a:lnTo>
                <a:lnTo>
                  <a:pt x="105309" y="140356"/>
                </a:lnTo>
                <a:lnTo>
                  <a:pt x="110999" y="135770"/>
                </a:lnTo>
                <a:lnTo>
                  <a:pt x="120102" y="127225"/>
                </a:lnTo>
                <a:lnTo>
                  <a:pt x="121804" y="125117"/>
                </a:lnTo>
                <a:lnTo>
                  <a:pt x="107107" y="125117"/>
                </a:lnTo>
                <a:lnTo>
                  <a:pt x="105825" y="124335"/>
                </a:lnTo>
                <a:lnTo>
                  <a:pt x="103252" y="121203"/>
                </a:lnTo>
                <a:lnTo>
                  <a:pt x="101672" y="116422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1" y="12293"/>
                </a:moveTo>
                <a:lnTo>
                  <a:pt x="38964" y="12293"/>
                </a:lnTo>
                <a:lnTo>
                  <a:pt x="44453" y="13704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5" y="79305"/>
                </a:lnTo>
                <a:lnTo>
                  <a:pt x="38877" y="116978"/>
                </a:lnTo>
                <a:lnTo>
                  <a:pt x="28892" y="126196"/>
                </a:lnTo>
                <a:lnTo>
                  <a:pt x="41069" y="126196"/>
                </a:lnTo>
                <a:lnTo>
                  <a:pt x="45156" y="121429"/>
                </a:lnTo>
                <a:lnTo>
                  <a:pt x="52906" y="111310"/>
                </a:lnTo>
                <a:lnTo>
                  <a:pt x="61537" y="99302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9"/>
                </a:lnTo>
                <a:lnTo>
                  <a:pt x="95590" y="42115"/>
                </a:lnTo>
                <a:lnTo>
                  <a:pt x="98740" y="37727"/>
                </a:lnTo>
                <a:lnTo>
                  <a:pt x="82628" y="37727"/>
                </a:lnTo>
                <a:lnTo>
                  <a:pt x="78846" y="23752"/>
                </a:lnTo>
                <a:lnTo>
                  <a:pt x="76170" y="15995"/>
                </a:lnTo>
                <a:lnTo>
                  <a:pt x="74391" y="12293"/>
                </a:lnTo>
                <a:close/>
              </a:path>
              <a:path w="146685" h="142875">
                <a:moveTo>
                  <a:pt x="129571" y="103355"/>
                </a:moveTo>
                <a:lnTo>
                  <a:pt x="110464" y="125117"/>
                </a:lnTo>
                <a:lnTo>
                  <a:pt x="121804" y="125117"/>
                </a:lnTo>
                <a:lnTo>
                  <a:pt x="128081" y="117341"/>
                </a:lnTo>
                <a:lnTo>
                  <a:pt x="134937" y="106118"/>
                </a:lnTo>
                <a:lnTo>
                  <a:pt x="129571" y="103355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1"/>
                </a:lnTo>
                <a:lnTo>
                  <a:pt x="97944" y="25134"/>
                </a:lnTo>
                <a:lnTo>
                  <a:pt x="82628" y="37727"/>
                </a:lnTo>
                <a:lnTo>
                  <a:pt x="98740" y="37727"/>
                </a:lnTo>
                <a:lnTo>
                  <a:pt x="103000" y="31799"/>
                </a:lnTo>
                <a:lnTo>
                  <a:pt x="109573" y="24827"/>
                </a:lnTo>
                <a:lnTo>
                  <a:pt x="112895" y="21935"/>
                </a:lnTo>
                <a:lnTo>
                  <a:pt x="115761" y="20488"/>
                </a:lnTo>
                <a:lnTo>
                  <a:pt x="144282" y="20488"/>
                </a:lnTo>
                <a:lnTo>
                  <a:pt x="145633" y="19173"/>
                </a:lnTo>
                <a:lnTo>
                  <a:pt x="146387" y="16442"/>
                </a:lnTo>
                <a:lnTo>
                  <a:pt x="146387" y="8981"/>
                </a:lnTo>
                <a:lnTo>
                  <a:pt x="145100" y="6041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8"/>
                </a:moveTo>
                <a:lnTo>
                  <a:pt x="119782" y="20488"/>
                </a:lnTo>
                <a:lnTo>
                  <a:pt x="122952" y="21362"/>
                </a:lnTo>
                <a:lnTo>
                  <a:pt x="127679" y="23112"/>
                </a:lnTo>
                <a:lnTo>
                  <a:pt x="130091" y="24093"/>
                </a:lnTo>
                <a:lnTo>
                  <a:pt x="132353" y="24584"/>
                </a:lnTo>
                <a:lnTo>
                  <a:pt x="138085" y="24584"/>
                </a:lnTo>
                <a:lnTo>
                  <a:pt x="141305" y="23271"/>
                </a:lnTo>
                <a:lnTo>
                  <a:pt x="144282" y="20488"/>
                </a:lnTo>
                <a:close/>
              </a:path>
              <a:path w="146685" h="142875">
                <a:moveTo>
                  <a:pt x="64785" y="0"/>
                </a:moveTo>
                <a:lnTo>
                  <a:pt x="23717" y="7377"/>
                </a:lnTo>
                <a:lnTo>
                  <a:pt x="23717" y="12602"/>
                </a:lnTo>
                <a:lnTo>
                  <a:pt x="26741" y="12395"/>
                </a:lnTo>
                <a:lnTo>
                  <a:pt x="74391" y="12293"/>
                </a:lnTo>
                <a:lnTo>
                  <a:pt x="73606" y="10660"/>
                </a:lnTo>
                <a:lnTo>
                  <a:pt x="69811" y="5328"/>
                </a:lnTo>
                <a:lnTo>
                  <a:pt x="6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88211" y="1832330"/>
            <a:ext cx="182881" cy="207010"/>
          </a:xfrm>
          <a:custGeom>
            <a:avLst/>
            <a:gdLst/>
            <a:ahLst/>
            <a:cxnLst/>
            <a:rect l="l" t="t" r="r" b="b"/>
            <a:pathLst>
              <a:path w="182880" h="207010">
                <a:moveTo>
                  <a:pt x="99751" y="12853"/>
                </a:moveTo>
                <a:lnTo>
                  <a:pt x="66932" y="12853"/>
                </a:lnTo>
                <a:lnTo>
                  <a:pt x="69302" y="13627"/>
                </a:lnTo>
                <a:lnTo>
                  <a:pt x="72445" y="16725"/>
                </a:lnTo>
                <a:lnTo>
                  <a:pt x="73232" y="18900"/>
                </a:lnTo>
                <a:lnTo>
                  <a:pt x="73127" y="24240"/>
                </a:lnTo>
                <a:lnTo>
                  <a:pt x="72055" y="29096"/>
                </a:lnTo>
                <a:lnTo>
                  <a:pt x="31063" y="172944"/>
                </a:lnTo>
                <a:lnTo>
                  <a:pt x="1534" y="200759"/>
                </a:lnTo>
                <a:lnTo>
                  <a:pt x="0" y="206495"/>
                </a:lnTo>
                <a:lnTo>
                  <a:pt x="72030" y="206495"/>
                </a:lnTo>
                <a:lnTo>
                  <a:pt x="73411" y="200759"/>
                </a:lnTo>
                <a:lnTo>
                  <a:pt x="65539" y="200759"/>
                </a:lnTo>
                <a:lnTo>
                  <a:pt x="60275" y="200325"/>
                </a:lnTo>
                <a:lnTo>
                  <a:pt x="54959" y="198584"/>
                </a:lnTo>
                <a:lnTo>
                  <a:pt x="53042" y="197355"/>
                </a:lnTo>
                <a:lnTo>
                  <a:pt x="50692" y="194179"/>
                </a:lnTo>
                <a:lnTo>
                  <a:pt x="50102" y="192260"/>
                </a:lnTo>
                <a:lnTo>
                  <a:pt x="50102" y="187656"/>
                </a:lnTo>
                <a:lnTo>
                  <a:pt x="51227" y="182594"/>
                </a:lnTo>
                <a:lnTo>
                  <a:pt x="53477" y="174806"/>
                </a:lnTo>
                <a:lnTo>
                  <a:pt x="64785" y="135205"/>
                </a:lnTo>
                <a:lnTo>
                  <a:pt x="99397" y="135205"/>
                </a:lnTo>
                <a:lnTo>
                  <a:pt x="90662" y="135076"/>
                </a:lnTo>
                <a:lnTo>
                  <a:pt x="78059" y="131649"/>
                </a:lnTo>
                <a:lnTo>
                  <a:pt x="81516" y="76685"/>
                </a:lnTo>
                <a:lnTo>
                  <a:pt x="97723" y="42062"/>
                </a:lnTo>
                <a:lnTo>
                  <a:pt x="102855" y="35398"/>
                </a:lnTo>
                <a:lnTo>
                  <a:pt x="93306" y="35398"/>
                </a:lnTo>
                <a:lnTo>
                  <a:pt x="99751" y="12853"/>
                </a:lnTo>
                <a:close/>
              </a:path>
              <a:path w="182880" h="207010">
                <a:moveTo>
                  <a:pt x="174156" y="13108"/>
                </a:moveTo>
                <a:lnTo>
                  <a:pt x="143657" y="13108"/>
                </a:lnTo>
                <a:lnTo>
                  <a:pt x="148109" y="15308"/>
                </a:lnTo>
                <a:lnTo>
                  <a:pt x="153179" y="21353"/>
                </a:lnTo>
                <a:lnTo>
                  <a:pt x="156427" y="30485"/>
                </a:lnTo>
                <a:lnTo>
                  <a:pt x="157150" y="47830"/>
                </a:lnTo>
                <a:lnTo>
                  <a:pt x="155126" y="59849"/>
                </a:lnTo>
                <a:lnTo>
                  <a:pt x="141179" y="96961"/>
                </a:lnTo>
                <a:lnTo>
                  <a:pt x="116044" y="127706"/>
                </a:lnTo>
                <a:lnTo>
                  <a:pt x="99397" y="135205"/>
                </a:lnTo>
                <a:lnTo>
                  <a:pt x="64785" y="135205"/>
                </a:lnTo>
                <a:lnTo>
                  <a:pt x="69692" y="137965"/>
                </a:lnTo>
                <a:lnTo>
                  <a:pt x="74113" y="139882"/>
                </a:lnTo>
                <a:lnTo>
                  <a:pt x="81984" y="142040"/>
                </a:lnTo>
                <a:lnTo>
                  <a:pt x="86504" y="142581"/>
                </a:lnTo>
                <a:lnTo>
                  <a:pt x="93433" y="142559"/>
                </a:lnTo>
                <a:lnTo>
                  <a:pt x="137819" y="125251"/>
                </a:lnTo>
                <a:lnTo>
                  <a:pt x="166343" y="92149"/>
                </a:lnTo>
                <a:lnTo>
                  <a:pt x="181951" y="44739"/>
                </a:lnTo>
                <a:lnTo>
                  <a:pt x="182382" y="31037"/>
                </a:lnTo>
                <a:lnTo>
                  <a:pt x="178602" y="19337"/>
                </a:lnTo>
                <a:lnTo>
                  <a:pt x="174156" y="13108"/>
                </a:lnTo>
                <a:close/>
              </a:path>
              <a:path w="182880" h="207010">
                <a:moveTo>
                  <a:pt x="145937" y="173"/>
                </a:moveTo>
                <a:lnTo>
                  <a:pt x="103418" y="24240"/>
                </a:lnTo>
                <a:lnTo>
                  <a:pt x="93306" y="35398"/>
                </a:lnTo>
                <a:lnTo>
                  <a:pt x="102855" y="35398"/>
                </a:lnTo>
                <a:lnTo>
                  <a:pt x="105529" y="31925"/>
                </a:lnTo>
                <a:lnTo>
                  <a:pt x="116454" y="21472"/>
                </a:lnTo>
                <a:lnTo>
                  <a:pt x="127462" y="15199"/>
                </a:lnTo>
                <a:lnTo>
                  <a:pt x="138554" y="13108"/>
                </a:lnTo>
                <a:lnTo>
                  <a:pt x="174156" y="13108"/>
                </a:lnTo>
                <a:lnTo>
                  <a:pt x="170529" y="8028"/>
                </a:lnTo>
                <a:lnTo>
                  <a:pt x="160249" y="2038"/>
                </a:lnTo>
                <a:lnTo>
                  <a:pt x="145937" y="173"/>
                </a:lnTo>
                <a:close/>
              </a:path>
              <a:path w="182880" h="207010">
                <a:moveTo>
                  <a:pt x="103426" y="0"/>
                </a:moveTo>
                <a:lnTo>
                  <a:pt x="51713" y="8191"/>
                </a:lnTo>
                <a:lnTo>
                  <a:pt x="51713" y="13928"/>
                </a:lnTo>
                <a:lnTo>
                  <a:pt x="56868" y="13213"/>
                </a:lnTo>
                <a:lnTo>
                  <a:pt x="60883" y="12853"/>
                </a:lnTo>
                <a:lnTo>
                  <a:pt x="99751" y="12853"/>
                </a:lnTo>
                <a:lnTo>
                  <a:pt x="103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835024" y="1832328"/>
            <a:ext cx="146685" cy="142875"/>
          </a:xfrm>
          <a:custGeom>
            <a:avLst/>
            <a:gdLst/>
            <a:ahLst/>
            <a:cxnLst/>
            <a:rect l="l" t="t" r="r" b="b"/>
            <a:pathLst>
              <a:path w="146685" h="142875">
                <a:moveTo>
                  <a:pt x="14648" y="118000"/>
                </a:moveTo>
                <a:lnTo>
                  <a:pt x="8225" y="118000"/>
                </a:lnTo>
                <a:lnTo>
                  <a:pt x="5516" y="119094"/>
                </a:lnTo>
                <a:lnTo>
                  <a:pt x="1103" y="123465"/>
                </a:lnTo>
                <a:lnTo>
                  <a:pt x="0" y="126196"/>
                </a:lnTo>
                <a:lnTo>
                  <a:pt x="66" y="133313"/>
                </a:lnTo>
                <a:lnTo>
                  <a:pt x="1210" y="136085"/>
                </a:lnTo>
                <a:lnTo>
                  <a:pt x="3629" y="138269"/>
                </a:lnTo>
                <a:lnTo>
                  <a:pt x="6959" y="141145"/>
                </a:lnTo>
                <a:lnTo>
                  <a:pt x="10641" y="142585"/>
                </a:lnTo>
                <a:lnTo>
                  <a:pt x="15678" y="142558"/>
                </a:lnTo>
                <a:lnTo>
                  <a:pt x="24807" y="139644"/>
                </a:lnTo>
                <a:lnTo>
                  <a:pt x="38249" y="129484"/>
                </a:lnTo>
                <a:lnTo>
                  <a:pt x="41069" y="126196"/>
                </a:lnTo>
                <a:lnTo>
                  <a:pt x="26285" y="126196"/>
                </a:lnTo>
                <a:lnTo>
                  <a:pt x="24278" y="125050"/>
                </a:lnTo>
                <a:lnTo>
                  <a:pt x="18060" y="119589"/>
                </a:lnTo>
                <a:lnTo>
                  <a:pt x="14648" y="118000"/>
                </a:lnTo>
                <a:close/>
              </a:path>
              <a:path w="146685" h="142875">
                <a:moveTo>
                  <a:pt x="94426" y="85579"/>
                </a:moveTo>
                <a:lnTo>
                  <a:pt x="71088" y="85579"/>
                </a:lnTo>
                <a:lnTo>
                  <a:pt x="75344" y="104323"/>
                </a:lnTo>
                <a:lnTo>
                  <a:pt x="91198" y="142585"/>
                </a:lnTo>
                <a:lnTo>
                  <a:pt x="100637" y="142585"/>
                </a:lnTo>
                <a:lnTo>
                  <a:pt x="105309" y="140356"/>
                </a:lnTo>
                <a:lnTo>
                  <a:pt x="110999" y="135769"/>
                </a:lnTo>
                <a:lnTo>
                  <a:pt x="120102" y="127225"/>
                </a:lnTo>
                <a:lnTo>
                  <a:pt x="121804" y="125117"/>
                </a:lnTo>
                <a:lnTo>
                  <a:pt x="107106" y="125117"/>
                </a:lnTo>
                <a:lnTo>
                  <a:pt x="105825" y="124335"/>
                </a:lnTo>
                <a:lnTo>
                  <a:pt x="103252" y="121203"/>
                </a:lnTo>
                <a:lnTo>
                  <a:pt x="101672" y="116422"/>
                </a:lnTo>
                <a:lnTo>
                  <a:pt x="94426" y="85579"/>
                </a:lnTo>
                <a:close/>
              </a:path>
              <a:path w="146685" h="142875">
                <a:moveTo>
                  <a:pt x="74391" y="12293"/>
                </a:moveTo>
                <a:lnTo>
                  <a:pt x="38964" y="12293"/>
                </a:lnTo>
                <a:lnTo>
                  <a:pt x="44453" y="13704"/>
                </a:lnTo>
                <a:lnTo>
                  <a:pt x="51907" y="19356"/>
                </a:lnTo>
                <a:lnTo>
                  <a:pt x="67186" y="72192"/>
                </a:lnTo>
                <a:lnTo>
                  <a:pt x="63475" y="79305"/>
                </a:lnTo>
                <a:lnTo>
                  <a:pt x="38877" y="116978"/>
                </a:lnTo>
                <a:lnTo>
                  <a:pt x="28892" y="126196"/>
                </a:lnTo>
                <a:lnTo>
                  <a:pt x="41069" y="126196"/>
                </a:lnTo>
                <a:lnTo>
                  <a:pt x="45156" y="121429"/>
                </a:lnTo>
                <a:lnTo>
                  <a:pt x="52906" y="111310"/>
                </a:lnTo>
                <a:lnTo>
                  <a:pt x="61537" y="99302"/>
                </a:lnTo>
                <a:lnTo>
                  <a:pt x="71088" y="85579"/>
                </a:lnTo>
                <a:lnTo>
                  <a:pt x="94426" y="85579"/>
                </a:lnTo>
                <a:lnTo>
                  <a:pt x="87408" y="55709"/>
                </a:lnTo>
                <a:lnTo>
                  <a:pt x="95590" y="42115"/>
                </a:lnTo>
                <a:lnTo>
                  <a:pt x="98739" y="37728"/>
                </a:lnTo>
                <a:lnTo>
                  <a:pt x="82628" y="37728"/>
                </a:lnTo>
                <a:lnTo>
                  <a:pt x="78845" y="23752"/>
                </a:lnTo>
                <a:lnTo>
                  <a:pt x="76172" y="15995"/>
                </a:lnTo>
                <a:lnTo>
                  <a:pt x="74391" y="12293"/>
                </a:lnTo>
                <a:close/>
              </a:path>
              <a:path w="146685" h="142875">
                <a:moveTo>
                  <a:pt x="129571" y="103355"/>
                </a:moveTo>
                <a:lnTo>
                  <a:pt x="110463" y="125117"/>
                </a:lnTo>
                <a:lnTo>
                  <a:pt x="121804" y="125117"/>
                </a:lnTo>
                <a:lnTo>
                  <a:pt x="128082" y="117341"/>
                </a:lnTo>
                <a:lnTo>
                  <a:pt x="134938" y="106118"/>
                </a:lnTo>
                <a:lnTo>
                  <a:pt x="129571" y="103355"/>
                </a:lnTo>
                <a:close/>
              </a:path>
              <a:path w="146685" h="142875">
                <a:moveTo>
                  <a:pt x="136497" y="0"/>
                </a:moveTo>
                <a:lnTo>
                  <a:pt x="129230" y="0"/>
                </a:lnTo>
                <a:lnTo>
                  <a:pt x="126555" y="521"/>
                </a:lnTo>
                <a:lnTo>
                  <a:pt x="97944" y="25134"/>
                </a:lnTo>
                <a:lnTo>
                  <a:pt x="82628" y="37728"/>
                </a:lnTo>
                <a:lnTo>
                  <a:pt x="98739" y="37728"/>
                </a:lnTo>
                <a:lnTo>
                  <a:pt x="103000" y="31799"/>
                </a:lnTo>
                <a:lnTo>
                  <a:pt x="109573" y="24827"/>
                </a:lnTo>
                <a:lnTo>
                  <a:pt x="112895" y="21935"/>
                </a:lnTo>
                <a:lnTo>
                  <a:pt x="115761" y="20488"/>
                </a:lnTo>
                <a:lnTo>
                  <a:pt x="144282" y="20488"/>
                </a:lnTo>
                <a:lnTo>
                  <a:pt x="145633" y="19173"/>
                </a:lnTo>
                <a:lnTo>
                  <a:pt x="146387" y="16442"/>
                </a:lnTo>
                <a:lnTo>
                  <a:pt x="146387" y="8981"/>
                </a:lnTo>
                <a:lnTo>
                  <a:pt x="145101" y="6041"/>
                </a:lnTo>
                <a:lnTo>
                  <a:pt x="139955" y="1210"/>
                </a:lnTo>
                <a:lnTo>
                  <a:pt x="136497" y="0"/>
                </a:lnTo>
                <a:close/>
              </a:path>
              <a:path w="146685" h="142875">
                <a:moveTo>
                  <a:pt x="144282" y="20488"/>
                </a:moveTo>
                <a:lnTo>
                  <a:pt x="119783" y="20488"/>
                </a:lnTo>
                <a:lnTo>
                  <a:pt x="122952" y="21362"/>
                </a:lnTo>
                <a:lnTo>
                  <a:pt x="127680" y="23112"/>
                </a:lnTo>
                <a:lnTo>
                  <a:pt x="130091" y="24093"/>
                </a:lnTo>
                <a:lnTo>
                  <a:pt x="132353" y="24584"/>
                </a:lnTo>
                <a:lnTo>
                  <a:pt x="138085" y="24584"/>
                </a:lnTo>
                <a:lnTo>
                  <a:pt x="141305" y="23271"/>
                </a:lnTo>
                <a:lnTo>
                  <a:pt x="144282" y="20488"/>
                </a:lnTo>
                <a:close/>
              </a:path>
              <a:path w="146685" h="142875">
                <a:moveTo>
                  <a:pt x="64786" y="0"/>
                </a:moveTo>
                <a:lnTo>
                  <a:pt x="23717" y="7377"/>
                </a:lnTo>
                <a:lnTo>
                  <a:pt x="23717" y="12602"/>
                </a:lnTo>
                <a:lnTo>
                  <a:pt x="26741" y="12395"/>
                </a:lnTo>
                <a:lnTo>
                  <a:pt x="74391" y="12293"/>
                </a:lnTo>
                <a:lnTo>
                  <a:pt x="73606" y="10660"/>
                </a:lnTo>
                <a:lnTo>
                  <a:pt x="69811" y="5328"/>
                </a:lnTo>
                <a:lnTo>
                  <a:pt x="64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336312" y="1752847"/>
            <a:ext cx="368935" cy="222250"/>
          </a:xfrm>
          <a:custGeom>
            <a:avLst/>
            <a:gdLst/>
            <a:ahLst/>
            <a:cxnLst/>
            <a:rect l="l" t="t" r="r" b="b"/>
            <a:pathLst>
              <a:path w="368935" h="222250">
                <a:moveTo>
                  <a:pt x="66918" y="12853"/>
                </a:moveTo>
                <a:lnTo>
                  <a:pt x="32208" y="12853"/>
                </a:lnTo>
                <a:lnTo>
                  <a:pt x="35782" y="13775"/>
                </a:lnTo>
                <a:lnTo>
                  <a:pt x="38150" y="15618"/>
                </a:lnTo>
                <a:lnTo>
                  <a:pt x="39786" y="16949"/>
                </a:lnTo>
                <a:lnTo>
                  <a:pt x="40604" y="18948"/>
                </a:lnTo>
                <a:lnTo>
                  <a:pt x="40604" y="23762"/>
                </a:lnTo>
                <a:lnTo>
                  <a:pt x="38815" y="31034"/>
                </a:lnTo>
                <a:lnTo>
                  <a:pt x="35237" y="43428"/>
                </a:lnTo>
                <a:lnTo>
                  <a:pt x="0" y="211937"/>
                </a:lnTo>
                <a:lnTo>
                  <a:pt x="11937" y="217564"/>
                </a:lnTo>
                <a:lnTo>
                  <a:pt x="23795" y="220940"/>
                </a:lnTo>
                <a:lnTo>
                  <a:pt x="35612" y="222065"/>
                </a:lnTo>
                <a:lnTo>
                  <a:pt x="45727" y="221074"/>
                </a:lnTo>
                <a:lnTo>
                  <a:pt x="56572" y="217930"/>
                </a:lnTo>
                <a:lnTo>
                  <a:pt x="63523" y="214650"/>
                </a:lnTo>
                <a:lnTo>
                  <a:pt x="35612" y="214650"/>
                </a:lnTo>
                <a:lnTo>
                  <a:pt x="24152" y="212345"/>
                </a:lnTo>
                <a:lnTo>
                  <a:pt x="30829" y="138200"/>
                </a:lnTo>
                <a:lnTo>
                  <a:pt x="50191" y="106192"/>
                </a:lnTo>
                <a:lnTo>
                  <a:pt x="40041" y="106192"/>
                </a:lnTo>
                <a:lnTo>
                  <a:pt x="66918" y="12853"/>
                </a:lnTo>
                <a:close/>
              </a:path>
              <a:path w="368935" h="222250">
                <a:moveTo>
                  <a:pt x="115402" y="94234"/>
                </a:moveTo>
                <a:lnTo>
                  <a:pt x="82452" y="94234"/>
                </a:lnTo>
                <a:lnTo>
                  <a:pt x="87702" y="96888"/>
                </a:lnTo>
                <a:lnTo>
                  <a:pt x="93330" y="103735"/>
                </a:lnTo>
                <a:lnTo>
                  <a:pt x="97418" y="113561"/>
                </a:lnTo>
                <a:lnTo>
                  <a:pt x="98685" y="129372"/>
                </a:lnTo>
                <a:lnTo>
                  <a:pt x="97547" y="140256"/>
                </a:lnTo>
                <a:lnTo>
                  <a:pt x="84744" y="179388"/>
                </a:lnTo>
                <a:lnTo>
                  <a:pt x="47992" y="212947"/>
                </a:lnTo>
                <a:lnTo>
                  <a:pt x="35612" y="214650"/>
                </a:lnTo>
                <a:lnTo>
                  <a:pt x="63523" y="214650"/>
                </a:lnTo>
                <a:lnTo>
                  <a:pt x="98838" y="186826"/>
                </a:lnTo>
                <a:lnTo>
                  <a:pt x="118985" y="150476"/>
                </a:lnTo>
                <a:lnTo>
                  <a:pt x="123005" y="125340"/>
                </a:lnTo>
                <a:lnTo>
                  <a:pt x="122997" y="109640"/>
                </a:lnTo>
                <a:lnTo>
                  <a:pt x="118502" y="98210"/>
                </a:lnTo>
                <a:lnTo>
                  <a:pt x="115402" y="94234"/>
                </a:lnTo>
                <a:close/>
              </a:path>
              <a:path w="368935" h="222250">
                <a:moveTo>
                  <a:pt x="84658" y="79550"/>
                </a:moveTo>
                <a:lnTo>
                  <a:pt x="73772" y="81715"/>
                </a:lnTo>
                <a:lnTo>
                  <a:pt x="60056" y="88126"/>
                </a:lnTo>
                <a:lnTo>
                  <a:pt x="50603" y="95687"/>
                </a:lnTo>
                <a:lnTo>
                  <a:pt x="40041" y="106192"/>
                </a:lnTo>
                <a:lnTo>
                  <a:pt x="50191" y="106192"/>
                </a:lnTo>
                <a:lnTo>
                  <a:pt x="53095" y="103179"/>
                </a:lnTo>
                <a:lnTo>
                  <a:pt x="64634" y="96470"/>
                </a:lnTo>
                <a:lnTo>
                  <a:pt x="76395" y="94234"/>
                </a:lnTo>
                <a:lnTo>
                  <a:pt x="115402" y="94234"/>
                </a:lnTo>
                <a:lnTo>
                  <a:pt x="109683" y="86898"/>
                </a:lnTo>
                <a:lnTo>
                  <a:pt x="98863" y="81352"/>
                </a:lnTo>
                <a:lnTo>
                  <a:pt x="84658" y="79550"/>
                </a:lnTo>
                <a:close/>
              </a:path>
              <a:path w="368935" h="222250">
                <a:moveTo>
                  <a:pt x="70619" y="0"/>
                </a:moveTo>
                <a:lnTo>
                  <a:pt x="17245" y="8191"/>
                </a:lnTo>
                <a:lnTo>
                  <a:pt x="17245" y="13928"/>
                </a:lnTo>
                <a:lnTo>
                  <a:pt x="21812" y="13213"/>
                </a:lnTo>
                <a:lnTo>
                  <a:pt x="25207" y="12853"/>
                </a:lnTo>
                <a:lnTo>
                  <a:pt x="66918" y="12853"/>
                </a:lnTo>
                <a:lnTo>
                  <a:pt x="70619" y="0"/>
                </a:lnTo>
                <a:close/>
              </a:path>
              <a:path w="368935" h="222250">
                <a:moveTo>
                  <a:pt x="237043" y="79488"/>
                </a:moveTo>
                <a:lnTo>
                  <a:pt x="188841" y="95895"/>
                </a:lnTo>
                <a:lnTo>
                  <a:pt x="155083" y="135132"/>
                </a:lnTo>
                <a:lnTo>
                  <a:pt x="144470" y="184932"/>
                </a:lnTo>
                <a:lnTo>
                  <a:pt x="148267" y="196934"/>
                </a:lnTo>
                <a:lnTo>
                  <a:pt x="155474" y="208289"/>
                </a:lnTo>
                <a:lnTo>
                  <a:pt x="164355" y="215942"/>
                </a:lnTo>
                <a:lnTo>
                  <a:pt x="176081" y="220526"/>
                </a:lnTo>
                <a:lnTo>
                  <a:pt x="191075" y="222034"/>
                </a:lnTo>
                <a:lnTo>
                  <a:pt x="201913" y="220737"/>
                </a:lnTo>
                <a:lnTo>
                  <a:pt x="212928" y="217543"/>
                </a:lnTo>
                <a:lnTo>
                  <a:pt x="224120" y="212454"/>
                </a:lnTo>
                <a:lnTo>
                  <a:pt x="235149" y="205677"/>
                </a:lnTo>
                <a:lnTo>
                  <a:pt x="202557" y="205676"/>
                </a:lnTo>
                <a:lnTo>
                  <a:pt x="189750" y="203242"/>
                </a:lnTo>
                <a:lnTo>
                  <a:pt x="178997" y="196198"/>
                </a:lnTo>
                <a:lnTo>
                  <a:pt x="172425" y="189876"/>
                </a:lnTo>
                <a:lnTo>
                  <a:pt x="169140" y="182211"/>
                </a:lnTo>
                <a:lnTo>
                  <a:pt x="169140" y="169870"/>
                </a:lnTo>
                <a:lnTo>
                  <a:pt x="169413" y="165671"/>
                </a:lnTo>
                <a:lnTo>
                  <a:pt x="169957" y="160608"/>
                </a:lnTo>
                <a:lnTo>
                  <a:pt x="180701" y="159264"/>
                </a:lnTo>
                <a:lnTo>
                  <a:pt x="192713" y="157278"/>
                </a:lnTo>
                <a:lnTo>
                  <a:pt x="204545" y="154645"/>
                </a:lnTo>
                <a:lnTo>
                  <a:pt x="209461" y="153235"/>
                </a:lnTo>
                <a:lnTo>
                  <a:pt x="171069" y="153235"/>
                </a:lnTo>
                <a:lnTo>
                  <a:pt x="172780" y="147137"/>
                </a:lnTo>
                <a:lnTo>
                  <a:pt x="197790" y="105155"/>
                </a:lnTo>
                <a:lnTo>
                  <a:pt x="231612" y="86859"/>
                </a:lnTo>
                <a:lnTo>
                  <a:pt x="262782" y="86859"/>
                </a:lnTo>
                <a:lnTo>
                  <a:pt x="261691" y="85942"/>
                </a:lnTo>
                <a:lnTo>
                  <a:pt x="251672" y="81099"/>
                </a:lnTo>
                <a:lnTo>
                  <a:pt x="237043" y="79488"/>
                </a:lnTo>
                <a:close/>
              </a:path>
              <a:path w="368935" h="222250">
                <a:moveTo>
                  <a:pt x="258766" y="185806"/>
                </a:moveTo>
                <a:lnTo>
                  <a:pt x="243840" y="189784"/>
                </a:lnTo>
                <a:lnTo>
                  <a:pt x="233021" y="196786"/>
                </a:lnTo>
                <a:lnTo>
                  <a:pt x="224616" y="201189"/>
                </a:lnTo>
                <a:lnTo>
                  <a:pt x="217678" y="204182"/>
                </a:lnTo>
                <a:lnTo>
                  <a:pt x="210451" y="205677"/>
                </a:lnTo>
                <a:lnTo>
                  <a:pt x="235152" y="205676"/>
                </a:lnTo>
                <a:lnTo>
                  <a:pt x="235491" y="205467"/>
                </a:lnTo>
                <a:lnTo>
                  <a:pt x="247040" y="196585"/>
                </a:lnTo>
                <a:lnTo>
                  <a:pt x="258766" y="185806"/>
                </a:lnTo>
                <a:close/>
              </a:path>
              <a:path w="368935" h="222250">
                <a:moveTo>
                  <a:pt x="262782" y="86859"/>
                </a:moveTo>
                <a:lnTo>
                  <a:pt x="236749" y="86859"/>
                </a:lnTo>
                <a:lnTo>
                  <a:pt x="240705" y="88197"/>
                </a:lnTo>
                <a:lnTo>
                  <a:pt x="246260" y="93558"/>
                </a:lnTo>
                <a:lnTo>
                  <a:pt x="247648" y="97068"/>
                </a:lnTo>
                <a:lnTo>
                  <a:pt x="246993" y="106716"/>
                </a:lnTo>
                <a:lnTo>
                  <a:pt x="242344" y="116713"/>
                </a:lnTo>
                <a:lnTo>
                  <a:pt x="208327" y="144532"/>
                </a:lnTo>
                <a:lnTo>
                  <a:pt x="171069" y="153235"/>
                </a:lnTo>
                <a:lnTo>
                  <a:pt x="209461" y="153235"/>
                </a:lnTo>
                <a:lnTo>
                  <a:pt x="251681" y="133390"/>
                </a:lnTo>
                <a:lnTo>
                  <a:pt x="269729" y="101762"/>
                </a:lnTo>
                <a:lnTo>
                  <a:pt x="269729" y="95719"/>
                </a:lnTo>
                <a:lnTo>
                  <a:pt x="267110" y="90495"/>
                </a:lnTo>
                <a:lnTo>
                  <a:pt x="262782" y="86859"/>
                </a:lnTo>
                <a:close/>
              </a:path>
              <a:path w="368935" h="222250">
                <a:moveTo>
                  <a:pt x="365167" y="12853"/>
                </a:moveTo>
                <a:lnTo>
                  <a:pt x="331213" y="12853"/>
                </a:lnTo>
                <a:lnTo>
                  <a:pt x="334274" y="13652"/>
                </a:lnTo>
                <a:lnTo>
                  <a:pt x="338166" y="16842"/>
                </a:lnTo>
                <a:lnTo>
                  <a:pt x="339140" y="18881"/>
                </a:lnTo>
                <a:lnTo>
                  <a:pt x="339140" y="23112"/>
                </a:lnTo>
                <a:lnTo>
                  <a:pt x="337454" y="29925"/>
                </a:lnTo>
                <a:lnTo>
                  <a:pt x="334080" y="41789"/>
                </a:lnTo>
                <a:lnTo>
                  <a:pt x="291286" y="186434"/>
                </a:lnTo>
                <a:lnTo>
                  <a:pt x="287921" y="197948"/>
                </a:lnTo>
                <a:lnTo>
                  <a:pt x="286322" y="205178"/>
                </a:lnTo>
                <a:lnTo>
                  <a:pt x="286239" y="212633"/>
                </a:lnTo>
                <a:lnTo>
                  <a:pt x="287507" y="215612"/>
                </a:lnTo>
                <a:lnTo>
                  <a:pt x="292585" y="220775"/>
                </a:lnTo>
                <a:lnTo>
                  <a:pt x="295750" y="222067"/>
                </a:lnTo>
                <a:lnTo>
                  <a:pt x="304814" y="222067"/>
                </a:lnTo>
                <a:lnTo>
                  <a:pt x="310389" y="220141"/>
                </a:lnTo>
                <a:lnTo>
                  <a:pt x="316596" y="216069"/>
                </a:lnTo>
                <a:lnTo>
                  <a:pt x="324714" y="209324"/>
                </a:lnTo>
                <a:lnTo>
                  <a:pt x="327711" y="206049"/>
                </a:lnTo>
                <a:lnTo>
                  <a:pt x="314951" y="206049"/>
                </a:lnTo>
                <a:lnTo>
                  <a:pt x="313840" y="205538"/>
                </a:lnTo>
                <a:lnTo>
                  <a:pt x="312050" y="203487"/>
                </a:lnTo>
                <a:lnTo>
                  <a:pt x="311603" y="202209"/>
                </a:lnTo>
                <a:lnTo>
                  <a:pt x="311603" y="198615"/>
                </a:lnTo>
                <a:lnTo>
                  <a:pt x="312902" y="193001"/>
                </a:lnTo>
                <a:lnTo>
                  <a:pt x="315501" y="183833"/>
                </a:lnTo>
                <a:lnTo>
                  <a:pt x="365167" y="12853"/>
                </a:lnTo>
                <a:close/>
              </a:path>
              <a:path w="368935" h="222250">
                <a:moveTo>
                  <a:pt x="337448" y="183241"/>
                </a:moveTo>
                <a:lnTo>
                  <a:pt x="329590" y="195166"/>
                </a:lnTo>
                <a:lnTo>
                  <a:pt x="322024" y="203487"/>
                </a:lnTo>
                <a:lnTo>
                  <a:pt x="320003" y="205178"/>
                </a:lnTo>
                <a:lnTo>
                  <a:pt x="318069" y="206049"/>
                </a:lnTo>
                <a:lnTo>
                  <a:pt x="327711" y="206049"/>
                </a:lnTo>
                <a:lnTo>
                  <a:pt x="333320" y="199919"/>
                </a:lnTo>
                <a:lnTo>
                  <a:pt x="342412" y="187854"/>
                </a:lnTo>
                <a:lnTo>
                  <a:pt x="337448" y="183241"/>
                </a:lnTo>
                <a:close/>
              </a:path>
              <a:path w="368935" h="222250">
                <a:moveTo>
                  <a:pt x="368900" y="0"/>
                </a:moveTo>
                <a:lnTo>
                  <a:pt x="316089" y="8191"/>
                </a:lnTo>
                <a:lnTo>
                  <a:pt x="316089" y="13928"/>
                </a:lnTo>
                <a:lnTo>
                  <a:pt x="320987" y="13213"/>
                </a:lnTo>
                <a:lnTo>
                  <a:pt x="324637" y="12853"/>
                </a:lnTo>
                <a:lnTo>
                  <a:pt x="365167" y="12853"/>
                </a:lnTo>
                <a:lnTo>
                  <a:pt x="368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907337" y="6344160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1" y="13610"/>
                </a:moveTo>
                <a:lnTo>
                  <a:pt x="12296" y="13610"/>
                </a:lnTo>
                <a:lnTo>
                  <a:pt x="13644" y="14058"/>
                </a:lnTo>
                <a:lnTo>
                  <a:pt x="15885" y="15850"/>
                </a:lnTo>
                <a:lnTo>
                  <a:pt x="16658" y="17284"/>
                </a:lnTo>
                <a:lnTo>
                  <a:pt x="17084" y="19257"/>
                </a:lnTo>
                <a:lnTo>
                  <a:pt x="17688" y="21860"/>
                </a:lnTo>
                <a:lnTo>
                  <a:pt x="17992" y="27732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096"/>
                </a:lnTo>
                <a:lnTo>
                  <a:pt x="42678" y="121968"/>
                </a:lnTo>
                <a:lnTo>
                  <a:pt x="38983" y="121438"/>
                </a:lnTo>
                <a:lnTo>
                  <a:pt x="35346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3" y="110837"/>
                </a:lnTo>
                <a:lnTo>
                  <a:pt x="32711" y="13610"/>
                </a:lnTo>
                <a:close/>
              </a:path>
              <a:path w="48260" h="125095">
                <a:moveTo>
                  <a:pt x="32711" y="0"/>
                </a:moveTo>
                <a:lnTo>
                  <a:pt x="29759" y="0"/>
                </a:lnTo>
                <a:lnTo>
                  <a:pt x="0" y="13930"/>
                </a:lnTo>
                <a:lnTo>
                  <a:pt x="1366" y="16389"/>
                </a:lnTo>
                <a:lnTo>
                  <a:pt x="5361" y="14536"/>
                </a:lnTo>
                <a:lnTo>
                  <a:pt x="8481" y="13610"/>
                </a:lnTo>
                <a:lnTo>
                  <a:pt x="32711" y="13610"/>
                </a:lnTo>
                <a:lnTo>
                  <a:pt x="32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3970310" y="5872163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2" y="13610"/>
                </a:moveTo>
                <a:lnTo>
                  <a:pt x="12297" y="13610"/>
                </a:lnTo>
                <a:lnTo>
                  <a:pt x="13644" y="14058"/>
                </a:lnTo>
                <a:lnTo>
                  <a:pt x="15885" y="15850"/>
                </a:lnTo>
                <a:lnTo>
                  <a:pt x="16658" y="17284"/>
                </a:lnTo>
                <a:lnTo>
                  <a:pt x="17085" y="19257"/>
                </a:lnTo>
                <a:lnTo>
                  <a:pt x="17689" y="21860"/>
                </a:lnTo>
                <a:lnTo>
                  <a:pt x="17992" y="27732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096"/>
                </a:lnTo>
                <a:lnTo>
                  <a:pt x="42679" y="121968"/>
                </a:lnTo>
                <a:lnTo>
                  <a:pt x="38983" y="121438"/>
                </a:lnTo>
                <a:lnTo>
                  <a:pt x="35346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4" y="110837"/>
                </a:lnTo>
                <a:lnTo>
                  <a:pt x="32712" y="13610"/>
                </a:lnTo>
                <a:close/>
              </a:path>
              <a:path w="48260" h="125095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7" y="16389"/>
                </a:lnTo>
                <a:lnTo>
                  <a:pt x="5363" y="14536"/>
                </a:lnTo>
                <a:lnTo>
                  <a:pt x="8481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80359" y="513876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5">
                <a:moveTo>
                  <a:pt x="32713" y="13609"/>
                </a:moveTo>
                <a:lnTo>
                  <a:pt x="12296" y="13609"/>
                </a:lnTo>
                <a:lnTo>
                  <a:pt x="13646" y="14057"/>
                </a:lnTo>
                <a:lnTo>
                  <a:pt x="15887" y="15850"/>
                </a:lnTo>
                <a:lnTo>
                  <a:pt x="16658" y="17284"/>
                </a:lnTo>
                <a:lnTo>
                  <a:pt x="17085" y="19255"/>
                </a:lnTo>
                <a:lnTo>
                  <a:pt x="17688" y="21860"/>
                </a:lnTo>
                <a:lnTo>
                  <a:pt x="17993" y="27732"/>
                </a:lnTo>
                <a:lnTo>
                  <a:pt x="17993" y="110836"/>
                </a:lnTo>
                <a:lnTo>
                  <a:pt x="2454" y="122095"/>
                </a:lnTo>
                <a:lnTo>
                  <a:pt x="2454" y="124553"/>
                </a:lnTo>
                <a:lnTo>
                  <a:pt x="48251" y="124553"/>
                </a:lnTo>
                <a:lnTo>
                  <a:pt x="48251" y="122095"/>
                </a:lnTo>
                <a:lnTo>
                  <a:pt x="42680" y="121968"/>
                </a:lnTo>
                <a:lnTo>
                  <a:pt x="38985" y="121438"/>
                </a:lnTo>
                <a:lnTo>
                  <a:pt x="35347" y="119578"/>
                </a:lnTo>
                <a:lnTo>
                  <a:pt x="34150" y="118242"/>
                </a:lnTo>
                <a:lnTo>
                  <a:pt x="33000" y="114759"/>
                </a:lnTo>
                <a:lnTo>
                  <a:pt x="32746" y="110836"/>
                </a:lnTo>
                <a:lnTo>
                  <a:pt x="32713" y="13609"/>
                </a:lnTo>
                <a:close/>
              </a:path>
              <a:path w="48259" h="125095">
                <a:moveTo>
                  <a:pt x="32713" y="0"/>
                </a:moveTo>
                <a:lnTo>
                  <a:pt x="29762" y="0"/>
                </a:lnTo>
                <a:lnTo>
                  <a:pt x="0" y="13929"/>
                </a:lnTo>
                <a:lnTo>
                  <a:pt x="1370" y="16388"/>
                </a:lnTo>
                <a:lnTo>
                  <a:pt x="5364" y="14536"/>
                </a:lnTo>
                <a:lnTo>
                  <a:pt x="8482" y="13609"/>
                </a:lnTo>
                <a:lnTo>
                  <a:pt x="32713" y="13609"/>
                </a:lnTo>
                <a:lnTo>
                  <a:pt x="32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279141" y="513876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5">
                <a:moveTo>
                  <a:pt x="32712" y="13610"/>
                </a:moveTo>
                <a:lnTo>
                  <a:pt x="12296" y="13610"/>
                </a:lnTo>
                <a:lnTo>
                  <a:pt x="13644" y="14058"/>
                </a:lnTo>
                <a:lnTo>
                  <a:pt x="15887" y="15850"/>
                </a:lnTo>
                <a:lnTo>
                  <a:pt x="16658" y="17284"/>
                </a:lnTo>
                <a:lnTo>
                  <a:pt x="17085" y="19257"/>
                </a:lnTo>
                <a:lnTo>
                  <a:pt x="17688" y="21860"/>
                </a:lnTo>
                <a:lnTo>
                  <a:pt x="17992" y="27732"/>
                </a:lnTo>
                <a:lnTo>
                  <a:pt x="17992" y="110836"/>
                </a:lnTo>
                <a:lnTo>
                  <a:pt x="2453" y="122096"/>
                </a:lnTo>
                <a:lnTo>
                  <a:pt x="2453" y="124553"/>
                </a:lnTo>
                <a:lnTo>
                  <a:pt x="48251" y="124553"/>
                </a:lnTo>
                <a:lnTo>
                  <a:pt x="48251" y="122096"/>
                </a:lnTo>
                <a:lnTo>
                  <a:pt x="42678" y="121968"/>
                </a:lnTo>
                <a:lnTo>
                  <a:pt x="38983" y="121438"/>
                </a:lnTo>
                <a:lnTo>
                  <a:pt x="35345" y="119578"/>
                </a:lnTo>
                <a:lnTo>
                  <a:pt x="34150" y="118242"/>
                </a:lnTo>
                <a:lnTo>
                  <a:pt x="33000" y="114759"/>
                </a:lnTo>
                <a:lnTo>
                  <a:pt x="32744" y="110836"/>
                </a:lnTo>
                <a:lnTo>
                  <a:pt x="32712" y="13610"/>
                </a:lnTo>
                <a:close/>
              </a:path>
              <a:path w="48259" h="125095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6" y="16388"/>
                </a:lnTo>
                <a:lnTo>
                  <a:pt x="5363" y="14536"/>
                </a:lnTo>
                <a:lnTo>
                  <a:pt x="8479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511695" y="513876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2" y="13609"/>
                </a:moveTo>
                <a:lnTo>
                  <a:pt x="12296" y="13609"/>
                </a:lnTo>
                <a:lnTo>
                  <a:pt x="13644" y="14057"/>
                </a:lnTo>
                <a:lnTo>
                  <a:pt x="15886" y="15850"/>
                </a:lnTo>
                <a:lnTo>
                  <a:pt x="16657" y="17284"/>
                </a:lnTo>
                <a:lnTo>
                  <a:pt x="17084" y="19255"/>
                </a:lnTo>
                <a:lnTo>
                  <a:pt x="17688" y="21860"/>
                </a:lnTo>
                <a:lnTo>
                  <a:pt x="17992" y="27732"/>
                </a:lnTo>
                <a:lnTo>
                  <a:pt x="17992" y="110836"/>
                </a:lnTo>
                <a:lnTo>
                  <a:pt x="2453" y="122095"/>
                </a:lnTo>
                <a:lnTo>
                  <a:pt x="2453" y="124553"/>
                </a:lnTo>
                <a:lnTo>
                  <a:pt x="48251" y="124553"/>
                </a:lnTo>
                <a:lnTo>
                  <a:pt x="48251" y="122095"/>
                </a:lnTo>
                <a:lnTo>
                  <a:pt x="42680" y="121968"/>
                </a:lnTo>
                <a:lnTo>
                  <a:pt x="38983" y="121438"/>
                </a:lnTo>
                <a:lnTo>
                  <a:pt x="35347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4" y="110836"/>
                </a:lnTo>
                <a:lnTo>
                  <a:pt x="32712" y="13609"/>
                </a:lnTo>
                <a:close/>
              </a:path>
              <a:path w="48260" h="125095">
                <a:moveTo>
                  <a:pt x="32712" y="0"/>
                </a:moveTo>
                <a:lnTo>
                  <a:pt x="29761" y="0"/>
                </a:lnTo>
                <a:lnTo>
                  <a:pt x="0" y="13929"/>
                </a:lnTo>
                <a:lnTo>
                  <a:pt x="1369" y="16388"/>
                </a:lnTo>
                <a:lnTo>
                  <a:pt x="5363" y="14536"/>
                </a:lnTo>
                <a:lnTo>
                  <a:pt x="8478" y="13609"/>
                </a:lnTo>
                <a:lnTo>
                  <a:pt x="32712" y="13609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75680" y="4207882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5">
                <a:moveTo>
                  <a:pt x="32711" y="13610"/>
                </a:moveTo>
                <a:lnTo>
                  <a:pt x="12294" y="13610"/>
                </a:lnTo>
                <a:lnTo>
                  <a:pt x="13644" y="14057"/>
                </a:lnTo>
                <a:lnTo>
                  <a:pt x="15885" y="15850"/>
                </a:lnTo>
                <a:lnTo>
                  <a:pt x="16657" y="17284"/>
                </a:lnTo>
                <a:lnTo>
                  <a:pt x="17082" y="19257"/>
                </a:lnTo>
                <a:lnTo>
                  <a:pt x="17687" y="21859"/>
                </a:lnTo>
                <a:lnTo>
                  <a:pt x="17990" y="27732"/>
                </a:lnTo>
                <a:lnTo>
                  <a:pt x="17990" y="110837"/>
                </a:lnTo>
                <a:lnTo>
                  <a:pt x="2452" y="122095"/>
                </a:lnTo>
                <a:lnTo>
                  <a:pt x="2452" y="124553"/>
                </a:lnTo>
                <a:lnTo>
                  <a:pt x="48249" y="124553"/>
                </a:lnTo>
                <a:lnTo>
                  <a:pt x="48249" y="122095"/>
                </a:lnTo>
                <a:lnTo>
                  <a:pt x="42675" y="121968"/>
                </a:lnTo>
                <a:lnTo>
                  <a:pt x="38982" y="121438"/>
                </a:lnTo>
                <a:lnTo>
                  <a:pt x="35346" y="119578"/>
                </a:lnTo>
                <a:lnTo>
                  <a:pt x="34149" y="118242"/>
                </a:lnTo>
                <a:lnTo>
                  <a:pt x="32999" y="114759"/>
                </a:lnTo>
                <a:lnTo>
                  <a:pt x="32743" y="110837"/>
                </a:lnTo>
                <a:lnTo>
                  <a:pt x="32711" y="13610"/>
                </a:lnTo>
                <a:close/>
              </a:path>
              <a:path w="48259" h="125095">
                <a:moveTo>
                  <a:pt x="32711" y="0"/>
                </a:moveTo>
                <a:lnTo>
                  <a:pt x="29757" y="0"/>
                </a:lnTo>
                <a:lnTo>
                  <a:pt x="0" y="13929"/>
                </a:lnTo>
                <a:lnTo>
                  <a:pt x="1365" y="16388"/>
                </a:lnTo>
                <a:lnTo>
                  <a:pt x="5361" y="14536"/>
                </a:lnTo>
                <a:lnTo>
                  <a:pt x="8478" y="13610"/>
                </a:lnTo>
                <a:lnTo>
                  <a:pt x="32711" y="13610"/>
                </a:lnTo>
                <a:lnTo>
                  <a:pt x="327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50987" y="4207882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5">
                <a:moveTo>
                  <a:pt x="32713" y="13610"/>
                </a:moveTo>
                <a:lnTo>
                  <a:pt x="12299" y="13610"/>
                </a:lnTo>
                <a:lnTo>
                  <a:pt x="13646" y="14057"/>
                </a:lnTo>
                <a:lnTo>
                  <a:pt x="15886" y="15850"/>
                </a:lnTo>
                <a:lnTo>
                  <a:pt x="16658" y="17284"/>
                </a:lnTo>
                <a:lnTo>
                  <a:pt x="17085" y="19257"/>
                </a:lnTo>
                <a:lnTo>
                  <a:pt x="17692" y="21859"/>
                </a:lnTo>
                <a:lnTo>
                  <a:pt x="17992" y="27732"/>
                </a:lnTo>
                <a:lnTo>
                  <a:pt x="17992" y="110837"/>
                </a:lnTo>
                <a:lnTo>
                  <a:pt x="2454" y="122095"/>
                </a:lnTo>
                <a:lnTo>
                  <a:pt x="2454" y="124553"/>
                </a:lnTo>
                <a:lnTo>
                  <a:pt x="48251" y="124553"/>
                </a:lnTo>
                <a:lnTo>
                  <a:pt x="48251" y="122095"/>
                </a:lnTo>
                <a:lnTo>
                  <a:pt x="42680" y="121968"/>
                </a:lnTo>
                <a:lnTo>
                  <a:pt x="38983" y="121438"/>
                </a:lnTo>
                <a:lnTo>
                  <a:pt x="35347" y="119578"/>
                </a:lnTo>
                <a:lnTo>
                  <a:pt x="34150" y="118242"/>
                </a:lnTo>
                <a:lnTo>
                  <a:pt x="33000" y="114759"/>
                </a:lnTo>
                <a:lnTo>
                  <a:pt x="32746" y="110837"/>
                </a:lnTo>
                <a:lnTo>
                  <a:pt x="32713" y="13610"/>
                </a:lnTo>
                <a:close/>
              </a:path>
              <a:path w="48260" h="125095">
                <a:moveTo>
                  <a:pt x="32713" y="0"/>
                </a:moveTo>
                <a:lnTo>
                  <a:pt x="29762" y="0"/>
                </a:lnTo>
                <a:lnTo>
                  <a:pt x="0" y="13929"/>
                </a:lnTo>
                <a:lnTo>
                  <a:pt x="1370" y="16388"/>
                </a:lnTo>
                <a:lnTo>
                  <a:pt x="5363" y="14536"/>
                </a:lnTo>
                <a:lnTo>
                  <a:pt x="8483" y="13610"/>
                </a:lnTo>
                <a:lnTo>
                  <a:pt x="32713" y="13610"/>
                </a:lnTo>
                <a:lnTo>
                  <a:pt x="32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03675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3" y="13611"/>
                </a:moveTo>
                <a:lnTo>
                  <a:pt x="12296" y="13611"/>
                </a:lnTo>
                <a:lnTo>
                  <a:pt x="13646" y="14061"/>
                </a:lnTo>
                <a:lnTo>
                  <a:pt x="15886" y="15853"/>
                </a:lnTo>
                <a:lnTo>
                  <a:pt x="16658" y="17285"/>
                </a:lnTo>
                <a:lnTo>
                  <a:pt x="17084" y="19259"/>
                </a:lnTo>
                <a:lnTo>
                  <a:pt x="17688" y="21861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51" y="124555"/>
                </a:lnTo>
                <a:lnTo>
                  <a:pt x="48251" y="122096"/>
                </a:lnTo>
                <a:lnTo>
                  <a:pt x="42678" y="121970"/>
                </a:lnTo>
                <a:lnTo>
                  <a:pt x="38983" y="121439"/>
                </a:lnTo>
                <a:lnTo>
                  <a:pt x="35347" y="119579"/>
                </a:lnTo>
                <a:lnTo>
                  <a:pt x="34150" y="118243"/>
                </a:lnTo>
                <a:lnTo>
                  <a:pt x="33000" y="114762"/>
                </a:lnTo>
                <a:lnTo>
                  <a:pt x="32746" y="110837"/>
                </a:lnTo>
                <a:lnTo>
                  <a:pt x="32713" y="13611"/>
                </a:lnTo>
                <a:close/>
              </a:path>
              <a:path w="48259" h="125094">
                <a:moveTo>
                  <a:pt x="32713" y="0"/>
                </a:moveTo>
                <a:lnTo>
                  <a:pt x="29762" y="0"/>
                </a:lnTo>
                <a:lnTo>
                  <a:pt x="0" y="13931"/>
                </a:lnTo>
                <a:lnTo>
                  <a:pt x="1366" y="16390"/>
                </a:lnTo>
                <a:lnTo>
                  <a:pt x="5363" y="14538"/>
                </a:lnTo>
                <a:lnTo>
                  <a:pt x="8479" y="13611"/>
                </a:lnTo>
                <a:lnTo>
                  <a:pt x="32713" y="13611"/>
                </a:lnTo>
                <a:lnTo>
                  <a:pt x="32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723036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0" y="13611"/>
                </a:moveTo>
                <a:lnTo>
                  <a:pt x="12296" y="13611"/>
                </a:lnTo>
                <a:lnTo>
                  <a:pt x="13642" y="14061"/>
                </a:lnTo>
                <a:lnTo>
                  <a:pt x="15883" y="15853"/>
                </a:lnTo>
                <a:lnTo>
                  <a:pt x="16657" y="17285"/>
                </a:lnTo>
                <a:lnTo>
                  <a:pt x="17084" y="19259"/>
                </a:lnTo>
                <a:lnTo>
                  <a:pt x="17688" y="21861"/>
                </a:lnTo>
                <a:lnTo>
                  <a:pt x="17990" y="27735"/>
                </a:lnTo>
                <a:lnTo>
                  <a:pt x="17990" y="110837"/>
                </a:lnTo>
                <a:lnTo>
                  <a:pt x="2453" y="122100"/>
                </a:lnTo>
                <a:lnTo>
                  <a:pt x="2453" y="124555"/>
                </a:lnTo>
                <a:lnTo>
                  <a:pt x="48251" y="124555"/>
                </a:lnTo>
                <a:lnTo>
                  <a:pt x="48251" y="122100"/>
                </a:lnTo>
                <a:lnTo>
                  <a:pt x="42677" y="121970"/>
                </a:lnTo>
                <a:lnTo>
                  <a:pt x="38982" y="121439"/>
                </a:lnTo>
                <a:lnTo>
                  <a:pt x="35344" y="119579"/>
                </a:lnTo>
                <a:lnTo>
                  <a:pt x="34150" y="118243"/>
                </a:lnTo>
                <a:lnTo>
                  <a:pt x="33000" y="114762"/>
                </a:lnTo>
                <a:lnTo>
                  <a:pt x="32742" y="110837"/>
                </a:lnTo>
                <a:lnTo>
                  <a:pt x="32710" y="13611"/>
                </a:lnTo>
                <a:close/>
              </a:path>
              <a:path w="48259" h="125094">
                <a:moveTo>
                  <a:pt x="32710" y="0"/>
                </a:moveTo>
                <a:lnTo>
                  <a:pt x="29758" y="0"/>
                </a:lnTo>
                <a:lnTo>
                  <a:pt x="0" y="13931"/>
                </a:lnTo>
                <a:lnTo>
                  <a:pt x="1365" y="16390"/>
                </a:lnTo>
                <a:lnTo>
                  <a:pt x="5360" y="14538"/>
                </a:lnTo>
                <a:lnTo>
                  <a:pt x="8479" y="13611"/>
                </a:lnTo>
                <a:lnTo>
                  <a:pt x="32710" y="13611"/>
                </a:lnTo>
                <a:lnTo>
                  <a:pt x="32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141577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4">
                <a:moveTo>
                  <a:pt x="32712" y="13611"/>
                </a:moveTo>
                <a:lnTo>
                  <a:pt x="12296" y="13611"/>
                </a:lnTo>
                <a:lnTo>
                  <a:pt x="13644" y="14061"/>
                </a:lnTo>
                <a:lnTo>
                  <a:pt x="15886" y="15853"/>
                </a:lnTo>
                <a:lnTo>
                  <a:pt x="16658" y="17285"/>
                </a:lnTo>
                <a:lnTo>
                  <a:pt x="17084" y="19259"/>
                </a:lnTo>
                <a:lnTo>
                  <a:pt x="17688" y="21861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096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096"/>
                </a:lnTo>
                <a:lnTo>
                  <a:pt x="42679" y="121970"/>
                </a:lnTo>
                <a:lnTo>
                  <a:pt x="38982" y="121439"/>
                </a:lnTo>
                <a:lnTo>
                  <a:pt x="35347" y="119579"/>
                </a:lnTo>
                <a:lnTo>
                  <a:pt x="34150" y="118243"/>
                </a:lnTo>
                <a:lnTo>
                  <a:pt x="32999" y="114762"/>
                </a:lnTo>
                <a:lnTo>
                  <a:pt x="32744" y="110837"/>
                </a:lnTo>
                <a:lnTo>
                  <a:pt x="32712" y="13611"/>
                </a:lnTo>
                <a:close/>
              </a:path>
              <a:path w="48260" h="125094">
                <a:moveTo>
                  <a:pt x="32712" y="0"/>
                </a:moveTo>
                <a:lnTo>
                  <a:pt x="29761" y="0"/>
                </a:lnTo>
                <a:lnTo>
                  <a:pt x="0" y="13931"/>
                </a:lnTo>
                <a:lnTo>
                  <a:pt x="1369" y="16390"/>
                </a:lnTo>
                <a:lnTo>
                  <a:pt x="5363" y="14538"/>
                </a:lnTo>
                <a:lnTo>
                  <a:pt x="8479" y="13611"/>
                </a:lnTo>
                <a:lnTo>
                  <a:pt x="32712" y="13611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523789" y="2992654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4">
                <a:moveTo>
                  <a:pt x="32712" y="13611"/>
                </a:moveTo>
                <a:lnTo>
                  <a:pt x="12297" y="13611"/>
                </a:lnTo>
                <a:lnTo>
                  <a:pt x="13644" y="14061"/>
                </a:lnTo>
                <a:lnTo>
                  <a:pt x="15885" y="15853"/>
                </a:lnTo>
                <a:lnTo>
                  <a:pt x="16658" y="17285"/>
                </a:lnTo>
                <a:lnTo>
                  <a:pt x="17085" y="19259"/>
                </a:lnTo>
                <a:lnTo>
                  <a:pt x="17689" y="21861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100"/>
                </a:lnTo>
                <a:lnTo>
                  <a:pt x="2453" y="124555"/>
                </a:lnTo>
                <a:lnTo>
                  <a:pt x="48249" y="124555"/>
                </a:lnTo>
                <a:lnTo>
                  <a:pt x="48249" y="122100"/>
                </a:lnTo>
                <a:lnTo>
                  <a:pt x="42679" y="121970"/>
                </a:lnTo>
                <a:lnTo>
                  <a:pt x="38983" y="121439"/>
                </a:lnTo>
                <a:lnTo>
                  <a:pt x="35346" y="119579"/>
                </a:lnTo>
                <a:lnTo>
                  <a:pt x="34150" y="118243"/>
                </a:lnTo>
                <a:lnTo>
                  <a:pt x="32999" y="114762"/>
                </a:lnTo>
                <a:lnTo>
                  <a:pt x="32744" y="110837"/>
                </a:lnTo>
                <a:lnTo>
                  <a:pt x="32712" y="13611"/>
                </a:lnTo>
                <a:close/>
              </a:path>
              <a:path w="48260" h="125094">
                <a:moveTo>
                  <a:pt x="32712" y="0"/>
                </a:moveTo>
                <a:lnTo>
                  <a:pt x="29761" y="0"/>
                </a:lnTo>
                <a:lnTo>
                  <a:pt x="0" y="13931"/>
                </a:lnTo>
                <a:lnTo>
                  <a:pt x="1367" y="16390"/>
                </a:lnTo>
                <a:lnTo>
                  <a:pt x="5363" y="14538"/>
                </a:lnTo>
                <a:lnTo>
                  <a:pt x="8481" y="13611"/>
                </a:lnTo>
                <a:lnTo>
                  <a:pt x="32712" y="13611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28340" y="1925743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2" y="13610"/>
                </a:moveTo>
                <a:lnTo>
                  <a:pt x="12299" y="13610"/>
                </a:lnTo>
                <a:lnTo>
                  <a:pt x="13644" y="14060"/>
                </a:lnTo>
                <a:lnTo>
                  <a:pt x="15887" y="15853"/>
                </a:lnTo>
                <a:lnTo>
                  <a:pt x="16658" y="17285"/>
                </a:lnTo>
                <a:lnTo>
                  <a:pt x="17085" y="19259"/>
                </a:lnTo>
                <a:lnTo>
                  <a:pt x="17691" y="21860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4" y="122100"/>
                </a:lnTo>
                <a:lnTo>
                  <a:pt x="2454" y="124555"/>
                </a:lnTo>
                <a:lnTo>
                  <a:pt x="48251" y="124555"/>
                </a:lnTo>
                <a:lnTo>
                  <a:pt x="48251" y="122100"/>
                </a:lnTo>
                <a:lnTo>
                  <a:pt x="42682" y="121970"/>
                </a:lnTo>
                <a:lnTo>
                  <a:pt x="38983" y="121439"/>
                </a:lnTo>
                <a:lnTo>
                  <a:pt x="35347" y="119579"/>
                </a:lnTo>
                <a:lnTo>
                  <a:pt x="34150" y="118243"/>
                </a:lnTo>
                <a:lnTo>
                  <a:pt x="33000" y="114762"/>
                </a:lnTo>
                <a:lnTo>
                  <a:pt x="32744" y="110837"/>
                </a:lnTo>
                <a:lnTo>
                  <a:pt x="32712" y="13610"/>
                </a:lnTo>
                <a:close/>
              </a:path>
              <a:path w="48259" h="125094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9" y="16390"/>
                </a:lnTo>
                <a:lnTo>
                  <a:pt x="5363" y="14538"/>
                </a:lnTo>
                <a:lnTo>
                  <a:pt x="8482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884141" y="1925746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59" h="125094">
                <a:moveTo>
                  <a:pt x="32712" y="13610"/>
                </a:moveTo>
                <a:lnTo>
                  <a:pt x="12298" y="13610"/>
                </a:lnTo>
                <a:lnTo>
                  <a:pt x="13644" y="14056"/>
                </a:lnTo>
                <a:lnTo>
                  <a:pt x="15886" y="15849"/>
                </a:lnTo>
                <a:lnTo>
                  <a:pt x="16658" y="17282"/>
                </a:lnTo>
                <a:lnTo>
                  <a:pt x="17084" y="19255"/>
                </a:lnTo>
                <a:lnTo>
                  <a:pt x="17691" y="21860"/>
                </a:lnTo>
                <a:lnTo>
                  <a:pt x="17992" y="27731"/>
                </a:lnTo>
                <a:lnTo>
                  <a:pt x="17992" y="110836"/>
                </a:lnTo>
                <a:lnTo>
                  <a:pt x="2453" y="122096"/>
                </a:lnTo>
                <a:lnTo>
                  <a:pt x="2453" y="124551"/>
                </a:lnTo>
                <a:lnTo>
                  <a:pt x="48251" y="124551"/>
                </a:lnTo>
                <a:lnTo>
                  <a:pt x="48251" y="122096"/>
                </a:lnTo>
                <a:lnTo>
                  <a:pt x="42680" y="121966"/>
                </a:lnTo>
                <a:lnTo>
                  <a:pt x="38987" y="121438"/>
                </a:lnTo>
                <a:lnTo>
                  <a:pt x="35347" y="119575"/>
                </a:lnTo>
                <a:lnTo>
                  <a:pt x="34149" y="118239"/>
                </a:lnTo>
                <a:lnTo>
                  <a:pt x="32999" y="114758"/>
                </a:lnTo>
                <a:lnTo>
                  <a:pt x="32744" y="110836"/>
                </a:lnTo>
                <a:lnTo>
                  <a:pt x="32712" y="13610"/>
                </a:lnTo>
                <a:close/>
              </a:path>
              <a:path w="48259" h="125094">
                <a:moveTo>
                  <a:pt x="32712" y="0"/>
                </a:moveTo>
                <a:lnTo>
                  <a:pt x="29761" y="0"/>
                </a:lnTo>
                <a:lnTo>
                  <a:pt x="0" y="13926"/>
                </a:lnTo>
                <a:lnTo>
                  <a:pt x="1369" y="16386"/>
                </a:lnTo>
                <a:lnTo>
                  <a:pt x="5363" y="14535"/>
                </a:lnTo>
                <a:lnTo>
                  <a:pt x="8482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118330" y="1925743"/>
            <a:ext cx="48260" cy="125095"/>
          </a:xfrm>
          <a:custGeom>
            <a:avLst/>
            <a:gdLst/>
            <a:ahLst/>
            <a:cxnLst/>
            <a:rect l="l" t="t" r="r" b="b"/>
            <a:pathLst>
              <a:path w="48260" h="125094">
                <a:moveTo>
                  <a:pt x="32712" y="13610"/>
                </a:moveTo>
                <a:lnTo>
                  <a:pt x="12297" y="13610"/>
                </a:lnTo>
                <a:lnTo>
                  <a:pt x="13644" y="14060"/>
                </a:lnTo>
                <a:lnTo>
                  <a:pt x="15886" y="15853"/>
                </a:lnTo>
                <a:lnTo>
                  <a:pt x="16658" y="17285"/>
                </a:lnTo>
                <a:lnTo>
                  <a:pt x="17085" y="19259"/>
                </a:lnTo>
                <a:lnTo>
                  <a:pt x="17689" y="21860"/>
                </a:lnTo>
                <a:lnTo>
                  <a:pt x="17992" y="27735"/>
                </a:lnTo>
                <a:lnTo>
                  <a:pt x="17992" y="110837"/>
                </a:lnTo>
                <a:lnTo>
                  <a:pt x="2453" y="122100"/>
                </a:lnTo>
                <a:lnTo>
                  <a:pt x="2453" y="124555"/>
                </a:lnTo>
                <a:lnTo>
                  <a:pt x="48251" y="124555"/>
                </a:lnTo>
                <a:lnTo>
                  <a:pt x="48251" y="122100"/>
                </a:lnTo>
                <a:lnTo>
                  <a:pt x="42679" y="121970"/>
                </a:lnTo>
                <a:lnTo>
                  <a:pt x="38983" y="121439"/>
                </a:lnTo>
                <a:lnTo>
                  <a:pt x="35346" y="119579"/>
                </a:lnTo>
                <a:lnTo>
                  <a:pt x="34149" y="118243"/>
                </a:lnTo>
                <a:lnTo>
                  <a:pt x="32999" y="114762"/>
                </a:lnTo>
                <a:lnTo>
                  <a:pt x="32744" y="110837"/>
                </a:lnTo>
                <a:lnTo>
                  <a:pt x="32712" y="13610"/>
                </a:lnTo>
                <a:close/>
              </a:path>
              <a:path w="48260" h="125094">
                <a:moveTo>
                  <a:pt x="32712" y="0"/>
                </a:moveTo>
                <a:lnTo>
                  <a:pt x="29761" y="0"/>
                </a:lnTo>
                <a:lnTo>
                  <a:pt x="0" y="13930"/>
                </a:lnTo>
                <a:lnTo>
                  <a:pt x="1367" y="16390"/>
                </a:lnTo>
                <a:lnTo>
                  <a:pt x="5363" y="14538"/>
                </a:lnTo>
                <a:lnTo>
                  <a:pt x="8479" y="13610"/>
                </a:lnTo>
                <a:lnTo>
                  <a:pt x="32712" y="13610"/>
                </a:lnTo>
                <a:lnTo>
                  <a:pt x="3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091" y="5934438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6"/>
                </a:lnTo>
                <a:lnTo>
                  <a:pt x="1027" y="6444"/>
                </a:lnTo>
                <a:lnTo>
                  <a:pt x="10562" y="13678"/>
                </a:lnTo>
                <a:lnTo>
                  <a:pt x="35567" y="42957"/>
                </a:lnTo>
                <a:lnTo>
                  <a:pt x="51470" y="92357"/>
                </a:lnTo>
                <a:lnTo>
                  <a:pt x="55341" y="140894"/>
                </a:lnTo>
                <a:lnTo>
                  <a:pt x="55422" y="157238"/>
                </a:lnTo>
                <a:lnTo>
                  <a:pt x="54703" y="169598"/>
                </a:lnTo>
                <a:lnTo>
                  <a:pt x="48959" y="207923"/>
                </a:lnTo>
                <a:lnTo>
                  <a:pt x="28751" y="254421"/>
                </a:lnTo>
                <a:lnTo>
                  <a:pt x="0" y="279429"/>
                </a:lnTo>
                <a:lnTo>
                  <a:pt x="878" y="284772"/>
                </a:lnTo>
                <a:lnTo>
                  <a:pt x="39698" y="257148"/>
                </a:lnTo>
                <a:lnTo>
                  <a:pt x="65034" y="223038"/>
                </a:lnTo>
                <a:lnTo>
                  <a:pt x="81346" y="177245"/>
                </a:lnTo>
                <a:lnTo>
                  <a:pt x="84922" y="135749"/>
                </a:lnTo>
                <a:lnTo>
                  <a:pt x="84034" y="124065"/>
                </a:lnTo>
                <a:lnTo>
                  <a:pt x="70310" y="73221"/>
                </a:lnTo>
                <a:lnTo>
                  <a:pt x="42940" y="32025"/>
                </a:lnTo>
                <a:lnTo>
                  <a:pt x="11894" y="6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28020" y="5934795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7" y="0"/>
                </a:moveTo>
                <a:lnTo>
                  <a:pt x="45356" y="27622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1"/>
                </a:lnTo>
                <a:lnTo>
                  <a:pt x="885" y="160638"/>
                </a:lnTo>
                <a:lnTo>
                  <a:pt x="14613" y="211523"/>
                </a:lnTo>
                <a:lnTo>
                  <a:pt x="42070" y="252668"/>
                </a:lnTo>
                <a:lnTo>
                  <a:pt x="73022" y="278286"/>
                </a:lnTo>
                <a:lnTo>
                  <a:pt x="84924" y="284806"/>
                </a:lnTo>
                <a:lnTo>
                  <a:pt x="84924" y="279071"/>
                </a:lnTo>
                <a:lnTo>
                  <a:pt x="83956" y="278400"/>
                </a:lnTo>
                <a:lnTo>
                  <a:pt x="74445" y="271128"/>
                </a:lnTo>
                <a:lnTo>
                  <a:pt x="49390" y="241807"/>
                </a:lnTo>
                <a:lnTo>
                  <a:pt x="33469" y="192420"/>
                </a:lnTo>
                <a:lnTo>
                  <a:pt x="29582" y="143910"/>
                </a:lnTo>
                <a:lnTo>
                  <a:pt x="29499" y="127553"/>
                </a:lnTo>
                <a:lnTo>
                  <a:pt x="30224" y="115172"/>
                </a:lnTo>
                <a:lnTo>
                  <a:pt x="36035" y="76906"/>
                </a:lnTo>
                <a:lnTo>
                  <a:pt x="56176" y="30379"/>
                </a:lnTo>
                <a:lnTo>
                  <a:pt x="84924" y="5379"/>
                </a:lnTo>
                <a:lnTo>
                  <a:pt x="8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78915" y="4966681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0" y="0"/>
                </a:moveTo>
                <a:lnTo>
                  <a:pt x="0" y="5736"/>
                </a:lnTo>
                <a:lnTo>
                  <a:pt x="1027" y="6444"/>
                </a:lnTo>
                <a:lnTo>
                  <a:pt x="10560" y="13676"/>
                </a:lnTo>
                <a:lnTo>
                  <a:pt x="35564" y="42956"/>
                </a:lnTo>
                <a:lnTo>
                  <a:pt x="51469" y="92356"/>
                </a:lnTo>
                <a:lnTo>
                  <a:pt x="55340" y="140893"/>
                </a:lnTo>
                <a:lnTo>
                  <a:pt x="55421" y="157236"/>
                </a:lnTo>
                <a:lnTo>
                  <a:pt x="54701" y="169597"/>
                </a:lnTo>
                <a:lnTo>
                  <a:pt x="48958" y="207921"/>
                </a:lnTo>
                <a:lnTo>
                  <a:pt x="28751" y="254420"/>
                </a:lnTo>
                <a:lnTo>
                  <a:pt x="0" y="279427"/>
                </a:lnTo>
                <a:lnTo>
                  <a:pt x="876" y="284772"/>
                </a:lnTo>
                <a:lnTo>
                  <a:pt x="39695" y="257148"/>
                </a:lnTo>
                <a:lnTo>
                  <a:pt x="65033" y="223038"/>
                </a:lnTo>
                <a:lnTo>
                  <a:pt x="81345" y="177244"/>
                </a:lnTo>
                <a:lnTo>
                  <a:pt x="84921" y="135749"/>
                </a:lnTo>
                <a:lnTo>
                  <a:pt x="84033" y="124066"/>
                </a:lnTo>
                <a:lnTo>
                  <a:pt x="70309" y="73222"/>
                </a:lnTo>
                <a:lnTo>
                  <a:pt x="42939" y="32025"/>
                </a:lnTo>
                <a:lnTo>
                  <a:pt x="11891" y="64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076750" y="4967041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8"/>
                </a:lnTo>
                <a:lnTo>
                  <a:pt x="14613" y="211522"/>
                </a:lnTo>
                <a:lnTo>
                  <a:pt x="42070" y="252667"/>
                </a:lnTo>
                <a:lnTo>
                  <a:pt x="73023" y="278286"/>
                </a:lnTo>
                <a:lnTo>
                  <a:pt x="84924" y="284807"/>
                </a:lnTo>
                <a:lnTo>
                  <a:pt x="84924" y="279070"/>
                </a:lnTo>
                <a:lnTo>
                  <a:pt x="83956" y="278400"/>
                </a:lnTo>
                <a:lnTo>
                  <a:pt x="74445" y="271128"/>
                </a:lnTo>
                <a:lnTo>
                  <a:pt x="49390" y="241807"/>
                </a:lnTo>
                <a:lnTo>
                  <a:pt x="33469" y="192420"/>
                </a:lnTo>
                <a:lnTo>
                  <a:pt x="29582" y="143910"/>
                </a:lnTo>
                <a:lnTo>
                  <a:pt x="29499" y="127552"/>
                </a:lnTo>
                <a:lnTo>
                  <a:pt x="30224" y="115172"/>
                </a:lnTo>
                <a:lnTo>
                  <a:pt x="36035" y="76906"/>
                </a:lnTo>
                <a:lnTo>
                  <a:pt x="56177" y="30379"/>
                </a:lnTo>
                <a:lnTo>
                  <a:pt x="84924" y="5379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854182" y="5218483"/>
            <a:ext cx="137160" cy="212090"/>
          </a:xfrm>
          <a:custGeom>
            <a:avLst/>
            <a:gdLst/>
            <a:ahLst/>
            <a:cxnLst/>
            <a:rect l="l" t="t" r="r" b="b"/>
            <a:pathLst>
              <a:path w="137160" h="212089">
                <a:moveTo>
                  <a:pt x="113392" y="22831"/>
                </a:moveTo>
                <a:lnTo>
                  <a:pt x="60146" y="22831"/>
                </a:lnTo>
                <a:lnTo>
                  <a:pt x="70050" y="25305"/>
                </a:lnTo>
                <a:lnTo>
                  <a:pt x="80541" y="32150"/>
                </a:lnTo>
                <a:lnTo>
                  <a:pt x="92727" y="44919"/>
                </a:lnTo>
                <a:lnTo>
                  <a:pt x="96758" y="56692"/>
                </a:lnTo>
                <a:lnTo>
                  <a:pt x="98045" y="71535"/>
                </a:lnTo>
                <a:lnTo>
                  <a:pt x="96682" y="81656"/>
                </a:lnTo>
                <a:lnTo>
                  <a:pt x="81455" y="116823"/>
                </a:lnTo>
                <a:lnTo>
                  <a:pt x="51383" y="155543"/>
                </a:lnTo>
                <a:lnTo>
                  <a:pt x="23050" y="184522"/>
                </a:lnTo>
                <a:lnTo>
                  <a:pt x="0" y="206187"/>
                </a:lnTo>
                <a:lnTo>
                  <a:pt x="0" y="212000"/>
                </a:lnTo>
                <a:lnTo>
                  <a:pt x="122082" y="212000"/>
                </a:lnTo>
                <a:lnTo>
                  <a:pt x="130550" y="188236"/>
                </a:lnTo>
                <a:lnTo>
                  <a:pt x="86827" y="188236"/>
                </a:lnTo>
                <a:lnTo>
                  <a:pt x="35652" y="185984"/>
                </a:lnTo>
                <a:lnTo>
                  <a:pt x="68817" y="150913"/>
                </a:lnTo>
                <a:lnTo>
                  <a:pt x="99340" y="115211"/>
                </a:lnTo>
                <a:lnTo>
                  <a:pt x="121376" y="73541"/>
                </a:lnTo>
                <a:lnTo>
                  <a:pt x="123731" y="46093"/>
                </a:lnTo>
                <a:lnTo>
                  <a:pt x="120487" y="34683"/>
                </a:lnTo>
                <a:lnTo>
                  <a:pt x="114003" y="23512"/>
                </a:lnTo>
                <a:lnTo>
                  <a:pt x="113392" y="22831"/>
                </a:lnTo>
                <a:close/>
              </a:path>
              <a:path w="137160" h="212089">
                <a:moveTo>
                  <a:pt x="136573" y="171335"/>
                </a:moveTo>
                <a:lnTo>
                  <a:pt x="130848" y="171335"/>
                </a:lnTo>
                <a:lnTo>
                  <a:pt x="128224" y="175945"/>
                </a:lnTo>
                <a:lnTo>
                  <a:pt x="125147" y="179503"/>
                </a:lnTo>
                <a:lnTo>
                  <a:pt x="118084" y="184522"/>
                </a:lnTo>
                <a:lnTo>
                  <a:pt x="114128" y="186187"/>
                </a:lnTo>
                <a:lnTo>
                  <a:pt x="105363" y="187827"/>
                </a:lnTo>
                <a:lnTo>
                  <a:pt x="97722" y="188236"/>
                </a:lnTo>
                <a:lnTo>
                  <a:pt x="130550" y="188236"/>
                </a:lnTo>
                <a:lnTo>
                  <a:pt x="136573" y="171335"/>
                </a:lnTo>
                <a:close/>
              </a:path>
              <a:path w="137160" h="212089">
                <a:moveTo>
                  <a:pt x="53634" y="0"/>
                </a:moveTo>
                <a:lnTo>
                  <a:pt x="19404" y="21040"/>
                </a:lnTo>
                <a:lnTo>
                  <a:pt x="5723" y="57945"/>
                </a:lnTo>
                <a:lnTo>
                  <a:pt x="16046" y="47457"/>
                </a:lnTo>
                <a:lnTo>
                  <a:pt x="23444" y="37705"/>
                </a:lnTo>
                <a:lnTo>
                  <a:pt x="34649" y="28350"/>
                </a:lnTo>
                <a:lnTo>
                  <a:pt x="46004" y="24146"/>
                </a:lnTo>
                <a:lnTo>
                  <a:pt x="60146" y="22831"/>
                </a:lnTo>
                <a:lnTo>
                  <a:pt x="113392" y="22831"/>
                </a:lnTo>
                <a:lnTo>
                  <a:pt x="103850" y="12200"/>
                </a:lnTo>
                <a:lnTo>
                  <a:pt x="95043" y="6437"/>
                </a:lnTo>
                <a:lnTo>
                  <a:pt x="84259" y="2435"/>
                </a:lnTo>
                <a:lnTo>
                  <a:pt x="70716" y="265"/>
                </a:lnTo>
                <a:lnTo>
                  <a:pt x="53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879534" y="4773295"/>
            <a:ext cx="81915" cy="213360"/>
          </a:xfrm>
          <a:custGeom>
            <a:avLst/>
            <a:gdLst/>
            <a:ahLst/>
            <a:cxnLst/>
            <a:rect l="l" t="t" r="r" b="b"/>
            <a:pathLst>
              <a:path w="81914" h="213360">
                <a:moveTo>
                  <a:pt x="55610" y="24737"/>
                </a:moveTo>
                <a:lnTo>
                  <a:pt x="20679" y="24737"/>
                </a:lnTo>
                <a:lnTo>
                  <a:pt x="22947" y="25505"/>
                </a:lnTo>
                <a:lnTo>
                  <a:pt x="26720" y="28578"/>
                </a:lnTo>
                <a:lnTo>
                  <a:pt x="28017" y="30968"/>
                </a:lnTo>
                <a:lnTo>
                  <a:pt x="29075" y="36009"/>
                </a:lnTo>
                <a:lnTo>
                  <a:pt x="29963" y="46448"/>
                </a:lnTo>
                <a:lnTo>
                  <a:pt x="30259" y="63097"/>
                </a:lnTo>
                <a:lnTo>
                  <a:pt x="30259" y="189043"/>
                </a:lnTo>
                <a:lnTo>
                  <a:pt x="4089" y="208137"/>
                </a:lnTo>
                <a:lnTo>
                  <a:pt x="4089" y="213053"/>
                </a:lnTo>
                <a:lnTo>
                  <a:pt x="81780" y="213053"/>
                </a:lnTo>
                <a:lnTo>
                  <a:pt x="81780" y="208137"/>
                </a:lnTo>
                <a:lnTo>
                  <a:pt x="72392" y="207924"/>
                </a:lnTo>
                <a:lnTo>
                  <a:pt x="66169" y="207027"/>
                </a:lnTo>
                <a:lnTo>
                  <a:pt x="60053" y="203869"/>
                </a:lnTo>
                <a:lnTo>
                  <a:pt x="58038" y="201603"/>
                </a:lnTo>
                <a:lnTo>
                  <a:pt x="56095" y="195696"/>
                </a:lnTo>
                <a:lnTo>
                  <a:pt x="55664" y="189043"/>
                </a:lnTo>
                <a:lnTo>
                  <a:pt x="55610" y="24737"/>
                </a:lnTo>
                <a:close/>
              </a:path>
              <a:path w="81914" h="213360">
                <a:moveTo>
                  <a:pt x="55610" y="0"/>
                </a:moveTo>
                <a:lnTo>
                  <a:pt x="50537" y="0"/>
                </a:lnTo>
                <a:lnTo>
                  <a:pt x="0" y="24583"/>
                </a:lnTo>
                <a:lnTo>
                  <a:pt x="2287" y="29499"/>
                </a:lnTo>
                <a:lnTo>
                  <a:pt x="9016" y="26324"/>
                </a:lnTo>
                <a:lnTo>
                  <a:pt x="14264" y="24737"/>
                </a:lnTo>
                <a:lnTo>
                  <a:pt x="55610" y="24737"/>
                </a:lnTo>
                <a:lnTo>
                  <a:pt x="55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988553" y="5039613"/>
            <a:ext cx="431800" cy="212726"/>
          </a:xfrm>
          <a:custGeom>
            <a:avLst/>
            <a:gdLst/>
            <a:ahLst/>
            <a:cxnLst/>
            <a:rect l="l" t="t" r="r" b="b"/>
            <a:pathLst>
              <a:path w="431800" h="212725">
                <a:moveTo>
                  <a:pt x="60815" y="81"/>
                </a:moveTo>
                <a:lnTo>
                  <a:pt x="15339" y="23315"/>
                </a:lnTo>
                <a:lnTo>
                  <a:pt x="435" y="68928"/>
                </a:lnTo>
                <a:lnTo>
                  <a:pt x="0" y="86214"/>
                </a:lnTo>
                <a:lnTo>
                  <a:pt x="2099" y="98987"/>
                </a:lnTo>
                <a:lnTo>
                  <a:pt x="20543" y="132509"/>
                </a:lnTo>
                <a:lnTo>
                  <a:pt x="69012" y="148555"/>
                </a:lnTo>
                <a:lnTo>
                  <a:pt x="80611" y="145296"/>
                </a:lnTo>
                <a:lnTo>
                  <a:pt x="91679" y="138791"/>
                </a:lnTo>
                <a:lnTo>
                  <a:pt x="102592" y="128601"/>
                </a:lnTo>
                <a:lnTo>
                  <a:pt x="105950" y="123692"/>
                </a:lnTo>
                <a:lnTo>
                  <a:pt x="70448" y="123692"/>
                </a:lnTo>
                <a:lnTo>
                  <a:pt x="58126" y="121356"/>
                </a:lnTo>
                <a:lnTo>
                  <a:pt x="25308" y="84949"/>
                </a:lnTo>
                <a:lnTo>
                  <a:pt x="21655" y="57360"/>
                </a:lnTo>
                <a:lnTo>
                  <a:pt x="118156" y="57360"/>
                </a:lnTo>
                <a:lnTo>
                  <a:pt x="117376" y="47527"/>
                </a:lnTo>
                <a:lnTo>
                  <a:pt x="21655" y="47527"/>
                </a:lnTo>
                <a:lnTo>
                  <a:pt x="22386" y="42159"/>
                </a:lnTo>
                <a:lnTo>
                  <a:pt x="26363" y="29598"/>
                </a:lnTo>
                <a:lnTo>
                  <a:pt x="33309" y="19795"/>
                </a:lnTo>
                <a:lnTo>
                  <a:pt x="39962" y="13154"/>
                </a:lnTo>
                <a:lnTo>
                  <a:pt x="47506" y="9833"/>
                </a:lnTo>
                <a:lnTo>
                  <a:pt x="95922" y="9833"/>
                </a:lnTo>
                <a:lnTo>
                  <a:pt x="87920" y="4976"/>
                </a:lnTo>
                <a:lnTo>
                  <a:pt x="75635" y="1272"/>
                </a:lnTo>
                <a:lnTo>
                  <a:pt x="60815" y="81"/>
                </a:lnTo>
                <a:close/>
              </a:path>
              <a:path w="431800" h="212725">
                <a:moveTo>
                  <a:pt x="118156" y="93954"/>
                </a:moveTo>
                <a:lnTo>
                  <a:pt x="110305" y="98005"/>
                </a:lnTo>
                <a:lnTo>
                  <a:pt x="103579" y="109198"/>
                </a:lnTo>
                <a:lnTo>
                  <a:pt x="95194" y="117283"/>
                </a:lnTo>
                <a:lnTo>
                  <a:pt x="84341" y="122116"/>
                </a:lnTo>
                <a:lnTo>
                  <a:pt x="70448" y="123692"/>
                </a:lnTo>
                <a:lnTo>
                  <a:pt x="105950" y="123692"/>
                </a:lnTo>
                <a:lnTo>
                  <a:pt x="109963" y="117826"/>
                </a:lnTo>
                <a:lnTo>
                  <a:pt x="115151" y="106277"/>
                </a:lnTo>
                <a:lnTo>
                  <a:pt x="118156" y="93954"/>
                </a:lnTo>
                <a:close/>
              </a:path>
              <a:path w="431800" h="212725">
                <a:moveTo>
                  <a:pt x="95922" y="9833"/>
                </a:moveTo>
                <a:lnTo>
                  <a:pt x="61425" y="9833"/>
                </a:lnTo>
                <a:lnTo>
                  <a:pt x="66682" y="11480"/>
                </a:lnTo>
                <a:lnTo>
                  <a:pt x="76734" y="18070"/>
                </a:lnTo>
                <a:lnTo>
                  <a:pt x="80521" y="22603"/>
                </a:lnTo>
                <a:lnTo>
                  <a:pt x="84687" y="32077"/>
                </a:lnTo>
                <a:lnTo>
                  <a:pt x="85751" y="38463"/>
                </a:lnTo>
                <a:lnTo>
                  <a:pt x="86263" y="47527"/>
                </a:lnTo>
                <a:lnTo>
                  <a:pt x="117376" y="47527"/>
                </a:lnTo>
                <a:lnTo>
                  <a:pt x="117192" y="45213"/>
                </a:lnTo>
                <a:lnTo>
                  <a:pt x="113848" y="33507"/>
                </a:lnTo>
                <a:lnTo>
                  <a:pt x="107655" y="22305"/>
                </a:lnTo>
                <a:lnTo>
                  <a:pt x="98142" y="11181"/>
                </a:lnTo>
                <a:lnTo>
                  <a:pt x="95922" y="9833"/>
                </a:lnTo>
                <a:close/>
              </a:path>
              <a:path w="431800" h="212725">
                <a:moveTo>
                  <a:pt x="193096" y="9014"/>
                </a:moveTo>
                <a:lnTo>
                  <a:pt x="138575" y="9014"/>
                </a:lnTo>
                <a:lnTo>
                  <a:pt x="143700" y="10430"/>
                </a:lnTo>
                <a:lnTo>
                  <a:pt x="148620" y="13879"/>
                </a:lnTo>
                <a:lnTo>
                  <a:pt x="155768" y="21331"/>
                </a:lnTo>
                <a:lnTo>
                  <a:pt x="165128" y="34212"/>
                </a:lnTo>
                <a:lnTo>
                  <a:pt x="192155" y="73544"/>
                </a:lnTo>
                <a:lnTo>
                  <a:pt x="158466" y="118065"/>
                </a:lnTo>
                <a:lnTo>
                  <a:pt x="133235" y="139305"/>
                </a:lnTo>
                <a:lnTo>
                  <a:pt x="133235" y="145041"/>
                </a:lnTo>
                <a:lnTo>
                  <a:pt x="179031" y="145041"/>
                </a:lnTo>
                <a:lnTo>
                  <a:pt x="179031" y="139305"/>
                </a:lnTo>
                <a:lnTo>
                  <a:pt x="174397" y="139091"/>
                </a:lnTo>
                <a:lnTo>
                  <a:pt x="170922" y="137946"/>
                </a:lnTo>
                <a:lnTo>
                  <a:pt x="166288" y="133788"/>
                </a:lnTo>
                <a:lnTo>
                  <a:pt x="165128" y="131469"/>
                </a:lnTo>
                <a:lnTo>
                  <a:pt x="165128" y="127099"/>
                </a:lnTo>
                <a:lnTo>
                  <a:pt x="168523" y="121345"/>
                </a:lnTo>
                <a:lnTo>
                  <a:pt x="175313" y="111649"/>
                </a:lnTo>
                <a:lnTo>
                  <a:pt x="197969" y="82123"/>
                </a:lnTo>
                <a:lnTo>
                  <a:pt x="227400" y="82123"/>
                </a:lnTo>
                <a:lnTo>
                  <a:pt x="213405" y="61970"/>
                </a:lnTo>
                <a:lnTo>
                  <a:pt x="220653" y="52482"/>
                </a:lnTo>
                <a:lnTo>
                  <a:pt x="208089" y="52482"/>
                </a:lnTo>
                <a:lnTo>
                  <a:pt x="197152" y="36402"/>
                </a:lnTo>
                <a:lnTo>
                  <a:pt x="194962" y="33097"/>
                </a:lnTo>
                <a:lnTo>
                  <a:pt x="193321" y="30669"/>
                </a:lnTo>
                <a:lnTo>
                  <a:pt x="192232" y="29116"/>
                </a:lnTo>
                <a:lnTo>
                  <a:pt x="188338" y="23755"/>
                </a:lnTo>
                <a:lnTo>
                  <a:pt x="186392" y="19790"/>
                </a:lnTo>
                <a:lnTo>
                  <a:pt x="186392" y="14754"/>
                </a:lnTo>
                <a:lnTo>
                  <a:pt x="187182" y="12769"/>
                </a:lnTo>
                <a:lnTo>
                  <a:pt x="190343" y="9765"/>
                </a:lnTo>
                <a:lnTo>
                  <a:pt x="193096" y="9014"/>
                </a:lnTo>
                <a:close/>
              </a:path>
              <a:path w="431800" h="212725">
                <a:moveTo>
                  <a:pt x="227400" y="82123"/>
                </a:moveTo>
                <a:lnTo>
                  <a:pt x="197969" y="82123"/>
                </a:lnTo>
                <a:lnTo>
                  <a:pt x="225621" y="122181"/>
                </a:lnTo>
                <a:lnTo>
                  <a:pt x="228918" y="128144"/>
                </a:lnTo>
                <a:lnTo>
                  <a:pt x="228918" y="132873"/>
                </a:lnTo>
                <a:lnTo>
                  <a:pt x="227921" y="134776"/>
                </a:lnTo>
                <a:lnTo>
                  <a:pt x="225927" y="136218"/>
                </a:lnTo>
                <a:lnTo>
                  <a:pt x="223312" y="138276"/>
                </a:lnTo>
                <a:lnTo>
                  <a:pt x="219650" y="139305"/>
                </a:lnTo>
                <a:lnTo>
                  <a:pt x="214938" y="139305"/>
                </a:lnTo>
                <a:lnTo>
                  <a:pt x="214938" y="145041"/>
                </a:lnTo>
                <a:lnTo>
                  <a:pt x="281257" y="145041"/>
                </a:lnTo>
                <a:lnTo>
                  <a:pt x="281257" y="139305"/>
                </a:lnTo>
                <a:lnTo>
                  <a:pt x="275422" y="138997"/>
                </a:lnTo>
                <a:lnTo>
                  <a:pt x="270662" y="137580"/>
                </a:lnTo>
                <a:lnTo>
                  <a:pt x="265463" y="133858"/>
                </a:lnTo>
                <a:lnTo>
                  <a:pt x="258412" y="126057"/>
                </a:lnTo>
                <a:lnTo>
                  <a:pt x="248545" y="112570"/>
                </a:lnTo>
                <a:lnTo>
                  <a:pt x="227400" y="82123"/>
                </a:lnTo>
                <a:close/>
              </a:path>
              <a:path w="431800" h="212725">
                <a:moveTo>
                  <a:pt x="266537" y="4097"/>
                </a:moveTo>
                <a:lnTo>
                  <a:pt x="219744" y="4097"/>
                </a:lnTo>
                <a:lnTo>
                  <a:pt x="219744" y="9014"/>
                </a:lnTo>
                <a:lnTo>
                  <a:pt x="223832" y="9014"/>
                </a:lnTo>
                <a:lnTo>
                  <a:pt x="226792" y="9833"/>
                </a:lnTo>
                <a:lnTo>
                  <a:pt x="230455" y="13111"/>
                </a:lnTo>
                <a:lnTo>
                  <a:pt x="231205" y="14754"/>
                </a:lnTo>
                <a:lnTo>
                  <a:pt x="231252" y="20426"/>
                </a:lnTo>
                <a:lnTo>
                  <a:pt x="227324" y="27011"/>
                </a:lnTo>
                <a:lnTo>
                  <a:pt x="208089" y="52482"/>
                </a:lnTo>
                <a:lnTo>
                  <a:pt x="220653" y="52482"/>
                </a:lnTo>
                <a:lnTo>
                  <a:pt x="246458" y="19696"/>
                </a:lnTo>
                <a:lnTo>
                  <a:pt x="266537" y="9014"/>
                </a:lnTo>
                <a:lnTo>
                  <a:pt x="266537" y="4097"/>
                </a:lnTo>
                <a:close/>
              </a:path>
              <a:path w="431800" h="212725">
                <a:moveTo>
                  <a:pt x="197023" y="4097"/>
                </a:moveTo>
                <a:lnTo>
                  <a:pt x="132417" y="4097"/>
                </a:lnTo>
                <a:lnTo>
                  <a:pt x="132417" y="9014"/>
                </a:lnTo>
                <a:lnTo>
                  <a:pt x="197023" y="9014"/>
                </a:lnTo>
                <a:lnTo>
                  <a:pt x="197023" y="4097"/>
                </a:lnTo>
                <a:close/>
              </a:path>
              <a:path w="431800" h="212725">
                <a:moveTo>
                  <a:pt x="283711" y="207318"/>
                </a:moveTo>
                <a:lnTo>
                  <a:pt x="283711" y="212234"/>
                </a:lnTo>
                <a:lnTo>
                  <a:pt x="357313" y="212234"/>
                </a:lnTo>
                <a:lnTo>
                  <a:pt x="357313" y="207421"/>
                </a:lnTo>
                <a:lnTo>
                  <a:pt x="293542" y="207421"/>
                </a:lnTo>
                <a:lnTo>
                  <a:pt x="283711" y="207318"/>
                </a:lnTo>
                <a:close/>
              </a:path>
              <a:path w="431800" h="212725">
                <a:moveTo>
                  <a:pt x="334414" y="19974"/>
                </a:moveTo>
                <a:lnTo>
                  <a:pt x="299994" y="19974"/>
                </a:lnTo>
                <a:lnTo>
                  <a:pt x="302352" y="20584"/>
                </a:lnTo>
                <a:lnTo>
                  <a:pt x="305819" y="23026"/>
                </a:lnTo>
                <a:lnTo>
                  <a:pt x="307081" y="24839"/>
                </a:lnTo>
                <a:lnTo>
                  <a:pt x="308666" y="29654"/>
                </a:lnTo>
                <a:lnTo>
                  <a:pt x="308910" y="33144"/>
                </a:lnTo>
                <a:lnTo>
                  <a:pt x="308999" y="189956"/>
                </a:lnTo>
                <a:lnTo>
                  <a:pt x="308504" y="195781"/>
                </a:lnTo>
                <a:lnTo>
                  <a:pt x="293542" y="207421"/>
                </a:lnTo>
                <a:lnTo>
                  <a:pt x="357313" y="207421"/>
                </a:lnTo>
                <a:lnTo>
                  <a:pt x="349927" y="207318"/>
                </a:lnTo>
                <a:lnTo>
                  <a:pt x="344831" y="206546"/>
                </a:lnTo>
                <a:lnTo>
                  <a:pt x="339216" y="203456"/>
                </a:lnTo>
                <a:lnTo>
                  <a:pt x="337247" y="201368"/>
                </a:lnTo>
                <a:lnTo>
                  <a:pt x="334981" y="196110"/>
                </a:lnTo>
                <a:lnTo>
                  <a:pt x="334414" y="189956"/>
                </a:lnTo>
                <a:lnTo>
                  <a:pt x="334414" y="136103"/>
                </a:lnTo>
                <a:lnTo>
                  <a:pt x="350698" y="136103"/>
                </a:lnTo>
                <a:lnTo>
                  <a:pt x="340731" y="128090"/>
                </a:lnTo>
                <a:lnTo>
                  <a:pt x="337226" y="122890"/>
                </a:lnTo>
                <a:lnTo>
                  <a:pt x="335795" y="116974"/>
                </a:lnTo>
                <a:lnTo>
                  <a:pt x="334874" y="113407"/>
                </a:lnTo>
                <a:lnTo>
                  <a:pt x="334503" y="107396"/>
                </a:lnTo>
                <a:lnTo>
                  <a:pt x="334414" y="42329"/>
                </a:lnTo>
                <a:lnTo>
                  <a:pt x="342760" y="33303"/>
                </a:lnTo>
                <a:lnTo>
                  <a:pt x="334414" y="33303"/>
                </a:lnTo>
                <a:lnTo>
                  <a:pt x="334414" y="19974"/>
                </a:lnTo>
                <a:close/>
              </a:path>
              <a:path w="431800" h="212725">
                <a:moveTo>
                  <a:pt x="350698" y="136103"/>
                </a:moveTo>
                <a:lnTo>
                  <a:pt x="334414" y="136103"/>
                </a:lnTo>
                <a:lnTo>
                  <a:pt x="339517" y="140935"/>
                </a:lnTo>
                <a:lnTo>
                  <a:pt x="344108" y="144153"/>
                </a:lnTo>
                <a:lnTo>
                  <a:pt x="348189" y="145757"/>
                </a:lnTo>
                <a:lnTo>
                  <a:pt x="353693" y="148010"/>
                </a:lnTo>
                <a:lnTo>
                  <a:pt x="360222" y="149138"/>
                </a:lnTo>
                <a:lnTo>
                  <a:pt x="371498" y="149034"/>
                </a:lnTo>
                <a:lnTo>
                  <a:pt x="382925" y="147151"/>
                </a:lnTo>
                <a:lnTo>
                  <a:pt x="393897" y="142537"/>
                </a:lnTo>
                <a:lnTo>
                  <a:pt x="398396" y="139305"/>
                </a:lnTo>
                <a:lnTo>
                  <a:pt x="358932" y="139305"/>
                </a:lnTo>
                <a:lnTo>
                  <a:pt x="351891" y="137062"/>
                </a:lnTo>
                <a:lnTo>
                  <a:pt x="350698" y="136103"/>
                </a:lnTo>
                <a:close/>
              </a:path>
              <a:path w="431800" h="212725">
                <a:moveTo>
                  <a:pt x="417985" y="22125"/>
                </a:moveTo>
                <a:lnTo>
                  <a:pt x="362365" y="22125"/>
                </a:lnTo>
                <a:lnTo>
                  <a:pt x="373808" y="22960"/>
                </a:lnTo>
                <a:lnTo>
                  <a:pt x="383834" y="28435"/>
                </a:lnTo>
                <a:lnTo>
                  <a:pt x="402276" y="61962"/>
                </a:lnTo>
                <a:lnTo>
                  <a:pt x="404220" y="94457"/>
                </a:lnTo>
                <a:lnTo>
                  <a:pt x="401854" y="107396"/>
                </a:lnTo>
                <a:lnTo>
                  <a:pt x="397426" y="118906"/>
                </a:lnTo>
                <a:lnTo>
                  <a:pt x="390762" y="129192"/>
                </a:lnTo>
                <a:lnTo>
                  <a:pt x="380335" y="136776"/>
                </a:lnTo>
                <a:lnTo>
                  <a:pt x="367433" y="139305"/>
                </a:lnTo>
                <a:lnTo>
                  <a:pt x="398396" y="139305"/>
                </a:lnTo>
                <a:lnTo>
                  <a:pt x="426024" y="102914"/>
                </a:lnTo>
                <a:lnTo>
                  <a:pt x="431318" y="59751"/>
                </a:lnTo>
                <a:lnTo>
                  <a:pt x="429279" y="47147"/>
                </a:lnTo>
                <a:lnTo>
                  <a:pt x="425369" y="35302"/>
                </a:lnTo>
                <a:lnTo>
                  <a:pt x="419405" y="24016"/>
                </a:lnTo>
                <a:lnTo>
                  <a:pt x="417985" y="22125"/>
                </a:lnTo>
                <a:close/>
              </a:path>
              <a:path w="431800" h="212725">
                <a:moveTo>
                  <a:pt x="374994" y="254"/>
                </a:moveTo>
                <a:lnTo>
                  <a:pt x="364317" y="3456"/>
                </a:lnTo>
                <a:lnTo>
                  <a:pt x="350760" y="11798"/>
                </a:lnTo>
                <a:lnTo>
                  <a:pt x="342575" y="20991"/>
                </a:lnTo>
                <a:lnTo>
                  <a:pt x="334414" y="33303"/>
                </a:lnTo>
                <a:lnTo>
                  <a:pt x="342760" y="33303"/>
                </a:lnTo>
                <a:lnTo>
                  <a:pt x="342907" y="33144"/>
                </a:lnTo>
                <a:lnTo>
                  <a:pt x="348999" y="27635"/>
                </a:lnTo>
                <a:lnTo>
                  <a:pt x="352687" y="25800"/>
                </a:lnTo>
                <a:lnTo>
                  <a:pt x="357500" y="23350"/>
                </a:lnTo>
                <a:lnTo>
                  <a:pt x="362365" y="22125"/>
                </a:lnTo>
                <a:lnTo>
                  <a:pt x="417985" y="22125"/>
                </a:lnTo>
                <a:lnTo>
                  <a:pt x="411201" y="13090"/>
                </a:lnTo>
                <a:lnTo>
                  <a:pt x="401499" y="5835"/>
                </a:lnTo>
                <a:lnTo>
                  <a:pt x="389651" y="1543"/>
                </a:lnTo>
                <a:lnTo>
                  <a:pt x="374994" y="254"/>
                </a:lnTo>
                <a:close/>
              </a:path>
              <a:path w="431800" h="212725">
                <a:moveTo>
                  <a:pt x="334414" y="0"/>
                </a:moveTo>
                <a:lnTo>
                  <a:pt x="328689" y="0"/>
                </a:lnTo>
                <a:lnTo>
                  <a:pt x="286165" y="17208"/>
                </a:lnTo>
                <a:lnTo>
                  <a:pt x="287953" y="22125"/>
                </a:lnTo>
                <a:lnTo>
                  <a:pt x="291617" y="20690"/>
                </a:lnTo>
                <a:lnTo>
                  <a:pt x="294635" y="19974"/>
                </a:lnTo>
                <a:lnTo>
                  <a:pt x="334414" y="19974"/>
                </a:lnTo>
                <a:lnTo>
                  <a:pt x="33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967902" y="403580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0" y="0"/>
                </a:moveTo>
                <a:lnTo>
                  <a:pt x="0" y="5735"/>
                </a:lnTo>
                <a:lnTo>
                  <a:pt x="1027" y="6443"/>
                </a:lnTo>
                <a:lnTo>
                  <a:pt x="10565" y="13677"/>
                </a:lnTo>
                <a:lnTo>
                  <a:pt x="35569" y="42957"/>
                </a:lnTo>
                <a:lnTo>
                  <a:pt x="51473" y="92357"/>
                </a:lnTo>
                <a:lnTo>
                  <a:pt x="55342" y="140894"/>
                </a:lnTo>
                <a:lnTo>
                  <a:pt x="55424" y="157238"/>
                </a:lnTo>
                <a:lnTo>
                  <a:pt x="54704" y="169599"/>
                </a:lnTo>
                <a:lnTo>
                  <a:pt x="48959" y="207922"/>
                </a:lnTo>
                <a:lnTo>
                  <a:pt x="28752" y="254421"/>
                </a:lnTo>
                <a:lnTo>
                  <a:pt x="0" y="279427"/>
                </a:lnTo>
                <a:lnTo>
                  <a:pt x="878" y="284771"/>
                </a:lnTo>
                <a:lnTo>
                  <a:pt x="39699" y="257146"/>
                </a:lnTo>
                <a:lnTo>
                  <a:pt x="65036" y="223038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09" y="73221"/>
                </a:lnTo>
                <a:lnTo>
                  <a:pt x="42940" y="32024"/>
                </a:lnTo>
                <a:lnTo>
                  <a:pt x="11896" y="6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23594" y="4036157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8"/>
                </a:lnTo>
                <a:lnTo>
                  <a:pt x="14613" y="211522"/>
                </a:lnTo>
                <a:lnTo>
                  <a:pt x="42070" y="252667"/>
                </a:lnTo>
                <a:lnTo>
                  <a:pt x="73022" y="278286"/>
                </a:lnTo>
                <a:lnTo>
                  <a:pt x="84924" y="284807"/>
                </a:lnTo>
                <a:lnTo>
                  <a:pt x="84924" y="279071"/>
                </a:lnTo>
                <a:lnTo>
                  <a:pt x="83955" y="278400"/>
                </a:lnTo>
                <a:lnTo>
                  <a:pt x="74445" y="271127"/>
                </a:lnTo>
                <a:lnTo>
                  <a:pt x="49390" y="241806"/>
                </a:lnTo>
                <a:lnTo>
                  <a:pt x="33469" y="192420"/>
                </a:lnTo>
                <a:lnTo>
                  <a:pt x="29582" y="143909"/>
                </a:lnTo>
                <a:lnTo>
                  <a:pt x="29499" y="127552"/>
                </a:lnTo>
                <a:lnTo>
                  <a:pt x="30224" y="115171"/>
                </a:lnTo>
                <a:lnTo>
                  <a:pt x="36035" y="76905"/>
                </a:lnTo>
                <a:lnTo>
                  <a:pt x="56177" y="30378"/>
                </a:lnTo>
                <a:lnTo>
                  <a:pt x="84924" y="5377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801023" y="4287600"/>
            <a:ext cx="137160" cy="212090"/>
          </a:xfrm>
          <a:custGeom>
            <a:avLst/>
            <a:gdLst/>
            <a:ahLst/>
            <a:cxnLst/>
            <a:rect l="l" t="t" r="r" b="b"/>
            <a:pathLst>
              <a:path w="137160" h="212089">
                <a:moveTo>
                  <a:pt x="113392" y="22832"/>
                </a:moveTo>
                <a:lnTo>
                  <a:pt x="60144" y="22832"/>
                </a:lnTo>
                <a:lnTo>
                  <a:pt x="70049" y="25306"/>
                </a:lnTo>
                <a:lnTo>
                  <a:pt x="80540" y="32150"/>
                </a:lnTo>
                <a:lnTo>
                  <a:pt x="92726" y="44918"/>
                </a:lnTo>
                <a:lnTo>
                  <a:pt x="96756" y="56691"/>
                </a:lnTo>
                <a:lnTo>
                  <a:pt x="98044" y="71535"/>
                </a:lnTo>
                <a:lnTo>
                  <a:pt x="96681" y="81656"/>
                </a:lnTo>
                <a:lnTo>
                  <a:pt x="81455" y="116823"/>
                </a:lnTo>
                <a:lnTo>
                  <a:pt x="51383" y="155543"/>
                </a:lnTo>
                <a:lnTo>
                  <a:pt x="23049" y="184523"/>
                </a:lnTo>
                <a:lnTo>
                  <a:pt x="0" y="206187"/>
                </a:lnTo>
                <a:lnTo>
                  <a:pt x="0" y="212000"/>
                </a:lnTo>
                <a:lnTo>
                  <a:pt x="122082" y="212000"/>
                </a:lnTo>
                <a:lnTo>
                  <a:pt x="130550" y="188237"/>
                </a:lnTo>
                <a:lnTo>
                  <a:pt x="86827" y="188237"/>
                </a:lnTo>
                <a:lnTo>
                  <a:pt x="35652" y="185985"/>
                </a:lnTo>
                <a:lnTo>
                  <a:pt x="68817" y="150914"/>
                </a:lnTo>
                <a:lnTo>
                  <a:pt x="99340" y="115211"/>
                </a:lnTo>
                <a:lnTo>
                  <a:pt x="121375" y="73541"/>
                </a:lnTo>
                <a:lnTo>
                  <a:pt x="123731" y="46094"/>
                </a:lnTo>
                <a:lnTo>
                  <a:pt x="120487" y="34683"/>
                </a:lnTo>
                <a:lnTo>
                  <a:pt x="114002" y="23513"/>
                </a:lnTo>
                <a:lnTo>
                  <a:pt x="113392" y="22832"/>
                </a:lnTo>
                <a:close/>
              </a:path>
              <a:path w="137160" h="212089">
                <a:moveTo>
                  <a:pt x="136573" y="171336"/>
                </a:moveTo>
                <a:lnTo>
                  <a:pt x="130848" y="171336"/>
                </a:lnTo>
                <a:lnTo>
                  <a:pt x="128224" y="175945"/>
                </a:lnTo>
                <a:lnTo>
                  <a:pt x="125147" y="179504"/>
                </a:lnTo>
                <a:lnTo>
                  <a:pt x="118084" y="184523"/>
                </a:lnTo>
                <a:lnTo>
                  <a:pt x="114128" y="186188"/>
                </a:lnTo>
                <a:lnTo>
                  <a:pt x="105361" y="187827"/>
                </a:lnTo>
                <a:lnTo>
                  <a:pt x="97722" y="188237"/>
                </a:lnTo>
                <a:lnTo>
                  <a:pt x="130550" y="188237"/>
                </a:lnTo>
                <a:lnTo>
                  <a:pt x="136573" y="171336"/>
                </a:lnTo>
                <a:close/>
              </a:path>
              <a:path w="137160" h="212089">
                <a:moveTo>
                  <a:pt x="53634" y="0"/>
                </a:moveTo>
                <a:lnTo>
                  <a:pt x="19404" y="21041"/>
                </a:lnTo>
                <a:lnTo>
                  <a:pt x="5723" y="57946"/>
                </a:lnTo>
                <a:lnTo>
                  <a:pt x="16046" y="47459"/>
                </a:lnTo>
                <a:lnTo>
                  <a:pt x="23444" y="37706"/>
                </a:lnTo>
                <a:lnTo>
                  <a:pt x="34648" y="28351"/>
                </a:lnTo>
                <a:lnTo>
                  <a:pt x="46003" y="24147"/>
                </a:lnTo>
                <a:lnTo>
                  <a:pt x="60144" y="22832"/>
                </a:lnTo>
                <a:lnTo>
                  <a:pt x="113392" y="22832"/>
                </a:lnTo>
                <a:lnTo>
                  <a:pt x="103850" y="12201"/>
                </a:lnTo>
                <a:lnTo>
                  <a:pt x="95042" y="6437"/>
                </a:lnTo>
                <a:lnTo>
                  <a:pt x="84258" y="2435"/>
                </a:lnTo>
                <a:lnTo>
                  <a:pt x="70716" y="265"/>
                </a:lnTo>
                <a:lnTo>
                  <a:pt x="536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826375" y="3842412"/>
            <a:ext cx="81915" cy="213360"/>
          </a:xfrm>
          <a:custGeom>
            <a:avLst/>
            <a:gdLst/>
            <a:ahLst/>
            <a:cxnLst/>
            <a:rect l="l" t="t" r="r" b="b"/>
            <a:pathLst>
              <a:path w="81914" h="213360">
                <a:moveTo>
                  <a:pt x="55610" y="24735"/>
                </a:moveTo>
                <a:lnTo>
                  <a:pt x="20679" y="24735"/>
                </a:lnTo>
                <a:lnTo>
                  <a:pt x="22947" y="25504"/>
                </a:lnTo>
                <a:lnTo>
                  <a:pt x="26720" y="28577"/>
                </a:lnTo>
                <a:lnTo>
                  <a:pt x="28017" y="30966"/>
                </a:lnTo>
                <a:lnTo>
                  <a:pt x="29075" y="36007"/>
                </a:lnTo>
                <a:lnTo>
                  <a:pt x="29962" y="46446"/>
                </a:lnTo>
                <a:lnTo>
                  <a:pt x="30257" y="63096"/>
                </a:lnTo>
                <a:lnTo>
                  <a:pt x="30257" y="189042"/>
                </a:lnTo>
                <a:lnTo>
                  <a:pt x="4089" y="208136"/>
                </a:lnTo>
                <a:lnTo>
                  <a:pt x="4089" y="213052"/>
                </a:lnTo>
                <a:lnTo>
                  <a:pt x="81780" y="213052"/>
                </a:lnTo>
                <a:lnTo>
                  <a:pt x="81780" y="208136"/>
                </a:lnTo>
                <a:lnTo>
                  <a:pt x="72392" y="207923"/>
                </a:lnTo>
                <a:lnTo>
                  <a:pt x="66169" y="207026"/>
                </a:lnTo>
                <a:lnTo>
                  <a:pt x="60053" y="203869"/>
                </a:lnTo>
                <a:lnTo>
                  <a:pt x="58037" y="201602"/>
                </a:lnTo>
                <a:lnTo>
                  <a:pt x="56095" y="195695"/>
                </a:lnTo>
                <a:lnTo>
                  <a:pt x="55664" y="189042"/>
                </a:lnTo>
                <a:lnTo>
                  <a:pt x="55610" y="24735"/>
                </a:lnTo>
                <a:close/>
              </a:path>
              <a:path w="81914" h="213360">
                <a:moveTo>
                  <a:pt x="55610" y="0"/>
                </a:moveTo>
                <a:lnTo>
                  <a:pt x="50537" y="0"/>
                </a:lnTo>
                <a:lnTo>
                  <a:pt x="0" y="24582"/>
                </a:lnTo>
                <a:lnTo>
                  <a:pt x="2287" y="29498"/>
                </a:lnTo>
                <a:lnTo>
                  <a:pt x="9016" y="26323"/>
                </a:lnTo>
                <a:lnTo>
                  <a:pt x="14264" y="24735"/>
                </a:lnTo>
                <a:lnTo>
                  <a:pt x="55610" y="24735"/>
                </a:lnTo>
                <a:lnTo>
                  <a:pt x="556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935394" y="4108729"/>
            <a:ext cx="431800" cy="212726"/>
          </a:xfrm>
          <a:custGeom>
            <a:avLst/>
            <a:gdLst/>
            <a:ahLst/>
            <a:cxnLst/>
            <a:rect l="l" t="t" r="r" b="b"/>
            <a:pathLst>
              <a:path w="431800" h="212725">
                <a:moveTo>
                  <a:pt x="60816" y="81"/>
                </a:moveTo>
                <a:lnTo>
                  <a:pt x="15340" y="23314"/>
                </a:lnTo>
                <a:lnTo>
                  <a:pt x="436" y="68926"/>
                </a:lnTo>
                <a:lnTo>
                  <a:pt x="0" y="86212"/>
                </a:lnTo>
                <a:lnTo>
                  <a:pt x="2099" y="98985"/>
                </a:lnTo>
                <a:lnTo>
                  <a:pt x="20544" y="132507"/>
                </a:lnTo>
                <a:lnTo>
                  <a:pt x="69012" y="148554"/>
                </a:lnTo>
                <a:lnTo>
                  <a:pt x="80611" y="145296"/>
                </a:lnTo>
                <a:lnTo>
                  <a:pt x="91679" y="138790"/>
                </a:lnTo>
                <a:lnTo>
                  <a:pt x="102592" y="128600"/>
                </a:lnTo>
                <a:lnTo>
                  <a:pt x="105950" y="123691"/>
                </a:lnTo>
                <a:lnTo>
                  <a:pt x="70448" y="123691"/>
                </a:lnTo>
                <a:lnTo>
                  <a:pt x="58127" y="121355"/>
                </a:lnTo>
                <a:lnTo>
                  <a:pt x="25308" y="84949"/>
                </a:lnTo>
                <a:lnTo>
                  <a:pt x="21655" y="57360"/>
                </a:lnTo>
                <a:lnTo>
                  <a:pt x="118156" y="57360"/>
                </a:lnTo>
                <a:lnTo>
                  <a:pt x="117376" y="47527"/>
                </a:lnTo>
                <a:lnTo>
                  <a:pt x="21655" y="47527"/>
                </a:lnTo>
                <a:lnTo>
                  <a:pt x="22386" y="42157"/>
                </a:lnTo>
                <a:lnTo>
                  <a:pt x="26363" y="29597"/>
                </a:lnTo>
                <a:lnTo>
                  <a:pt x="33309" y="19794"/>
                </a:lnTo>
                <a:lnTo>
                  <a:pt x="39963" y="13153"/>
                </a:lnTo>
                <a:lnTo>
                  <a:pt x="47506" y="9833"/>
                </a:lnTo>
                <a:lnTo>
                  <a:pt x="95924" y="9833"/>
                </a:lnTo>
                <a:lnTo>
                  <a:pt x="87921" y="4975"/>
                </a:lnTo>
                <a:lnTo>
                  <a:pt x="75635" y="1272"/>
                </a:lnTo>
                <a:lnTo>
                  <a:pt x="60816" y="81"/>
                </a:lnTo>
                <a:close/>
              </a:path>
              <a:path w="431800" h="212725">
                <a:moveTo>
                  <a:pt x="118156" y="93953"/>
                </a:moveTo>
                <a:lnTo>
                  <a:pt x="110306" y="98005"/>
                </a:lnTo>
                <a:lnTo>
                  <a:pt x="103579" y="109198"/>
                </a:lnTo>
                <a:lnTo>
                  <a:pt x="95195" y="117282"/>
                </a:lnTo>
                <a:lnTo>
                  <a:pt x="84342" y="122115"/>
                </a:lnTo>
                <a:lnTo>
                  <a:pt x="70448" y="123691"/>
                </a:lnTo>
                <a:lnTo>
                  <a:pt x="105950" y="123691"/>
                </a:lnTo>
                <a:lnTo>
                  <a:pt x="109963" y="117826"/>
                </a:lnTo>
                <a:lnTo>
                  <a:pt x="115151" y="106277"/>
                </a:lnTo>
                <a:lnTo>
                  <a:pt x="118156" y="93953"/>
                </a:lnTo>
                <a:close/>
              </a:path>
              <a:path w="431800" h="212725">
                <a:moveTo>
                  <a:pt x="95924" y="9833"/>
                </a:moveTo>
                <a:lnTo>
                  <a:pt x="61426" y="9833"/>
                </a:lnTo>
                <a:lnTo>
                  <a:pt x="66682" y="11480"/>
                </a:lnTo>
                <a:lnTo>
                  <a:pt x="76734" y="18070"/>
                </a:lnTo>
                <a:lnTo>
                  <a:pt x="80520" y="22603"/>
                </a:lnTo>
                <a:lnTo>
                  <a:pt x="84687" y="32077"/>
                </a:lnTo>
                <a:lnTo>
                  <a:pt x="85751" y="38461"/>
                </a:lnTo>
                <a:lnTo>
                  <a:pt x="86263" y="47527"/>
                </a:lnTo>
                <a:lnTo>
                  <a:pt x="117376" y="47527"/>
                </a:lnTo>
                <a:lnTo>
                  <a:pt x="117192" y="45213"/>
                </a:lnTo>
                <a:lnTo>
                  <a:pt x="113849" y="33507"/>
                </a:lnTo>
                <a:lnTo>
                  <a:pt x="107655" y="22305"/>
                </a:lnTo>
                <a:lnTo>
                  <a:pt x="98143" y="11181"/>
                </a:lnTo>
                <a:lnTo>
                  <a:pt x="95924" y="9833"/>
                </a:lnTo>
                <a:close/>
              </a:path>
              <a:path w="431800" h="212725">
                <a:moveTo>
                  <a:pt x="193097" y="9013"/>
                </a:moveTo>
                <a:lnTo>
                  <a:pt x="138577" y="9013"/>
                </a:lnTo>
                <a:lnTo>
                  <a:pt x="143700" y="10430"/>
                </a:lnTo>
                <a:lnTo>
                  <a:pt x="148620" y="13878"/>
                </a:lnTo>
                <a:lnTo>
                  <a:pt x="155768" y="21330"/>
                </a:lnTo>
                <a:lnTo>
                  <a:pt x="165129" y="34211"/>
                </a:lnTo>
                <a:lnTo>
                  <a:pt x="192155" y="73544"/>
                </a:lnTo>
                <a:lnTo>
                  <a:pt x="158466" y="118065"/>
                </a:lnTo>
                <a:lnTo>
                  <a:pt x="133235" y="139305"/>
                </a:lnTo>
                <a:lnTo>
                  <a:pt x="133235" y="145040"/>
                </a:lnTo>
                <a:lnTo>
                  <a:pt x="179031" y="145040"/>
                </a:lnTo>
                <a:lnTo>
                  <a:pt x="179031" y="139305"/>
                </a:lnTo>
                <a:lnTo>
                  <a:pt x="174397" y="139091"/>
                </a:lnTo>
                <a:lnTo>
                  <a:pt x="170922" y="137944"/>
                </a:lnTo>
                <a:lnTo>
                  <a:pt x="166288" y="133788"/>
                </a:lnTo>
                <a:lnTo>
                  <a:pt x="165129" y="131469"/>
                </a:lnTo>
                <a:lnTo>
                  <a:pt x="165129" y="127097"/>
                </a:lnTo>
                <a:lnTo>
                  <a:pt x="168523" y="121345"/>
                </a:lnTo>
                <a:lnTo>
                  <a:pt x="175314" y="111648"/>
                </a:lnTo>
                <a:lnTo>
                  <a:pt x="197970" y="82123"/>
                </a:lnTo>
                <a:lnTo>
                  <a:pt x="227400" y="82123"/>
                </a:lnTo>
                <a:lnTo>
                  <a:pt x="213405" y="61970"/>
                </a:lnTo>
                <a:lnTo>
                  <a:pt x="220654" y="52481"/>
                </a:lnTo>
                <a:lnTo>
                  <a:pt x="208089" y="52481"/>
                </a:lnTo>
                <a:lnTo>
                  <a:pt x="197152" y="36400"/>
                </a:lnTo>
                <a:lnTo>
                  <a:pt x="194962" y="33097"/>
                </a:lnTo>
                <a:lnTo>
                  <a:pt x="193323" y="30669"/>
                </a:lnTo>
                <a:lnTo>
                  <a:pt x="192232" y="29116"/>
                </a:lnTo>
                <a:lnTo>
                  <a:pt x="188339" y="23755"/>
                </a:lnTo>
                <a:lnTo>
                  <a:pt x="186392" y="19790"/>
                </a:lnTo>
                <a:lnTo>
                  <a:pt x="186392" y="14753"/>
                </a:lnTo>
                <a:lnTo>
                  <a:pt x="187182" y="12769"/>
                </a:lnTo>
                <a:lnTo>
                  <a:pt x="190342" y="9765"/>
                </a:lnTo>
                <a:lnTo>
                  <a:pt x="193097" y="9013"/>
                </a:lnTo>
                <a:close/>
              </a:path>
              <a:path w="431800" h="212725">
                <a:moveTo>
                  <a:pt x="227400" y="82123"/>
                </a:moveTo>
                <a:lnTo>
                  <a:pt x="197970" y="82123"/>
                </a:lnTo>
                <a:lnTo>
                  <a:pt x="225621" y="122181"/>
                </a:lnTo>
                <a:lnTo>
                  <a:pt x="228918" y="128144"/>
                </a:lnTo>
                <a:lnTo>
                  <a:pt x="228918" y="132872"/>
                </a:lnTo>
                <a:lnTo>
                  <a:pt x="227921" y="134776"/>
                </a:lnTo>
                <a:lnTo>
                  <a:pt x="225927" y="136218"/>
                </a:lnTo>
                <a:lnTo>
                  <a:pt x="223312" y="138276"/>
                </a:lnTo>
                <a:lnTo>
                  <a:pt x="219650" y="139305"/>
                </a:lnTo>
                <a:lnTo>
                  <a:pt x="214938" y="139305"/>
                </a:lnTo>
                <a:lnTo>
                  <a:pt x="214938" y="145040"/>
                </a:lnTo>
                <a:lnTo>
                  <a:pt x="281257" y="145040"/>
                </a:lnTo>
                <a:lnTo>
                  <a:pt x="281257" y="139305"/>
                </a:lnTo>
                <a:lnTo>
                  <a:pt x="275422" y="138996"/>
                </a:lnTo>
                <a:lnTo>
                  <a:pt x="270662" y="137580"/>
                </a:lnTo>
                <a:lnTo>
                  <a:pt x="265463" y="133857"/>
                </a:lnTo>
                <a:lnTo>
                  <a:pt x="258412" y="126058"/>
                </a:lnTo>
                <a:lnTo>
                  <a:pt x="248545" y="112570"/>
                </a:lnTo>
                <a:lnTo>
                  <a:pt x="227400" y="82123"/>
                </a:lnTo>
                <a:close/>
              </a:path>
              <a:path w="431800" h="212725">
                <a:moveTo>
                  <a:pt x="266537" y="4097"/>
                </a:moveTo>
                <a:lnTo>
                  <a:pt x="219742" y="4097"/>
                </a:lnTo>
                <a:lnTo>
                  <a:pt x="219742" y="9013"/>
                </a:lnTo>
                <a:lnTo>
                  <a:pt x="223832" y="9013"/>
                </a:lnTo>
                <a:lnTo>
                  <a:pt x="226792" y="9833"/>
                </a:lnTo>
                <a:lnTo>
                  <a:pt x="230455" y="13111"/>
                </a:lnTo>
                <a:lnTo>
                  <a:pt x="231206" y="14753"/>
                </a:lnTo>
                <a:lnTo>
                  <a:pt x="231252" y="20425"/>
                </a:lnTo>
                <a:lnTo>
                  <a:pt x="227324" y="27011"/>
                </a:lnTo>
                <a:lnTo>
                  <a:pt x="208089" y="52481"/>
                </a:lnTo>
                <a:lnTo>
                  <a:pt x="220654" y="52481"/>
                </a:lnTo>
                <a:lnTo>
                  <a:pt x="246457" y="19695"/>
                </a:lnTo>
                <a:lnTo>
                  <a:pt x="266537" y="9013"/>
                </a:lnTo>
                <a:lnTo>
                  <a:pt x="266537" y="4097"/>
                </a:lnTo>
                <a:close/>
              </a:path>
              <a:path w="431800" h="212725">
                <a:moveTo>
                  <a:pt x="197023" y="4097"/>
                </a:moveTo>
                <a:lnTo>
                  <a:pt x="132417" y="4097"/>
                </a:lnTo>
                <a:lnTo>
                  <a:pt x="132417" y="9013"/>
                </a:lnTo>
                <a:lnTo>
                  <a:pt x="197023" y="9013"/>
                </a:lnTo>
                <a:lnTo>
                  <a:pt x="197023" y="4097"/>
                </a:lnTo>
                <a:close/>
              </a:path>
              <a:path w="431800" h="212725">
                <a:moveTo>
                  <a:pt x="283711" y="207318"/>
                </a:moveTo>
                <a:lnTo>
                  <a:pt x="283711" y="212234"/>
                </a:lnTo>
                <a:lnTo>
                  <a:pt x="357313" y="212234"/>
                </a:lnTo>
                <a:lnTo>
                  <a:pt x="357313" y="207420"/>
                </a:lnTo>
                <a:lnTo>
                  <a:pt x="293541" y="207420"/>
                </a:lnTo>
                <a:lnTo>
                  <a:pt x="283711" y="207318"/>
                </a:lnTo>
                <a:close/>
              </a:path>
              <a:path w="431800" h="212725">
                <a:moveTo>
                  <a:pt x="334415" y="19974"/>
                </a:moveTo>
                <a:lnTo>
                  <a:pt x="299995" y="19974"/>
                </a:lnTo>
                <a:lnTo>
                  <a:pt x="302352" y="20584"/>
                </a:lnTo>
                <a:lnTo>
                  <a:pt x="305819" y="23025"/>
                </a:lnTo>
                <a:lnTo>
                  <a:pt x="307082" y="24838"/>
                </a:lnTo>
                <a:lnTo>
                  <a:pt x="308667" y="29653"/>
                </a:lnTo>
                <a:lnTo>
                  <a:pt x="308911" y="33144"/>
                </a:lnTo>
                <a:lnTo>
                  <a:pt x="308999" y="189956"/>
                </a:lnTo>
                <a:lnTo>
                  <a:pt x="308504" y="195781"/>
                </a:lnTo>
                <a:lnTo>
                  <a:pt x="293541" y="207420"/>
                </a:lnTo>
                <a:lnTo>
                  <a:pt x="357313" y="207420"/>
                </a:lnTo>
                <a:lnTo>
                  <a:pt x="349928" y="207318"/>
                </a:lnTo>
                <a:lnTo>
                  <a:pt x="344831" y="206545"/>
                </a:lnTo>
                <a:lnTo>
                  <a:pt x="339216" y="203455"/>
                </a:lnTo>
                <a:lnTo>
                  <a:pt x="337247" y="201368"/>
                </a:lnTo>
                <a:lnTo>
                  <a:pt x="334981" y="196109"/>
                </a:lnTo>
                <a:lnTo>
                  <a:pt x="334415" y="189956"/>
                </a:lnTo>
                <a:lnTo>
                  <a:pt x="334415" y="136103"/>
                </a:lnTo>
                <a:lnTo>
                  <a:pt x="350700" y="136103"/>
                </a:lnTo>
                <a:lnTo>
                  <a:pt x="340730" y="128089"/>
                </a:lnTo>
                <a:lnTo>
                  <a:pt x="337225" y="122890"/>
                </a:lnTo>
                <a:lnTo>
                  <a:pt x="335794" y="116974"/>
                </a:lnTo>
                <a:lnTo>
                  <a:pt x="334874" y="113407"/>
                </a:lnTo>
                <a:lnTo>
                  <a:pt x="334503" y="107396"/>
                </a:lnTo>
                <a:lnTo>
                  <a:pt x="334415" y="42329"/>
                </a:lnTo>
                <a:lnTo>
                  <a:pt x="342763" y="33301"/>
                </a:lnTo>
                <a:lnTo>
                  <a:pt x="334415" y="33301"/>
                </a:lnTo>
                <a:lnTo>
                  <a:pt x="334415" y="19974"/>
                </a:lnTo>
                <a:close/>
              </a:path>
              <a:path w="431800" h="212725">
                <a:moveTo>
                  <a:pt x="350700" y="136103"/>
                </a:moveTo>
                <a:lnTo>
                  <a:pt x="334415" y="136103"/>
                </a:lnTo>
                <a:lnTo>
                  <a:pt x="339517" y="140934"/>
                </a:lnTo>
                <a:lnTo>
                  <a:pt x="344108" y="144152"/>
                </a:lnTo>
                <a:lnTo>
                  <a:pt x="348189" y="145757"/>
                </a:lnTo>
                <a:lnTo>
                  <a:pt x="353692" y="148010"/>
                </a:lnTo>
                <a:lnTo>
                  <a:pt x="360222" y="149137"/>
                </a:lnTo>
                <a:lnTo>
                  <a:pt x="371497" y="149032"/>
                </a:lnTo>
                <a:lnTo>
                  <a:pt x="382925" y="147149"/>
                </a:lnTo>
                <a:lnTo>
                  <a:pt x="393897" y="142535"/>
                </a:lnTo>
                <a:lnTo>
                  <a:pt x="398395" y="139305"/>
                </a:lnTo>
                <a:lnTo>
                  <a:pt x="358932" y="139305"/>
                </a:lnTo>
                <a:lnTo>
                  <a:pt x="351891" y="137060"/>
                </a:lnTo>
                <a:lnTo>
                  <a:pt x="350700" y="136103"/>
                </a:lnTo>
                <a:close/>
              </a:path>
              <a:path w="431800" h="212725">
                <a:moveTo>
                  <a:pt x="417984" y="22124"/>
                </a:moveTo>
                <a:lnTo>
                  <a:pt x="362365" y="22124"/>
                </a:lnTo>
                <a:lnTo>
                  <a:pt x="373808" y="22959"/>
                </a:lnTo>
                <a:lnTo>
                  <a:pt x="383833" y="28435"/>
                </a:lnTo>
                <a:lnTo>
                  <a:pt x="402276" y="61961"/>
                </a:lnTo>
                <a:lnTo>
                  <a:pt x="404218" y="94457"/>
                </a:lnTo>
                <a:lnTo>
                  <a:pt x="401853" y="107396"/>
                </a:lnTo>
                <a:lnTo>
                  <a:pt x="397426" y="118906"/>
                </a:lnTo>
                <a:lnTo>
                  <a:pt x="390762" y="129193"/>
                </a:lnTo>
                <a:lnTo>
                  <a:pt x="380335" y="136776"/>
                </a:lnTo>
                <a:lnTo>
                  <a:pt x="367433" y="139305"/>
                </a:lnTo>
                <a:lnTo>
                  <a:pt x="398395" y="139305"/>
                </a:lnTo>
                <a:lnTo>
                  <a:pt x="426024" y="102914"/>
                </a:lnTo>
                <a:lnTo>
                  <a:pt x="431319" y="59751"/>
                </a:lnTo>
                <a:lnTo>
                  <a:pt x="429279" y="47146"/>
                </a:lnTo>
                <a:lnTo>
                  <a:pt x="425369" y="35301"/>
                </a:lnTo>
                <a:lnTo>
                  <a:pt x="419405" y="24016"/>
                </a:lnTo>
                <a:lnTo>
                  <a:pt x="417984" y="22124"/>
                </a:lnTo>
                <a:close/>
              </a:path>
              <a:path w="431800" h="212725">
                <a:moveTo>
                  <a:pt x="374995" y="254"/>
                </a:moveTo>
                <a:lnTo>
                  <a:pt x="364317" y="3455"/>
                </a:lnTo>
                <a:lnTo>
                  <a:pt x="350760" y="11796"/>
                </a:lnTo>
                <a:lnTo>
                  <a:pt x="342576" y="20989"/>
                </a:lnTo>
                <a:lnTo>
                  <a:pt x="334415" y="33301"/>
                </a:lnTo>
                <a:lnTo>
                  <a:pt x="342763" y="33301"/>
                </a:lnTo>
                <a:lnTo>
                  <a:pt x="342908" y="33144"/>
                </a:lnTo>
                <a:lnTo>
                  <a:pt x="348998" y="27633"/>
                </a:lnTo>
                <a:lnTo>
                  <a:pt x="352687" y="25798"/>
                </a:lnTo>
                <a:lnTo>
                  <a:pt x="357501" y="23350"/>
                </a:lnTo>
                <a:lnTo>
                  <a:pt x="362365" y="22124"/>
                </a:lnTo>
                <a:lnTo>
                  <a:pt x="417984" y="22124"/>
                </a:lnTo>
                <a:lnTo>
                  <a:pt x="411201" y="13090"/>
                </a:lnTo>
                <a:lnTo>
                  <a:pt x="401499" y="5835"/>
                </a:lnTo>
                <a:lnTo>
                  <a:pt x="389651" y="1543"/>
                </a:lnTo>
                <a:lnTo>
                  <a:pt x="374995" y="254"/>
                </a:lnTo>
                <a:close/>
              </a:path>
              <a:path w="431800" h="212725">
                <a:moveTo>
                  <a:pt x="334415" y="0"/>
                </a:moveTo>
                <a:lnTo>
                  <a:pt x="328689" y="0"/>
                </a:lnTo>
                <a:lnTo>
                  <a:pt x="286163" y="17208"/>
                </a:lnTo>
                <a:lnTo>
                  <a:pt x="287953" y="22124"/>
                </a:lnTo>
                <a:lnTo>
                  <a:pt x="291616" y="20690"/>
                </a:lnTo>
                <a:lnTo>
                  <a:pt x="294636" y="19974"/>
                </a:lnTo>
                <a:lnTo>
                  <a:pt x="334415" y="19974"/>
                </a:lnTo>
                <a:lnTo>
                  <a:pt x="334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86091" y="403580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5"/>
                </a:lnTo>
                <a:lnTo>
                  <a:pt x="1029" y="6444"/>
                </a:lnTo>
                <a:lnTo>
                  <a:pt x="10562" y="13677"/>
                </a:lnTo>
                <a:lnTo>
                  <a:pt x="35567" y="42956"/>
                </a:lnTo>
                <a:lnTo>
                  <a:pt x="51470" y="92357"/>
                </a:lnTo>
                <a:lnTo>
                  <a:pt x="55341" y="140893"/>
                </a:lnTo>
                <a:lnTo>
                  <a:pt x="55422" y="157238"/>
                </a:lnTo>
                <a:lnTo>
                  <a:pt x="54703" y="169598"/>
                </a:lnTo>
                <a:lnTo>
                  <a:pt x="48959" y="207923"/>
                </a:lnTo>
                <a:lnTo>
                  <a:pt x="28751" y="254421"/>
                </a:lnTo>
                <a:lnTo>
                  <a:pt x="0" y="279429"/>
                </a:lnTo>
                <a:lnTo>
                  <a:pt x="877" y="284771"/>
                </a:lnTo>
                <a:lnTo>
                  <a:pt x="39697" y="257147"/>
                </a:lnTo>
                <a:lnTo>
                  <a:pt x="65034" y="223038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1"/>
                </a:lnTo>
                <a:lnTo>
                  <a:pt x="42940" y="32025"/>
                </a:lnTo>
                <a:lnTo>
                  <a:pt x="11892" y="6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728020" y="4036157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7"/>
                </a:lnTo>
                <a:lnTo>
                  <a:pt x="14613" y="211522"/>
                </a:lnTo>
                <a:lnTo>
                  <a:pt x="42071" y="252667"/>
                </a:lnTo>
                <a:lnTo>
                  <a:pt x="73022" y="278285"/>
                </a:lnTo>
                <a:lnTo>
                  <a:pt x="84924" y="284807"/>
                </a:lnTo>
                <a:lnTo>
                  <a:pt x="84924" y="279070"/>
                </a:lnTo>
                <a:lnTo>
                  <a:pt x="83956" y="278399"/>
                </a:lnTo>
                <a:lnTo>
                  <a:pt x="74445" y="271127"/>
                </a:lnTo>
                <a:lnTo>
                  <a:pt x="49390" y="241806"/>
                </a:lnTo>
                <a:lnTo>
                  <a:pt x="33469" y="192420"/>
                </a:lnTo>
                <a:lnTo>
                  <a:pt x="29582" y="143909"/>
                </a:lnTo>
                <a:lnTo>
                  <a:pt x="29499" y="127552"/>
                </a:lnTo>
                <a:lnTo>
                  <a:pt x="30224" y="115171"/>
                </a:lnTo>
                <a:lnTo>
                  <a:pt x="36035" y="76905"/>
                </a:lnTo>
                <a:lnTo>
                  <a:pt x="56177" y="30378"/>
                </a:lnTo>
                <a:lnTo>
                  <a:pt x="84924" y="5378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26894" y="3008224"/>
            <a:ext cx="46990" cy="82550"/>
          </a:xfrm>
          <a:custGeom>
            <a:avLst/>
            <a:gdLst/>
            <a:ahLst/>
            <a:cxnLst/>
            <a:rect l="l" t="t" r="r" b="b"/>
            <a:pathLst>
              <a:path w="46990" h="82550">
                <a:moveTo>
                  <a:pt x="46614" y="30048"/>
                </a:moveTo>
                <a:lnTo>
                  <a:pt x="31421" y="30048"/>
                </a:lnTo>
                <a:lnTo>
                  <a:pt x="32167" y="30507"/>
                </a:lnTo>
                <a:lnTo>
                  <a:pt x="32915" y="31419"/>
                </a:lnTo>
                <a:lnTo>
                  <a:pt x="33869" y="32734"/>
                </a:lnTo>
                <a:lnTo>
                  <a:pt x="34232" y="33963"/>
                </a:lnTo>
                <a:lnTo>
                  <a:pt x="34345" y="34415"/>
                </a:lnTo>
                <a:lnTo>
                  <a:pt x="34219" y="39097"/>
                </a:lnTo>
                <a:lnTo>
                  <a:pt x="31037" y="49983"/>
                </a:lnTo>
                <a:lnTo>
                  <a:pt x="22438" y="62453"/>
                </a:lnTo>
                <a:lnTo>
                  <a:pt x="12545" y="69884"/>
                </a:lnTo>
                <a:lnTo>
                  <a:pt x="0" y="75272"/>
                </a:lnTo>
                <a:lnTo>
                  <a:pt x="0" y="81944"/>
                </a:lnTo>
                <a:lnTo>
                  <a:pt x="39149" y="55832"/>
                </a:lnTo>
                <a:lnTo>
                  <a:pt x="46614" y="31804"/>
                </a:lnTo>
                <a:lnTo>
                  <a:pt x="46614" y="30048"/>
                </a:lnTo>
                <a:close/>
              </a:path>
              <a:path w="46990" h="82550">
                <a:moveTo>
                  <a:pt x="27059" y="0"/>
                </a:moveTo>
                <a:lnTo>
                  <a:pt x="14546" y="0"/>
                </a:lnTo>
                <a:lnTo>
                  <a:pt x="9773" y="1760"/>
                </a:lnTo>
                <a:lnTo>
                  <a:pt x="1953" y="8803"/>
                </a:lnTo>
                <a:lnTo>
                  <a:pt x="0" y="13028"/>
                </a:lnTo>
                <a:lnTo>
                  <a:pt x="0" y="23092"/>
                </a:lnTo>
                <a:lnTo>
                  <a:pt x="1534" y="27117"/>
                </a:lnTo>
                <a:lnTo>
                  <a:pt x="7678" y="32956"/>
                </a:lnTo>
                <a:lnTo>
                  <a:pt x="11811" y="34415"/>
                </a:lnTo>
                <a:lnTo>
                  <a:pt x="19128" y="34415"/>
                </a:lnTo>
                <a:lnTo>
                  <a:pt x="21142" y="33963"/>
                </a:lnTo>
                <a:lnTo>
                  <a:pt x="23051" y="33060"/>
                </a:lnTo>
                <a:lnTo>
                  <a:pt x="26968" y="31054"/>
                </a:lnTo>
                <a:lnTo>
                  <a:pt x="29513" y="30048"/>
                </a:lnTo>
                <a:lnTo>
                  <a:pt x="46614" y="30048"/>
                </a:lnTo>
                <a:lnTo>
                  <a:pt x="46614" y="22209"/>
                </a:lnTo>
                <a:lnTo>
                  <a:pt x="43926" y="14509"/>
                </a:lnTo>
                <a:lnTo>
                  <a:pt x="33185" y="2901"/>
                </a:lnTo>
                <a:lnTo>
                  <a:pt x="27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6245435" y="2893500"/>
            <a:ext cx="46990" cy="196850"/>
          </a:xfrm>
          <a:custGeom>
            <a:avLst/>
            <a:gdLst/>
            <a:ahLst/>
            <a:cxnLst/>
            <a:rect l="l" t="t" r="r" b="b"/>
            <a:pathLst>
              <a:path w="46989" h="196850">
                <a:moveTo>
                  <a:pt x="25189" y="0"/>
                </a:moveTo>
                <a:lnTo>
                  <a:pt x="15699" y="0"/>
                </a:lnTo>
                <a:lnTo>
                  <a:pt x="11653" y="1659"/>
                </a:lnTo>
                <a:lnTo>
                  <a:pt x="4946" y="8301"/>
                </a:lnTo>
                <a:lnTo>
                  <a:pt x="3270" y="12352"/>
                </a:lnTo>
                <a:lnTo>
                  <a:pt x="3270" y="21906"/>
                </a:lnTo>
                <a:lnTo>
                  <a:pt x="4946" y="25977"/>
                </a:lnTo>
                <a:lnTo>
                  <a:pt x="11653" y="32730"/>
                </a:lnTo>
                <a:lnTo>
                  <a:pt x="15699" y="34415"/>
                </a:lnTo>
                <a:lnTo>
                  <a:pt x="25189" y="34415"/>
                </a:lnTo>
                <a:lnTo>
                  <a:pt x="29237" y="32730"/>
                </a:lnTo>
                <a:lnTo>
                  <a:pt x="35942" y="25977"/>
                </a:lnTo>
                <a:lnTo>
                  <a:pt x="37621" y="21906"/>
                </a:lnTo>
                <a:lnTo>
                  <a:pt x="37621" y="12352"/>
                </a:lnTo>
                <a:lnTo>
                  <a:pt x="35942" y="8301"/>
                </a:lnTo>
                <a:lnTo>
                  <a:pt x="29237" y="1659"/>
                </a:lnTo>
                <a:lnTo>
                  <a:pt x="25189" y="0"/>
                </a:lnTo>
                <a:close/>
              </a:path>
              <a:path w="46989" h="196850">
                <a:moveTo>
                  <a:pt x="46617" y="145862"/>
                </a:moveTo>
                <a:lnTo>
                  <a:pt x="31288" y="145862"/>
                </a:lnTo>
                <a:lnTo>
                  <a:pt x="32063" y="146305"/>
                </a:lnTo>
                <a:lnTo>
                  <a:pt x="32839" y="147191"/>
                </a:lnTo>
                <a:lnTo>
                  <a:pt x="33845" y="148482"/>
                </a:lnTo>
                <a:lnTo>
                  <a:pt x="34349" y="150070"/>
                </a:lnTo>
                <a:lnTo>
                  <a:pt x="34263" y="154246"/>
                </a:lnTo>
                <a:lnTo>
                  <a:pt x="31182" y="165106"/>
                </a:lnTo>
                <a:lnTo>
                  <a:pt x="22543" y="177479"/>
                </a:lnTo>
                <a:lnTo>
                  <a:pt x="12615" y="184813"/>
                </a:lnTo>
                <a:lnTo>
                  <a:pt x="0" y="190122"/>
                </a:lnTo>
                <a:lnTo>
                  <a:pt x="0" y="196667"/>
                </a:lnTo>
                <a:lnTo>
                  <a:pt x="39153" y="170555"/>
                </a:lnTo>
                <a:lnTo>
                  <a:pt x="46517" y="147191"/>
                </a:lnTo>
                <a:lnTo>
                  <a:pt x="46617" y="145862"/>
                </a:lnTo>
                <a:close/>
              </a:path>
              <a:path w="46989" h="196850">
                <a:moveTo>
                  <a:pt x="27058" y="114722"/>
                </a:moveTo>
                <a:lnTo>
                  <a:pt x="14546" y="114722"/>
                </a:lnTo>
                <a:lnTo>
                  <a:pt x="9777" y="116483"/>
                </a:lnTo>
                <a:lnTo>
                  <a:pt x="1957" y="123526"/>
                </a:lnTo>
                <a:lnTo>
                  <a:pt x="0" y="127751"/>
                </a:lnTo>
                <a:lnTo>
                  <a:pt x="0" y="137815"/>
                </a:lnTo>
                <a:lnTo>
                  <a:pt x="1524" y="141839"/>
                </a:lnTo>
                <a:lnTo>
                  <a:pt x="7613" y="147679"/>
                </a:lnTo>
                <a:lnTo>
                  <a:pt x="11714" y="149138"/>
                </a:lnTo>
                <a:lnTo>
                  <a:pt x="18969" y="149138"/>
                </a:lnTo>
                <a:lnTo>
                  <a:pt x="20968" y="148803"/>
                </a:lnTo>
                <a:lnTo>
                  <a:pt x="22861" y="148126"/>
                </a:lnTo>
                <a:lnTo>
                  <a:pt x="26746" y="146615"/>
                </a:lnTo>
                <a:lnTo>
                  <a:pt x="29296" y="145862"/>
                </a:lnTo>
                <a:lnTo>
                  <a:pt x="46617" y="145862"/>
                </a:lnTo>
                <a:lnTo>
                  <a:pt x="46617" y="136932"/>
                </a:lnTo>
                <a:lnTo>
                  <a:pt x="43930" y="129232"/>
                </a:lnTo>
                <a:lnTo>
                  <a:pt x="33187" y="117624"/>
                </a:lnTo>
                <a:lnTo>
                  <a:pt x="27058" y="114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207643" y="2934474"/>
            <a:ext cx="163830" cy="43180"/>
          </a:xfrm>
          <a:custGeom>
            <a:avLst/>
            <a:gdLst/>
            <a:ahLst/>
            <a:cxnLst/>
            <a:rect l="l" t="t" r="r" b="b"/>
            <a:pathLst>
              <a:path w="163829" h="43180">
                <a:moveTo>
                  <a:pt x="40378" y="0"/>
                </a:moveTo>
                <a:lnTo>
                  <a:pt x="2051" y="28368"/>
                </a:lnTo>
                <a:lnTo>
                  <a:pt x="0" y="42611"/>
                </a:lnTo>
                <a:lnTo>
                  <a:pt x="5725" y="42611"/>
                </a:lnTo>
                <a:lnTo>
                  <a:pt x="7846" y="32768"/>
                </a:lnTo>
                <a:lnTo>
                  <a:pt x="11446" y="25664"/>
                </a:lnTo>
                <a:lnTo>
                  <a:pt x="21610" y="16934"/>
                </a:lnTo>
                <a:lnTo>
                  <a:pt x="27856" y="14748"/>
                </a:lnTo>
                <a:lnTo>
                  <a:pt x="84597" y="14748"/>
                </a:lnTo>
                <a:lnTo>
                  <a:pt x="71032" y="9375"/>
                </a:lnTo>
                <a:lnTo>
                  <a:pt x="59546" y="5228"/>
                </a:lnTo>
                <a:lnTo>
                  <a:pt x="49681" y="2125"/>
                </a:lnTo>
                <a:lnTo>
                  <a:pt x="44979" y="708"/>
                </a:lnTo>
                <a:lnTo>
                  <a:pt x="40378" y="0"/>
                </a:lnTo>
                <a:close/>
              </a:path>
              <a:path w="163829" h="43180">
                <a:moveTo>
                  <a:pt x="84597" y="14748"/>
                </a:moveTo>
                <a:lnTo>
                  <a:pt x="27856" y="14748"/>
                </a:lnTo>
                <a:lnTo>
                  <a:pt x="38815" y="15007"/>
                </a:lnTo>
                <a:lnTo>
                  <a:pt x="47471" y="16934"/>
                </a:lnTo>
                <a:lnTo>
                  <a:pt x="60275" y="21174"/>
                </a:lnTo>
                <a:lnTo>
                  <a:pt x="78843" y="28368"/>
                </a:lnTo>
                <a:lnTo>
                  <a:pt x="93401" y="34042"/>
                </a:lnTo>
                <a:lnTo>
                  <a:pt x="104177" y="38055"/>
                </a:lnTo>
                <a:lnTo>
                  <a:pt x="110831" y="40274"/>
                </a:lnTo>
                <a:lnTo>
                  <a:pt x="116244" y="41831"/>
                </a:lnTo>
                <a:lnTo>
                  <a:pt x="121304" y="42611"/>
                </a:lnTo>
                <a:lnTo>
                  <a:pt x="134357" y="41608"/>
                </a:lnTo>
                <a:lnTo>
                  <a:pt x="145040" y="36463"/>
                </a:lnTo>
                <a:lnTo>
                  <a:pt x="153691" y="28322"/>
                </a:lnTo>
                <a:lnTo>
                  <a:pt x="123919" y="28322"/>
                </a:lnTo>
                <a:lnTo>
                  <a:pt x="114815" y="26161"/>
                </a:lnTo>
                <a:lnTo>
                  <a:pt x="101864" y="21704"/>
                </a:lnTo>
                <a:lnTo>
                  <a:pt x="84597" y="14748"/>
                </a:lnTo>
                <a:close/>
              </a:path>
              <a:path w="163829" h="43180">
                <a:moveTo>
                  <a:pt x="163562" y="0"/>
                </a:moveTo>
                <a:lnTo>
                  <a:pt x="157836" y="0"/>
                </a:lnTo>
                <a:lnTo>
                  <a:pt x="156880" y="9253"/>
                </a:lnTo>
                <a:lnTo>
                  <a:pt x="153690" y="16343"/>
                </a:lnTo>
                <a:lnTo>
                  <a:pt x="148169" y="21369"/>
                </a:lnTo>
                <a:lnTo>
                  <a:pt x="138568" y="26805"/>
                </a:lnTo>
                <a:lnTo>
                  <a:pt x="123919" y="28322"/>
                </a:lnTo>
                <a:lnTo>
                  <a:pt x="153691" y="28322"/>
                </a:lnTo>
                <a:lnTo>
                  <a:pt x="156738" y="25454"/>
                </a:lnTo>
                <a:lnTo>
                  <a:pt x="161621" y="13992"/>
                </a:lnTo>
                <a:lnTo>
                  <a:pt x="1635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425007" y="3008224"/>
            <a:ext cx="46990" cy="82550"/>
          </a:xfrm>
          <a:custGeom>
            <a:avLst/>
            <a:gdLst/>
            <a:ahLst/>
            <a:cxnLst/>
            <a:rect l="l" t="t" r="r" b="b"/>
            <a:pathLst>
              <a:path w="46989" h="82550">
                <a:moveTo>
                  <a:pt x="46614" y="30048"/>
                </a:moveTo>
                <a:lnTo>
                  <a:pt x="31421" y="30048"/>
                </a:lnTo>
                <a:lnTo>
                  <a:pt x="32166" y="30507"/>
                </a:lnTo>
                <a:lnTo>
                  <a:pt x="32915" y="31419"/>
                </a:lnTo>
                <a:lnTo>
                  <a:pt x="33869" y="32734"/>
                </a:lnTo>
                <a:lnTo>
                  <a:pt x="34232" y="33963"/>
                </a:lnTo>
                <a:lnTo>
                  <a:pt x="34345" y="34415"/>
                </a:lnTo>
                <a:lnTo>
                  <a:pt x="34219" y="39097"/>
                </a:lnTo>
                <a:lnTo>
                  <a:pt x="31036" y="49983"/>
                </a:lnTo>
                <a:lnTo>
                  <a:pt x="22438" y="62453"/>
                </a:lnTo>
                <a:lnTo>
                  <a:pt x="12545" y="69884"/>
                </a:lnTo>
                <a:lnTo>
                  <a:pt x="0" y="75272"/>
                </a:lnTo>
                <a:lnTo>
                  <a:pt x="0" y="81944"/>
                </a:lnTo>
                <a:lnTo>
                  <a:pt x="39150" y="55832"/>
                </a:lnTo>
                <a:lnTo>
                  <a:pt x="46614" y="31804"/>
                </a:lnTo>
                <a:lnTo>
                  <a:pt x="46614" y="30048"/>
                </a:lnTo>
                <a:close/>
              </a:path>
              <a:path w="46989" h="82550">
                <a:moveTo>
                  <a:pt x="27059" y="0"/>
                </a:moveTo>
                <a:lnTo>
                  <a:pt x="14545" y="0"/>
                </a:lnTo>
                <a:lnTo>
                  <a:pt x="9775" y="1760"/>
                </a:lnTo>
                <a:lnTo>
                  <a:pt x="1954" y="8803"/>
                </a:lnTo>
                <a:lnTo>
                  <a:pt x="0" y="13028"/>
                </a:lnTo>
                <a:lnTo>
                  <a:pt x="0" y="23092"/>
                </a:lnTo>
                <a:lnTo>
                  <a:pt x="1535" y="27117"/>
                </a:lnTo>
                <a:lnTo>
                  <a:pt x="7677" y="32956"/>
                </a:lnTo>
                <a:lnTo>
                  <a:pt x="11809" y="34415"/>
                </a:lnTo>
                <a:lnTo>
                  <a:pt x="19127" y="34415"/>
                </a:lnTo>
                <a:lnTo>
                  <a:pt x="21142" y="33963"/>
                </a:lnTo>
                <a:lnTo>
                  <a:pt x="23050" y="33056"/>
                </a:lnTo>
                <a:lnTo>
                  <a:pt x="26969" y="31051"/>
                </a:lnTo>
                <a:lnTo>
                  <a:pt x="29512" y="30048"/>
                </a:lnTo>
                <a:lnTo>
                  <a:pt x="46614" y="30048"/>
                </a:lnTo>
                <a:lnTo>
                  <a:pt x="46614" y="22209"/>
                </a:lnTo>
                <a:lnTo>
                  <a:pt x="43928" y="14509"/>
                </a:lnTo>
                <a:lnTo>
                  <a:pt x="33186" y="2901"/>
                </a:lnTo>
                <a:lnTo>
                  <a:pt x="27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820476" y="2893500"/>
            <a:ext cx="46990" cy="196850"/>
          </a:xfrm>
          <a:custGeom>
            <a:avLst/>
            <a:gdLst/>
            <a:ahLst/>
            <a:cxnLst/>
            <a:rect l="l" t="t" r="r" b="b"/>
            <a:pathLst>
              <a:path w="46989" h="196850">
                <a:moveTo>
                  <a:pt x="25190" y="0"/>
                </a:moveTo>
                <a:lnTo>
                  <a:pt x="15701" y="0"/>
                </a:lnTo>
                <a:lnTo>
                  <a:pt x="11652" y="1662"/>
                </a:lnTo>
                <a:lnTo>
                  <a:pt x="4947" y="8301"/>
                </a:lnTo>
                <a:lnTo>
                  <a:pt x="3271" y="12352"/>
                </a:lnTo>
                <a:lnTo>
                  <a:pt x="3271" y="21906"/>
                </a:lnTo>
                <a:lnTo>
                  <a:pt x="4947" y="25977"/>
                </a:lnTo>
                <a:lnTo>
                  <a:pt x="11652" y="32730"/>
                </a:lnTo>
                <a:lnTo>
                  <a:pt x="15701" y="34419"/>
                </a:lnTo>
                <a:lnTo>
                  <a:pt x="25190" y="34419"/>
                </a:lnTo>
                <a:lnTo>
                  <a:pt x="29239" y="32730"/>
                </a:lnTo>
                <a:lnTo>
                  <a:pt x="35943" y="25977"/>
                </a:lnTo>
                <a:lnTo>
                  <a:pt x="37619" y="21906"/>
                </a:lnTo>
                <a:lnTo>
                  <a:pt x="37619" y="12352"/>
                </a:lnTo>
                <a:lnTo>
                  <a:pt x="35943" y="8301"/>
                </a:lnTo>
                <a:lnTo>
                  <a:pt x="29239" y="1662"/>
                </a:lnTo>
                <a:lnTo>
                  <a:pt x="25190" y="0"/>
                </a:lnTo>
                <a:close/>
              </a:path>
              <a:path w="46989" h="196850">
                <a:moveTo>
                  <a:pt x="46615" y="145862"/>
                </a:moveTo>
                <a:lnTo>
                  <a:pt x="31290" y="145862"/>
                </a:lnTo>
                <a:lnTo>
                  <a:pt x="32064" y="146305"/>
                </a:lnTo>
                <a:lnTo>
                  <a:pt x="32840" y="147194"/>
                </a:lnTo>
                <a:lnTo>
                  <a:pt x="33845" y="148482"/>
                </a:lnTo>
                <a:lnTo>
                  <a:pt x="34348" y="150070"/>
                </a:lnTo>
                <a:lnTo>
                  <a:pt x="34261" y="154246"/>
                </a:lnTo>
                <a:lnTo>
                  <a:pt x="31181" y="165107"/>
                </a:lnTo>
                <a:lnTo>
                  <a:pt x="22543" y="177480"/>
                </a:lnTo>
                <a:lnTo>
                  <a:pt x="12614" y="184814"/>
                </a:lnTo>
                <a:lnTo>
                  <a:pt x="0" y="190122"/>
                </a:lnTo>
                <a:lnTo>
                  <a:pt x="0" y="196667"/>
                </a:lnTo>
                <a:lnTo>
                  <a:pt x="39151" y="170555"/>
                </a:lnTo>
                <a:lnTo>
                  <a:pt x="46514" y="147194"/>
                </a:lnTo>
                <a:lnTo>
                  <a:pt x="46615" y="145862"/>
                </a:lnTo>
                <a:close/>
              </a:path>
              <a:path w="46989" h="196850">
                <a:moveTo>
                  <a:pt x="27059" y="114722"/>
                </a:moveTo>
                <a:lnTo>
                  <a:pt x="14546" y="114722"/>
                </a:lnTo>
                <a:lnTo>
                  <a:pt x="9776" y="116483"/>
                </a:lnTo>
                <a:lnTo>
                  <a:pt x="1955" y="123526"/>
                </a:lnTo>
                <a:lnTo>
                  <a:pt x="0" y="127751"/>
                </a:lnTo>
                <a:lnTo>
                  <a:pt x="0" y="137815"/>
                </a:lnTo>
                <a:lnTo>
                  <a:pt x="1522" y="141839"/>
                </a:lnTo>
                <a:lnTo>
                  <a:pt x="7613" y="147679"/>
                </a:lnTo>
                <a:lnTo>
                  <a:pt x="11714" y="149138"/>
                </a:lnTo>
                <a:lnTo>
                  <a:pt x="18971" y="149138"/>
                </a:lnTo>
                <a:lnTo>
                  <a:pt x="20968" y="148803"/>
                </a:lnTo>
                <a:lnTo>
                  <a:pt x="22861" y="148126"/>
                </a:lnTo>
                <a:lnTo>
                  <a:pt x="26744" y="146615"/>
                </a:lnTo>
                <a:lnTo>
                  <a:pt x="29296" y="145862"/>
                </a:lnTo>
                <a:lnTo>
                  <a:pt x="46615" y="145862"/>
                </a:lnTo>
                <a:lnTo>
                  <a:pt x="46615" y="136932"/>
                </a:lnTo>
                <a:lnTo>
                  <a:pt x="43929" y="129232"/>
                </a:lnTo>
                <a:lnTo>
                  <a:pt x="33187" y="117624"/>
                </a:lnTo>
                <a:lnTo>
                  <a:pt x="27059" y="114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59330" y="2934474"/>
            <a:ext cx="163830" cy="43180"/>
          </a:xfrm>
          <a:custGeom>
            <a:avLst/>
            <a:gdLst/>
            <a:ahLst/>
            <a:cxnLst/>
            <a:rect l="l" t="t" r="r" b="b"/>
            <a:pathLst>
              <a:path w="163830" h="43180">
                <a:moveTo>
                  <a:pt x="40379" y="0"/>
                </a:moveTo>
                <a:lnTo>
                  <a:pt x="2051" y="28368"/>
                </a:lnTo>
                <a:lnTo>
                  <a:pt x="0" y="42611"/>
                </a:lnTo>
                <a:lnTo>
                  <a:pt x="5725" y="42611"/>
                </a:lnTo>
                <a:lnTo>
                  <a:pt x="7846" y="32768"/>
                </a:lnTo>
                <a:lnTo>
                  <a:pt x="11447" y="25664"/>
                </a:lnTo>
                <a:lnTo>
                  <a:pt x="21609" y="16933"/>
                </a:lnTo>
                <a:lnTo>
                  <a:pt x="27856" y="14748"/>
                </a:lnTo>
                <a:lnTo>
                  <a:pt x="84597" y="14748"/>
                </a:lnTo>
                <a:lnTo>
                  <a:pt x="71032" y="9375"/>
                </a:lnTo>
                <a:lnTo>
                  <a:pt x="59546" y="5228"/>
                </a:lnTo>
                <a:lnTo>
                  <a:pt x="49682" y="2125"/>
                </a:lnTo>
                <a:lnTo>
                  <a:pt x="44979" y="708"/>
                </a:lnTo>
                <a:lnTo>
                  <a:pt x="40379" y="0"/>
                </a:lnTo>
                <a:close/>
              </a:path>
              <a:path w="163830" h="43180">
                <a:moveTo>
                  <a:pt x="84597" y="14748"/>
                </a:moveTo>
                <a:lnTo>
                  <a:pt x="27856" y="14748"/>
                </a:lnTo>
                <a:lnTo>
                  <a:pt x="38815" y="15006"/>
                </a:lnTo>
                <a:lnTo>
                  <a:pt x="47471" y="16933"/>
                </a:lnTo>
                <a:lnTo>
                  <a:pt x="60275" y="21173"/>
                </a:lnTo>
                <a:lnTo>
                  <a:pt x="78843" y="28368"/>
                </a:lnTo>
                <a:lnTo>
                  <a:pt x="93401" y="34042"/>
                </a:lnTo>
                <a:lnTo>
                  <a:pt x="104177" y="38055"/>
                </a:lnTo>
                <a:lnTo>
                  <a:pt x="110831" y="40274"/>
                </a:lnTo>
                <a:lnTo>
                  <a:pt x="116245" y="41831"/>
                </a:lnTo>
                <a:lnTo>
                  <a:pt x="121304" y="42611"/>
                </a:lnTo>
                <a:lnTo>
                  <a:pt x="134356" y="41608"/>
                </a:lnTo>
                <a:lnTo>
                  <a:pt x="145039" y="36463"/>
                </a:lnTo>
                <a:lnTo>
                  <a:pt x="153689" y="28322"/>
                </a:lnTo>
                <a:lnTo>
                  <a:pt x="123918" y="28322"/>
                </a:lnTo>
                <a:lnTo>
                  <a:pt x="114814" y="26161"/>
                </a:lnTo>
                <a:lnTo>
                  <a:pt x="101864" y="21704"/>
                </a:lnTo>
                <a:lnTo>
                  <a:pt x="84597" y="14748"/>
                </a:lnTo>
                <a:close/>
              </a:path>
              <a:path w="163830" h="43180">
                <a:moveTo>
                  <a:pt x="163560" y="0"/>
                </a:moveTo>
                <a:lnTo>
                  <a:pt x="157836" y="0"/>
                </a:lnTo>
                <a:lnTo>
                  <a:pt x="156881" y="9253"/>
                </a:lnTo>
                <a:lnTo>
                  <a:pt x="153691" y="16343"/>
                </a:lnTo>
                <a:lnTo>
                  <a:pt x="148168" y="21366"/>
                </a:lnTo>
                <a:lnTo>
                  <a:pt x="138568" y="26805"/>
                </a:lnTo>
                <a:lnTo>
                  <a:pt x="123918" y="28322"/>
                </a:lnTo>
                <a:lnTo>
                  <a:pt x="153689" y="28322"/>
                </a:lnTo>
                <a:lnTo>
                  <a:pt x="156738" y="25452"/>
                </a:lnTo>
                <a:lnTo>
                  <a:pt x="161621" y="13991"/>
                </a:lnTo>
                <a:lnTo>
                  <a:pt x="1635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983912" y="1753662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0" y="0"/>
                </a:moveTo>
                <a:lnTo>
                  <a:pt x="0" y="5736"/>
                </a:lnTo>
                <a:lnTo>
                  <a:pt x="1027" y="6444"/>
                </a:lnTo>
                <a:lnTo>
                  <a:pt x="10564" y="13678"/>
                </a:lnTo>
                <a:lnTo>
                  <a:pt x="35569" y="42957"/>
                </a:lnTo>
                <a:lnTo>
                  <a:pt x="51474" y="92356"/>
                </a:lnTo>
                <a:lnTo>
                  <a:pt x="55344" y="140894"/>
                </a:lnTo>
                <a:lnTo>
                  <a:pt x="55425" y="157237"/>
                </a:lnTo>
                <a:lnTo>
                  <a:pt x="54705" y="169598"/>
                </a:lnTo>
                <a:lnTo>
                  <a:pt x="48959" y="207921"/>
                </a:lnTo>
                <a:lnTo>
                  <a:pt x="28752" y="254419"/>
                </a:lnTo>
                <a:lnTo>
                  <a:pt x="0" y="279426"/>
                </a:lnTo>
                <a:lnTo>
                  <a:pt x="878" y="284770"/>
                </a:lnTo>
                <a:lnTo>
                  <a:pt x="39699" y="257147"/>
                </a:lnTo>
                <a:lnTo>
                  <a:pt x="65037" y="223039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0"/>
                </a:lnTo>
                <a:lnTo>
                  <a:pt x="42941" y="32024"/>
                </a:lnTo>
                <a:lnTo>
                  <a:pt x="11896" y="640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6449198" y="175402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90" h="285114">
                <a:moveTo>
                  <a:pt x="84127" y="0"/>
                </a:moveTo>
                <a:lnTo>
                  <a:pt x="45355" y="27621"/>
                </a:lnTo>
                <a:lnTo>
                  <a:pt x="19976" y="61724"/>
                </a:lnTo>
                <a:lnTo>
                  <a:pt x="3593" y="107523"/>
                </a:lnTo>
                <a:lnTo>
                  <a:pt x="0" y="148979"/>
                </a:lnTo>
                <a:lnTo>
                  <a:pt x="885" y="160636"/>
                </a:lnTo>
                <a:lnTo>
                  <a:pt x="14612" y="211521"/>
                </a:lnTo>
                <a:lnTo>
                  <a:pt x="42070" y="252667"/>
                </a:lnTo>
                <a:lnTo>
                  <a:pt x="73022" y="278284"/>
                </a:lnTo>
                <a:lnTo>
                  <a:pt x="84924" y="284805"/>
                </a:lnTo>
                <a:lnTo>
                  <a:pt x="84924" y="279068"/>
                </a:lnTo>
                <a:lnTo>
                  <a:pt x="83956" y="278398"/>
                </a:lnTo>
                <a:lnTo>
                  <a:pt x="74445" y="271126"/>
                </a:lnTo>
                <a:lnTo>
                  <a:pt x="49389" y="241806"/>
                </a:lnTo>
                <a:lnTo>
                  <a:pt x="33469" y="192419"/>
                </a:lnTo>
                <a:lnTo>
                  <a:pt x="29581" y="143908"/>
                </a:lnTo>
                <a:lnTo>
                  <a:pt x="29499" y="127551"/>
                </a:lnTo>
                <a:lnTo>
                  <a:pt x="30224" y="115171"/>
                </a:lnTo>
                <a:lnTo>
                  <a:pt x="36032" y="76904"/>
                </a:lnTo>
                <a:lnTo>
                  <a:pt x="56175" y="30378"/>
                </a:lnTo>
                <a:lnTo>
                  <a:pt x="84924" y="5378"/>
                </a:lnTo>
                <a:lnTo>
                  <a:pt x="8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218103" y="1753662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6"/>
                </a:lnTo>
                <a:lnTo>
                  <a:pt x="1026" y="6444"/>
                </a:lnTo>
                <a:lnTo>
                  <a:pt x="10562" y="13677"/>
                </a:lnTo>
                <a:lnTo>
                  <a:pt x="35567" y="42957"/>
                </a:lnTo>
                <a:lnTo>
                  <a:pt x="51471" y="92357"/>
                </a:lnTo>
                <a:lnTo>
                  <a:pt x="55341" y="140894"/>
                </a:lnTo>
                <a:lnTo>
                  <a:pt x="55422" y="157237"/>
                </a:lnTo>
                <a:lnTo>
                  <a:pt x="54703" y="169599"/>
                </a:lnTo>
                <a:lnTo>
                  <a:pt x="48959" y="207922"/>
                </a:lnTo>
                <a:lnTo>
                  <a:pt x="28752" y="254420"/>
                </a:lnTo>
                <a:lnTo>
                  <a:pt x="0" y="279426"/>
                </a:lnTo>
                <a:lnTo>
                  <a:pt x="877" y="284770"/>
                </a:lnTo>
                <a:lnTo>
                  <a:pt x="39697" y="257147"/>
                </a:lnTo>
                <a:lnTo>
                  <a:pt x="65034" y="223038"/>
                </a:lnTo>
                <a:lnTo>
                  <a:pt x="81346" y="177243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0"/>
                </a:lnTo>
                <a:lnTo>
                  <a:pt x="42940" y="32024"/>
                </a:lnTo>
                <a:lnTo>
                  <a:pt x="11894" y="6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684077" y="1941314"/>
            <a:ext cx="46990" cy="82550"/>
          </a:xfrm>
          <a:custGeom>
            <a:avLst/>
            <a:gdLst/>
            <a:ahLst/>
            <a:cxnLst/>
            <a:rect l="l" t="t" r="r" b="b"/>
            <a:pathLst>
              <a:path w="46989" h="82550">
                <a:moveTo>
                  <a:pt x="46615" y="30050"/>
                </a:moveTo>
                <a:lnTo>
                  <a:pt x="31422" y="30050"/>
                </a:lnTo>
                <a:lnTo>
                  <a:pt x="32167" y="30507"/>
                </a:lnTo>
                <a:lnTo>
                  <a:pt x="32917" y="31419"/>
                </a:lnTo>
                <a:lnTo>
                  <a:pt x="33870" y="32732"/>
                </a:lnTo>
                <a:lnTo>
                  <a:pt x="34234" y="33963"/>
                </a:lnTo>
                <a:lnTo>
                  <a:pt x="34346" y="34415"/>
                </a:lnTo>
                <a:lnTo>
                  <a:pt x="34220" y="39097"/>
                </a:lnTo>
                <a:lnTo>
                  <a:pt x="31037" y="49984"/>
                </a:lnTo>
                <a:lnTo>
                  <a:pt x="22438" y="62453"/>
                </a:lnTo>
                <a:lnTo>
                  <a:pt x="12545" y="69883"/>
                </a:lnTo>
                <a:lnTo>
                  <a:pt x="0" y="75272"/>
                </a:lnTo>
                <a:lnTo>
                  <a:pt x="0" y="81944"/>
                </a:lnTo>
                <a:lnTo>
                  <a:pt x="39150" y="55832"/>
                </a:lnTo>
                <a:lnTo>
                  <a:pt x="46615" y="31804"/>
                </a:lnTo>
                <a:lnTo>
                  <a:pt x="46615" y="30050"/>
                </a:lnTo>
                <a:close/>
              </a:path>
              <a:path w="46989" h="82550">
                <a:moveTo>
                  <a:pt x="27059" y="0"/>
                </a:moveTo>
                <a:lnTo>
                  <a:pt x="14546" y="0"/>
                </a:lnTo>
                <a:lnTo>
                  <a:pt x="9776" y="1760"/>
                </a:lnTo>
                <a:lnTo>
                  <a:pt x="1955" y="8802"/>
                </a:lnTo>
                <a:lnTo>
                  <a:pt x="0" y="13027"/>
                </a:lnTo>
                <a:lnTo>
                  <a:pt x="0" y="23092"/>
                </a:lnTo>
                <a:lnTo>
                  <a:pt x="1535" y="27117"/>
                </a:lnTo>
                <a:lnTo>
                  <a:pt x="7678" y="32956"/>
                </a:lnTo>
                <a:lnTo>
                  <a:pt x="11812" y="34415"/>
                </a:lnTo>
                <a:lnTo>
                  <a:pt x="19128" y="34415"/>
                </a:lnTo>
                <a:lnTo>
                  <a:pt x="21144" y="33963"/>
                </a:lnTo>
                <a:lnTo>
                  <a:pt x="23051" y="33060"/>
                </a:lnTo>
                <a:lnTo>
                  <a:pt x="26970" y="31051"/>
                </a:lnTo>
                <a:lnTo>
                  <a:pt x="29513" y="30050"/>
                </a:lnTo>
                <a:lnTo>
                  <a:pt x="46615" y="30050"/>
                </a:lnTo>
                <a:lnTo>
                  <a:pt x="46615" y="22209"/>
                </a:lnTo>
                <a:lnTo>
                  <a:pt x="43929" y="14509"/>
                </a:lnTo>
                <a:lnTo>
                  <a:pt x="33187" y="2901"/>
                </a:lnTo>
                <a:lnTo>
                  <a:pt x="27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331195" y="1752847"/>
            <a:ext cx="0" cy="287020"/>
          </a:xfrm>
          <a:custGeom>
            <a:avLst/>
            <a:gdLst/>
            <a:ahLst/>
            <a:cxnLst/>
            <a:rect l="l" t="t" r="r" b="b"/>
            <a:pathLst>
              <a:path h="287019">
                <a:moveTo>
                  <a:pt x="0" y="0"/>
                </a:moveTo>
                <a:lnTo>
                  <a:pt x="0" y="286802"/>
                </a:lnTo>
              </a:path>
            </a:pathLst>
          </a:custGeom>
          <a:ln w="13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901569" y="175402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7" y="0"/>
                </a:moveTo>
                <a:lnTo>
                  <a:pt x="45355" y="27621"/>
                </a:lnTo>
                <a:lnTo>
                  <a:pt x="19977" y="61724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6"/>
                </a:lnTo>
                <a:lnTo>
                  <a:pt x="14612" y="211522"/>
                </a:lnTo>
                <a:lnTo>
                  <a:pt x="42069" y="252668"/>
                </a:lnTo>
                <a:lnTo>
                  <a:pt x="73021" y="278285"/>
                </a:lnTo>
                <a:lnTo>
                  <a:pt x="84923" y="284806"/>
                </a:lnTo>
                <a:lnTo>
                  <a:pt x="84923" y="279069"/>
                </a:lnTo>
                <a:lnTo>
                  <a:pt x="83956" y="278399"/>
                </a:lnTo>
                <a:lnTo>
                  <a:pt x="74445" y="271127"/>
                </a:lnTo>
                <a:lnTo>
                  <a:pt x="49389" y="241806"/>
                </a:lnTo>
                <a:lnTo>
                  <a:pt x="33468" y="192420"/>
                </a:lnTo>
                <a:lnTo>
                  <a:pt x="29580" y="143910"/>
                </a:lnTo>
                <a:lnTo>
                  <a:pt x="29497" y="127552"/>
                </a:lnTo>
                <a:lnTo>
                  <a:pt x="30222" y="115172"/>
                </a:lnTo>
                <a:lnTo>
                  <a:pt x="36033" y="76906"/>
                </a:lnTo>
                <a:lnTo>
                  <a:pt x="56175" y="30379"/>
                </a:lnTo>
                <a:lnTo>
                  <a:pt x="84923" y="5379"/>
                </a:lnTo>
                <a:lnTo>
                  <a:pt x="84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086091" y="1753662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0" y="0"/>
                </a:moveTo>
                <a:lnTo>
                  <a:pt x="0" y="5736"/>
                </a:lnTo>
                <a:lnTo>
                  <a:pt x="1026" y="6444"/>
                </a:lnTo>
                <a:lnTo>
                  <a:pt x="10562" y="13677"/>
                </a:lnTo>
                <a:lnTo>
                  <a:pt x="35567" y="42957"/>
                </a:lnTo>
                <a:lnTo>
                  <a:pt x="51471" y="92357"/>
                </a:lnTo>
                <a:lnTo>
                  <a:pt x="55341" y="140894"/>
                </a:lnTo>
                <a:lnTo>
                  <a:pt x="55422" y="157237"/>
                </a:lnTo>
                <a:lnTo>
                  <a:pt x="54703" y="169599"/>
                </a:lnTo>
                <a:lnTo>
                  <a:pt x="48959" y="207922"/>
                </a:lnTo>
                <a:lnTo>
                  <a:pt x="28752" y="254420"/>
                </a:lnTo>
                <a:lnTo>
                  <a:pt x="0" y="279426"/>
                </a:lnTo>
                <a:lnTo>
                  <a:pt x="877" y="284770"/>
                </a:lnTo>
                <a:lnTo>
                  <a:pt x="39697" y="257147"/>
                </a:lnTo>
                <a:lnTo>
                  <a:pt x="65034" y="223038"/>
                </a:lnTo>
                <a:lnTo>
                  <a:pt x="81346" y="177244"/>
                </a:lnTo>
                <a:lnTo>
                  <a:pt x="84922" y="135748"/>
                </a:lnTo>
                <a:lnTo>
                  <a:pt x="84034" y="124065"/>
                </a:lnTo>
                <a:lnTo>
                  <a:pt x="70310" y="73220"/>
                </a:lnTo>
                <a:lnTo>
                  <a:pt x="42940" y="32025"/>
                </a:lnTo>
                <a:lnTo>
                  <a:pt x="11894" y="64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28020" y="1754020"/>
            <a:ext cx="85091" cy="285115"/>
          </a:xfrm>
          <a:custGeom>
            <a:avLst/>
            <a:gdLst/>
            <a:ahLst/>
            <a:cxnLst/>
            <a:rect l="l" t="t" r="r" b="b"/>
            <a:pathLst>
              <a:path w="85089" h="285114">
                <a:moveTo>
                  <a:pt x="84128" y="0"/>
                </a:moveTo>
                <a:lnTo>
                  <a:pt x="45356" y="27621"/>
                </a:lnTo>
                <a:lnTo>
                  <a:pt x="19978" y="61725"/>
                </a:lnTo>
                <a:lnTo>
                  <a:pt x="3593" y="107523"/>
                </a:lnTo>
                <a:lnTo>
                  <a:pt x="0" y="148980"/>
                </a:lnTo>
                <a:lnTo>
                  <a:pt x="885" y="160636"/>
                </a:lnTo>
                <a:lnTo>
                  <a:pt x="14613" y="211522"/>
                </a:lnTo>
                <a:lnTo>
                  <a:pt x="42070" y="252668"/>
                </a:lnTo>
                <a:lnTo>
                  <a:pt x="73022" y="278285"/>
                </a:lnTo>
                <a:lnTo>
                  <a:pt x="84924" y="284805"/>
                </a:lnTo>
                <a:lnTo>
                  <a:pt x="84924" y="279069"/>
                </a:lnTo>
                <a:lnTo>
                  <a:pt x="83957" y="278399"/>
                </a:lnTo>
                <a:lnTo>
                  <a:pt x="74446" y="271127"/>
                </a:lnTo>
                <a:lnTo>
                  <a:pt x="49390" y="241806"/>
                </a:lnTo>
                <a:lnTo>
                  <a:pt x="33469" y="192420"/>
                </a:lnTo>
                <a:lnTo>
                  <a:pt x="29582" y="143909"/>
                </a:lnTo>
                <a:lnTo>
                  <a:pt x="29499" y="127552"/>
                </a:lnTo>
                <a:lnTo>
                  <a:pt x="30224" y="115171"/>
                </a:lnTo>
                <a:lnTo>
                  <a:pt x="36034" y="76906"/>
                </a:lnTo>
                <a:lnTo>
                  <a:pt x="56176" y="30379"/>
                </a:lnTo>
                <a:lnTo>
                  <a:pt x="84924" y="5379"/>
                </a:lnTo>
                <a:lnTo>
                  <a:pt x="84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608445" y="5776287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5" h="207645">
                <a:moveTo>
                  <a:pt x="77473" y="0"/>
                </a:moveTo>
                <a:lnTo>
                  <a:pt x="48850" y="0"/>
                </a:lnTo>
                <a:lnTo>
                  <a:pt x="29049" y="79368"/>
                </a:lnTo>
                <a:lnTo>
                  <a:pt x="27147" y="87329"/>
                </a:lnTo>
                <a:lnTo>
                  <a:pt x="19006" y="122587"/>
                </a:lnTo>
                <a:lnTo>
                  <a:pt x="16960" y="131249"/>
                </a:lnTo>
                <a:lnTo>
                  <a:pt x="14247" y="142324"/>
                </a:lnTo>
                <a:lnTo>
                  <a:pt x="11107" y="154191"/>
                </a:lnTo>
                <a:lnTo>
                  <a:pt x="7456" y="167152"/>
                </a:lnTo>
                <a:lnTo>
                  <a:pt x="4416" y="177667"/>
                </a:lnTo>
                <a:lnTo>
                  <a:pt x="2759" y="183515"/>
                </a:lnTo>
                <a:lnTo>
                  <a:pt x="358" y="193135"/>
                </a:lnTo>
                <a:lnTo>
                  <a:pt x="0" y="198738"/>
                </a:lnTo>
                <a:lnTo>
                  <a:pt x="2453" y="205601"/>
                </a:lnTo>
                <a:lnTo>
                  <a:pt x="5447" y="207317"/>
                </a:lnTo>
                <a:lnTo>
                  <a:pt x="14264" y="207317"/>
                </a:lnTo>
                <a:lnTo>
                  <a:pt x="17753" y="206137"/>
                </a:lnTo>
                <a:lnTo>
                  <a:pt x="23597" y="201416"/>
                </a:lnTo>
                <a:lnTo>
                  <a:pt x="25568" y="198188"/>
                </a:lnTo>
                <a:lnTo>
                  <a:pt x="26787" y="189258"/>
                </a:lnTo>
                <a:lnTo>
                  <a:pt x="25645" y="177445"/>
                </a:lnTo>
                <a:lnTo>
                  <a:pt x="22922" y="157832"/>
                </a:lnTo>
                <a:lnTo>
                  <a:pt x="22198" y="144701"/>
                </a:lnTo>
                <a:lnTo>
                  <a:pt x="22884" y="132323"/>
                </a:lnTo>
                <a:lnTo>
                  <a:pt x="24980" y="120699"/>
                </a:lnTo>
                <a:lnTo>
                  <a:pt x="26791" y="113333"/>
                </a:lnTo>
                <a:lnTo>
                  <a:pt x="27153" y="111775"/>
                </a:lnTo>
                <a:lnTo>
                  <a:pt x="50886" y="111775"/>
                </a:lnTo>
                <a:lnTo>
                  <a:pt x="50952" y="109462"/>
                </a:lnTo>
                <a:lnTo>
                  <a:pt x="54128" y="93555"/>
                </a:lnTo>
                <a:lnTo>
                  <a:pt x="77473" y="0"/>
                </a:lnTo>
                <a:close/>
              </a:path>
              <a:path w="175895" h="207645">
                <a:moveTo>
                  <a:pt x="50886" y="111775"/>
                </a:moveTo>
                <a:lnTo>
                  <a:pt x="27153" y="111775"/>
                </a:lnTo>
                <a:lnTo>
                  <a:pt x="26987" y="117886"/>
                </a:lnTo>
                <a:lnTo>
                  <a:pt x="26905" y="122587"/>
                </a:lnTo>
                <a:lnTo>
                  <a:pt x="29067" y="130510"/>
                </a:lnTo>
                <a:lnTo>
                  <a:pt x="33857" y="136098"/>
                </a:lnTo>
                <a:lnTo>
                  <a:pt x="43002" y="142177"/>
                </a:lnTo>
                <a:lnTo>
                  <a:pt x="57935" y="144116"/>
                </a:lnTo>
                <a:lnTo>
                  <a:pt x="68989" y="141983"/>
                </a:lnTo>
                <a:lnTo>
                  <a:pt x="80395" y="136588"/>
                </a:lnTo>
                <a:lnTo>
                  <a:pt x="88825" y="130290"/>
                </a:lnTo>
                <a:lnTo>
                  <a:pt x="57561" y="130290"/>
                </a:lnTo>
                <a:lnTo>
                  <a:pt x="52914" y="127795"/>
                </a:lnTo>
                <a:lnTo>
                  <a:pt x="50788" y="120699"/>
                </a:lnTo>
                <a:lnTo>
                  <a:pt x="50886" y="111775"/>
                </a:lnTo>
                <a:close/>
              </a:path>
              <a:path w="175895" h="207645">
                <a:moveTo>
                  <a:pt x="144077" y="96885"/>
                </a:moveTo>
                <a:lnTo>
                  <a:pt x="116659" y="96885"/>
                </a:lnTo>
                <a:lnTo>
                  <a:pt x="114819" y="109462"/>
                </a:lnTo>
                <a:lnTo>
                  <a:pt x="114714" y="122587"/>
                </a:lnTo>
                <a:lnTo>
                  <a:pt x="117002" y="132925"/>
                </a:lnTo>
                <a:lnTo>
                  <a:pt x="125028" y="141366"/>
                </a:lnTo>
                <a:lnTo>
                  <a:pt x="140262" y="144029"/>
                </a:lnTo>
                <a:lnTo>
                  <a:pt x="151351" y="140497"/>
                </a:lnTo>
                <a:lnTo>
                  <a:pt x="163053" y="131249"/>
                </a:lnTo>
                <a:lnTo>
                  <a:pt x="163649" y="130290"/>
                </a:lnTo>
                <a:lnTo>
                  <a:pt x="143835" y="130290"/>
                </a:lnTo>
                <a:lnTo>
                  <a:pt x="141274" y="128132"/>
                </a:lnTo>
                <a:lnTo>
                  <a:pt x="139463" y="119631"/>
                </a:lnTo>
                <a:lnTo>
                  <a:pt x="139521" y="118663"/>
                </a:lnTo>
                <a:lnTo>
                  <a:pt x="140125" y="112727"/>
                </a:lnTo>
                <a:lnTo>
                  <a:pt x="144077" y="96885"/>
                </a:lnTo>
                <a:close/>
              </a:path>
              <a:path w="175895" h="207645">
                <a:moveTo>
                  <a:pt x="168249" y="0"/>
                </a:moveTo>
                <a:lnTo>
                  <a:pt x="139627" y="0"/>
                </a:lnTo>
                <a:lnTo>
                  <a:pt x="128967" y="42678"/>
                </a:lnTo>
                <a:lnTo>
                  <a:pt x="125491" y="54953"/>
                </a:lnTo>
                <a:lnTo>
                  <a:pt x="104285" y="100339"/>
                </a:lnTo>
                <a:lnTo>
                  <a:pt x="75621" y="128214"/>
                </a:lnTo>
                <a:lnTo>
                  <a:pt x="65168" y="130290"/>
                </a:lnTo>
                <a:lnTo>
                  <a:pt x="88825" y="130290"/>
                </a:lnTo>
                <a:lnTo>
                  <a:pt x="92876" y="127264"/>
                </a:lnTo>
                <a:lnTo>
                  <a:pt x="101374" y="117886"/>
                </a:lnTo>
                <a:lnTo>
                  <a:pt x="109371" y="107451"/>
                </a:lnTo>
                <a:lnTo>
                  <a:pt x="116659" y="96885"/>
                </a:lnTo>
                <a:lnTo>
                  <a:pt x="144077" y="96885"/>
                </a:lnTo>
                <a:lnTo>
                  <a:pt x="168249" y="0"/>
                </a:lnTo>
                <a:close/>
              </a:path>
              <a:path w="175895" h="207645">
                <a:moveTo>
                  <a:pt x="175521" y="100791"/>
                </a:moveTo>
                <a:lnTo>
                  <a:pt x="169271" y="100791"/>
                </a:lnTo>
                <a:lnTo>
                  <a:pt x="166146" y="113333"/>
                </a:lnTo>
                <a:lnTo>
                  <a:pt x="163391" y="119631"/>
                </a:lnTo>
                <a:lnTo>
                  <a:pt x="156555" y="128132"/>
                </a:lnTo>
                <a:lnTo>
                  <a:pt x="152558" y="130290"/>
                </a:lnTo>
                <a:lnTo>
                  <a:pt x="163649" y="130290"/>
                </a:lnTo>
                <a:lnTo>
                  <a:pt x="175418" y="101610"/>
                </a:lnTo>
                <a:lnTo>
                  <a:pt x="175521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733396" y="5776286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4" h="207645">
                <a:moveTo>
                  <a:pt x="77473" y="0"/>
                </a:moveTo>
                <a:lnTo>
                  <a:pt x="48850" y="0"/>
                </a:lnTo>
                <a:lnTo>
                  <a:pt x="29049" y="79369"/>
                </a:lnTo>
                <a:lnTo>
                  <a:pt x="27147" y="87330"/>
                </a:lnTo>
                <a:lnTo>
                  <a:pt x="19005" y="122588"/>
                </a:lnTo>
                <a:lnTo>
                  <a:pt x="16960" y="131250"/>
                </a:lnTo>
                <a:lnTo>
                  <a:pt x="14246" y="142325"/>
                </a:lnTo>
                <a:lnTo>
                  <a:pt x="11106" y="154193"/>
                </a:lnTo>
                <a:lnTo>
                  <a:pt x="7456" y="167153"/>
                </a:lnTo>
                <a:lnTo>
                  <a:pt x="4416" y="177668"/>
                </a:lnTo>
                <a:lnTo>
                  <a:pt x="2759" y="183516"/>
                </a:lnTo>
                <a:lnTo>
                  <a:pt x="358" y="193136"/>
                </a:lnTo>
                <a:lnTo>
                  <a:pt x="0" y="198739"/>
                </a:lnTo>
                <a:lnTo>
                  <a:pt x="2453" y="205602"/>
                </a:lnTo>
                <a:lnTo>
                  <a:pt x="5448" y="207318"/>
                </a:lnTo>
                <a:lnTo>
                  <a:pt x="14264" y="207318"/>
                </a:lnTo>
                <a:lnTo>
                  <a:pt x="17753" y="206138"/>
                </a:lnTo>
                <a:lnTo>
                  <a:pt x="23596" y="201418"/>
                </a:lnTo>
                <a:lnTo>
                  <a:pt x="25568" y="198189"/>
                </a:lnTo>
                <a:lnTo>
                  <a:pt x="26786" y="189259"/>
                </a:lnTo>
                <a:lnTo>
                  <a:pt x="25645" y="177446"/>
                </a:lnTo>
                <a:lnTo>
                  <a:pt x="22921" y="157833"/>
                </a:lnTo>
                <a:lnTo>
                  <a:pt x="22197" y="144702"/>
                </a:lnTo>
                <a:lnTo>
                  <a:pt x="22883" y="132324"/>
                </a:lnTo>
                <a:lnTo>
                  <a:pt x="24980" y="120700"/>
                </a:lnTo>
                <a:lnTo>
                  <a:pt x="26791" y="113334"/>
                </a:lnTo>
                <a:lnTo>
                  <a:pt x="27153" y="111776"/>
                </a:lnTo>
                <a:lnTo>
                  <a:pt x="50886" y="111776"/>
                </a:lnTo>
                <a:lnTo>
                  <a:pt x="50952" y="109464"/>
                </a:lnTo>
                <a:lnTo>
                  <a:pt x="54128" y="93557"/>
                </a:lnTo>
                <a:lnTo>
                  <a:pt x="77473" y="0"/>
                </a:lnTo>
                <a:close/>
              </a:path>
              <a:path w="175894" h="207645">
                <a:moveTo>
                  <a:pt x="50886" y="111776"/>
                </a:moveTo>
                <a:lnTo>
                  <a:pt x="27153" y="111776"/>
                </a:lnTo>
                <a:lnTo>
                  <a:pt x="26987" y="117887"/>
                </a:lnTo>
                <a:lnTo>
                  <a:pt x="26905" y="122588"/>
                </a:lnTo>
                <a:lnTo>
                  <a:pt x="29067" y="130510"/>
                </a:lnTo>
                <a:lnTo>
                  <a:pt x="33856" y="136100"/>
                </a:lnTo>
                <a:lnTo>
                  <a:pt x="43002" y="142177"/>
                </a:lnTo>
                <a:lnTo>
                  <a:pt x="57934" y="144118"/>
                </a:lnTo>
                <a:lnTo>
                  <a:pt x="68989" y="141985"/>
                </a:lnTo>
                <a:lnTo>
                  <a:pt x="80395" y="136589"/>
                </a:lnTo>
                <a:lnTo>
                  <a:pt x="88826" y="130290"/>
                </a:lnTo>
                <a:lnTo>
                  <a:pt x="57561" y="130290"/>
                </a:lnTo>
                <a:lnTo>
                  <a:pt x="52914" y="127796"/>
                </a:lnTo>
                <a:lnTo>
                  <a:pt x="50788" y="120700"/>
                </a:lnTo>
                <a:lnTo>
                  <a:pt x="50886" y="111776"/>
                </a:lnTo>
                <a:close/>
              </a:path>
              <a:path w="175894" h="207645">
                <a:moveTo>
                  <a:pt x="144077" y="96886"/>
                </a:moveTo>
                <a:lnTo>
                  <a:pt x="116659" y="96886"/>
                </a:lnTo>
                <a:lnTo>
                  <a:pt x="114819" y="109464"/>
                </a:lnTo>
                <a:lnTo>
                  <a:pt x="114714" y="122588"/>
                </a:lnTo>
                <a:lnTo>
                  <a:pt x="117001" y="132926"/>
                </a:lnTo>
                <a:lnTo>
                  <a:pt x="125027" y="141367"/>
                </a:lnTo>
                <a:lnTo>
                  <a:pt x="140262" y="144030"/>
                </a:lnTo>
                <a:lnTo>
                  <a:pt x="151350" y="140499"/>
                </a:lnTo>
                <a:lnTo>
                  <a:pt x="163053" y="131250"/>
                </a:lnTo>
                <a:lnTo>
                  <a:pt x="163649" y="130290"/>
                </a:lnTo>
                <a:lnTo>
                  <a:pt x="143835" y="130290"/>
                </a:lnTo>
                <a:lnTo>
                  <a:pt x="141274" y="128134"/>
                </a:lnTo>
                <a:lnTo>
                  <a:pt x="139461" y="119632"/>
                </a:lnTo>
                <a:lnTo>
                  <a:pt x="139520" y="118664"/>
                </a:lnTo>
                <a:lnTo>
                  <a:pt x="140125" y="112729"/>
                </a:lnTo>
                <a:lnTo>
                  <a:pt x="144077" y="96886"/>
                </a:lnTo>
                <a:close/>
              </a:path>
              <a:path w="175894" h="207645">
                <a:moveTo>
                  <a:pt x="168249" y="0"/>
                </a:moveTo>
                <a:lnTo>
                  <a:pt x="139627" y="0"/>
                </a:lnTo>
                <a:lnTo>
                  <a:pt x="128967" y="42678"/>
                </a:lnTo>
                <a:lnTo>
                  <a:pt x="125491" y="54954"/>
                </a:lnTo>
                <a:lnTo>
                  <a:pt x="104286" y="100340"/>
                </a:lnTo>
                <a:lnTo>
                  <a:pt x="75621" y="128214"/>
                </a:lnTo>
                <a:lnTo>
                  <a:pt x="65168" y="130290"/>
                </a:lnTo>
                <a:lnTo>
                  <a:pt x="88826" y="130290"/>
                </a:lnTo>
                <a:lnTo>
                  <a:pt x="92876" y="127265"/>
                </a:lnTo>
                <a:lnTo>
                  <a:pt x="101374" y="117887"/>
                </a:lnTo>
                <a:lnTo>
                  <a:pt x="109371" y="107452"/>
                </a:lnTo>
                <a:lnTo>
                  <a:pt x="116659" y="96886"/>
                </a:lnTo>
                <a:lnTo>
                  <a:pt x="144077" y="96886"/>
                </a:lnTo>
                <a:lnTo>
                  <a:pt x="168249" y="0"/>
                </a:lnTo>
                <a:close/>
              </a:path>
              <a:path w="175894" h="207645">
                <a:moveTo>
                  <a:pt x="175520" y="100791"/>
                </a:moveTo>
                <a:lnTo>
                  <a:pt x="169271" y="100791"/>
                </a:lnTo>
                <a:lnTo>
                  <a:pt x="166146" y="113334"/>
                </a:lnTo>
                <a:lnTo>
                  <a:pt x="163391" y="119632"/>
                </a:lnTo>
                <a:lnTo>
                  <a:pt x="156555" y="128134"/>
                </a:lnTo>
                <a:lnTo>
                  <a:pt x="152558" y="130290"/>
                </a:lnTo>
                <a:lnTo>
                  <a:pt x="163649" y="130290"/>
                </a:lnTo>
                <a:lnTo>
                  <a:pt x="175418" y="101611"/>
                </a:lnTo>
                <a:lnTo>
                  <a:pt x="175520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917278" y="5042889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5" h="207645">
                <a:moveTo>
                  <a:pt x="77472" y="0"/>
                </a:moveTo>
                <a:lnTo>
                  <a:pt x="48850" y="0"/>
                </a:lnTo>
                <a:lnTo>
                  <a:pt x="29048" y="79369"/>
                </a:lnTo>
                <a:lnTo>
                  <a:pt x="27145" y="87330"/>
                </a:lnTo>
                <a:lnTo>
                  <a:pt x="19003" y="122587"/>
                </a:lnTo>
                <a:lnTo>
                  <a:pt x="16958" y="131251"/>
                </a:lnTo>
                <a:lnTo>
                  <a:pt x="14246" y="142324"/>
                </a:lnTo>
                <a:lnTo>
                  <a:pt x="11105" y="154192"/>
                </a:lnTo>
                <a:lnTo>
                  <a:pt x="7454" y="167152"/>
                </a:lnTo>
                <a:lnTo>
                  <a:pt x="4415" y="177668"/>
                </a:lnTo>
                <a:lnTo>
                  <a:pt x="2759" y="183516"/>
                </a:lnTo>
                <a:lnTo>
                  <a:pt x="358" y="193136"/>
                </a:lnTo>
                <a:lnTo>
                  <a:pt x="0" y="198739"/>
                </a:lnTo>
                <a:lnTo>
                  <a:pt x="2453" y="205602"/>
                </a:lnTo>
                <a:lnTo>
                  <a:pt x="5447" y="207318"/>
                </a:lnTo>
                <a:lnTo>
                  <a:pt x="14264" y="207318"/>
                </a:lnTo>
                <a:lnTo>
                  <a:pt x="17752" y="206137"/>
                </a:lnTo>
                <a:lnTo>
                  <a:pt x="23596" y="201418"/>
                </a:lnTo>
                <a:lnTo>
                  <a:pt x="25566" y="198189"/>
                </a:lnTo>
                <a:lnTo>
                  <a:pt x="26785" y="189259"/>
                </a:lnTo>
                <a:lnTo>
                  <a:pt x="25643" y="177446"/>
                </a:lnTo>
                <a:lnTo>
                  <a:pt x="22919" y="157833"/>
                </a:lnTo>
                <a:lnTo>
                  <a:pt x="22194" y="144702"/>
                </a:lnTo>
                <a:lnTo>
                  <a:pt x="22881" y="132324"/>
                </a:lnTo>
                <a:lnTo>
                  <a:pt x="24978" y="120700"/>
                </a:lnTo>
                <a:lnTo>
                  <a:pt x="25976" y="116697"/>
                </a:lnTo>
                <a:lnTo>
                  <a:pt x="27152" y="111776"/>
                </a:lnTo>
                <a:lnTo>
                  <a:pt x="50884" y="111776"/>
                </a:lnTo>
                <a:lnTo>
                  <a:pt x="50950" y="109463"/>
                </a:lnTo>
                <a:lnTo>
                  <a:pt x="54127" y="93557"/>
                </a:lnTo>
                <a:lnTo>
                  <a:pt x="77472" y="0"/>
                </a:lnTo>
                <a:close/>
              </a:path>
              <a:path w="175895" h="207645">
                <a:moveTo>
                  <a:pt x="50884" y="111776"/>
                </a:moveTo>
                <a:lnTo>
                  <a:pt x="27152" y="111776"/>
                </a:lnTo>
                <a:lnTo>
                  <a:pt x="27018" y="116697"/>
                </a:lnTo>
                <a:lnTo>
                  <a:pt x="26902" y="122587"/>
                </a:lnTo>
                <a:lnTo>
                  <a:pt x="29066" y="130510"/>
                </a:lnTo>
                <a:lnTo>
                  <a:pt x="33855" y="136100"/>
                </a:lnTo>
                <a:lnTo>
                  <a:pt x="43001" y="142177"/>
                </a:lnTo>
                <a:lnTo>
                  <a:pt x="57933" y="144118"/>
                </a:lnTo>
                <a:lnTo>
                  <a:pt x="68989" y="141985"/>
                </a:lnTo>
                <a:lnTo>
                  <a:pt x="80394" y="136588"/>
                </a:lnTo>
                <a:lnTo>
                  <a:pt x="88825" y="130290"/>
                </a:lnTo>
                <a:lnTo>
                  <a:pt x="57558" y="130290"/>
                </a:lnTo>
                <a:lnTo>
                  <a:pt x="52912" y="127796"/>
                </a:lnTo>
                <a:lnTo>
                  <a:pt x="50787" y="120700"/>
                </a:lnTo>
                <a:lnTo>
                  <a:pt x="50884" y="111776"/>
                </a:lnTo>
                <a:close/>
              </a:path>
              <a:path w="175895" h="207645">
                <a:moveTo>
                  <a:pt x="144077" y="96886"/>
                </a:moveTo>
                <a:lnTo>
                  <a:pt x="116656" y="96886"/>
                </a:lnTo>
                <a:lnTo>
                  <a:pt x="114816" y="109463"/>
                </a:lnTo>
                <a:lnTo>
                  <a:pt x="114712" y="122587"/>
                </a:lnTo>
                <a:lnTo>
                  <a:pt x="117000" y="132924"/>
                </a:lnTo>
                <a:lnTo>
                  <a:pt x="125026" y="141366"/>
                </a:lnTo>
                <a:lnTo>
                  <a:pt x="140260" y="144030"/>
                </a:lnTo>
                <a:lnTo>
                  <a:pt x="151349" y="140498"/>
                </a:lnTo>
                <a:lnTo>
                  <a:pt x="163051" y="131251"/>
                </a:lnTo>
                <a:lnTo>
                  <a:pt x="163648" y="130290"/>
                </a:lnTo>
                <a:lnTo>
                  <a:pt x="143835" y="130290"/>
                </a:lnTo>
                <a:lnTo>
                  <a:pt x="141274" y="128134"/>
                </a:lnTo>
                <a:lnTo>
                  <a:pt x="139460" y="119631"/>
                </a:lnTo>
                <a:lnTo>
                  <a:pt x="139519" y="118663"/>
                </a:lnTo>
                <a:lnTo>
                  <a:pt x="140125" y="112729"/>
                </a:lnTo>
                <a:lnTo>
                  <a:pt x="144077" y="96886"/>
                </a:lnTo>
                <a:close/>
              </a:path>
              <a:path w="175895" h="207645">
                <a:moveTo>
                  <a:pt x="168248" y="0"/>
                </a:moveTo>
                <a:lnTo>
                  <a:pt x="139623" y="0"/>
                </a:lnTo>
                <a:lnTo>
                  <a:pt x="128967" y="42680"/>
                </a:lnTo>
                <a:lnTo>
                  <a:pt x="125490" y="54955"/>
                </a:lnTo>
                <a:lnTo>
                  <a:pt x="104284" y="100340"/>
                </a:lnTo>
                <a:lnTo>
                  <a:pt x="75618" y="128214"/>
                </a:lnTo>
                <a:lnTo>
                  <a:pt x="65166" y="130290"/>
                </a:lnTo>
                <a:lnTo>
                  <a:pt x="88825" y="130290"/>
                </a:lnTo>
                <a:lnTo>
                  <a:pt x="92874" y="127265"/>
                </a:lnTo>
                <a:lnTo>
                  <a:pt x="101372" y="117886"/>
                </a:lnTo>
                <a:lnTo>
                  <a:pt x="109368" y="107451"/>
                </a:lnTo>
                <a:lnTo>
                  <a:pt x="116656" y="96886"/>
                </a:lnTo>
                <a:lnTo>
                  <a:pt x="144077" y="96886"/>
                </a:lnTo>
                <a:lnTo>
                  <a:pt x="168248" y="0"/>
                </a:lnTo>
                <a:close/>
              </a:path>
              <a:path w="175895" h="207645">
                <a:moveTo>
                  <a:pt x="175517" y="100791"/>
                </a:moveTo>
                <a:lnTo>
                  <a:pt x="169269" y="100791"/>
                </a:lnTo>
                <a:lnTo>
                  <a:pt x="166143" y="113334"/>
                </a:lnTo>
                <a:lnTo>
                  <a:pt x="163389" y="119631"/>
                </a:lnTo>
                <a:lnTo>
                  <a:pt x="156551" y="128134"/>
                </a:lnTo>
                <a:lnTo>
                  <a:pt x="152556" y="130290"/>
                </a:lnTo>
                <a:lnTo>
                  <a:pt x="163648" y="130290"/>
                </a:lnTo>
                <a:lnTo>
                  <a:pt x="175417" y="101610"/>
                </a:lnTo>
                <a:lnTo>
                  <a:pt x="175517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489370" y="4109831"/>
            <a:ext cx="158750" cy="210820"/>
          </a:xfrm>
          <a:custGeom>
            <a:avLst/>
            <a:gdLst/>
            <a:ahLst/>
            <a:cxnLst/>
            <a:rect l="l" t="t" r="r" b="b"/>
            <a:pathLst>
              <a:path w="158750" h="210820">
                <a:moveTo>
                  <a:pt x="154108" y="13647"/>
                </a:moveTo>
                <a:lnTo>
                  <a:pt x="124113" y="13647"/>
                </a:lnTo>
                <a:lnTo>
                  <a:pt x="129180" y="16253"/>
                </a:lnTo>
                <a:lnTo>
                  <a:pt x="131792" y="24116"/>
                </a:lnTo>
                <a:lnTo>
                  <a:pt x="131714" y="34943"/>
                </a:lnTo>
                <a:lnTo>
                  <a:pt x="128662" y="50676"/>
                </a:lnTo>
                <a:lnTo>
                  <a:pt x="88832" y="210313"/>
                </a:lnTo>
                <a:lnTo>
                  <a:pt x="118273" y="210313"/>
                </a:lnTo>
                <a:lnTo>
                  <a:pt x="156954" y="53719"/>
                </a:lnTo>
                <a:lnTo>
                  <a:pt x="158494" y="41474"/>
                </a:lnTo>
                <a:lnTo>
                  <a:pt x="158379" y="32241"/>
                </a:lnTo>
                <a:lnTo>
                  <a:pt x="158314" y="29111"/>
                </a:lnTo>
                <a:lnTo>
                  <a:pt x="155906" y="17789"/>
                </a:lnTo>
                <a:lnTo>
                  <a:pt x="154108" y="13647"/>
                </a:lnTo>
                <a:close/>
              </a:path>
              <a:path w="158750" h="210820">
                <a:moveTo>
                  <a:pt x="60981" y="13647"/>
                </a:moveTo>
                <a:lnTo>
                  <a:pt x="32792" y="13647"/>
                </a:lnTo>
                <a:lnTo>
                  <a:pt x="35546" y="15817"/>
                </a:lnTo>
                <a:lnTo>
                  <a:pt x="37632" y="24499"/>
                </a:lnTo>
                <a:lnTo>
                  <a:pt x="36996" y="31308"/>
                </a:lnTo>
                <a:lnTo>
                  <a:pt x="8892" y="143937"/>
                </a:lnTo>
                <a:lnTo>
                  <a:pt x="38333" y="143937"/>
                </a:lnTo>
                <a:lnTo>
                  <a:pt x="49573" y="99000"/>
                </a:lnTo>
                <a:lnTo>
                  <a:pt x="68295" y="53547"/>
                </a:lnTo>
                <a:lnTo>
                  <a:pt x="73567" y="45298"/>
                </a:lnTo>
                <a:lnTo>
                  <a:pt x="61945" y="45298"/>
                </a:lnTo>
                <a:lnTo>
                  <a:pt x="63415" y="32241"/>
                </a:lnTo>
                <a:lnTo>
                  <a:pt x="62811" y="20518"/>
                </a:lnTo>
                <a:lnTo>
                  <a:pt x="60981" y="13647"/>
                </a:lnTo>
                <a:close/>
              </a:path>
              <a:path w="158750" h="210820">
                <a:moveTo>
                  <a:pt x="122492" y="0"/>
                </a:moveTo>
                <a:lnTo>
                  <a:pt x="87224" y="16822"/>
                </a:lnTo>
                <a:lnTo>
                  <a:pt x="61945" y="45298"/>
                </a:lnTo>
                <a:lnTo>
                  <a:pt x="73567" y="45298"/>
                </a:lnTo>
                <a:lnTo>
                  <a:pt x="75461" y="42336"/>
                </a:lnTo>
                <a:lnTo>
                  <a:pt x="83903" y="30855"/>
                </a:lnTo>
                <a:lnTo>
                  <a:pt x="94494" y="21295"/>
                </a:lnTo>
                <a:lnTo>
                  <a:pt x="105163" y="15559"/>
                </a:lnTo>
                <a:lnTo>
                  <a:pt x="115910" y="13647"/>
                </a:lnTo>
                <a:lnTo>
                  <a:pt x="154108" y="13647"/>
                </a:lnTo>
                <a:lnTo>
                  <a:pt x="151028" y="6554"/>
                </a:lnTo>
                <a:lnTo>
                  <a:pt x="139902" y="1506"/>
                </a:lnTo>
                <a:lnTo>
                  <a:pt x="122492" y="0"/>
                </a:lnTo>
                <a:close/>
              </a:path>
              <a:path w="158750" h="210820">
                <a:moveTo>
                  <a:pt x="35325" y="7"/>
                </a:moveTo>
                <a:lnTo>
                  <a:pt x="1328" y="36592"/>
                </a:lnTo>
                <a:lnTo>
                  <a:pt x="0" y="43146"/>
                </a:lnTo>
                <a:lnTo>
                  <a:pt x="6234" y="43146"/>
                </a:lnTo>
                <a:lnTo>
                  <a:pt x="9391" y="30497"/>
                </a:lnTo>
                <a:lnTo>
                  <a:pt x="12195" y="24243"/>
                </a:lnTo>
                <a:lnTo>
                  <a:pt x="19274" y="15767"/>
                </a:lnTo>
                <a:lnTo>
                  <a:pt x="23472" y="13647"/>
                </a:lnTo>
                <a:lnTo>
                  <a:pt x="60981" y="13647"/>
                </a:lnTo>
                <a:lnTo>
                  <a:pt x="59925" y="9680"/>
                </a:lnTo>
                <a:lnTo>
                  <a:pt x="51206" y="2262"/>
                </a:lnTo>
                <a:lnTo>
                  <a:pt x="35325" y="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61169" y="2896778"/>
            <a:ext cx="175896" cy="207645"/>
          </a:xfrm>
          <a:custGeom>
            <a:avLst/>
            <a:gdLst/>
            <a:ahLst/>
            <a:cxnLst/>
            <a:rect l="l" t="t" r="r" b="b"/>
            <a:pathLst>
              <a:path w="175895" h="207644">
                <a:moveTo>
                  <a:pt x="77473" y="0"/>
                </a:moveTo>
                <a:lnTo>
                  <a:pt x="48848" y="0"/>
                </a:lnTo>
                <a:lnTo>
                  <a:pt x="29048" y="79369"/>
                </a:lnTo>
                <a:lnTo>
                  <a:pt x="27146" y="87331"/>
                </a:lnTo>
                <a:lnTo>
                  <a:pt x="19005" y="122588"/>
                </a:lnTo>
                <a:lnTo>
                  <a:pt x="16959" y="131250"/>
                </a:lnTo>
                <a:lnTo>
                  <a:pt x="14245" y="142326"/>
                </a:lnTo>
                <a:lnTo>
                  <a:pt x="11106" y="154194"/>
                </a:lnTo>
                <a:lnTo>
                  <a:pt x="7456" y="167154"/>
                </a:lnTo>
                <a:lnTo>
                  <a:pt x="4414" y="177669"/>
                </a:lnTo>
                <a:lnTo>
                  <a:pt x="2757" y="183514"/>
                </a:lnTo>
                <a:lnTo>
                  <a:pt x="354" y="193136"/>
                </a:lnTo>
                <a:lnTo>
                  <a:pt x="0" y="198739"/>
                </a:lnTo>
                <a:lnTo>
                  <a:pt x="2451" y="205602"/>
                </a:lnTo>
                <a:lnTo>
                  <a:pt x="5447" y="207319"/>
                </a:lnTo>
                <a:lnTo>
                  <a:pt x="14262" y="207319"/>
                </a:lnTo>
                <a:lnTo>
                  <a:pt x="17753" y="206138"/>
                </a:lnTo>
                <a:lnTo>
                  <a:pt x="23594" y="201419"/>
                </a:lnTo>
                <a:lnTo>
                  <a:pt x="25567" y="198189"/>
                </a:lnTo>
                <a:lnTo>
                  <a:pt x="26786" y="189259"/>
                </a:lnTo>
                <a:lnTo>
                  <a:pt x="25645" y="177445"/>
                </a:lnTo>
                <a:lnTo>
                  <a:pt x="22921" y="157833"/>
                </a:lnTo>
                <a:lnTo>
                  <a:pt x="22196" y="144703"/>
                </a:lnTo>
                <a:lnTo>
                  <a:pt x="22882" y="132325"/>
                </a:lnTo>
                <a:lnTo>
                  <a:pt x="24979" y="120700"/>
                </a:lnTo>
                <a:lnTo>
                  <a:pt x="25977" y="116699"/>
                </a:lnTo>
                <a:lnTo>
                  <a:pt x="27152" y="111779"/>
                </a:lnTo>
                <a:lnTo>
                  <a:pt x="50885" y="111779"/>
                </a:lnTo>
                <a:lnTo>
                  <a:pt x="50951" y="109465"/>
                </a:lnTo>
                <a:lnTo>
                  <a:pt x="54127" y="93558"/>
                </a:lnTo>
                <a:lnTo>
                  <a:pt x="77473" y="0"/>
                </a:lnTo>
                <a:close/>
              </a:path>
              <a:path w="175895" h="207644">
                <a:moveTo>
                  <a:pt x="50885" y="111779"/>
                </a:moveTo>
                <a:lnTo>
                  <a:pt x="27152" y="111779"/>
                </a:lnTo>
                <a:lnTo>
                  <a:pt x="27018" y="116699"/>
                </a:lnTo>
                <a:lnTo>
                  <a:pt x="26902" y="122588"/>
                </a:lnTo>
                <a:lnTo>
                  <a:pt x="29067" y="130510"/>
                </a:lnTo>
                <a:lnTo>
                  <a:pt x="33856" y="136102"/>
                </a:lnTo>
                <a:lnTo>
                  <a:pt x="43002" y="142178"/>
                </a:lnTo>
                <a:lnTo>
                  <a:pt x="57935" y="144118"/>
                </a:lnTo>
                <a:lnTo>
                  <a:pt x="68990" y="141984"/>
                </a:lnTo>
                <a:lnTo>
                  <a:pt x="80395" y="136588"/>
                </a:lnTo>
                <a:lnTo>
                  <a:pt x="88826" y="130290"/>
                </a:lnTo>
                <a:lnTo>
                  <a:pt x="57560" y="130290"/>
                </a:lnTo>
                <a:lnTo>
                  <a:pt x="52913" y="127796"/>
                </a:lnTo>
                <a:lnTo>
                  <a:pt x="50786" y="120700"/>
                </a:lnTo>
                <a:lnTo>
                  <a:pt x="50885" y="111779"/>
                </a:lnTo>
                <a:close/>
              </a:path>
              <a:path w="175895" h="207644">
                <a:moveTo>
                  <a:pt x="144079" y="96885"/>
                </a:moveTo>
                <a:lnTo>
                  <a:pt x="116658" y="96885"/>
                </a:lnTo>
                <a:lnTo>
                  <a:pt x="114818" y="109465"/>
                </a:lnTo>
                <a:lnTo>
                  <a:pt x="114713" y="122588"/>
                </a:lnTo>
                <a:lnTo>
                  <a:pt x="117001" y="132925"/>
                </a:lnTo>
                <a:lnTo>
                  <a:pt x="125025" y="141367"/>
                </a:lnTo>
                <a:lnTo>
                  <a:pt x="140260" y="144030"/>
                </a:lnTo>
                <a:lnTo>
                  <a:pt x="151349" y="140499"/>
                </a:lnTo>
                <a:lnTo>
                  <a:pt x="163051" y="131250"/>
                </a:lnTo>
                <a:lnTo>
                  <a:pt x="163648" y="130290"/>
                </a:lnTo>
                <a:lnTo>
                  <a:pt x="143832" y="130290"/>
                </a:lnTo>
                <a:lnTo>
                  <a:pt x="141274" y="128135"/>
                </a:lnTo>
                <a:lnTo>
                  <a:pt x="139462" y="119634"/>
                </a:lnTo>
                <a:lnTo>
                  <a:pt x="139520" y="118664"/>
                </a:lnTo>
                <a:lnTo>
                  <a:pt x="140126" y="112729"/>
                </a:lnTo>
                <a:lnTo>
                  <a:pt x="144079" y="96885"/>
                </a:lnTo>
                <a:close/>
              </a:path>
              <a:path w="175895" h="207644">
                <a:moveTo>
                  <a:pt x="168250" y="0"/>
                </a:moveTo>
                <a:lnTo>
                  <a:pt x="139625" y="0"/>
                </a:lnTo>
                <a:lnTo>
                  <a:pt x="128967" y="42678"/>
                </a:lnTo>
                <a:lnTo>
                  <a:pt x="125491" y="54954"/>
                </a:lnTo>
                <a:lnTo>
                  <a:pt x="104285" y="100339"/>
                </a:lnTo>
                <a:lnTo>
                  <a:pt x="75620" y="128214"/>
                </a:lnTo>
                <a:lnTo>
                  <a:pt x="65167" y="130290"/>
                </a:lnTo>
                <a:lnTo>
                  <a:pt x="88826" y="130290"/>
                </a:lnTo>
                <a:lnTo>
                  <a:pt x="92876" y="127264"/>
                </a:lnTo>
                <a:lnTo>
                  <a:pt x="101373" y="117887"/>
                </a:lnTo>
                <a:lnTo>
                  <a:pt x="109370" y="107452"/>
                </a:lnTo>
                <a:lnTo>
                  <a:pt x="116658" y="96885"/>
                </a:lnTo>
                <a:lnTo>
                  <a:pt x="144079" y="96885"/>
                </a:lnTo>
                <a:lnTo>
                  <a:pt x="168250" y="0"/>
                </a:lnTo>
                <a:close/>
              </a:path>
              <a:path w="175895" h="207644">
                <a:moveTo>
                  <a:pt x="175519" y="100791"/>
                </a:moveTo>
                <a:lnTo>
                  <a:pt x="169270" y="100791"/>
                </a:lnTo>
                <a:lnTo>
                  <a:pt x="166145" y="113334"/>
                </a:lnTo>
                <a:lnTo>
                  <a:pt x="163390" y="119634"/>
                </a:lnTo>
                <a:lnTo>
                  <a:pt x="156550" y="128135"/>
                </a:lnTo>
                <a:lnTo>
                  <a:pt x="152557" y="130290"/>
                </a:lnTo>
                <a:lnTo>
                  <a:pt x="163648" y="130290"/>
                </a:lnTo>
                <a:lnTo>
                  <a:pt x="175418" y="101610"/>
                </a:lnTo>
                <a:lnTo>
                  <a:pt x="175519" y="1007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276467" y="1590593"/>
            <a:ext cx="8007984" cy="4982210"/>
          </a:xfrm>
          <a:custGeom>
            <a:avLst/>
            <a:gdLst/>
            <a:ahLst/>
            <a:cxnLst/>
            <a:rect l="l" t="t" r="r" b="b"/>
            <a:pathLst>
              <a:path w="8007984" h="4982209">
                <a:moveTo>
                  <a:pt x="0" y="0"/>
                </a:moveTo>
                <a:lnTo>
                  <a:pt x="8007926" y="0"/>
                </a:lnTo>
                <a:lnTo>
                  <a:pt x="8007926" y="4982186"/>
                </a:lnTo>
                <a:lnTo>
                  <a:pt x="0" y="4982186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18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183" y="1784050"/>
            <a:ext cx="7200265" cy="747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marR="5080" indent="-339010">
              <a:lnSpc>
                <a:spcPct val="101699"/>
              </a:lnSpc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spc="14" dirty="0">
                <a:latin typeface="Verdana"/>
                <a:cs typeface="Verdana"/>
              </a:rPr>
              <a:t>O</a:t>
            </a:r>
            <a:r>
              <a:rPr sz="2300" spc="-4" dirty="0">
                <a:latin typeface="Verdana"/>
                <a:cs typeface="Verdana"/>
              </a:rPr>
              <a:t>bs</a:t>
            </a:r>
            <a:r>
              <a:rPr sz="2300" dirty="0">
                <a:latin typeface="Verdana"/>
                <a:cs typeface="Verdana"/>
              </a:rPr>
              <a:t>ervat</a:t>
            </a:r>
            <a:r>
              <a:rPr sz="2300" spc="10" dirty="0">
                <a:latin typeface="Verdana"/>
                <a:cs typeface="Verdana"/>
              </a:rPr>
              <a:t>io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are</a:t>
            </a:r>
            <a:r>
              <a:rPr sz="2300" spc="4" dirty="0">
                <a:latin typeface="Verdana"/>
                <a:cs typeface="Verdana"/>
              </a:rPr>
              <a:t> li</a:t>
            </a:r>
            <a:r>
              <a:rPr sz="2300" dirty="0">
                <a:latin typeface="Verdana"/>
                <a:cs typeface="Verdana"/>
              </a:rPr>
              <a:t>near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fun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f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sta</a:t>
            </a:r>
            <a:r>
              <a:rPr sz="2300" spc="-4" dirty="0">
                <a:latin typeface="Verdana"/>
                <a:cs typeface="Verdana"/>
              </a:rPr>
              <a:t>t</a:t>
            </a:r>
            <a:r>
              <a:rPr sz="2300" dirty="0">
                <a:latin typeface="Verdana"/>
                <a:cs typeface="Verdana"/>
              </a:rPr>
              <a:t>e</a:t>
            </a:r>
            <a:r>
              <a:rPr sz="2300" spc="4" dirty="0">
                <a:latin typeface="Verdana"/>
                <a:cs typeface="Verdana"/>
              </a:rPr>
              <a:t> pl</a:t>
            </a:r>
            <a:r>
              <a:rPr sz="2300" dirty="0">
                <a:latin typeface="Verdana"/>
                <a:cs typeface="Verdana"/>
              </a:rPr>
              <a:t>u</a:t>
            </a:r>
            <a:r>
              <a:rPr sz="2300" spc="10" dirty="0">
                <a:latin typeface="Verdana"/>
                <a:cs typeface="Verdana"/>
              </a:rPr>
              <a:t>s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</a:t>
            </a:r>
            <a:r>
              <a:rPr sz="2300" spc="4" dirty="0">
                <a:latin typeface="Verdana"/>
                <a:cs typeface="Verdana"/>
              </a:rPr>
              <a:t>ddi</a:t>
            </a:r>
            <a:r>
              <a:rPr sz="2300" dirty="0">
                <a:latin typeface="Verdana"/>
                <a:cs typeface="Verdana"/>
              </a:rPr>
              <a:t>t</a:t>
            </a:r>
            <a:r>
              <a:rPr sz="2300" spc="4" dirty="0">
                <a:latin typeface="Verdana"/>
                <a:cs typeface="Verdana"/>
              </a:rPr>
              <a:t>i</a:t>
            </a:r>
            <a:r>
              <a:rPr sz="2300" dirty="0">
                <a:latin typeface="Verdana"/>
                <a:cs typeface="Verdana"/>
              </a:rPr>
              <a:t>ve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oi</a:t>
            </a:r>
            <a:r>
              <a:rPr sz="2300" dirty="0">
                <a:latin typeface="Verdana"/>
                <a:cs typeface="Verdana"/>
              </a:rPr>
              <a:t>se</a:t>
            </a:r>
            <a:r>
              <a:rPr sz="2300" spc="10" dirty="0">
                <a:latin typeface="Verdana"/>
                <a:cs typeface="Verdana"/>
              </a:rPr>
              <a:t>: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1430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7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7" y="138903"/>
                </a:lnTo>
                <a:lnTo>
                  <a:pt x="14876" y="138903"/>
                </a:lnTo>
                <a:lnTo>
                  <a:pt x="18933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7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5" y="129128"/>
                </a:lnTo>
                <a:lnTo>
                  <a:pt x="29508" y="129128"/>
                </a:lnTo>
                <a:lnTo>
                  <a:pt x="32991" y="125790"/>
                </a:lnTo>
                <a:lnTo>
                  <a:pt x="41715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39" y="0"/>
                </a:moveTo>
                <a:lnTo>
                  <a:pt x="50548" y="0"/>
                </a:lnTo>
                <a:lnTo>
                  <a:pt x="45814" y="7043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67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65939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4" y="133814"/>
                </a:lnTo>
                <a:lnTo>
                  <a:pt x="5027" y="137886"/>
                </a:lnTo>
                <a:lnTo>
                  <a:pt x="7617" y="138903"/>
                </a:lnTo>
                <a:lnTo>
                  <a:pt x="14876" y="138903"/>
                </a:lnTo>
                <a:lnTo>
                  <a:pt x="18933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1" y="129128"/>
                </a:lnTo>
                <a:lnTo>
                  <a:pt x="19902" y="128817"/>
                </a:lnTo>
                <a:lnTo>
                  <a:pt x="18879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1" y="111009"/>
                </a:moveTo>
                <a:lnTo>
                  <a:pt x="22815" y="129128"/>
                </a:lnTo>
                <a:lnTo>
                  <a:pt x="29508" y="129128"/>
                </a:lnTo>
                <a:lnTo>
                  <a:pt x="32991" y="125790"/>
                </a:lnTo>
                <a:lnTo>
                  <a:pt x="41715" y="113953"/>
                </a:lnTo>
                <a:lnTo>
                  <a:pt x="37821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3" y="7044"/>
                </a:lnTo>
                <a:lnTo>
                  <a:pt x="37518" y="17610"/>
                </a:lnTo>
                <a:lnTo>
                  <a:pt x="29975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0" y="35180"/>
                </a:lnTo>
                <a:lnTo>
                  <a:pt x="6741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3895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7" y="137886"/>
                </a:lnTo>
                <a:lnTo>
                  <a:pt x="7618" y="138903"/>
                </a:lnTo>
                <a:lnTo>
                  <a:pt x="14876" y="138903"/>
                </a:lnTo>
                <a:lnTo>
                  <a:pt x="18934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3" y="129128"/>
                </a:lnTo>
                <a:lnTo>
                  <a:pt x="19902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60" h="139064">
                <a:moveTo>
                  <a:pt x="37823" y="111009"/>
                </a:moveTo>
                <a:lnTo>
                  <a:pt x="22816" y="129128"/>
                </a:lnTo>
                <a:lnTo>
                  <a:pt x="29508" y="129128"/>
                </a:lnTo>
                <a:lnTo>
                  <a:pt x="32992" y="125789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60" h="139064">
                <a:moveTo>
                  <a:pt x="55740" y="0"/>
                </a:moveTo>
                <a:lnTo>
                  <a:pt x="50548" y="0"/>
                </a:lnTo>
                <a:lnTo>
                  <a:pt x="45814" y="7043"/>
                </a:lnTo>
                <a:lnTo>
                  <a:pt x="37518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3" y="32791"/>
                </a:lnTo>
                <a:lnTo>
                  <a:pt x="7920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5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55923" y="3321053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59" h="139064">
                <a:moveTo>
                  <a:pt x="43958" y="39841"/>
                </a:moveTo>
                <a:lnTo>
                  <a:pt x="24743" y="39841"/>
                </a:lnTo>
                <a:lnTo>
                  <a:pt x="1325" y="117251"/>
                </a:lnTo>
                <a:lnTo>
                  <a:pt x="126" y="123150"/>
                </a:lnTo>
                <a:lnTo>
                  <a:pt x="0" y="131210"/>
                </a:lnTo>
                <a:lnTo>
                  <a:pt x="1005" y="133814"/>
                </a:lnTo>
                <a:lnTo>
                  <a:pt x="5029" y="137886"/>
                </a:lnTo>
                <a:lnTo>
                  <a:pt x="7618" y="138903"/>
                </a:lnTo>
                <a:lnTo>
                  <a:pt x="14878" y="138903"/>
                </a:lnTo>
                <a:lnTo>
                  <a:pt x="18934" y="137585"/>
                </a:lnTo>
                <a:lnTo>
                  <a:pt x="24699" y="133738"/>
                </a:lnTo>
                <a:lnTo>
                  <a:pt x="29508" y="129128"/>
                </a:lnTo>
                <a:lnTo>
                  <a:pt x="20513" y="129128"/>
                </a:lnTo>
                <a:lnTo>
                  <a:pt x="19903" y="128817"/>
                </a:lnTo>
                <a:lnTo>
                  <a:pt x="18881" y="127572"/>
                </a:lnTo>
                <a:lnTo>
                  <a:pt x="18624" y="126672"/>
                </a:lnTo>
                <a:lnTo>
                  <a:pt x="18624" y="123150"/>
                </a:lnTo>
                <a:lnTo>
                  <a:pt x="20147" y="118008"/>
                </a:lnTo>
                <a:lnTo>
                  <a:pt x="23192" y="110067"/>
                </a:lnTo>
                <a:lnTo>
                  <a:pt x="43958" y="39841"/>
                </a:lnTo>
                <a:close/>
              </a:path>
              <a:path w="60959" h="139064">
                <a:moveTo>
                  <a:pt x="37823" y="111009"/>
                </a:moveTo>
                <a:lnTo>
                  <a:pt x="22816" y="129128"/>
                </a:lnTo>
                <a:lnTo>
                  <a:pt x="29508" y="129128"/>
                </a:lnTo>
                <a:lnTo>
                  <a:pt x="32992" y="125789"/>
                </a:lnTo>
                <a:lnTo>
                  <a:pt x="41716" y="113953"/>
                </a:lnTo>
                <a:lnTo>
                  <a:pt x="37823" y="111009"/>
                </a:lnTo>
                <a:close/>
              </a:path>
              <a:path w="60959" h="139064">
                <a:moveTo>
                  <a:pt x="55740" y="0"/>
                </a:moveTo>
                <a:lnTo>
                  <a:pt x="50548" y="0"/>
                </a:lnTo>
                <a:lnTo>
                  <a:pt x="45814" y="7043"/>
                </a:lnTo>
                <a:lnTo>
                  <a:pt x="37519" y="17610"/>
                </a:lnTo>
                <a:lnTo>
                  <a:pt x="29977" y="24740"/>
                </a:lnTo>
                <a:lnTo>
                  <a:pt x="23925" y="29311"/>
                </a:lnTo>
                <a:lnTo>
                  <a:pt x="16574" y="32791"/>
                </a:lnTo>
                <a:lnTo>
                  <a:pt x="7922" y="35180"/>
                </a:lnTo>
                <a:lnTo>
                  <a:pt x="6742" y="39841"/>
                </a:lnTo>
                <a:lnTo>
                  <a:pt x="59768" y="39841"/>
                </a:lnTo>
                <a:lnTo>
                  <a:pt x="60846" y="32303"/>
                </a:lnTo>
                <a:lnTo>
                  <a:pt x="46167" y="32303"/>
                </a:lnTo>
                <a:lnTo>
                  <a:pt x="557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4656" y="3171381"/>
            <a:ext cx="193675" cy="187960"/>
          </a:xfrm>
          <a:custGeom>
            <a:avLst/>
            <a:gdLst/>
            <a:ahLst/>
            <a:cxnLst/>
            <a:rect l="l" t="t" r="r" b="b"/>
            <a:pathLst>
              <a:path w="193675" h="187960">
                <a:moveTo>
                  <a:pt x="19321" y="155055"/>
                </a:moveTo>
                <a:lnTo>
                  <a:pt x="10848" y="155055"/>
                </a:lnTo>
                <a:lnTo>
                  <a:pt x="7275" y="156491"/>
                </a:lnTo>
                <a:lnTo>
                  <a:pt x="1455" y="162234"/>
                </a:lnTo>
                <a:lnTo>
                  <a:pt x="0" y="165823"/>
                </a:lnTo>
                <a:lnTo>
                  <a:pt x="88" y="175178"/>
                </a:lnTo>
                <a:lnTo>
                  <a:pt x="1595" y="178817"/>
                </a:lnTo>
                <a:lnTo>
                  <a:pt x="4786" y="181688"/>
                </a:lnTo>
                <a:lnTo>
                  <a:pt x="9180" y="185469"/>
                </a:lnTo>
                <a:lnTo>
                  <a:pt x="14034" y="187359"/>
                </a:lnTo>
                <a:lnTo>
                  <a:pt x="20974" y="187308"/>
                </a:lnTo>
                <a:lnTo>
                  <a:pt x="31971" y="184313"/>
                </a:lnTo>
                <a:lnTo>
                  <a:pt x="44308" y="176174"/>
                </a:lnTo>
                <a:lnTo>
                  <a:pt x="50810" y="169811"/>
                </a:lnTo>
                <a:lnTo>
                  <a:pt x="54383" y="165823"/>
                </a:lnTo>
                <a:lnTo>
                  <a:pt x="34671" y="165823"/>
                </a:lnTo>
                <a:lnTo>
                  <a:pt x="32024" y="164320"/>
                </a:lnTo>
                <a:lnTo>
                  <a:pt x="23821" y="157142"/>
                </a:lnTo>
                <a:lnTo>
                  <a:pt x="19321" y="155055"/>
                </a:lnTo>
                <a:close/>
              </a:path>
              <a:path w="193675" h="187960">
                <a:moveTo>
                  <a:pt x="129102" y="117749"/>
                </a:moveTo>
                <a:lnTo>
                  <a:pt x="94950" y="117749"/>
                </a:lnTo>
                <a:lnTo>
                  <a:pt x="99161" y="136141"/>
                </a:lnTo>
                <a:lnTo>
                  <a:pt x="110030" y="175178"/>
                </a:lnTo>
                <a:lnTo>
                  <a:pt x="120294" y="187359"/>
                </a:lnTo>
                <a:lnTo>
                  <a:pt x="131163" y="186884"/>
                </a:lnTo>
                <a:lnTo>
                  <a:pt x="140122" y="182328"/>
                </a:lnTo>
                <a:lnTo>
                  <a:pt x="155213" y="170493"/>
                </a:lnTo>
                <a:lnTo>
                  <a:pt x="160718" y="164410"/>
                </a:lnTo>
                <a:lnTo>
                  <a:pt x="141279" y="164410"/>
                </a:lnTo>
                <a:lnTo>
                  <a:pt x="139588" y="163381"/>
                </a:lnTo>
                <a:lnTo>
                  <a:pt x="136194" y="159265"/>
                </a:lnTo>
                <a:lnTo>
                  <a:pt x="134110" y="152981"/>
                </a:lnTo>
                <a:lnTo>
                  <a:pt x="131638" y="142471"/>
                </a:lnTo>
                <a:lnTo>
                  <a:pt x="129102" y="117749"/>
                </a:lnTo>
                <a:close/>
              </a:path>
              <a:path w="193675" h="187960">
                <a:moveTo>
                  <a:pt x="97576" y="16151"/>
                </a:moveTo>
                <a:lnTo>
                  <a:pt x="51396" y="16151"/>
                </a:lnTo>
                <a:lnTo>
                  <a:pt x="58635" y="18008"/>
                </a:lnTo>
                <a:lnTo>
                  <a:pt x="68468" y="25434"/>
                </a:lnTo>
                <a:lnTo>
                  <a:pt x="83171" y="76419"/>
                </a:lnTo>
                <a:lnTo>
                  <a:pt x="86959" y="98258"/>
                </a:lnTo>
                <a:lnTo>
                  <a:pt x="82105" y="107103"/>
                </a:lnTo>
                <a:lnTo>
                  <a:pt x="56679" y="146751"/>
                </a:lnTo>
                <a:lnTo>
                  <a:pt x="38108" y="165823"/>
                </a:lnTo>
                <a:lnTo>
                  <a:pt x="54383" y="165823"/>
                </a:lnTo>
                <a:lnTo>
                  <a:pt x="58015" y="161771"/>
                </a:lnTo>
                <a:lnTo>
                  <a:pt x="65977" y="152300"/>
                </a:lnTo>
                <a:lnTo>
                  <a:pt x="74750" y="141643"/>
                </a:lnTo>
                <a:lnTo>
                  <a:pt x="84390" y="130045"/>
                </a:lnTo>
                <a:lnTo>
                  <a:pt x="94950" y="117749"/>
                </a:lnTo>
                <a:lnTo>
                  <a:pt x="129102" y="117749"/>
                </a:lnTo>
                <a:lnTo>
                  <a:pt x="123171" y="59907"/>
                </a:lnTo>
                <a:lnTo>
                  <a:pt x="125966" y="55710"/>
                </a:lnTo>
                <a:lnTo>
                  <a:pt x="110534" y="55710"/>
                </a:lnTo>
                <a:lnTo>
                  <a:pt x="106261" y="39213"/>
                </a:lnTo>
                <a:lnTo>
                  <a:pt x="102940" y="27824"/>
                </a:lnTo>
                <a:lnTo>
                  <a:pt x="100303" y="20665"/>
                </a:lnTo>
                <a:lnTo>
                  <a:pt x="97576" y="16151"/>
                </a:lnTo>
                <a:close/>
              </a:path>
              <a:path w="193675" h="187960">
                <a:moveTo>
                  <a:pt x="177990" y="139442"/>
                </a:moveTo>
                <a:lnTo>
                  <a:pt x="168390" y="140418"/>
                </a:lnTo>
                <a:lnTo>
                  <a:pt x="161017" y="151123"/>
                </a:lnTo>
                <a:lnTo>
                  <a:pt x="152539" y="159834"/>
                </a:lnTo>
                <a:lnTo>
                  <a:pt x="148898" y="162885"/>
                </a:lnTo>
                <a:lnTo>
                  <a:pt x="145707" y="164410"/>
                </a:lnTo>
                <a:lnTo>
                  <a:pt x="160718" y="164410"/>
                </a:lnTo>
                <a:lnTo>
                  <a:pt x="163661" y="161159"/>
                </a:lnTo>
                <a:lnTo>
                  <a:pt x="171253" y="150809"/>
                </a:lnTo>
                <a:lnTo>
                  <a:pt x="177990" y="139442"/>
                </a:lnTo>
                <a:close/>
              </a:path>
              <a:path w="193675" h="187960">
                <a:moveTo>
                  <a:pt x="180046" y="0"/>
                </a:moveTo>
                <a:lnTo>
                  <a:pt x="170461" y="0"/>
                </a:lnTo>
                <a:lnTo>
                  <a:pt x="166932" y="684"/>
                </a:lnTo>
                <a:lnTo>
                  <a:pt x="133846" y="26465"/>
                </a:lnTo>
                <a:lnTo>
                  <a:pt x="129194" y="33027"/>
                </a:lnTo>
                <a:lnTo>
                  <a:pt x="110534" y="55710"/>
                </a:lnTo>
                <a:lnTo>
                  <a:pt x="125966" y="55710"/>
                </a:lnTo>
                <a:lnTo>
                  <a:pt x="130896" y="48308"/>
                </a:lnTo>
                <a:lnTo>
                  <a:pt x="138017" y="39213"/>
                </a:lnTo>
                <a:lnTo>
                  <a:pt x="144533" y="32623"/>
                </a:lnTo>
                <a:lnTo>
                  <a:pt x="148915" y="28821"/>
                </a:lnTo>
                <a:lnTo>
                  <a:pt x="152695" y="26920"/>
                </a:lnTo>
                <a:lnTo>
                  <a:pt x="190316" y="26920"/>
                </a:lnTo>
                <a:lnTo>
                  <a:pt x="192097" y="25191"/>
                </a:lnTo>
                <a:lnTo>
                  <a:pt x="193093" y="21603"/>
                </a:lnTo>
                <a:lnTo>
                  <a:pt x="193093" y="11799"/>
                </a:lnTo>
                <a:lnTo>
                  <a:pt x="191396" y="7936"/>
                </a:lnTo>
                <a:lnTo>
                  <a:pt x="184608" y="1587"/>
                </a:lnTo>
                <a:lnTo>
                  <a:pt x="180046" y="0"/>
                </a:lnTo>
                <a:close/>
              </a:path>
              <a:path w="193675" h="187960">
                <a:moveTo>
                  <a:pt x="190316" y="26920"/>
                </a:moveTo>
                <a:lnTo>
                  <a:pt x="158000" y="26920"/>
                </a:lnTo>
                <a:lnTo>
                  <a:pt x="162180" y="28069"/>
                </a:lnTo>
                <a:lnTo>
                  <a:pt x="168417" y="30368"/>
                </a:lnTo>
                <a:lnTo>
                  <a:pt x="171597" y="31658"/>
                </a:lnTo>
                <a:lnTo>
                  <a:pt x="174580" y="32303"/>
                </a:lnTo>
                <a:lnTo>
                  <a:pt x="182142" y="32303"/>
                </a:lnTo>
                <a:lnTo>
                  <a:pt x="186390" y="30576"/>
                </a:lnTo>
                <a:lnTo>
                  <a:pt x="190316" y="26920"/>
                </a:lnTo>
                <a:close/>
              </a:path>
              <a:path w="193675" h="187960">
                <a:moveTo>
                  <a:pt x="85455" y="0"/>
                </a:moveTo>
                <a:lnTo>
                  <a:pt x="31282" y="9691"/>
                </a:lnTo>
                <a:lnTo>
                  <a:pt x="31282" y="16555"/>
                </a:lnTo>
                <a:lnTo>
                  <a:pt x="35271" y="16286"/>
                </a:lnTo>
                <a:lnTo>
                  <a:pt x="38788" y="16151"/>
                </a:lnTo>
                <a:lnTo>
                  <a:pt x="97576" y="16151"/>
                </a:lnTo>
                <a:lnTo>
                  <a:pt x="94057" y="10328"/>
                </a:lnTo>
                <a:lnTo>
                  <a:pt x="85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4386" y="3073395"/>
            <a:ext cx="263525" cy="287655"/>
          </a:xfrm>
          <a:custGeom>
            <a:avLst/>
            <a:gdLst/>
            <a:ahLst/>
            <a:cxnLst/>
            <a:rect l="l" t="t" r="r" b="b"/>
            <a:pathLst>
              <a:path w="263525" h="287654">
                <a:moveTo>
                  <a:pt x="167385" y="170"/>
                </a:moveTo>
                <a:lnTo>
                  <a:pt x="121215" y="10052"/>
                </a:lnTo>
                <a:lnTo>
                  <a:pt x="82013" y="29197"/>
                </a:lnTo>
                <a:lnTo>
                  <a:pt x="44776" y="61930"/>
                </a:lnTo>
                <a:lnTo>
                  <a:pt x="21773" y="95287"/>
                </a:lnTo>
                <a:lnTo>
                  <a:pt x="7094" y="130797"/>
                </a:lnTo>
                <a:lnTo>
                  <a:pt x="0" y="181416"/>
                </a:lnTo>
                <a:lnTo>
                  <a:pt x="791" y="192562"/>
                </a:lnTo>
                <a:lnTo>
                  <a:pt x="18778" y="242543"/>
                </a:lnTo>
                <a:lnTo>
                  <a:pt x="58483" y="276225"/>
                </a:lnTo>
                <a:lnTo>
                  <a:pt x="106174" y="286873"/>
                </a:lnTo>
                <a:lnTo>
                  <a:pt x="122443" y="287183"/>
                </a:lnTo>
                <a:lnTo>
                  <a:pt x="134832" y="285815"/>
                </a:lnTo>
                <a:lnTo>
                  <a:pt x="146903" y="283255"/>
                </a:lnTo>
                <a:lnTo>
                  <a:pt x="158836" y="279386"/>
                </a:lnTo>
                <a:lnTo>
                  <a:pt x="170809" y="274091"/>
                </a:lnTo>
                <a:lnTo>
                  <a:pt x="178626" y="269709"/>
                </a:lnTo>
                <a:lnTo>
                  <a:pt x="114449" y="269709"/>
                </a:lnTo>
                <a:lnTo>
                  <a:pt x="102613" y="267572"/>
                </a:lnTo>
                <a:lnTo>
                  <a:pt x="68996" y="249361"/>
                </a:lnTo>
                <a:lnTo>
                  <a:pt x="47029" y="218024"/>
                </a:lnTo>
                <a:lnTo>
                  <a:pt x="41102" y="175135"/>
                </a:lnTo>
                <a:lnTo>
                  <a:pt x="41951" y="163229"/>
                </a:lnTo>
                <a:lnTo>
                  <a:pt x="53830" y="113728"/>
                </a:lnTo>
                <a:lnTo>
                  <a:pt x="71443" y="77185"/>
                </a:lnTo>
                <a:lnTo>
                  <a:pt x="104232" y="38990"/>
                </a:lnTo>
                <a:lnTo>
                  <a:pt x="148969" y="15814"/>
                </a:lnTo>
                <a:lnTo>
                  <a:pt x="175369" y="12920"/>
                </a:lnTo>
                <a:lnTo>
                  <a:pt x="227731" y="12920"/>
                </a:lnTo>
                <a:lnTo>
                  <a:pt x="226546" y="12607"/>
                </a:lnTo>
                <a:lnTo>
                  <a:pt x="217362" y="9079"/>
                </a:lnTo>
                <a:lnTo>
                  <a:pt x="205644" y="5110"/>
                </a:lnTo>
                <a:lnTo>
                  <a:pt x="193802" y="2293"/>
                </a:lnTo>
                <a:lnTo>
                  <a:pt x="181245" y="642"/>
                </a:lnTo>
                <a:lnTo>
                  <a:pt x="167385" y="170"/>
                </a:lnTo>
                <a:close/>
              </a:path>
              <a:path w="263525" h="287654">
                <a:moveTo>
                  <a:pt x="226508" y="219661"/>
                </a:moveTo>
                <a:lnTo>
                  <a:pt x="215781" y="221191"/>
                </a:lnTo>
                <a:lnTo>
                  <a:pt x="208169" y="230594"/>
                </a:lnTo>
                <a:lnTo>
                  <a:pt x="199879" y="239203"/>
                </a:lnTo>
                <a:lnTo>
                  <a:pt x="167114" y="262135"/>
                </a:lnTo>
                <a:lnTo>
                  <a:pt x="114449" y="269709"/>
                </a:lnTo>
                <a:lnTo>
                  <a:pt x="178626" y="269709"/>
                </a:lnTo>
                <a:lnTo>
                  <a:pt x="210031" y="242219"/>
                </a:lnTo>
                <a:lnTo>
                  <a:pt x="218423" y="231527"/>
                </a:lnTo>
                <a:lnTo>
                  <a:pt x="226508" y="219661"/>
                </a:lnTo>
                <a:close/>
              </a:path>
              <a:path w="263525" h="287654">
                <a:moveTo>
                  <a:pt x="227731" y="12920"/>
                </a:moveTo>
                <a:lnTo>
                  <a:pt x="184448" y="12920"/>
                </a:lnTo>
                <a:lnTo>
                  <a:pt x="192715" y="14239"/>
                </a:lnTo>
                <a:lnTo>
                  <a:pt x="207627" y="19511"/>
                </a:lnTo>
                <a:lnTo>
                  <a:pt x="232080" y="50680"/>
                </a:lnTo>
                <a:lnTo>
                  <a:pt x="235136" y="88295"/>
                </a:lnTo>
                <a:lnTo>
                  <a:pt x="242687" y="88295"/>
                </a:lnTo>
                <a:lnTo>
                  <a:pt x="259935" y="13997"/>
                </a:lnTo>
                <a:lnTo>
                  <a:pt x="231800" y="13997"/>
                </a:lnTo>
                <a:lnTo>
                  <a:pt x="227731" y="12920"/>
                </a:lnTo>
                <a:close/>
              </a:path>
              <a:path w="263525" h="287654">
                <a:moveTo>
                  <a:pt x="263184" y="0"/>
                </a:moveTo>
                <a:lnTo>
                  <a:pt x="255633" y="0"/>
                </a:lnTo>
                <a:lnTo>
                  <a:pt x="249981" y="6549"/>
                </a:lnTo>
                <a:lnTo>
                  <a:pt x="245941" y="10520"/>
                </a:lnTo>
                <a:lnTo>
                  <a:pt x="241087" y="13301"/>
                </a:lnTo>
                <a:lnTo>
                  <a:pt x="238260" y="13997"/>
                </a:lnTo>
                <a:lnTo>
                  <a:pt x="259935" y="13997"/>
                </a:lnTo>
                <a:lnTo>
                  <a:pt x="263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64348" y="3175688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59" h="179070">
                <a:moveTo>
                  <a:pt x="153824" y="26918"/>
                </a:moveTo>
                <a:lnTo>
                  <a:pt x="140235" y="26918"/>
                </a:lnTo>
                <a:lnTo>
                  <a:pt x="0" y="171207"/>
                </a:lnTo>
                <a:lnTo>
                  <a:pt x="0" y="178743"/>
                </a:lnTo>
                <a:lnTo>
                  <a:pt x="132263" y="178743"/>
                </a:lnTo>
                <a:lnTo>
                  <a:pt x="141270" y="149672"/>
                </a:lnTo>
                <a:lnTo>
                  <a:pt x="34518" y="149672"/>
                </a:lnTo>
                <a:lnTo>
                  <a:pt x="153824" y="26918"/>
                </a:lnTo>
                <a:close/>
              </a:path>
              <a:path w="175259" h="179070">
                <a:moveTo>
                  <a:pt x="149944" y="121674"/>
                </a:moveTo>
                <a:lnTo>
                  <a:pt x="142392" y="121674"/>
                </a:lnTo>
                <a:lnTo>
                  <a:pt x="138505" y="131006"/>
                </a:lnTo>
                <a:lnTo>
                  <a:pt x="134984" y="137457"/>
                </a:lnTo>
                <a:lnTo>
                  <a:pt x="94929" y="149672"/>
                </a:lnTo>
                <a:lnTo>
                  <a:pt x="141270" y="149672"/>
                </a:lnTo>
                <a:lnTo>
                  <a:pt x="149944" y="121674"/>
                </a:lnTo>
                <a:close/>
              </a:path>
              <a:path w="175259" h="179070">
                <a:moveTo>
                  <a:pt x="174754" y="0"/>
                </a:moveTo>
                <a:lnTo>
                  <a:pt x="47262" y="0"/>
                </a:lnTo>
                <a:lnTo>
                  <a:pt x="30204" y="50608"/>
                </a:lnTo>
                <a:lnTo>
                  <a:pt x="37756" y="50608"/>
                </a:lnTo>
                <a:lnTo>
                  <a:pt x="41699" y="42903"/>
                </a:lnTo>
                <a:lnTo>
                  <a:pt x="45542" y="37386"/>
                </a:lnTo>
                <a:lnTo>
                  <a:pt x="53026" y="30735"/>
                </a:lnTo>
                <a:lnTo>
                  <a:pt x="56802" y="28680"/>
                </a:lnTo>
                <a:lnTo>
                  <a:pt x="60611" y="27894"/>
                </a:lnTo>
                <a:lnTo>
                  <a:pt x="63195" y="27244"/>
                </a:lnTo>
                <a:lnTo>
                  <a:pt x="70679" y="26918"/>
                </a:lnTo>
                <a:lnTo>
                  <a:pt x="153824" y="26918"/>
                </a:lnTo>
                <a:lnTo>
                  <a:pt x="174754" y="5383"/>
                </a:lnTo>
                <a:lnTo>
                  <a:pt x="174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61318" y="3063184"/>
            <a:ext cx="185420" cy="295910"/>
          </a:xfrm>
          <a:custGeom>
            <a:avLst/>
            <a:gdLst/>
            <a:ahLst/>
            <a:cxnLst/>
            <a:rect l="l" t="t" r="r" b="b"/>
            <a:pathLst>
              <a:path w="185419" h="295910">
                <a:moveTo>
                  <a:pt x="114486" y="112505"/>
                </a:moveTo>
                <a:lnTo>
                  <a:pt x="73622" y="120494"/>
                </a:lnTo>
                <a:lnTo>
                  <a:pt x="38220" y="143763"/>
                </a:lnTo>
                <a:lnTo>
                  <a:pt x="10822" y="184404"/>
                </a:lnTo>
                <a:lnTo>
                  <a:pt x="0" y="225422"/>
                </a:lnTo>
                <a:lnTo>
                  <a:pt x="8" y="238156"/>
                </a:lnTo>
                <a:lnTo>
                  <a:pt x="19668" y="279914"/>
                </a:lnTo>
                <a:lnTo>
                  <a:pt x="70512" y="295509"/>
                </a:lnTo>
                <a:lnTo>
                  <a:pt x="83313" y="294477"/>
                </a:lnTo>
                <a:lnTo>
                  <a:pt x="95666" y="292064"/>
                </a:lnTo>
                <a:lnTo>
                  <a:pt x="107619" y="288228"/>
                </a:lnTo>
                <a:lnTo>
                  <a:pt x="119223" y="282926"/>
                </a:lnTo>
                <a:lnTo>
                  <a:pt x="122325" y="281056"/>
                </a:lnTo>
                <a:lnTo>
                  <a:pt x="70156" y="281056"/>
                </a:lnTo>
                <a:lnTo>
                  <a:pt x="58742" y="276754"/>
                </a:lnTo>
                <a:lnTo>
                  <a:pt x="49560" y="267661"/>
                </a:lnTo>
                <a:lnTo>
                  <a:pt x="42456" y="253307"/>
                </a:lnTo>
                <a:lnTo>
                  <a:pt x="40213" y="243094"/>
                </a:lnTo>
                <a:lnTo>
                  <a:pt x="39320" y="231748"/>
                </a:lnTo>
                <a:lnTo>
                  <a:pt x="39801" y="219182"/>
                </a:lnTo>
                <a:lnTo>
                  <a:pt x="48617" y="178264"/>
                </a:lnTo>
                <a:lnTo>
                  <a:pt x="77003" y="135104"/>
                </a:lnTo>
                <a:lnTo>
                  <a:pt x="114706" y="124930"/>
                </a:lnTo>
                <a:lnTo>
                  <a:pt x="175611" y="124930"/>
                </a:lnTo>
                <a:lnTo>
                  <a:pt x="171151" y="116511"/>
                </a:lnTo>
                <a:lnTo>
                  <a:pt x="169562" y="114153"/>
                </a:lnTo>
                <a:lnTo>
                  <a:pt x="122767" y="114153"/>
                </a:lnTo>
                <a:lnTo>
                  <a:pt x="121161" y="113603"/>
                </a:lnTo>
                <a:lnTo>
                  <a:pt x="119548" y="113192"/>
                </a:lnTo>
                <a:lnTo>
                  <a:pt x="116312" y="112642"/>
                </a:lnTo>
                <a:lnTo>
                  <a:pt x="114486" y="112505"/>
                </a:lnTo>
                <a:close/>
              </a:path>
              <a:path w="185419" h="295910">
                <a:moveTo>
                  <a:pt x="175611" y="124930"/>
                </a:moveTo>
                <a:lnTo>
                  <a:pt x="114706" y="124930"/>
                </a:lnTo>
                <a:lnTo>
                  <a:pt x="126151" y="129347"/>
                </a:lnTo>
                <a:lnTo>
                  <a:pt x="135308" y="138481"/>
                </a:lnTo>
                <a:lnTo>
                  <a:pt x="142327" y="152785"/>
                </a:lnTo>
                <a:lnTo>
                  <a:pt x="144541" y="163151"/>
                </a:lnTo>
                <a:lnTo>
                  <a:pt x="145253" y="172664"/>
                </a:lnTo>
                <a:lnTo>
                  <a:pt x="145304" y="177172"/>
                </a:lnTo>
                <a:lnTo>
                  <a:pt x="144908" y="187307"/>
                </a:lnTo>
                <a:lnTo>
                  <a:pt x="136135" y="228784"/>
                </a:lnTo>
                <a:lnTo>
                  <a:pt x="108622" y="271602"/>
                </a:lnTo>
                <a:lnTo>
                  <a:pt x="70156" y="281056"/>
                </a:lnTo>
                <a:lnTo>
                  <a:pt x="122325" y="281056"/>
                </a:lnTo>
                <a:lnTo>
                  <a:pt x="156965" y="251404"/>
                </a:lnTo>
                <a:lnTo>
                  <a:pt x="179683" y="204623"/>
                </a:lnTo>
                <a:lnTo>
                  <a:pt x="185197" y="165277"/>
                </a:lnTo>
                <a:lnTo>
                  <a:pt x="183810" y="153037"/>
                </a:lnTo>
                <a:lnTo>
                  <a:pt x="180942" y="140225"/>
                </a:lnTo>
                <a:lnTo>
                  <a:pt x="176501" y="126611"/>
                </a:lnTo>
                <a:lnTo>
                  <a:pt x="175611" y="124930"/>
                </a:lnTo>
                <a:close/>
              </a:path>
              <a:path w="185419" h="295910">
                <a:moveTo>
                  <a:pt x="120583" y="0"/>
                </a:moveTo>
                <a:lnTo>
                  <a:pt x="84595" y="18410"/>
                </a:lnTo>
                <a:lnTo>
                  <a:pt x="72028" y="49294"/>
                </a:lnTo>
                <a:lnTo>
                  <a:pt x="73833" y="58240"/>
                </a:lnTo>
                <a:lnTo>
                  <a:pt x="105097" y="99325"/>
                </a:lnTo>
                <a:lnTo>
                  <a:pt x="122767" y="114153"/>
                </a:lnTo>
                <a:lnTo>
                  <a:pt x="169562" y="114153"/>
                </a:lnTo>
                <a:lnTo>
                  <a:pt x="135000" y="76424"/>
                </a:lnTo>
                <a:lnTo>
                  <a:pt x="127015" y="70163"/>
                </a:lnTo>
                <a:lnTo>
                  <a:pt x="111862" y="58058"/>
                </a:lnTo>
                <a:lnTo>
                  <a:pt x="102838" y="47718"/>
                </a:lnTo>
                <a:lnTo>
                  <a:pt x="98298" y="38033"/>
                </a:lnTo>
                <a:lnTo>
                  <a:pt x="98315" y="28712"/>
                </a:lnTo>
                <a:lnTo>
                  <a:pt x="99648" y="23362"/>
                </a:lnTo>
                <a:lnTo>
                  <a:pt x="102741" y="18998"/>
                </a:lnTo>
                <a:lnTo>
                  <a:pt x="109363" y="14846"/>
                </a:lnTo>
                <a:lnTo>
                  <a:pt x="118566" y="12387"/>
                </a:lnTo>
                <a:lnTo>
                  <a:pt x="163545" y="12387"/>
                </a:lnTo>
                <a:lnTo>
                  <a:pt x="159780" y="8429"/>
                </a:lnTo>
                <a:lnTo>
                  <a:pt x="149678" y="3494"/>
                </a:lnTo>
                <a:lnTo>
                  <a:pt x="136904" y="665"/>
                </a:lnTo>
                <a:lnTo>
                  <a:pt x="120583" y="0"/>
                </a:lnTo>
                <a:close/>
              </a:path>
              <a:path w="185419" h="295910">
                <a:moveTo>
                  <a:pt x="163545" y="12387"/>
                </a:moveTo>
                <a:lnTo>
                  <a:pt x="118566" y="12387"/>
                </a:lnTo>
                <a:lnTo>
                  <a:pt x="135901" y="12474"/>
                </a:lnTo>
                <a:lnTo>
                  <a:pt x="147127" y="17157"/>
                </a:lnTo>
                <a:lnTo>
                  <a:pt x="159277" y="26455"/>
                </a:lnTo>
                <a:lnTo>
                  <a:pt x="165937" y="37142"/>
                </a:lnTo>
                <a:lnTo>
                  <a:pt x="169608" y="50051"/>
                </a:lnTo>
                <a:lnTo>
                  <a:pt x="180660" y="42009"/>
                </a:lnTo>
                <a:lnTo>
                  <a:pt x="177640" y="31148"/>
                </a:lnTo>
                <a:lnTo>
                  <a:pt x="170950" y="20173"/>
                </a:lnTo>
                <a:lnTo>
                  <a:pt x="163545" y="12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4107" y="3158460"/>
            <a:ext cx="0" cy="196215"/>
          </a:xfrm>
          <a:custGeom>
            <a:avLst/>
            <a:gdLst/>
            <a:ahLst/>
            <a:cxnLst/>
            <a:rect l="l" t="t" r="r" b="b"/>
            <a:pathLst>
              <a:path h="196214">
                <a:moveTo>
                  <a:pt x="0" y="0"/>
                </a:moveTo>
                <a:lnTo>
                  <a:pt x="0" y="195972"/>
                </a:lnTo>
              </a:path>
            </a:pathLst>
          </a:custGeom>
          <a:ln w="29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68102" y="325644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83976" y="328444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83976" y="322952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13" y="0"/>
                </a:lnTo>
              </a:path>
            </a:pathLst>
          </a:custGeom>
          <a:ln w="292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96388" y="2940952"/>
            <a:ext cx="2209800" cy="620395"/>
          </a:xfrm>
          <a:custGeom>
            <a:avLst/>
            <a:gdLst/>
            <a:ahLst/>
            <a:cxnLst/>
            <a:rect l="l" t="t" r="r" b="b"/>
            <a:pathLst>
              <a:path w="2209800" h="620395">
                <a:moveTo>
                  <a:pt x="0" y="0"/>
                </a:moveTo>
                <a:lnTo>
                  <a:pt x="2209245" y="0"/>
                </a:lnTo>
                <a:lnTo>
                  <a:pt x="2209245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4489"/>
          </a:xfrm>
          <a:prstGeom prst="rect">
            <a:avLst/>
          </a:prstGeom>
        </p:spPr>
        <p:txBody>
          <a:bodyPr vert="horz" wrap="square" lIns="0" tIns="51602" rIns="0" bIns="0" rtlCol="0">
            <a:spAutoFit/>
          </a:bodyPr>
          <a:lstStyle/>
          <a:p>
            <a:pPr marL="238704">
              <a:lnSpc>
                <a:spcPts val="3229"/>
              </a:lnSpc>
            </a:pPr>
            <a:r>
              <a:rPr spc="-4" dirty="0"/>
              <a:t>L</a:t>
            </a:r>
            <a:r>
              <a:rPr dirty="0"/>
              <a:t>inear</a:t>
            </a:r>
            <a:r>
              <a:rPr spc="4" dirty="0"/>
              <a:t> </a:t>
            </a:r>
            <a:r>
              <a:rPr dirty="0"/>
              <a:t>Gaussian</a:t>
            </a:r>
            <a:r>
              <a:rPr spc="4" dirty="0"/>
              <a:t> </a:t>
            </a:r>
            <a:r>
              <a:rPr dirty="0"/>
              <a:t>Syst</a:t>
            </a:r>
            <a:r>
              <a:rPr spc="-4" dirty="0"/>
              <a:t>e</a:t>
            </a:r>
            <a:r>
              <a:rPr dirty="0"/>
              <a:t>ms:</a:t>
            </a:r>
            <a:r>
              <a:rPr spc="4" dirty="0"/>
              <a:t> </a:t>
            </a:r>
            <a:r>
              <a:rPr dirty="0"/>
              <a:t>O</a:t>
            </a:r>
            <a:r>
              <a:rPr spc="-4" dirty="0"/>
              <a:t>bs</a:t>
            </a:r>
            <a:r>
              <a:rPr dirty="0"/>
              <a:t>erva</a:t>
            </a:r>
            <a:r>
              <a:rPr spc="-4" dirty="0"/>
              <a:t>t</a:t>
            </a:r>
            <a:r>
              <a:rPr dirty="0"/>
              <a:t>ions</a:t>
            </a:r>
          </a:p>
        </p:txBody>
      </p:sp>
      <p:sp>
        <p:nvSpPr>
          <p:cNvPr id="17" name="object 17"/>
          <p:cNvSpPr/>
          <p:nvPr/>
        </p:nvSpPr>
        <p:spPr>
          <a:xfrm>
            <a:off x="3494755" y="3735913"/>
            <a:ext cx="132080" cy="502920"/>
          </a:xfrm>
          <a:custGeom>
            <a:avLst/>
            <a:gdLst/>
            <a:ahLst/>
            <a:cxnLst/>
            <a:rect l="l" t="t" r="r" b="b"/>
            <a:pathLst>
              <a:path w="132079" h="502920">
                <a:moveTo>
                  <a:pt x="120518" y="0"/>
                </a:moveTo>
                <a:lnTo>
                  <a:pt x="90791" y="25196"/>
                </a:lnTo>
                <a:lnTo>
                  <a:pt x="58095" y="63696"/>
                </a:lnTo>
                <a:lnTo>
                  <a:pt x="37505" y="97321"/>
                </a:lnTo>
                <a:lnTo>
                  <a:pt x="17621" y="143306"/>
                </a:lnTo>
                <a:lnTo>
                  <a:pt x="5405" y="191469"/>
                </a:lnTo>
                <a:lnTo>
                  <a:pt x="845" y="230694"/>
                </a:lnTo>
                <a:lnTo>
                  <a:pt x="0" y="258675"/>
                </a:lnTo>
                <a:lnTo>
                  <a:pt x="444" y="270772"/>
                </a:lnTo>
                <a:lnTo>
                  <a:pt x="6730" y="318779"/>
                </a:lnTo>
                <a:lnTo>
                  <a:pt x="21090" y="367885"/>
                </a:lnTo>
                <a:lnTo>
                  <a:pt x="37882" y="406858"/>
                </a:lnTo>
                <a:lnTo>
                  <a:pt x="58355" y="440001"/>
                </a:lnTo>
                <a:lnTo>
                  <a:pt x="82540" y="469441"/>
                </a:lnTo>
                <a:lnTo>
                  <a:pt x="120518" y="502853"/>
                </a:lnTo>
                <a:lnTo>
                  <a:pt x="129601" y="489680"/>
                </a:lnTo>
                <a:lnTo>
                  <a:pt x="120174" y="480585"/>
                </a:lnTo>
                <a:lnTo>
                  <a:pt x="111351" y="471162"/>
                </a:lnTo>
                <a:lnTo>
                  <a:pt x="82002" y="429877"/>
                </a:lnTo>
                <a:lnTo>
                  <a:pt x="66071" y="394699"/>
                </a:lnTo>
                <a:lnTo>
                  <a:pt x="55689" y="354643"/>
                </a:lnTo>
                <a:lnTo>
                  <a:pt x="49471" y="304590"/>
                </a:lnTo>
                <a:lnTo>
                  <a:pt x="47546" y="259347"/>
                </a:lnTo>
                <a:lnTo>
                  <a:pt x="47428" y="242639"/>
                </a:lnTo>
                <a:lnTo>
                  <a:pt x="47742" y="227532"/>
                </a:lnTo>
                <a:lnTo>
                  <a:pt x="50435" y="185464"/>
                </a:lnTo>
                <a:lnTo>
                  <a:pt x="58148" y="136858"/>
                </a:lnTo>
                <a:lnTo>
                  <a:pt x="71700" y="94149"/>
                </a:lnTo>
                <a:lnTo>
                  <a:pt x="96556" y="50265"/>
                </a:lnTo>
                <a:lnTo>
                  <a:pt x="121809" y="20694"/>
                </a:lnTo>
                <a:lnTo>
                  <a:pt x="131487" y="11474"/>
                </a:lnTo>
                <a:lnTo>
                  <a:pt x="120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7228" y="3735911"/>
            <a:ext cx="132080" cy="501650"/>
          </a:xfrm>
          <a:custGeom>
            <a:avLst/>
            <a:gdLst/>
            <a:ahLst/>
            <a:cxnLst/>
            <a:rect l="l" t="t" r="r" b="b"/>
            <a:pathLst>
              <a:path w="132079" h="501650">
                <a:moveTo>
                  <a:pt x="10445" y="0"/>
                </a:moveTo>
                <a:lnTo>
                  <a:pt x="0" y="11474"/>
                </a:lnTo>
                <a:lnTo>
                  <a:pt x="2079" y="13357"/>
                </a:lnTo>
                <a:lnTo>
                  <a:pt x="11528" y="22439"/>
                </a:lnTo>
                <a:lnTo>
                  <a:pt x="36229" y="51723"/>
                </a:lnTo>
                <a:lnTo>
                  <a:pt x="60879" y="96156"/>
                </a:lnTo>
                <a:lnTo>
                  <a:pt x="73697" y="137531"/>
                </a:lnTo>
                <a:lnTo>
                  <a:pt x="80886" y="184957"/>
                </a:lnTo>
                <a:lnTo>
                  <a:pt x="83567" y="227911"/>
                </a:lnTo>
                <a:lnTo>
                  <a:pt x="84063" y="260493"/>
                </a:lnTo>
                <a:lnTo>
                  <a:pt x="83757" y="275760"/>
                </a:lnTo>
                <a:lnTo>
                  <a:pt x="81105" y="318153"/>
                </a:lnTo>
                <a:lnTo>
                  <a:pt x="73522" y="366737"/>
                </a:lnTo>
                <a:lnTo>
                  <a:pt x="60183" y="408994"/>
                </a:lnTo>
                <a:lnTo>
                  <a:pt x="35270" y="452797"/>
                </a:lnTo>
                <a:lnTo>
                  <a:pt x="9788" y="482234"/>
                </a:lnTo>
                <a:lnTo>
                  <a:pt x="0" y="491396"/>
                </a:lnTo>
                <a:lnTo>
                  <a:pt x="12177" y="501581"/>
                </a:lnTo>
                <a:lnTo>
                  <a:pt x="49408" y="468366"/>
                </a:lnTo>
                <a:lnTo>
                  <a:pt x="80622" y="428117"/>
                </a:lnTo>
                <a:lnTo>
                  <a:pt x="100234" y="393006"/>
                </a:lnTo>
                <a:lnTo>
                  <a:pt x="117630" y="347712"/>
                </a:lnTo>
                <a:lnTo>
                  <a:pt x="128047" y="298518"/>
                </a:lnTo>
                <a:lnTo>
                  <a:pt x="131268" y="258040"/>
                </a:lnTo>
                <a:lnTo>
                  <a:pt x="131466" y="243724"/>
                </a:lnTo>
                <a:lnTo>
                  <a:pt x="130936" y="230696"/>
                </a:lnTo>
                <a:lnTo>
                  <a:pt x="126469" y="192445"/>
                </a:lnTo>
                <a:lnTo>
                  <a:pt x="113770" y="143344"/>
                </a:lnTo>
                <a:lnTo>
                  <a:pt x="99168" y="107894"/>
                </a:lnTo>
                <a:lnTo>
                  <a:pt x="79797" y="73416"/>
                </a:lnTo>
                <a:lnTo>
                  <a:pt x="56807" y="42727"/>
                </a:lnTo>
                <a:lnTo>
                  <a:pt x="20522" y="7703"/>
                </a:lnTo>
                <a:lnTo>
                  <a:pt x="104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935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1" y="39839"/>
                </a:moveTo>
                <a:lnTo>
                  <a:pt x="24733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8" y="133740"/>
                </a:lnTo>
                <a:lnTo>
                  <a:pt x="29498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1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8" y="129128"/>
                </a:lnTo>
                <a:lnTo>
                  <a:pt x="32978" y="125791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6" y="29310"/>
                </a:lnTo>
                <a:lnTo>
                  <a:pt x="16568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0495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1" y="39839"/>
                </a:moveTo>
                <a:lnTo>
                  <a:pt x="24734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1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8567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1" y="39839"/>
                </a:moveTo>
                <a:lnTo>
                  <a:pt x="24733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4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4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1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8" y="0"/>
                </a:lnTo>
                <a:lnTo>
                  <a:pt x="45798" y="7039"/>
                </a:lnTo>
                <a:lnTo>
                  <a:pt x="37505" y="17608"/>
                </a:lnTo>
                <a:lnTo>
                  <a:pt x="29964" y="24740"/>
                </a:lnTo>
                <a:lnTo>
                  <a:pt x="23916" y="29310"/>
                </a:lnTo>
                <a:lnTo>
                  <a:pt x="16567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6176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2" y="39839"/>
                </a:moveTo>
                <a:lnTo>
                  <a:pt x="24734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2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2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6" y="29310"/>
                </a:lnTo>
                <a:lnTo>
                  <a:pt x="16568" y="32791"/>
                </a:lnTo>
                <a:lnTo>
                  <a:pt x="7919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9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2598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2" y="39839"/>
                </a:moveTo>
                <a:lnTo>
                  <a:pt x="24734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8" y="137585"/>
                </a:lnTo>
                <a:lnTo>
                  <a:pt x="24688" y="133740"/>
                </a:lnTo>
                <a:lnTo>
                  <a:pt x="29498" y="129128"/>
                </a:lnTo>
                <a:lnTo>
                  <a:pt x="20505" y="129128"/>
                </a:lnTo>
                <a:lnTo>
                  <a:pt x="19895" y="128817"/>
                </a:lnTo>
                <a:lnTo>
                  <a:pt x="18873" y="127572"/>
                </a:lnTo>
                <a:lnTo>
                  <a:pt x="18618" y="126672"/>
                </a:lnTo>
                <a:lnTo>
                  <a:pt x="18618" y="123150"/>
                </a:lnTo>
                <a:lnTo>
                  <a:pt x="20140" y="118007"/>
                </a:lnTo>
                <a:lnTo>
                  <a:pt x="23183" y="110065"/>
                </a:lnTo>
                <a:lnTo>
                  <a:pt x="43942" y="39839"/>
                </a:lnTo>
                <a:close/>
              </a:path>
              <a:path w="60960" h="139064">
                <a:moveTo>
                  <a:pt x="37809" y="111008"/>
                </a:moveTo>
                <a:lnTo>
                  <a:pt x="22807" y="129128"/>
                </a:lnTo>
                <a:lnTo>
                  <a:pt x="29498" y="129128"/>
                </a:lnTo>
                <a:lnTo>
                  <a:pt x="32978" y="125791"/>
                </a:lnTo>
                <a:lnTo>
                  <a:pt x="41700" y="113952"/>
                </a:lnTo>
                <a:lnTo>
                  <a:pt x="37809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7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9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98346" y="4099864"/>
            <a:ext cx="60960" cy="139065"/>
          </a:xfrm>
          <a:custGeom>
            <a:avLst/>
            <a:gdLst/>
            <a:ahLst/>
            <a:cxnLst/>
            <a:rect l="l" t="t" r="r" b="b"/>
            <a:pathLst>
              <a:path w="60960" h="139064">
                <a:moveTo>
                  <a:pt x="43940" y="39839"/>
                </a:moveTo>
                <a:lnTo>
                  <a:pt x="24733" y="39839"/>
                </a:lnTo>
                <a:lnTo>
                  <a:pt x="1325" y="117250"/>
                </a:lnTo>
                <a:lnTo>
                  <a:pt x="126" y="123150"/>
                </a:lnTo>
                <a:lnTo>
                  <a:pt x="0" y="131208"/>
                </a:lnTo>
                <a:lnTo>
                  <a:pt x="1005" y="133814"/>
                </a:lnTo>
                <a:lnTo>
                  <a:pt x="5026" y="137885"/>
                </a:lnTo>
                <a:lnTo>
                  <a:pt x="7616" y="138903"/>
                </a:lnTo>
                <a:lnTo>
                  <a:pt x="14871" y="138903"/>
                </a:lnTo>
                <a:lnTo>
                  <a:pt x="18926" y="137585"/>
                </a:lnTo>
                <a:lnTo>
                  <a:pt x="24687" y="133739"/>
                </a:lnTo>
                <a:lnTo>
                  <a:pt x="29497" y="129128"/>
                </a:lnTo>
                <a:lnTo>
                  <a:pt x="20504" y="129128"/>
                </a:lnTo>
                <a:lnTo>
                  <a:pt x="19894" y="128817"/>
                </a:lnTo>
                <a:lnTo>
                  <a:pt x="18873" y="127572"/>
                </a:lnTo>
                <a:lnTo>
                  <a:pt x="18616" y="126672"/>
                </a:lnTo>
                <a:lnTo>
                  <a:pt x="18616" y="123150"/>
                </a:lnTo>
                <a:lnTo>
                  <a:pt x="20139" y="118007"/>
                </a:lnTo>
                <a:lnTo>
                  <a:pt x="23183" y="110065"/>
                </a:lnTo>
                <a:lnTo>
                  <a:pt x="43940" y="39839"/>
                </a:lnTo>
                <a:close/>
              </a:path>
              <a:path w="60960" h="139064">
                <a:moveTo>
                  <a:pt x="37807" y="111008"/>
                </a:moveTo>
                <a:lnTo>
                  <a:pt x="22806" y="129128"/>
                </a:lnTo>
                <a:lnTo>
                  <a:pt x="29497" y="129128"/>
                </a:lnTo>
                <a:lnTo>
                  <a:pt x="32978" y="125790"/>
                </a:lnTo>
                <a:lnTo>
                  <a:pt x="41700" y="113952"/>
                </a:lnTo>
                <a:lnTo>
                  <a:pt x="37807" y="111008"/>
                </a:lnTo>
                <a:close/>
              </a:path>
              <a:path w="60960" h="139064">
                <a:moveTo>
                  <a:pt x="55718" y="0"/>
                </a:moveTo>
                <a:lnTo>
                  <a:pt x="50529" y="0"/>
                </a:lnTo>
                <a:lnTo>
                  <a:pt x="45799" y="7039"/>
                </a:lnTo>
                <a:lnTo>
                  <a:pt x="37505" y="17608"/>
                </a:lnTo>
                <a:lnTo>
                  <a:pt x="29965" y="24740"/>
                </a:lnTo>
                <a:lnTo>
                  <a:pt x="23916" y="29310"/>
                </a:lnTo>
                <a:lnTo>
                  <a:pt x="16568" y="32791"/>
                </a:lnTo>
                <a:lnTo>
                  <a:pt x="7918" y="35180"/>
                </a:lnTo>
                <a:lnTo>
                  <a:pt x="6739" y="39839"/>
                </a:lnTo>
                <a:lnTo>
                  <a:pt x="59745" y="39839"/>
                </a:lnTo>
                <a:lnTo>
                  <a:pt x="60824" y="32302"/>
                </a:lnTo>
                <a:lnTo>
                  <a:pt x="46147" y="32302"/>
                </a:lnTo>
                <a:lnTo>
                  <a:pt x="557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14421" y="3852282"/>
            <a:ext cx="278765" cy="368300"/>
          </a:xfrm>
          <a:custGeom>
            <a:avLst/>
            <a:gdLst/>
            <a:ahLst/>
            <a:cxnLst/>
            <a:rect l="l" t="t" r="r" b="b"/>
            <a:pathLst>
              <a:path w="278764" h="368300">
                <a:moveTo>
                  <a:pt x="210023" y="352026"/>
                </a:moveTo>
                <a:lnTo>
                  <a:pt x="24969" y="352026"/>
                </a:lnTo>
                <a:lnTo>
                  <a:pt x="31446" y="352046"/>
                </a:lnTo>
                <a:lnTo>
                  <a:pt x="38708" y="352458"/>
                </a:lnTo>
                <a:lnTo>
                  <a:pt x="88969" y="360398"/>
                </a:lnTo>
                <a:lnTo>
                  <a:pt x="108527" y="364277"/>
                </a:lnTo>
                <a:lnTo>
                  <a:pt x="122084" y="366444"/>
                </a:lnTo>
                <a:lnTo>
                  <a:pt x="133927" y="367744"/>
                </a:lnTo>
                <a:lnTo>
                  <a:pt x="144074" y="368177"/>
                </a:lnTo>
                <a:lnTo>
                  <a:pt x="156690" y="367633"/>
                </a:lnTo>
                <a:lnTo>
                  <a:pt x="169114" y="366005"/>
                </a:lnTo>
                <a:lnTo>
                  <a:pt x="181425" y="363255"/>
                </a:lnTo>
                <a:lnTo>
                  <a:pt x="193703" y="359345"/>
                </a:lnTo>
                <a:lnTo>
                  <a:pt x="206122" y="354185"/>
                </a:lnTo>
                <a:lnTo>
                  <a:pt x="210023" y="352026"/>
                </a:lnTo>
                <a:close/>
              </a:path>
              <a:path w="278764" h="368300">
                <a:moveTo>
                  <a:pt x="178883" y="0"/>
                </a:moveTo>
                <a:lnTo>
                  <a:pt x="133394" y="10090"/>
                </a:lnTo>
                <a:lnTo>
                  <a:pt x="94360" y="30486"/>
                </a:lnTo>
                <a:lnTo>
                  <a:pt x="59543" y="61986"/>
                </a:lnTo>
                <a:lnTo>
                  <a:pt x="35472" y="95387"/>
                </a:lnTo>
                <a:lnTo>
                  <a:pt x="16920" y="133061"/>
                </a:lnTo>
                <a:lnTo>
                  <a:pt x="6268" y="181885"/>
                </a:lnTo>
                <a:lnTo>
                  <a:pt x="5838" y="194405"/>
                </a:lnTo>
                <a:lnTo>
                  <a:pt x="6899" y="206600"/>
                </a:lnTo>
                <a:lnTo>
                  <a:pt x="26599" y="254640"/>
                </a:lnTo>
                <a:lnTo>
                  <a:pt x="68066" y="283454"/>
                </a:lnTo>
                <a:lnTo>
                  <a:pt x="81782" y="286343"/>
                </a:lnTo>
                <a:lnTo>
                  <a:pt x="0" y="351017"/>
                </a:lnTo>
                <a:lnTo>
                  <a:pt x="4683" y="359562"/>
                </a:lnTo>
                <a:lnTo>
                  <a:pt x="10648" y="356266"/>
                </a:lnTo>
                <a:lnTo>
                  <a:pt x="15124" y="354185"/>
                </a:lnTo>
                <a:lnTo>
                  <a:pt x="21170" y="352450"/>
                </a:lnTo>
                <a:lnTo>
                  <a:pt x="24969" y="352026"/>
                </a:lnTo>
                <a:lnTo>
                  <a:pt x="210023" y="352026"/>
                </a:lnTo>
                <a:lnTo>
                  <a:pt x="216720" y="348320"/>
                </a:lnTo>
                <a:lnTo>
                  <a:pt x="225198" y="342321"/>
                </a:lnTo>
                <a:lnTo>
                  <a:pt x="175980" y="342321"/>
                </a:lnTo>
                <a:lnTo>
                  <a:pt x="167295" y="341954"/>
                </a:lnTo>
                <a:lnTo>
                  <a:pt x="157232" y="340988"/>
                </a:lnTo>
                <a:lnTo>
                  <a:pt x="145109" y="339286"/>
                </a:lnTo>
                <a:lnTo>
                  <a:pt x="130244" y="336708"/>
                </a:lnTo>
                <a:lnTo>
                  <a:pt x="99415" y="330747"/>
                </a:lnTo>
                <a:lnTo>
                  <a:pt x="91021" y="329414"/>
                </a:lnTo>
                <a:lnTo>
                  <a:pt x="49467" y="329414"/>
                </a:lnTo>
                <a:lnTo>
                  <a:pt x="101766" y="287419"/>
                </a:lnTo>
                <a:lnTo>
                  <a:pt x="106045" y="287285"/>
                </a:lnTo>
                <a:lnTo>
                  <a:pt x="118023" y="286294"/>
                </a:lnTo>
                <a:lnTo>
                  <a:pt x="129916" y="284356"/>
                </a:lnTo>
                <a:lnTo>
                  <a:pt x="141798" y="281426"/>
                </a:lnTo>
                <a:lnTo>
                  <a:pt x="153742" y="277454"/>
                </a:lnTo>
                <a:lnTo>
                  <a:pt x="163984" y="273163"/>
                </a:lnTo>
                <a:lnTo>
                  <a:pt x="100785" y="273163"/>
                </a:lnTo>
                <a:lnTo>
                  <a:pt x="88483" y="270795"/>
                </a:lnTo>
                <a:lnTo>
                  <a:pt x="57834" y="245130"/>
                </a:lnTo>
                <a:lnTo>
                  <a:pt x="46879" y="194405"/>
                </a:lnTo>
                <a:lnTo>
                  <a:pt x="47600" y="183529"/>
                </a:lnTo>
                <a:lnTo>
                  <a:pt x="58186" y="135360"/>
                </a:lnTo>
                <a:lnTo>
                  <a:pt x="74563" y="94710"/>
                </a:lnTo>
                <a:lnTo>
                  <a:pt x="101552" y="53310"/>
                </a:lnTo>
                <a:lnTo>
                  <a:pt x="130151" y="27710"/>
                </a:lnTo>
                <a:lnTo>
                  <a:pt x="177871" y="12841"/>
                </a:lnTo>
                <a:lnTo>
                  <a:pt x="234765" y="12841"/>
                </a:lnTo>
                <a:lnTo>
                  <a:pt x="229789" y="9636"/>
                </a:lnTo>
                <a:lnTo>
                  <a:pt x="219327" y="5389"/>
                </a:lnTo>
                <a:lnTo>
                  <a:pt x="207551" y="2363"/>
                </a:lnTo>
                <a:lnTo>
                  <a:pt x="194168" y="565"/>
                </a:lnTo>
                <a:lnTo>
                  <a:pt x="178883" y="0"/>
                </a:lnTo>
                <a:close/>
              </a:path>
              <a:path w="278764" h="368300">
                <a:moveTo>
                  <a:pt x="253808" y="312185"/>
                </a:moveTo>
                <a:lnTo>
                  <a:pt x="243988" y="312633"/>
                </a:lnTo>
                <a:lnTo>
                  <a:pt x="234818" y="321870"/>
                </a:lnTo>
                <a:lnTo>
                  <a:pt x="224964" y="329518"/>
                </a:lnTo>
                <a:lnTo>
                  <a:pt x="214038" y="335756"/>
                </a:lnTo>
                <a:lnTo>
                  <a:pt x="203222" y="339410"/>
                </a:lnTo>
                <a:lnTo>
                  <a:pt x="190657" y="341599"/>
                </a:lnTo>
                <a:lnTo>
                  <a:pt x="175980" y="342321"/>
                </a:lnTo>
                <a:lnTo>
                  <a:pt x="225198" y="342321"/>
                </a:lnTo>
                <a:lnTo>
                  <a:pt x="226844" y="341156"/>
                </a:lnTo>
                <a:lnTo>
                  <a:pt x="236400" y="332745"/>
                </a:lnTo>
                <a:lnTo>
                  <a:pt x="245388" y="323088"/>
                </a:lnTo>
                <a:lnTo>
                  <a:pt x="253808" y="312185"/>
                </a:lnTo>
                <a:close/>
              </a:path>
              <a:path w="278764" h="368300">
                <a:moveTo>
                  <a:pt x="79283" y="328337"/>
                </a:moveTo>
                <a:lnTo>
                  <a:pt x="65435" y="328337"/>
                </a:lnTo>
                <a:lnTo>
                  <a:pt x="57757" y="328695"/>
                </a:lnTo>
                <a:lnTo>
                  <a:pt x="49467" y="329414"/>
                </a:lnTo>
                <a:lnTo>
                  <a:pt x="91021" y="329414"/>
                </a:lnTo>
                <a:lnTo>
                  <a:pt x="85566" y="328710"/>
                </a:lnTo>
                <a:lnTo>
                  <a:pt x="79283" y="328337"/>
                </a:lnTo>
                <a:close/>
              </a:path>
              <a:path w="278764" h="368300">
                <a:moveTo>
                  <a:pt x="234765" y="12841"/>
                </a:moveTo>
                <a:lnTo>
                  <a:pt x="177871" y="12841"/>
                </a:lnTo>
                <a:lnTo>
                  <a:pt x="191728" y="14129"/>
                </a:lnTo>
                <a:lnTo>
                  <a:pt x="204075" y="18172"/>
                </a:lnTo>
                <a:lnTo>
                  <a:pt x="234056" y="57353"/>
                </a:lnTo>
                <a:lnTo>
                  <a:pt x="237630" y="83608"/>
                </a:lnTo>
                <a:lnTo>
                  <a:pt x="237224" y="94190"/>
                </a:lnTo>
                <a:lnTo>
                  <a:pt x="227948" y="141758"/>
                </a:lnTo>
                <a:lnTo>
                  <a:pt x="212571" y="182798"/>
                </a:lnTo>
                <a:lnTo>
                  <a:pt x="186508" y="225787"/>
                </a:lnTo>
                <a:lnTo>
                  <a:pt x="149980" y="260182"/>
                </a:lnTo>
                <a:lnTo>
                  <a:pt x="100785" y="273163"/>
                </a:lnTo>
                <a:lnTo>
                  <a:pt x="163984" y="273163"/>
                </a:lnTo>
                <a:lnTo>
                  <a:pt x="199611" y="252332"/>
                </a:lnTo>
                <a:lnTo>
                  <a:pt x="232991" y="217744"/>
                </a:lnTo>
                <a:lnTo>
                  <a:pt x="256892" y="180217"/>
                </a:lnTo>
                <a:lnTo>
                  <a:pt x="271518" y="143422"/>
                </a:lnTo>
                <a:lnTo>
                  <a:pt x="278584" y="95387"/>
                </a:lnTo>
                <a:lnTo>
                  <a:pt x="278576" y="94190"/>
                </a:lnTo>
                <a:lnTo>
                  <a:pt x="266051" y="45462"/>
                </a:lnTo>
                <a:lnTo>
                  <a:pt x="241928" y="17455"/>
                </a:lnTo>
                <a:lnTo>
                  <a:pt x="234765" y="128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39288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4" y="155055"/>
                </a:moveTo>
                <a:lnTo>
                  <a:pt x="10844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5" y="187308"/>
                </a:lnTo>
                <a:lnTo>
                  <a:pt x="31953" y="184316"/>
                </a:lnTo>
                <a:lnTo>
                  <a:pt x="44287" y="176178"/>
                </a:lnTo>
                <a:lnTo>
                  <a:pt x="50787" y="169815"/>
                </a:lnTo>
                <a:lnTo>
                  <a:pt x="54362" y="165823"/>
                </a:lnTo>
                <a:lnTo>
                  <a:pt x="34657" y="165823"/>
                </a:lnTo>
                <a:lnTo>
                  <a:pt x="32012" y="164320"/>
                </a:lnTo>
                <a:lnTo>
                  <a:pt x="23812" y="157142"/>
                </a:lnTo>
                <a:lnTo>
                  <a:pt x="19314" y="155055"/>
                </a:lnTo>
                <a:close/>
              </a:path>
              <a:path w="193039" h="187960">
                <a:moveTo>
                  <a:pt x="129052" y="117744"/>
                </a:moveTo>
                <a:lnTo>
                  <a:pt x="94913" y="117744"/>
                </a:lnTo>
                <a:lnTo>
                  <a:pt x="99123" y="136137"/>
                </a:lnTo>
                <a:lnTo>
                  <a:pt x="109988" y="175177"/>
                </a:lnTo>
                <a:lnTo>
                  <a:pt x="120248" y="187359"/>
                </a:lnTo>
                <a:lnTo>
                  <a:pt x="131106" y="186886"/>
                </a:lnTo>
                <a:lnTo>
                  <a:pt x="140062" y="182332"/>
                </a:lnTo>
                <a:lnTo>
                  <a:pt x="155148" y="170497"/>
                </a:lnTo>
                <a:lnTo>
                  <a:pt x="160656" y="164410"/>
                </a:lnTo>
                <a:lnTo>
                  <a:pt x="141225" y="164410"/>
                </a:lnTo>
                <a:lnTo>
                  <a:pt x="139534" y="163381"/>
                </a:lnTo>
                <a:lnTo>
                  <a:pt x="136141" y="159264"/>
                </a:lnTo>
                <a:lnTo>
                  <a:pt x="134058" y="152980"/>
                </a:lnTo>
                <a:lnTo>
                  <a:pt x="131588" y="142471"/>
                </a:lnTo>
                <a:lnTo>
                  <a:pt x="129052" y="117744"/>
                </a:lnTo>
                <a:close/>
              </a:path>
              <a:path w="193039" h="187960">
                <a:moveTo>
                  <a:pt x="97538" y="16151"/>
                </a:moveTo>
                <a:lnTo>
                  <a:pt x="51376" y="16151"/>
                </a:lnTo>
                <a:lnTo>
                  <a:pt x="58614" y="18007"/>
                </a:lnTo>
                <a:lnTo>
                  <a:pt x="68442" y="25433"/>
                </a:lnTo>
                <a:lnTo>
                  <a:pt x="83139" y="76414"/>
                </a:lnTo>
                <a:lnTo>
                  <a:pt x="86929" y="98252"/>
                </a:lnTo>
                <a:lnTo>
                  <a:pt x="82077" y="107098"/>
                </a:lnTo>
                <a:lnTo>
                  <a:pt x="56660" y="146748"/>
                </a:lnTo>
                <a:lnTo>
                  <a:pt x="38094" y="165823"/>
                </a:lnTo>
                <a:lnTo>
                  <a:pt x="54362" y="165823"/>
                </a:lnTo>
                <a:lnTo>
                  <a:pt x="57989" y="161775"/>
                </a:lnTo>
                <a:lnTo>
                  <a:pt x="65948" y="152303"/>
                </a:lnTo>
                <a:lnTo>
                  <a:pt x="74719" y="141644"/>
                </a:lnTo>
                <a:lnTo>
                  <a:pt x="84356" y="130043"/>
                </a:lnTo>
                <a:lnTo>
                  <a:pt x="94913" y="117744"/>
                </a:lnTo>
                <a:lnTo>
                  <a:pt x="129052" y="117744"/>
                </a:lnTo>
                <a:lnTo>
                  <a:pt x="123121" y="59911"/>
                </a:lnTo>
                <a:lnTo>
                  <a:pt x="125914" y="55716"/>
                </a:lnTo>
                <a:lnTo>
                  <a:pt x="110493" y="55716"/>
                </a:lnTo>
                <a:lnTo>
                  <a:pt x="106220" y="39214"/>
                </a:lnTo>
                <a:lnTo>
                  <a:pt x="102901" y="27825"/>
                </a:lnTo>
                <a:lnTo>
                  <a:pt x="100266" y="20667"/>
                </a:lnTo>
                <a:lnTo>
                  <a:pt x="97538" y="16151"/>
                </a:lnTo>
                <a:close/>
              </a:path>
              <a:path w="193039" h="187960">
                <a:moveTo>
                  <a:pt x="177921" y="139442"/>
                </a:moveTo>
                <a:lnTo>
                  <a:pt x="168327" y="140413"/>
                </a:lnTo>
                <a:lnTo>
                  <a:pt x="160956" y="151120"/>
                </a:lnTo>
                <a:lnTo>
                  <a:pt x="152480" y="159833"/>
                </a:lnTo>
                <a:lnTo>
                  <a:pt x="148841" y="162885"/>
                </a:lnTo>
                <a:lnTo>
                  <a:pt x="145651" y="164410"/>
                </a:lnTo>
                <a:lnTo>
                  <a:pt x="160656" y="164410"/>
                </a:lnTo>
                <a:lnTo>
                  <a:pt x="163595" y="161162"/>
                </a:lnTo>
                <a:lnTo>
                  <a:pt x="171186" y="150810"/>
                </a:lnTo>
                <a:lnTo>
                  <a:pt x="177921" y="139442"/>
                </a:lnTo>
                <a:close/>
              </a:path>
              <a:path w="193039" h="187960">
                <a:moveTo>
                  <a:pt x="179976" y="0"/>
                </a:moveTo>
                <a:lnTo>
                  <a:pt x="170395" y="0"/>
                </a:lnTo>
                <a:lnTo>
                  <a:pt x="166869" y="684"/>
                </a:lnTo>
                <a:lnTo>
                  <a:pt x="133794" y="26465"/>
                </a:lnTo>
                <a:lnTo>
                  <a:pt x="129145" y="33026"/>
                </a:lnTo>
                <a:lnTo>
                  <a:pt x="110493" y="55716"/>
                </a:lnTo>
                <a:lnTo>
                  <a:pt x="125914" y="55716"/>
                </a:lnTo>
                <a:lnTo>
                  <a:pt x="130844" y="48310"/>
                </a:lnTo>
                <a:lnTo>
                  <a:pt x="137963" y="39214"/>
                </a:lnTo>
                <a:lnTo>
                  <a:pt x="144477" y="32622"/>
                </a:lnTo>
                <a:lnTo>
                  <a:pt x="148857" y="28821"/>
                </a:lnTo>
                <a:lnTo>
                  <a:pt x="152637" y="26918"/>
                </a:lnTo>
                <a:lnTo>
                  <a:pt x="190243" y="26918"/>
                </a:lnTo>
                <a:lnTo>
                  <a:pt x="192024" y="25191"/>
                </a:lnTo>
                <a:lnTo>
                  <a:pt x="193018" y="21602"/>
                </a:lnTo>
                <a:lnTo>
                  <a:pt x="193018" y="11799"/>
                </a:lnTo>
                <a:lnTo>
                  <a:pt x="191321" y="7936"/>
                </a:lnTo>
                <a:lnTo>
                  <a:pt x="184537" y="1587"/>
                </a:lnTo>
                <a:lnTo>
                  <a:pt x="179976" y="0"/>
                </a:lnTo>
                <a:close/>
              </a:path>
              <a:path w="193039" h="187960">
                <a:moveTo>
                  <a:pt x="190243" y="26918"/>
                </a:moveTo>
                <a:lnTo>
                  <a:pt x="157939" y="26918"/>
                </a:lnTo>
                <a:lnTo>
                  <a:pt x="162118" y="28069"/>
                </a:lnTo>
                <a:lnTo>
                  <a:pt x="168351" y="30368"/>
                </a:lnTo>
                <a:lnTo>
                  <a:pt x="171530" y="31658"/>
                </a:lnTo>
                <a:lnTo>
                  <a:pt x="174511" y="32303"/>
                </a:lnTo>
                <a:lnTo>
                  <a:pt x="182072" y="32303"/>
                </a:lnTo>
                <a:lnTo>
                  <a:pt x="186317" y="30576"/>
                </a:lnTo>
                <a:lnTo>
                  <a:pt x="190243" y="26918"/>
                </a:lnTo>
                <a:close/>
              </a:path>
              <a:path w="193039" h="187960">
                <a:moveTo>
                  <a:pt x="85422" y="0"/>
                </a:moveTo>
                <a:lnTo>
                  <a:pt x="31271" y="9691"/>
                </a:lnTo>
                <a:lnTo>
                  <a:pt x="31271" y="16555"/>
                </a:lnTo>
                <a:lnTo>
                  <a:pt x="35257" y="16286"/>
                </a:lnTo>
                <a:lnTo>
                  <a:pt x="38774" y="16151"/>
                </a:lnTo>
                <a:lnTo>
                  <a:pt x="97538" y="16151"/>
                </a:lnTo>
                <a:lnTo>
                  <a:pt x="94022" y="10330"/>
                </a:lnTo>
                <a:lnTo>
                  <a:pt x="85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79157" y="3852206"/>
            <a:ext cx="263525" cy="287655"/>
          </a:xfrm>
          <a:custGeom>
            <a:avLst/>
            <a:gdLst/>
            <a:ahLst/>
            <a:cxnLst/>
            <a:rect l="l" t="t" r="r" b="b"/>
            <a:pathLst>
              <a:path w="263525" h="287654">
                <a:moveTo>
                  <a:pt x="167385" y="167"/>
                </a:moveTo>
                <a:lnTo>
                  <a:pt x="121208" y="10035"/>
                </a:lnTo>
                <a:lnTo>
                  <a:pt x="82021" y="29170"/>
                </a:lnTo>
                <a:lnTo>
                  <a:pt x="44777" y="61906"/>
                </a:lnTo>
                <a:lnTo>
                  <a:pt x="21783" y="95255"/>
                </a:lnTo>
                <a:lnTo>
                  <a:pt x="7097" y="130774"/>
                </a:lnTo>
                <a:lnTo>
                  <a:pt x="0" y="181381"/>
                </a:lnTo>
                <a:lnTo>
                  <a:pt x="788" y="192534"/>
                </a:lnTo>
                <a:lnTo>
                  <a:pt x="18748" y="242509"/>
                </a:lnTo>
                <a:lnTo>
                  <a:pt x="58421" y="276206"/>
                </a:lnTo>
                <a:lnTo>
                  <a:pt x="106103" y="286872"/>
                </a:lnTo>
                <a:lnTo>
                  <a:pt x="122364" y="287184"/>
                </a:lnTo>
                <a:lnTo>
                  <a:pt x="134755" y="285818"/>
                </a:lnTo>
                <a:lnTo>
                  <a:pt x="146827" y="283259"/>
                </a:lnTo>
                <a:lnTo>
                  <a:pt x="158759" y="279392"/>
                </a:lnTo>
                <a:lnTo>
                  <a:pt x="170732" y="274098"/>
                </a:lnTo>
                <a:lnTo>
                  <a:pt x="178551" y="269713"/>
                </a:lnTo>
                <a:lnTo>
                  <a:pt x="114442" y="269713"/>
                </a:lnTo>
                <a:lnTo>
                  <a:pt x="102603" y="267580"/>
                </a:lnTo>
                <a:lnTo>
                  <a:pt x="68985" y="249378"/>
                </a:lnTo>
                <a:lnTo>
                  <a:pt x="47017" y="218043"/>
                </a:lnTo>
                <a:lnTo>
                  <a:pt x="41086" y="175165"/>
                </a:lnTo>
                <a:lnTo>
                  <a:pt x="41933" y="163254"/>
                </a:lnTo>
                <a:lnTo>
                  <a:pt x="53798" y="113753"/>
                </a:lnTo>
                <a:lnTo>
                  <a:pt x="71402" y="77205"/>
                </a:lnTo>
                <a:lnTo>
                  <a:pt x="104177" y="39000"/>
                </a:lnTo>
                <a:lnTo>
                  <a:pt x="148903" y="15815"/>
                </a:lnTo>
                <a:lnTo>
                  <a:pt x="175301" y="12919"/>
                </a:lnTo>
                <a:lnTo>
                  <a:pt x="227642" y="12919"/>
                </a:lnTo>
                <a:lnTo>
                  <a:pt x="226459" y="12606"/>
                </a:lnTo>
                <a:lnTo>
                  <a:pt x="217353" y="9107"/>
                </a:lnTo>
                <a:lnTo>
                  <a:pt x="205622" y="5126"/>
                </a:lnTo>
                <a:lnTo>
                  <a:pt x="193774" y="2299"/>
                </a:lnTo>
                <a:lnTo>
                  <a:pt x="181224" y="642"/>
                </a:lnTo>
                <a:lnTo>
                  <a:pt x="167385" y="167"/>
                </a:lnTo>
                <a:close/>
              </a:path>
              <a:path w="263525" h="287654">
                <a:moveTo>
                  <a:pt x="226419" y="219661"/>
                </a:moveTo>
                <a:lnTo>
                  <a:pt x="215727" y="221151"/>
                </a:lnTo>
                <a:lnTo>
                  <a:pt x="208115" y="230564"/>
                </a:lnTo>
                <a:lnTo>
                  <a:pt x="199826" y="239181"/>
                </a:lnTo>
                <a:lnTo>
                  <a:pt x="167087" y="262119"/>
                </a:lnTo>
                <a:lnTo>
                  <a:pt x="114442" y="269713"/>
                </a:lnTo>
                <a:lnTo>
                  <a:pt x="178551" y="269713"/>
                </a:lnTo>
                <a:lnTo>
                  <a:pt x="209946" y="242223"/>
                </a:lnTo>
                <a:lnTo>
                  <a:pt x="218337" y="231529"/>
                </a:lnTo>
                <a:lnTo>
                  <a:pt x="226419" y="219661"/>
                </a:lnTo>
                <a:close/>
              </a:path>
              <a:path w="263525" h="287654">
                <a:moveTo>
                  <a:pt x="227642" y="12919"/>
                </a:moveTo>
                <a:lnTo>
                  <a:pt x="184377" y="12919"/>
                </a:lnTo>
                <a:lnTo>
                  <a:pt x="192641" y="14237"/>
                </a:lnTo>
                <a:lnTo>
                  <a:pt x="207546" y="19509"/>
                </a:lnTo>
                <a:lnTo>
                  <a:pt x="231991" y="50680"/>
                </a:lnTo>
                <a:lnTo>
                  <a:pt x="235047" y="88294"/>
                </a:lnTo>
                <a:lnTo>
                  <a:pt x="242594" y="88294"/>
                </a:lnTo>
                <a:lnTo>
                  <a:pt x="259834" y="13997"/>
                </a:lnTo>
                <a:lnTo>
                  <a:pt x="231709" y="13997"/>
                </a:lnTo>
                <a:lnTo>
                  <a:pt x="227642" y="12919"/>
                </a:lnTo>
                <a:close/>
              </a:path>
              <a:path w="263525" h="287654">
                <a:moveTo>
                  <a:pt x="263082" y="0"/>
                </a:moveTo>
                <a:lnTo>
                  <a:pt x="255534" y="0"/>
                </a:lnTo>
                <a:lnTo>
                  <a:pt x="249884" y="6549"/>
                </a:lnTo>
                <a:lnTo>
                  <a:pt x="245845" y="10520"/>
                </a:lnTo>
                <a:lnTo>
                  <a:pt x="240994" y="13301"/>
                </a:lnTo>
                <a:lnTo>
                  <a:pt x="238168" y="13997"/>
                </a:lnTo>
                <a:lnTo>
                  <a:pt x="259834" y="13997"/>
                </a:lnTo>
                <a:lnTo>
                  <a:pt x="263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04675" y="3954496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60" h="179070">
                <a:moveTo>
                  <a:pt x="153763" y="26920"/>
                </a:moveTo>
                <a:lnTo>
                  <a:pt x="140180" y="26920"/>
                </a:lnTo>
                <a:lnTo>
                  <a:pt x="0" y="171207"/>
                </a:lnTo>
                <a:lnTo>
                  <a:pt x="0" y="178744"/>
                </a:lnTo>
                <a:lnTo>
                  <a:pt x="132210" y="178744"/>
                </a:lnTo>
                <a:lnTo>
                  <a:pt x="141214" y="149672"/>
                </a:lnTo>
                <a:lnTo>
                  <a:pt x="34505" y="149672"/>
                </a:lnTo>
                <a:lnTo>
                  <a:pt x="153763" y="26920"/>
                </a:lnTo>
                <a:close/>
              </a:path>
              <a:path w="175260" h="179070">
                <a:moveTo>
                  <a:pt x="149884" y="121676"/>
                </a:moveTo>
                <a:lnTo>
                  <a:pt x="142336" y="121676"/>
                </a:lnTo>
                <a:lnTo>
                  <a:pt x="138450" y="131008"/>
                </a:lnTo>
                <a:lnTo>
                  <a:pt x="134931" y="137457"/>
                </a:lnTo>
                <a:lnTo>
                  <a:pt x="94891" y="149672"/>
                </a:lnTo>
                <a:lnTo>
                  <a:pt x="141214" y="149672"/>
                </a:lnTo>
                <a:lnTo>
                  <a:pt x="149884" y="121676"/>
                </a:lnTo>
                <a:close/>
              </a:path>
              <a:path w="175260" h="179070">
                <a:moveTo>
                  <a:pt x="174685" y="0"/>
                </a:moveTo>
                <a:lnTo>
                  <a:pt x="47242" y="0"/>
                </a:lnTo>
                <a:lnTo>
                  <a:pt x="30192" y="50609"/>
                </a:lnTo>
                <a:lnTo>
                  <a:pt x="37740" y="50609"/>
                </a:lnTo>
                <a:lnTo>
                  <a:pt x="41682" y="42903"/>
                </a:lnTo>
                <a:lnTo>
                  <a:pt x="45524" y="37387"/>
                </a:lnTo>
                <a:lnTo>
                  <a:pt x="53004" y="30736"/>
                </a:lnTo>
                <a:lnTo>
                  <a:pt x="56779" y="28680"/>
                </a:lnTo>
                <a:lnTo>
                  <a:pt x="60586" y="27895"/>
                </a:lnTo>
                <a:lnTo>
                  <a:pt x="63171" y="27245"/>
                </a:lnTo>
                <a:lnTo>
                  <a:pt x="70651" y="26920"/>
                </a:lnTo>
                <a:lnTo>
                  <a:pt x="153763" y="26920"/>
                </a:lnTo>
                <a:lnTo>
                  <a:pt x="174685" y="5384"/>
                </a:lnTo>
                <a:lnTo>
                  <a:pt x="1746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34328" y="3858663"/>
            <a:ext cx="325120" cy="281305"/>
          </a:xfrm>
          <a:custGeom>
            <a:avLst/>
            <a:gdLst/>
            <a:ahLst/>
            <a:cxnLst/>
            <a:rect l="l" t="t" r="r" b="b"/>
            <a:pathLst>
              <a:path w="325120" h="281304">
                <a:moveTo>
                  <a:pt x="151509" y="49869"/>
                </a:moveTo>
                <a:lnTo>
                  <a:pt x="114621" y="49869"/>
                </a:lnTo>
                <a:lnTo>
                  <a:pt x="204356" y="281038"/>
                </a:lnTo>
                <a:lnTo>
                  <a:pt x="210118" y="281038"/>
                </a:lnTo>
                <a:lnTo>
                  <a:pt x="230194" y="211032"/>
                </a:lnTo>
                <a:lnTo>
                  <a:pt x="214095" y="211032"/>
                </a:lnTo>
                <a:lnTo>
                  <a:pt x="151509" y="49869"/>
                </a:lnTo>
                <a:close/>
              </a:path>
              <a:path w="325120" h="281304">
                <a:moveTo>
                  <a:pt x="132143" y="0"/>
                </a:moveTo>
                <a:lnTo>
                  <a:pt x="63131" y="0"/>
                </a:lnTo>
                <a:lnTo>
                  <a:pt x="64926" y="7722"/>
                </a:lnTo>
                <a:lnTo>
                  <a:pt x="78905" y="9480"/>
                </a:lnTo>
                <a:lnTo>
                  <a:pt x="88910" y="12854"/>
                </a:lnTo>
                <a:lnTo>
                  <a:pt x="94908" y="15984"/>
                </a:lnTo>
                <a:lnTo>
                  <a:pt x="100535" y="21715"/>
                </a:lnTo>
                <a:lnTo>
                  <a:pt x="105792" y="30049"/>
                </a:lnTo>
                <a:lnTo>
                  <a:pt x="46408" y="235274"/>
                </a:lnTo>
                <a:lnTo>
                  <a:pt x="20825" y="265941"/>
                </a:lnTo>
                <a:lnTo>
                  <a:pt x="2830" y="267040"/>
                </a:lnTo>
                <a:lnTo>
                  <a:pt x="0" y="274577"/>
                </a:lnTo>
                <a:lnTo>
                  <a:pt x="86702" y="274577"/>
                </a:lnTo>
                <a:lnTo>
                  <a:pt x="88724" y="267040"/>
                </a:lnTo>
                <a:lnTo>
                  <a:pt x="76324" y="266099"/>
                </a:lnTo>
                <a:lnTo>
                  <a:pt x="68473" y="264317"/>
                </a:lnTo>
                <a:lnTo>
                  <a:pt x="61868" y="259080"/>
                </a:lnTo>
                <a:lnTo>
                  <a:pt x="60217" y="255212"/>
                </a:lnTo>
                <a:lnTo>
                  <a:pt x="60351" y="246649"/>
                </a:lnTo>
                <a:lnTo>
                  <a:pt x="62043" y="235171"/>
                </a:lnTo>
                <a:lnTo>
                  <a:pt x="65676" y="220470"/>
                </a:lnTo>
                <a:lnTo>
                  <a:pt x="114621" y="49869"/>
                </a:lnTo>
                <a:lnTo>
                  <a:pt x="151509" y="49869"/>
                </a:lnTo>
                <a:lnTo>
                  <a:pt x="132143" y="0"/>
                </a:lnTo>
                <a:close/>
              </a:path>
              <a:path w="325120" h="281304">
                <a:moveTo>
                  <a:pt x="324959" y="0"/>
                </a:moveTo>
                <a:lnTo>
                  <a:pt x="236975" y="0"/>
                </a:lnTo>
                <a:lnTo>
                  <a:pt x="234753" y="7538"/>
                </a:lnTo>
                <a:lnTo>
                  <a:pt x="236504" y="7672"/>
                </a:lnTo>
                <a:lnTo>
                  <a:pt x="249375" y="7740"/>
                </a:lnTo>
                <a:lnTo>
                  <a:pt x="255913" y="9144"/>
                </a:lnTo>
                <a:lnTo>
                  <a:pt x="262924" y="14763"/>
                </a:lnTo>
                <a:lnTo>
                  <a:pt x="264675" y="18647"/>
                </a:lnTo>
                <a:lnTo>
                  <a:pt x="264487" y="27852"/>
                </a:lnTo>
                <a:lnTo>
                  <a:pt x="262697" y="39520"/>
                </a:lnTo>
                <a:lnTo>
                  <a:pt x="259013" y="54142"/>
                </a:lnTo>
                <a:lnTo>
                  <a:pt x="214095" y="211032"/>
                </a:lnTo>
                <a:lnTo>
                  <a:pt x="230194" y="211032"/>
                </a:lnTo>
                <a:lnTo>
                  <a:pt x="278660" y="42021"/>
                </a:lnTo>
                <a:lnTo>
                  <a:pt x="306561" y="8351"/>
                </a:lnTo>
                <a:lnTo>
                  <a:pt x="313367" y="7402"/>
                </a:lnTo>
                <a:lnTo>
                  <a:pt x="322576" y="7402"/>
                </a:lnTo>
                <a:lnTo>
                  <a:pt x="324959" y="0"/>
                </a:lnTo>
                <a:close/>
              </a:path>
              <a:path w="325120" h="281304">
                <a:moveTo>
                  <a:pt x="322576" y="7402"/>
                </a:moveTo>
                <a:lnTo>
                  <a:pt x="313367" y="7402"/>
                </a:lnTo>
                <a:lnTo>
                  <a:pt x="322533" y="7538"/>
                </a:lnTo>
                <a:lnTo>
                  <a:pt x="322576" y="7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51394" y="3950192"/>
            <a:ext cx="193040" cy="187960"/>
          </a:xfrm>
          <a:custGeom>
            <a:avLst/>
            <a:gdLst/>
            <a:ahLst/>
            <a:cxnLst/>
            <a:rect l="l" t="t" r="r" b="b"/>
            <a:pathLst>
              <a:path w="193039" h="187960">
                <a:moveTo>
                  <a:pt x="19314" y="155055"/>
                </a:moveTo>
                <a:lnTo>
                  <a:pt x="10845" y="155055"/>
                </a:lnTo>
                <a:lnTo>
                  <a:pt x="7273" y="156490"/>
                </a:lnTo>
                <a:lnTo>
                  <a:pt x="1454" y="162234"/>
                </a:lnTo>
                <a:lnTo>
                  <a:pt x="0" y="165823"/>
                </a:lnTo>
                <a:lnTo>
                  <a:pt x="87" y="175177"/>
                </a:lnTo>
                <a:lnTo>
                  <a:pt x="1595" y="178817"/>
                </a:lnTo>
                <a:lnTo>
                  <a:pt x="4785" y="181688"/>
                </a:lnTo>
                <a:lnTo>
                  <a:pt x="9177" y="185469"/>
                </a:lnTo>
                <a:lnTo>
                  <a:pt x="14029" y="187359"/>
                </a:lnTo>
                <a:lnTo>
                  <a:pt x="20955" y="187308"/>
                </a:lnTo>
                <a:lnTo>
                  <a:pt x="31953" y="184316"/>
                </a:lnTo>
                <a:lnTo>
                  <a:pt x="44287" y="176179"/>
                </a:lnTo>
                <a:lnTo>
                  <a:pt x="50786" y="169815"/>
                </a:lnTo>
                <a:lnTo>
                  <a:pt x="54362" y="165823"/>
                </a:lnTo>
                <a:lnTo>
                  <a:pt x="34658" y="165823"/>
                </a:lnTo>
                <a:lnTo>
                  <a:pt x="32012" y="164320"/>
                </a:lnTo>
                <a:lnTo>
                  <a:pt x="23812" y="157142"/>
                </a:lnTo>
                <a:lnTo>
                  <a:pt x="19314" y="155055"/>
                </a:lnTo>
                <a:close/>
              </a:path>
              <a:path w="193039" h="187960">
                <a:moveTo>
                  <a:pt x="129052" y="117745"/>
                </a:moveTo>
                <a:lnTo>
                  <a:pt x="94912" y="117745"/>
                </a:lnTo>
                <a:lnTo>
                  <a:pt x="99122" y="136138"/>
                </a:lnTo>
                <a:lnTo>
                  <a:pt x="109988" y="175177"/>
                </a:lnTo>
                <a:lnTo>
                  <a:pt x="120248" y="187359"/>
                </a:lnTo>
                <a:lnTo>
                  <a:pt x="131106" y="186886"/>
                </a:lnTo>
                <a:lnTo>
                  <a:pt x="140062" y="182332"/>
                </a:lnTo>
                <a:lnTo>
                  <a:pt x="155148" y="170497"/>
                </a:lnTo>
                <a:lnTo>
                  <a:pt x="160656" y="164410"/>
                </a:lnTo>
                <a:lnTo>
                  <a:pt x="141225" y="164410"/>
                </a:lnTo>
                <a:lnTo>
                  <a:pt x="139534" y="163381"/>
                </a:lnTo>
                <a:lnTo>
                  <a:pt x="136142" y="159264"/>
                </a:lnTo>
                <a:lnTo>
                  <a:pt x="134058" y="152980"/>
                </a:lnTo>
                <a:lnTo>
                  <a:pt x="131588" y="142471"/>
                </a:lnTo>
                <a:lnTo>
                  <a:pt x="129052" y="117745"/>
                </a:lnTo>
                <a:close/>
              </a:path>
              <a:path w="193039" h="187960">
                <a:moveTo>
                  <a:pt x="97539" y="16151"/>
                </a:moveTo>
                <a:lnTo>
                  <a:pt x="51377" y="16151"/>
                </a:lnTo>
                <a:lnTo>
                  <a:pt x="58614" y="18007"/>
                </a:lnTo>
                <a:lnTo>
                  <a:pt x="68442" y="25433"/>
                </a:lnTo>
                <a:lnTo>
                  <a:pt x="83140" y="76414"/>
                </a:lnTo>
                <a:lnTo>
                  <a:pt x="86928" y="98253"/>
                </a:lnTo>
                <a:lnTo>
                  <a:pt x="82077" y="107098"/>
                </a:lnTo>
                <a:lnTo>
                  <a:pt x="56660" y="146748"/>
                </a:lnTo>
                <a:lnTo>
                  <a:pt x="38094" y="165823"/>
                </a:lnTo>
                <a:lnTo>
                  <a:pt x="54362" y="165823"/>
                </a:lnTo>
                <a:lnTo>
                  <a:pt x="57988" y="161775"/>
                </a:lnTo>
                <a:lnTo>
                  <a:pt x="65948" y="152303"/>
                </a:lnTo>
                <a:lnTo>
                  <a:pt x="74718" y="141644"/>
                </a:lnTo>
                <a:lnTo>
                  <a:pt x="84355" y="130043"/>
                </a:lnTo>
                <a:lnTo>
                  <a:pt x="94912" y="117745"/>
                </a:lnTo>
                <a:lnTo>
                  <a:pt x="129052" y="117745"/>
                </a:lnTo>
                <a:lnTo>
                  <a:pt x="123121" y="59912"/>
                </a:lnTo>
                <a:lnTo>
                  <a:pt x="125914" y="55715"/>
                </a:lnTo>
                <a:lnTo>
                  <a:pt x="110493" y="55715"/>
                </a:lnTo>
                <a:lnTo>
                  <a:pt x="106221" y="39214"/>
                </a:lnTo>
                <a:lnTo>
                  <a:pt x="102902" y="27825"/>
                </a:lnTo>
                <a:lnTo>
                  <a:pt x="100267" y="20667"/>
                </a:lnTo>
                <a:lnTo>
                  <a:pt x="97539" y="16151"/>
                </a:lnTo>
                <a:close/>
              </a:path>
              <a:path w="193039" h="187960">
                <a:moveTo>
                  <a:pt x="177921" y="139442"/>
                </a:moveTo>
                <a:lnTo>
                  <a:pt x="168327" y="140413"/>
                </a:lnTo>
                <a:lnTo>
                  <a:pt x="160956" y="151120"/>
                </a:lnTo>
                <a:lnTo>
                  <a:pt x="152480" y="159833"/>
                </a:lnTo>
                <a:lnTo>
                  <a:pt x="148841" y="162885"/>
                </a:lnTo>
                <a:lnTo>
                  <a:pt x="145651" y="164410"/>
                </a:lnTo>
                <a:lnTo>
                  <a:pt x="160656" y="164410"/>
                </a:lnTo>
                <a:lnTo>
                  <a:pt x="163595" y="161162"/>
                </a:lnTo>
                <a:lnTo>
                  <a:pt x="171186" y="150810"/>
                </a:lnTo>
                <a:lnTo>
                  <a:pt x="177921" y="139442"/>
                </a:lnTo>
                <a:close/>
              </a:path>
              <a:path w="193039" h="187960">
                <a:moveTo>
                  <a:pt x="179976" y="0"/>
                </a:moveTo>
                <a:lnTo>
                  <a:pt x="170395" y="0"/>
                </a:lnTo>
                <a:lnTo>
                  <a:pt x="166869" y="684"/>
                </a:lnTo>
                <a:lnTo>
                  <a:pt x="133795" y="26465"/>
                </a:lnTo>
                <a:lnTo>
                  <a:pt x="129145" y="33026"/>
                </a:lnTo>
                <a:lnTo>
                  <a:pt x="110493" y="55715"/>
                </a:lnTo>
                <a:lnTo>
                  <a:pt x="125914" y="55715"/>
                </a:lnTo>
                <a:lnTo>
                  <a:pt x="130844" y="48310"/>
                </a:lnTo>
                <a:lnTo>
                  <a:pt x="137963" y="39214"/>
                </a:lnTo>
                <a:lnTo>
                  <a:pt x="144476" y="32622"/>
                </a:lnTo>
                <a:lnTo>
                  <a:pt x="148857" y="28821"/>
                </a:lnTo>
                <a:lnTo>
                  <a:pt x="152637" y="26918"/>
                </a:lnTo>
                <a:lnTo>
                  <a:pt x="190243" y="26918"/>
                </a:lnTo>
                <a:lnTo>
                  <a:pt x="192024" y="25191"/>
                </a:lnTo>
                <a:lnTo>
                  <a:pt x="193018" y="21602"/>
                </a:lnTo>
                <a:lnTo>
                  <a:pt x="193018" y="11799"/>
                </a:lnTo>
                <a:lnTo>
                  <a:pt x="191321" y="7936"/>
                </a:lnTo>
                <a:lnTo>
                  <a:pt x="184537" y="1587"/>
                </a:lnTo>
                <a:lnTo>
                  <a:pt x="179976" y="0"/>
                </a:lnTo>
                <a:close/>
              </a:path>
              <a:path w="193039" h="187960">
                <a:moveTo>
                  <a:pt x="190243" y="26918"/>
                </a:moveTo>
                <a:lnTo>
                  <a:pt x="157939" y="26918"/>
                </a:lnTo>
                <a:lnTo>
                  <a:pt x="162116" y="28069"/>
                </a:lnTo>
                <a:lnTo>
                  <a:pt x="168351" y="30368"/>
                </a:lnTo>
                <a:lnTo>
                  <a:pt x="171530" y="31658"/>
                </a:lnTo>
                <a:lnTo>
                  <a:pt x="174511" y="32303"/>
                </a:lnTo>
                <a:lnTo>
                  <a:pt x="182072" y="32303"/>
                </a:lnTo>
                <a:lnTo>
                  <a:pt x="186317" y="30576"/>
                </a:lnTo>
                <a:lnTo>
                  <a:pt x="190243" y="26918"/>
                </a:lnTo>
                <a:close/>
              </a:path>
              <a:path w="193039" h="187960">
                <a:moveTo>
                  <a:pt x="85422" y="0"/>
                </a:moveTo>
                <a:lnTo>
                  <a:pt x="31271" y="9691"/>
                </a:lnTo>
                <a:lnTo>
                  <a:pt x="31271" y="16555"/>
                </a:lnTo>
                <a:lnTo>
                  <a:pt x="35259" y="16286"/>
                </a:lnTo>
                <a:lnTo>
                  <a:pt x="38774" y="16151"/>
                </a:lnTo>
                <a:lnTo>
                  <a:pt x="97539" y="16151"/>
                </a:lnTo>
                <a:lnTo>
                  <a:pt x="94021" y="10329"/>
                </a:lnTo>
                <a:lnTo>
                  <a:pt x="85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06845" y="3954496"/>
            <a:ext cx="175260" cy="179070"/>
          </a:xfrm>
          <a:custGeom>
            <a:avLst/>
            <a:gdLst/>
            <a:ahLst/>
            <a:cxnLst/>
            <a:rect l="l" t="t" r="r" b="b"/>
            <a:pathLst>
              <a:path w="175260" h="179070">
                <a:moveTo>
                  <a:pt x="153764" y="26920"/>
                </a:moveTo>
                <a:lnTo>
                  <a:pt x="140181" y="26920"/>
                </a:lnTo>
                <a:lnTo>
                  <a:pt x="0" y="171207"/>
                </a:lnTo>
                <a:lnTo>
                  <a:pt x="0" y="178744"/>
                </a:lnTo>
                <a:lnTo>
                  <a:pt x="132212" y="178744"/>
                </a:lnTo>
                <a:lnTo>
                  <a:pt x="141215" y="149672"/>
                </a:lnTo>
                <a:lnTo>
                  <a:pt x="34505" y="149672"/>
                </a:lnTo>
                <a:lnTo>
                  <a:pt x="153764" y="26920"/>
                </a:lnTo>
                <a:close/>
              </a:path>
              <a:path w="175260" h="179070">
                <a:moveTo>
                  <a:pt x="149885" y="121676"/>
                </a:moveTo>
                <a:lnTo>
                  <a:pt x="142337" y="121676"/>
                </a:lnTo>
                <a:lnTo>
                  <a:pt x="138451" y="131008"/>
                </a:lnTo>
                <a:lnTo>
                  <a:pt x="134932" y="137457"/>
                </a:lnTo>
                <a:lnTo>
                  <a:pt x="94891" y="149672"/>
                </a:lnTo>
                <a:lnTo>
                  <a:pt x="141215" y="149672"/>
                </a:lnTo>
                <a:lnTo>
                  <a:pt x="149885" y="121676"/>
                </a:lnTo>
                <a:close/>
              </a:path>
              <a:path w="175260" h="179070">
                <a:moveTo>
                  <a:pt x="174687" y="0"/>
                </a:moveTo>
                <a:lnTo>
                  <a:pt x="47243" y="0"/>
                </a:lnTo>
                <a:lnTo>
                  <a:pt x="30192" y="50609"/>
                </a:lnTo>
                <a:lnTo>
                  <a:pt x="37741" y="50609"/>
                </a:lnTo>
                <a:lnTo>
                  <a:pt x="41683" y="42903"/>
                </a:lnTo>
                <a:lnTo>
                  <a:pt x="45525" y="37387"/>
                </a:lnTo>
                <a:lnTo>
                  <a:pt x="53005" y="30736"/>
                </a:lnTo>
                <a:lnTo>
                  <a:pt x="56780" y="28680"/>
                </a:lnTo>
                <a:lnTo>
                  <a:pt x="60587" y="27895"/>
                </a:lnTo>
                <a:lnTo>
                  <a:pt x="63171" y="27245"/>
                </a:lnTo>
                <a:lnTo>
                  <a:pt x="70652" y="26920"/>
                </a:lnTo>
                <a:lnTo>
                  <a:pt x="153764" y="26920"/>
                </a:lnTo>
                <a:lnTo>
                  <a:pt x="174687" y="5384"/>
                </a:lnTo>
                <a:lnTo>
                  <a:pt x="17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6591" y="3950190"/>
            <a:ext cx="240665" cy="271780"/>
          </a:xfrm>
          <a:custGeom>
            <a:avLst/>
            <a:gdLst/>
            <a:ahLst/>
            <a:cxnLst/>
            <a:rect l="l" t="t" r="r" b="b"/>
            <a:pathLst>
              <a:path w="240665" h="271779">
                <a:moveTo>
                  <a:pt x="131527" y="16892"/>
                </a:moveTo>
                <a:lnTo>
                  <a:pt x="88252" y="16892"/>
                </a:lnTo>
                <a:lnTo>
                  <a:pt x="91377" y="17909"/>
                </a:lnTo>
                <a:lnTo>
                  <a:pt x="95523" y="21981"/>
                </a:lnTo>
                <a:lnTo>
                  <a:pt x="96559" y="24838"/>
                </a:lnTo>
                <a:lnTo>
                  <a:pt x="96505" y="31474"/>
                </a:lnTo>
                <a:lnTo>
                  <a:pt x="95008" y="38237"/>
                </a:lnTo>
                <a:lnTo>
                  <a:pt x="37436" y="238363"/>
                </a:lnTo>
                <a:lnTo>
                  <a:pt x="2020" y="263809"/>
                </a:lnTo>
                <a:lnTo>
                  <a:pt x="0" y="271346"/>
                </a:lnTo>
                <a:lnTo>
                  <a:pt x="94975" y="271346"/>
                </a:lnTo>
                <a:lnTo>
                  <a:pt x="96794" y="263809"/>
                </a:lnTo>
                <a:lnTo>
                  <a:pt x="86415" y="263809"/>
                </a:lnTo>
                <a:lnTo>
                  <a:pt x="79474" y="263237"/>
                </a:lnTo>
                <a:lnTo>
                  <a:pt x="72464" y="260949"/>
                </a:lnTo>
                <a:lnTo>
                  <a:pt x="69937" y="259334"/>
                </a:lnTo>
                <a:lnTo>
                  <a:pt x="66837" y="255162"/>
                </a:lnTo>
                <a:lnTo>
                  <a:pt x="66062" y="252638"/>
                </a:lnTo>
                <a:lnTo>
                  <a:pt x="66062" y="246593"/>
                </a:lnTo>
                <a:lnTo>
                  <a:pt x="67544" y="239936"/>
                </a:lnTo>
                <a:lnTo>
                  <a:pt x="70510" y="229706"/>
                </a:lnTo>
                <a:lnTo>
                  <a:pt x="85421" y="177667"/>
                </a:lnTo>
                <a:lnTo>
                  <a:pt x="161650" y="177667"/>
                </a:lnTo>
                <a:lnTo>
                  <a:pt x="164136" y="176489"/>
                </a:lnTo>
                <a:lnTo>
                  <a:pt x="128269" y="176489"/>
                </a:lnTo>
                <a:lnTo>
                  <a:pt x="111087" y="176090"/>
                </a:lnTo>
                <a:lnTo>
                  <a:pt x="99442" y="170993"/>
                </a:lnTo>
                <a:lnTo>
                  <a:pt x="89819" y="162374"/>
                </a:lnTo>
                <a:lnTo>
                  <a:pt x="107341" y="101250"/>
                </a:lnTo>
                <a:lnTo>
                  <a:pt x="122682" y="66181"/>
                </a:lnTo>
                <a:lnTo>
                  <a:pt x="136733" y="46520"/>
                </a:lnTo>
                <a:lnTo>
                  <a:pt x="123028" y="46520"/>
                </a:lnTo>
                <a:lnTo>
                  <a:pt x="131527" y="16892"/>
                </a:lnTo>
                <a:close/>
              </a:path>
              <a:path w="240665" h="271779">
                <a:moveTo>
                  <a:pt x="161650" y="177667"/>
                </a:moveTo>
                <a:lnTo>
                  <a:pt x="85421" y="177667"/>
                </a:lnTo>
                <a:lnTo>
                  <a:pt x="91892" y="181291"/>
                </a:lnTo>
                <a:lnTo>
                  <a:pt x="97721" y="183812"/>
                </a:lnTo>
                <a:lnTo>
                  <a:pt x="104755" y="185692"/>
                </a:lnTo>
                <a:lnTo>
                  <a:pt x="114169" y="186840"/>
                </a:lnTo>
                <a:lnTo>
                  <a:pt x="131497" y="186769"/>
                </a:lnTo>
                <a:lnTo>
                  <a:pt x="143192" y="184675"/>
                </a:lnTo>
                <a:lnTo>
                  <a:pt x="154569" y="181022"/>
                </a:lnTo>
                <a:lnTo>
                  <a:pt x="161650" y="177667"/>
                </a:lnTo>
                <a:close/>
              </a:path>
              <a:path w="240665" h="271779">
                <a:moveTo>
                  <a:pt x="229405" y="17228"/>
                </a:moveTo>
                <a:lnTo>
                  <a:pt x="189416" y="17228"/>
                </a:lnTo>
                <a:lnTo>
                  <a:pt x="195289" y="20116"/>
                </a:lnTo>
                <a:lnTo>
                  <a:pt x="203009" y="29708"/>
                </a:lnTo>
                <a:lnTo>
                  <a:pt x="206592" y="40299"/>
                </a:lnTo>
                <a:lnTo>
                  <a:pt x="207685" y="56698"/>
                </a:lnTo>
                <a:lnTo>
                  <a:pt x="206520" y="68517"/>
                </a:lnTo>
                <a:lnTo>
                  <a:pt x="195758" y="106756"/>
                </a:lnTo>
                <a:lnTo>
                  <a:pt x="171654" y="148600"/>
                </a:lnTo>
                <a:lnTo>
                  <a:pt x="139168" y="174581"/>
                </a:lnTo>
                <a:lnTo>
                  <a:pt x="128269" y="176489"/>
                </a:lnTo>
                <a:lnTo>
                  <a:pt x="164136" y="176489"/>
                </a:lnTo>
                <a:lnTo>
                  <a:pt x="197591" y="149936"/>
                </a:lnTo>
                <a:lnTo>
                  <a:pt x="222478" y="115717"/>
                </a:lnTo>
                <a:lnTo>
                  <a:pt x="238912" y="68678"/>
                </a:lnTo>
                <a:lnTo>
                  <a:pt x="240668" y="42256"/>
                </a:lnTo>
                <a:lnTo>
                  <a:pt x="237718" y="31065"/>
                </a:lnTo>
                <a:lnTo>
                  <a:pt x="231563" y="19795"/>
                </a:lnTo>
                <a:lnTo>
                  <a:pt x="229405" y="17228"/>
                </a:lnTo>
                <a:close/>
              </a:path>
              <a:path w="240665" h="271779">
                <a:moveTo>
                  <a:pt x="197089" y="3"/>
                </a:moveTo>
                <a:lnTo>
                  <a:pt x="160650" y="11390"/>
                </a:lnTo>
                <a:lnTo>
                  <a:pt x="123028" y="46520"/>
                </a:lnTo>
                <a:lnTo>
                  <a:pt x="136733" y="46520"/>
                </a:lnTo>
                <a:lnTo>
                  <a:pt x="138754" y="43903"/>
                </a:lnTo>
                <a:lnTo>
                  <a:pt x="149544" y="31474"/>
                </a:lnTo>
                <a:lnTo>
                  <a:pt x="160529" y="23560"/>
                </a:lnTo>
                <a:lnTo>
                  <a:pt x="171577" y="18811"/>
                </a:lnTo>
                <a:lnTo>
                  <a:pt x="182689" y="17228"/>
                </a:lnTo>
                <a:lnTo>
                  <a:pt x="229405" y="17228"/>
                </a:lnTo>
                <a:lnTo>
                  <a:pt x="221406" y="7714"/>
                </a:lnTo>
                <a:lnTo>
                  <a:pt x="210126" y="1929"/>
                </a:lnTo>
                <a:lnTo>
                  <a:pt x="197089" y="3"/>
                </a:lnTo>
                <a:close/>
              </a:path>
              <a:path w="240665" h="271779">
                <a:moveTo>
                  <a:pt x="136372" y="0"/>
                </a:moveTo>
                <a:lnTo>
                  <a:pt x="68186" y="10768"/>
                </a:lnTo>
                <a:lnTo>
                  <a:pt x="68186" y="18304"/>
                </a:lnTo>
                <a:lnTo>
                  <a:pt x="74980" y="17363"/>
                </a:lnTo>
                <a:lnTo>
                  <a:pt x="80277" y="16892"/>
                </a:lnTo>
                <a:lnTo>
                  <a:pt x="131527" y="16892"/>
                </a:lnTo>
                <a:lnTo>
                  <a:pt x="1363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75723" y="4093401"/>
            <a:ext cx="60960" cy="107950"/>
          </a:xfrm>
          <a:custGeom>
            <a:avLst/>
            <a:gdLst/>
            <a:ahLst/>
            <a:cxnLst/>
            <a:rect l="l" t="t" r="r" b="b"/>
            <a:pathLst>
              <a:path w="60960" h="107950">
                <a:moveTo>
                  <a:pt x="60564" y="39486"/>
                </a:moveTo>
                <a:lnTo>
                  <a:pt x="41431" y="39486"/>
                </a:lnTo>
                <a:lnTo>
                  <a:pt x="42414" y="40087"/>
                </a:lnTo>
                <a:lnTo>
                  <a:pt x="43402" y="41287"/>
                </a:lnTo>
                <a:lnTo>
                  <a:pt x="44660" y="43014"/>
                </a:lnTo>
                <a:lnTo>
                  <a:pt x="45289" y="45139"/>
                </a:lnTo>
                <a:lnTo>
                  <a:pt x="44557" y="55435"/>
                </a:lnTo>
                <a:lnTo>
                  <a:pt x="12877" y="93780"/>
                </a:lnTo>
                <a:lnTo>
                  <a:pt x="0" y="98911"/>
                </a:lnTo>
                <a:lnTo>
                  <a:pt x="0" y="107676"/>
                </a:lnTo>
                <a:lnTo>
                  <a:pt x="43236" y="82347"/>
                </a:lnTo>
                <a:lnTo>
                  <a:pt x="60221" y="48522"/>
                </a:lnTo>
                <a:lnTo>
                  <a:pt x="60564" y="39486"/>
                </a:lnTo>
                <a:close/>
              </a:path>
              <a:path w="60960" h="107950">
                <a:moveTo>
                  <a:pt x="26603" y="0"/>
                </a:moveTo>
                <a:lnTo>
                  <a:pt x="19179" y="0"/>
                </a:lnTo>
                <a:lnTo>
                  <a:pt x="12889" y="2312"/>
                </a:lnTo>
                <a:lnTo>
                  <a:pt x="2578" y="11567"/>
                </a:lnTo>
                <a:lnTo>
                  <a:pt x="0" y="17120"/>
                </a:lnTo>
                <a:lnTo>
                  <a:pt x="0" y="30345"/>
                </a:lnTo>
                <a:lnTo>
                  <a:pt x="2025" y="35633"/>
                </a:lnTo>
                <a:lnTo>
                  <a:pt x="10123" y="43305"/>
                </a:lnTo>
                <a:lnTo>
                  <a:pt x="15574" y="45224"/>
                </a:lnTo>
                <a:lnTo>
                  <a:pt x="25223" y="45224"/>
                </a:lnTo>
                <a:lnTo>
                  <a:pt x="27879" y="44630"/>
                </a:lnTo>
                <a:lnTo>
                  <a:pt x="30394" y="43440"/>
                </a:lnTo>
                <a:lnTo>
                  <a:pt x="35562" y="40805"/>
                </a:lnTo>
                <a:lnTo>
                  <a:pt x="38915" y="39486"/>
                </a:lnTo>
                <a:lnTo>
                  <a:pt x="60564" y="39486"/>
                </a:lnTo>
                <a:lnTo>
                  <a:pt x="60811" y="32964"/>
                </a:lnTo>
                <a:lnTo>
                  <a:pt x="57079" y="20864"/>
                </a:lnTo>
                <a:lnTo>
                  <a:pt x="49721" y="10275"/>
                </a:lnTo>
                <a:lnTo>
                  <a:pt x="38834" y="2568"/>
                </a:lnTo>
                <a:lnTo>
                  <a:pt x="2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1403" y="3942654"/>
            <a:ext cx="60960" cy="258445"/>
          </a:xfrm>
          <a:custGeom>
            <a:avLst/>
            <a:gdLst/>
            <a:ahLst/>
            <a:cxnLst/>
            <a:rect l="l" t="t" r="r" b="b"/>
            <a:pathLst>
              <a:path w="60960" h="258445">
                <a:moveTo>
                  <a:pt x="33214" y="0"/>
                </a:moveTo>
                <a:lnTo>
                  <a:pt x="20702" y="0"/>
                </a:lnTo>
                <a:lnTo>
                  <a:pt x="15363" y="2181"/>
                </a:lnTo>
                <a:lnTo>
                  <a:pt x="6523" y="10908"/>
                </a:lnTo>
                <a:lnTo>
                  <a:pt x="4312" y="16230"/>
                </a:lnTo>
                <a:lnTo>
                  <a:pt x="4312" y="28782"/>
                </a:lnTo>
                <a:lnTo>
                  <a:pt x="6523" y="34133"/>
                </a:lnTo>
                <a:lnTo>
                  <a:pt x="15363" y="43007"/>
                </a:lnTo>
                <a:lnTo>
                  <a:pt x="20702" y="45224"/>
                </a:lnTo>
                <a:lnTo>
                  <a:pt x="33214" y="45224"/>
                </a:lnTo>
                <a:lnTo>
                  <a:pt x="38553" y="43007"/>
                </a:lnTo>
                <a:lnTo>
                  <a:pt x="47392" y="34133"/>
                </a:lnTo>
                <a:lnTo>
                  <a:pt x="49603" y="28782"/>
                </a:lnTo>
                <a:lnTo>
                  <a:pt x="49603" y="16230"/>
                </a:lnTo>
                <a:lnTo>
                  <a:pt x="47392" y="10908"/>
                </a:lnTo>
                <a:lnTo>
                  <a:pt x="38553" y="2181"/>
                </a:lnTo>
                <a:lnTo>
                  <a:pt x="33214" y="0"/>
                </a:lnTo>
                <a:close/>
              </a:path>
              <a:path w="60960" h="258445">
                <a:moveTo>
                  <a:pt x="60509" y="191665"/>
                </a:moveTo>
                <a:lnTo>
                  <a:pt x="41257" y="191665"/>
                </a:lnTo>
                <a:lnTo>
                  <a:pt x="42279" y="192248"/>
                </a:lnTo>
                <a:lnTo>
                  <a:pt x="43300" y="193415"/>
                </a:lnTo>
                <a:lnTo>
                  <a:pt x="44626" y="195108"/>
                </a:lnTo>
                <a:lnTo>
                  <a:pt x="45289" y="197195"/>
                </a:lnTo>
                <a:lnTo>
                  <a:pt x="44666" y="206708"/>
                </a:lnTo>
                <a:lnTo>
                  <a:pt x="12950" y="244775"/>
                </a:lnTo>
                <a:lnTo>
                  <a:pt x="0" y="249828"/>
                </a:lnTo>
                <a:lnTo>
                  <a:pt x="0" y="258425"/>
                </a:lnTo>
                <a:lnTo>
                  <a:pt x="43237" y="233095"/>
                </a:lnTo>
                <a:lnTo>
                  <a:pt x="60221" y="199270"/>
                </a:lnTo>
                <a:lnTo>
                  <a:pt x="60509" y="191665"/>
                </a:lnTo>
                <a:close/>
              </a:path>
              <a:path w="60960" h="258445">
                <a:moveTo>
                  <a:pt x="26603" y="150748"/>
                </a:moveTo>
                <a:lnTo>
                  <a:pt x="19179" y="150748"/>
                </a:lnTo>
                <a:lnTo>
                  <a:pt x="12889" y="153061"/>
                </a:lnTo>
                <a:lnTo>
                  <a:pt x="2578" y="162316"/>
                </a:lnTo>
                <a:lnTo>
                  <a:pt x="0" y="167869"/>
                </a:lnTo>
                <a:lnTo>
                  <a:pt x="0" y="181094"/>
                </a:lnTo>
                <a:lnTo>
                  <a:pt x="2007" y="186382"/>
                </a:lnTo>
                <a:lnTo>
                  <a:pt x="10039" y="194054"/>
                </a:lnTo>
                <a:lnTo>
                  <a:pt x="15445" y="195973"/>
                </a:lnTo>
                <a:lnTo>
                  <a:pt x="25015" y="195973"/>
                </a:lnTo>
                <a:lnTo>
                  <a:pt x="27649" y="195530"/>
                </a:lnTo>
                <a:lnTo>
                  <a:pt x="30142" y="194644"/>
                </a:lnTo>
                <a:lnTo>
                  <a:pt x="35264" y="192658"/>
                </a:lnTo>
                <a:lnTo>
                  <a:pt x="38629" y="191665"/>
                </a:lnTo>
                <a:lnTo>
                  <a:pt x="60509" y="191665"/>
                </a:lnTo>
                <a:lnTo>
                  <a:pt x="60811" y="183712"/>
                </a:lnTo>
                <a:lnTo>
                  <a:pt x="57079" y="171613"/>
                </a:lnTo>
                <a:lnTo>
                  <a:pt x="49722" y="161023"/>
                </a:lnTo>
                <a:lnTo>
                  <a:pt x="38834" y="153317"/>
                </a:lnTo>
                <a:lnTo>
                  <a:pt x="26603" y="1507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82436" y="3846819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4" h="370839">
                <a:moveTo>
                  <a:pt x="0" y="0"/>
                </a:moveTo>
                <a:lnTo>
                  <a:pt x="0" y="7537"/>
                </a:lnTo>
                <a:lnTo>
                  <a:pt x="7889" y="13164"/>
                </a:lnTo>
                <a:lnTo>
                  <a:pt x="17749" y="21169"/>
                </a:lnTo>
                <a:lnTo>
                  <a:pt x="48928" y="60028"/>
                </a:lnTo>
                <a:lnTo>
                  <a:pt x="64733" y="105535"/>
                </a:lnTo>
                <a:lnTo>
                  <a:pt x="70968" y="144999"/>
                </a:lnTo>
                <a:lnTo>
                  <a:pt x="73137" y="184616"/>
                </a:lnTo>
                <a:lnTo>
                  <a:pt x="73259" y="199888"/>
                </a:lnTo>
                <a:lnTo>
                  <a:pt x="72842" y="211885"/>
                </a:lnTo>
                <a:lnTo>
                  <a:pt x="66713" y="262123"/>
                </a:lnTo>
                <a:lnTo>
                  <a:pt x="56246" y="300328"/>
                </a:lnTo>
                <a:lnTo>
                  <a:pt x="30100" y="343658"/>
                </a:lnTo>
                <a:lnTo>
                  <a:pt x="0" y="367179"/>
                </a:lnTo>
                <a:lnTo>
                  <a:pt x="8668" y="370596"/>
                </a:lnTo>
                <a:lnTo>
                  <a:pt x="49060" y="341679"/>
                </a:lnTo>
                <a:lnTo>
                  <a:pt x="74515" y="311317"/>
                </a:lnTo>
                <a:lnTo>
                  <a:pt x="97426" y="267670"/>
                </a:lnTo>
                <a:lnTo>
                  <a:pt x="109345" y="219147"/>
                </a:lnTo>
                <a:lnTo>
                  <a:pt x="111866" y="175907"/>
                </a:lnTo>
                <a:lnTo>
                  <a:pt x="110903" y="163619"/>
                </a:lnTo>
                <a:lnTo>
                  <a:pt x="99644" y="113977"/>
                </a:lnTo>
                <a:lnTo>
                  <a:pt x="78419" y="70088"/>
                </a:lnTo>
                <a:lnTo>
                  <a:pt x="53881" y="39020"/>
                </a:lnTo>
                <a:lnTo>
                  <a:pt x="23349" y="13151"/>
                </a:lnTo>
                <a:lnTo>
                  <a:pt x="12112" y="63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22534" y="384574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6871"/>
                </a:lnTo>
              </a:path>
            </a:pathLst>
          </a:custGeom>
          <a:ln w="17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68019" y="3850878"/>
            <a:ext cx="112395" cy="370840"/>
          </a:xfrm>
          <a:custGeom>
            <a:avLst/>
            <a:gdLst/>
            <a:ahLst/>
            <a:cxnLst/>
            <a:rect l="l" t="t" r="r" b="b"/>
            <a:pathLst>
              <a:path w="112394" h="370839">
                <a:moveTo>
                  <a:pt x="103358" y="0"/>
                </a:moveTo>
                <a:lnTo>
                  <a:pt x="62997" y="28919"/>
                </a:lnTo>
                <a:lnTo>
                  <a:pt x="37515" y="59274"/>
                </a:lnTo>
                <a:lnTo>
                  <a:pt x="14514" y="102929"/>
                </a:lnTo>
                <a:lnTo>
                  <a:pt x="2536" y="151441"/>
                </a:lnTo>
                <a:lnTo>
                  <a:pt x="0" y="194631"/>
                </a:lnTo>
                <a:lnTo>
                  <a:pt x="960" y="206895"/>
                </a:lnTo>
                <a:lnTo>
                  <a:pt x="12219" y="256554"/>
                </a:lnTo>
                <a:lnTo>
                  <a:pt x="33485" y="300495"/>
                </a:lnTo>
                <a:lnTo>
                  <a:pt x="58114" y="331474"/>
                </a:lnTo>
                <a:lnTo>
                  <a:pt x="88613" y="357353"/>
                </a:lnTo>
                <a:lnTo>
                  <a:pt x="111870" y="370659"/>
                </a:lnTo>
                <a:lnTo>
                  <a:pt x="111870" y="363122"/>
                </a:lnTo>
                <a:lnTo>
                  <a:pt x="104082" y="357517"/>
                </a:lnTo>
                <a:lnTo>
                  <a:pt x="94256" y="349493"/>
                </a:lnTo>
                <a:lnTo>
                  <a:pt x="63001" y="310574"/>
                </a:lnTo>
                <a:lnTo>
                  <a:pt x="47228" y="265027"/>
                </a:lnTo>
                <a:lnTo>
                  <a:pt x="40910" y="225675"/>
                </a:lnTo>
                <a:lnTo>
                  <a:pt x="38731" y="186043"/>
                </a:lnTo>
                <a:lnTo>
                  <a:pt x="38607" y="170760"/>
                </a:lnTo>
                <a:lnTo>
                  <a:pt x="39025" y="158739"/>
                </a:lnTo>
                <a:lnTo>
                  <a:pt x="45222" y="108524"/>
                </a:lnTo>
                <a:lnTo>
                  <a:pt x="55753" y="70352"/>
                </a:lnTo>
                <a:lnTo>
                  <a:pt x="81752" y="26941"/>
                </a:lnTo>
                <a:lnTo>
                  <a:pt x="111870" y="3479"/>
                </a:lnTo>
                <a:lnTo>
                  <a:pt x="1033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22898" y="406325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38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2898" y="4008335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1938" y="0"/>
                </a:lnTo>
              </a:path>
            </a:pathLst>
          </a:custGeom>
          <a:ln w="2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18370" y="3719761"/>
            <a:ext cx="4279265" cy="620395"/>
          </a:xfrm>
          <a:custGeom>
            <a:avLst/>
            <a:gdLst/>
            <a:ahLst/>
            <a:cxnLst/>
            <a:rect l="l" t="t" r="r" b="b"/>
            <a:pathLst>
              <a:path w="4279265" h="620395">
                <a:moveTo>
                  <a:pt x="0" y="0"/>
                </a:moveTo>
                <a:lnTo>
                  <a:pt x="4278744" y="0"/>
                </a:lnTo>
                <a:lnTo>
                  <a:pt x="4278744" y="620222"/>
                </a:lnTo>
                <a:lnTo>
                  <a:pt x="0" y="62022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90506" y="4728292"/>
            <a:ext cx="466090" cy="0"/>
          </a:xfrm>
          <a:custGeom>
            <a:avLst/>
            <a:gdLst/>
            <a:ahLst/>
            <a:cxnLst/>
            <a:rect l="l" t="t" r="r" b="b"/>
            <a:pathLst>
              <a:path w="466090">
                <a:moveTo>
                  <a:pt x="0" y="0"/>
                </a:moveTo>
                <a:lnTo>
                  <a:pt x="465985" y="0"/>
                </a:lnTo>
              </a:path>
            </a:pathLst>
          </a:custGeom>
          <a:ln w="16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1284" y="6029670"/>
            <a:ext cx="125095" cy="478790"/>
          </a:xfrm>
          <a:custGeom>
            <a:avLst/>
            <a:gdLst/>
            <a:ahLst/>
            <a:cxnLst/>
            <a:rect l="l" t="t" r="r" b="b"/>
            <a:pathLst>
              <a:path w="125095" h="478790">
                <a:moveTo>
                  <a:pt x="114229" y="0"/>
                </a:moveTo>
                <a:lnTo>
                  <a:pt x="78862" y="31428"/>
                </a:lnTo>
                <a:lnTo>
                  <a:pt x="47938" y="71687"/>
                </a:lnTo>
                <a:lnTo>
                  <a:pt x="27930" y="108090"/>
                </a:lnTo>
                <a:lnTo>
                  <a:pt x="11284" y="154201"/>
                </a:lnTo>
                <a:lnTo>
                  <a:pt x="2052" y="204272"/>
                </a:lnTo>
                <a:lnTo>
                  <a:pt x="0" y="245309"/>
                </a:lnTo>
                <a:lnTo>
                  <a:pt x="445" y="257936"/>
                </a:lnTo>
                <a:lnTo>
                  <a:pt x="7100" y="307479"/>
                </a:lnTo>
                <a:lnTo>
                  <a:pt x="17498" y="344216"/>
                </a:lnTo>
                <a:lnTo>
                  <a:pt x="32842" y="381230"/>
                </a:lnTo>
                <a:lnTo>
                  <a:pt x="52745" y="415041"/>
                </a:lnTo>
                <a:lnTo>
                  <a:pt x="76516" y="444893"/>
                </a:lnTo>
                <a:lnTo>
                  <a:pt x="114229" y="478538"/>
                </a:lnTo>
                <a:lnTo>
                  <a:pt x="124398" y="467431"/>
                </a:lnTo>
                <a:lnTo>
                  <a:pt x="115202" y="458657"/>
                </a:lnTo>
                <a:lnTo>
                  <a:pt x="106591" y="449533"/>
                </a:lnTo>
                <a:lnTo>
                  <a:pt x="77698" y="408619"/>
                </a:lnTo>
                <a:lnTo>
                  <a:pt x="61423" y="372036"/>
                </a:lnTo>
                <a:lnTo>
                  <a:pt x="51602" y="330705"/>
                </a:lnTo>
                <a:lnTo>
                  <a:pt x="47110" y="292745"/>
                </a:lnTo>
                <a:lnTo>
                  <a:pt x="45084" y="247863"/>
                </a:lnTo>
                <a:lnTo>
                  <a:pt x="44958" y="231216"/>
                </a:lnTo>
                <a:lnTo>
                  <a:pt x="45257" y="216786"/>
                </a:lnTo>
                <a:lnTo>
                  <a:pt x="47947" y="176263"/>
                </a:lnTo>
                <a:lnTo>
                  <a:pt x="56117" y="127638"/>
                </a:lnTo>
                <a:lnTo>
                  <a:pt x="71064" y="82648"/>
                </a:lnTo>
                <a:lnTo>
                  <a:pt x="97705" y="39647"/>
                </a:lnTo>
                <a:lnTo>
                  <a:pt x="124622" y="10919"/>
                </a:lnTo>
                <a:lnTo>
                  <a:pt x="114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86857" y="6029670"/>
            <a:ext cx="125095" cy="471806"/>
          </a:xfrm>
          <a:custGeom>
            <a:avLst/>
            <a:gdLst/>
            <a:ahLst/>
            <a:cxnLst/>
            <a:rect l="l" t="t" r="r" b="b"/>
            <a:pathLst>
              <a:path w="125095" h="471804">
                <a:moveTo>
                  <a:pt x="9900" y="0"/>
                </a:moveTo>
                <a:lnTo>
                  <a:pt x="0" y="10919"/>
                </a:lnTo>
                <a:lnTo>
                  <a:pt x="394" y="11275"/>
                </a:lnTo>
                <a:lnTo>
                  <a:pt x="9615" y="20037"/>
                </a:lnTo>
                <a:lnTo>
                  <a:pt x="40728" y="59066"/>
                </a:lnTo>
                <a:lnTo>
                  <a:pt x="58446" y="93808"/>
                </a:lnTo>
                <a:lnTo>
                  <a:pt x="71063" y="136763"/>
                </a:lnTo>
                <a:lnTo>
                  <a:pt x="77536" y="186039"/>
                </a:lnTo>
                <a:lnTo>
                  <a:pt x="79543" y="230943"/>
                </a:lnTo>
                <a:lnTo>
                  <a:pt x="79669" y="247588"/>
                </a:lnTo>
                <a:lnTo>
                  <a:pt x="79378" y="262170"/>
                </a:lnTo>
                <a:lnTo>
                  <a:pt x="76729" y="303000"/>
                </a:lnTo>
                <a:lnTo>
                  <a:pt x="68689" y="351600"/>
                </a:lnTo>
                <a:lnTo>
                  <a:pt x="53945" y="396159"/>
                </a:lnTo>
                <a:lnTo>
                  <a:pt x="27194" y="439057"/>
                </a:lnTo>
                <a:lnTo>
                  <a:pt x="0" y="467634"/>
                </a:lnTo>
                <a:lnTo>
                  <a:pt x="18778" y="471745"/>
                </a:lnTo>
                <a:lnTo>
                  <a:pt x="53822" y="437721"/>
                </a:lnTo>
                <a:lnTo>
                  <a:pt x="76584" y="406756"/>
                </a:lnTo>
                <a:lnTo>
                  <a:pt x="96679" y="370377"/>
                </a:lnTo>
                <a:lnTo>
                  <a:pt x="113332" y="324404"/>
                </a:lnTo>
                <a:lnTo>
                  <a:pt x="122565" y="274339"/>
                </a:lnTo>
                <a:lnTo>
                  <a:pt x="124612" y="233130"/>
                </a:lnTo>
                <a:lnTo>
                  <a:pt x="124142" y="220599"/>
                </a:lnTo>
                <a:lnTo>
                  <a:pt x="117369" y="171287"/>
                </a:lnTo>
                <a:lnTo>
                  <a:pt x="106841" y="134517"/>
                </a:lnTo>
                <a:lnTo>
                  <a:pt x="91308" y="97250"/>
                </a:lnTo>
                <a:lnTo>
                  <a:pt x="71319" y="63414"/>
                </a:lnTo>
                <a:lnTo>
                  <a:pt x="47530" y="33573"/>
                </a:lnTo>
                <a:lnTo>
                  <a:pt x="19941" y="7727"/>
                </a:lnTo>
                <a:lnTo>
                  <a:pt x="9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20435" y="6040942"/>
            <a:ext cx="239395" cy="0"/>
          </a:xfrm>
          <a:custGeom>
            <a:avLst/>
            <a:gdLst/>
            <a:ahLst/>
            <a:cxnLst/>
            <a:rect l="l" t="t" r="r" b="b"/>
            <a:pathLst>
              <a:path w="239395">
                <a:moveTo>
                  <a:pt x="0" y="0"/>
                </a:moveTo>
                <a:lnTo>
                  <a:pt x="239124" y="0"/>
                </a:lnTo>
              </a:path>
            </a:pathLst>
          </a:custGeom>
          <a:ln w="16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55909" y="6040942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>
                <a:moveTo>
                  <a:pt x="0" y="0"/>
                </a:moveTo>
                <a:lnTo>
                  <a:pt x="208467" y="0"/>
                </a:lnTo>
              </a:path>
            </a:pathLst>
          </a:custGeom>
          <a:ln w="163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6280" y="5910804"/>
            <a:ext cx="163830" cy="628650"/>
          </a:xfrm>
          <a:custGeom>
            <a:avLst/>
            <a:gdLst/>
            <a:ahLst/>
            <a:cxnLst/>
            <a:rect l="l" t="t" r="r" b="b"/>
            <a:pathLst>
              <a:path w="163829" h="628650">
                <a:moveTo>
                  <a:pt x="149816" y="0"/>
                </a:moveTo>
                <a:lnTo>
                  <a:pt x="118898" y="25720"/>
                </a:lnTo>
                <a:lnTo>
                  <a:pt x="85588" y="62029"/>
                </a:lnTo>
                <a:lnTo>
                  <a:pt x="63204" y="93589"/>
                </a:lnTo>
                <a:lnTo>
                  <a:pt x="42845" y="129297"/>
                </a:lnTo>
                <a:lnTo>
                  <a:pt x="26776" y="165403"/>
                </a:lnTo>
                <a:lnTo>
                  <a:pt x="11854" y="213383"/>
                </a:lnTo>
                <a:lnTo>
                  <a:pt x="4580" y="250852"/>
                </a:lnTo>
                <a:lnTo>
                  <a:pt x="665" y="289708"/>
                </a:lnTo>
                <a:lnTo>
                  <a:pt x="0" y="320740"/>
                </a:lnTo>
                <a:lnTo>
                  <a:pt x="151" y="329020"/>
                </a:lnTo>
                <a:lnTo>
                  <a:pt x="4683" y="378556"/>
                </a:lnTo>
                <a:lnTo>
                  <a:pt x="15336" y="427508"/>
                </a:lnTo>
                <a:lnTo>
                  <a:pt x="27619" y="464399"/>
                </a:lnTo>
                <a:lnTo>
                  <a:pt x="43796" y="501877"/>
                </a:lnTo>
                <a:lnTo>
                  <a:pt x="63350" y="536045"/>
                </a:lnTo>
                <a:lnTo>
                  <a:pt x="85851" y="567195"/>
                </a:lnTo>
                <a:lnTo>
                  <a:pt x="120438" y="604036"/>
                </a:lnTo>
                <a:lnTo>
                  <a:pt x="149816" y="628146"/>
                </a:lnTo>
                <a:lnTo>
                  <a:pt x="159586" y="610293"/>
                </a:lnTo>
                <a:lnTo>
                  <a:pt x="150180" y="601119"/>
                </a:lnTo>
                <a:lnTo>
                  <a:pt x="141263" y="591684"/>
                </a:lnTo>
                <a:lnTo>
                  <a:pt x="117425" y="561736"/>
                </a:lnTo>
                <a:lnTo>
                  <a:pt x="92339" y="517703"/>
                </a:lnTo>
                <a:lnTo>
                  <a:pt x="76790" y="475093"/>
                </a:lnTo>
                <a:lnTo>
                  <a:pt x="67629" y="432233"/>
                </a:lnTo>
                <a:lnTo>
                  <a:pt x="61808" y="381160"/>
                </a:lnTo>
                <a:lnTo>
                  <a:pt x="59639" y="336783"/>
                </a:lnTo>
                <a:lnTo>
                  <a:pt x="59258" y="302987"/>
                </a:lnTo>
                <a:lnTo>
                  <a:pt x="59504" y="289063"/>
                </a:lnTo>
                <a:lnTo>
                  <a:pt x="61673" y="246592"/>
                </a:lnTo>
                <a:lnTo>
                  <a:pt x="65954" y="207684"/>
                </a:lnTo>
                <a:lnTo>
                  <a:pt x="75059" y="161040"/>
                </a:lnTo>
                <a:lnTo>
                  <a:pt x="89181" y="117977"/>
                </a:lnTo>
                <a:lnTo>
                  <a:pt x="112851" y="73444"/>
                </a:lnTo>
                <a:lnTo>
                  <a:pt x="135876" y="42734"/>
                </a:lnTo>
                <a:lnTo>
                  <a:pt x="163421" y="14330"/>
                </a:lnTo>
                <a:lnTo>
                  <a:pt x="149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657513" y="5910803"/>
            <a:ext cx="113664" cy="626110"/>
          </a:xfrm>
          <a:custGeom>
            <a:avLst/>
            <a:gdLst/>
            <a:ahLst/>
            <a:cxnLst/>
            <a:rect l="l" t="t" r="r" b="b"/>
            <a:pathLst>
              <a:path w="113665" h="626109">
                <a:moveTo>
                  <a:pt x="12931" y="0"/>
                </a:moveTo>
                <a:lnTo>
                  <a:pt x="0" y="14330"/>
                </a:lnTo>
                <a:lnTo>
                  <a:pt x="4076" y="18073"/>
                </a:lnTo>
                <a:lnTo>
                  <a:pt x="13505" y="27234"/>
                </a:lnTo>
                <a:lnTo>
                  <a:pt x="38832" y="56320"/>
                </a:lnTo>
                <a:lnTo>
                  <a:pt x="65803" y="99141"/>
                </a:lnTo>
                <a:lnTo>
                  <a:pt x="81031" y="134568"/>
                </a:lnTo>
                <a:lnTo>
                  <a:pt x="91754" y="173764"/>
                </a:lnTo>
                <a:lnTo>
                  <a:pt x="99172" y="220641"/>
                </a:lnTo>
                <a:lnTo>
                  <a:pt x="102564" y="261494"/>
                </a:lnTo>
                <a:lnTo>
                  <a:pt x="104091" y="307742"/>
                </a:lnTo>
                <a:lnTo>
                  <a:pt x="104186" y="324436"/>
                </a:lnTo>
                <a:lnTo>
                  <a:pt x="103929" y="339577"/>
                </a:lnTo>
                <a:lnTo>
                  <a:pt x="101796" y="382416"/>
                </a:lnTo>
                <a:lnTo>
                  <a:pt x="97581" y="421485"/>
                </a:lnTo>
                <a:lnTo>
                  <a:pt x="88635" y="467949"/>
                </a:lnTo>
                <a:lnTo>
                  <a:pt x="74735" y="510525"/>
                </a:lnTo>
                <a:lnTo>
                  <a:pt x="51038" y="554989"/>
                </a:lnTo>
                <a:lnTo>
                  <a:pt x="27842" y="585588"/>
                </a:lnTo>
                <a:lnTo>
                  <a:pt x="0" y="613832"/>
                </a:lnTo>
                <a:lnTo>
                  <a:pt x="16443" y="625539"/>
                </a:lnTo>
                <a:lnTo>
                  <a:pt x="53015" y="593675"/>
                </a:lnTo>
                <a:lnTo>
                  <a:pt x="85360" y="555848"/>
                </a:lnTo>
                <a:lnTo>
                  <a:pt x="107117" y="522982"/>
                </a:lnTo>
                <a:lnTo>
                  <a:pt x="113428" y="511967"/>
                </a:lnTo>
                <a:lnTo>
                  <a:pt x="113428" y="115714"/>
                </a:lnTo>
                <a:lnTo>
                  <a:pt x="92142" y="81268"/>
                </a:lnTo>
                <a:lnTo>
                  <a:pt x="68634" y="51135"/>
                </a:lnTo>
                <a:lnTo>
                  <a:pt x="32785" y="15692"/>
                </a:lnTo>
                <a:lnTo>
                  <a:pt x="23019" y="7676"/>
                </a:lnTo>
                <a:lnTo>
                  <a:pt x="12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500747" y="6296096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40" y="37914"/>
                </a:moveTo>
                <a:lnTo>
                  <a:pt x="23439" y="37914"/>
                </a:lnTo>
                <a:lnTo>
                  <a:pt x="1254" y="111582"/>
                </a:lnTo>
                <a:lnTo>
                  <a:pt x="119" y="117195"/>
                </a:lnTo>
                <a:lnTo>
                  <a:pt x="0" y="124865"/>
                </a:lnTo>
                <a:lnTo>
                  <a:pt x="953" y="127344"/>
                </a:lnTo>
                <a:lnTo>
                  <a:pt x="4766" y="131218"/>
                </a:lnTo>
                <a:lnTo>
                  <a:pt x="7219" y="132187"/>
                </a:lnTo>
                <a:lnTo>
                  <a:pt x="14091" y="132187"/>
                </a:lnTo>
                <a:lnTo>
                  <a:pt x="17936" y="130933"/>
                </a:lnTo>
                <a:lnTo>
                  <a:pt x="22590" y="127856"/>
                </a:lnTo>
                <a:lnTo>
                  <a:pt x="27939" y="122885"/>
                </a:lnTo>
                <a:lnTo>
                  <a:pt x="19429" y="122885"/>
                </a:lnTo>
                <a:lnTo>
                  <a:pt x="18854" y="122589"/>
                </a:lnTo>
                <a:lnTo>
                  <a:pt x="17884" y="121404"/>
                </a:lnTo>
                <a:lnTo>
                  <a:pt x="17645" y="120547"/>
                </a:lnTo>
                <a:lnTo>
                  <a:pt x="17645" y="117195"/>
                </a:lnTo>
                <a:lnTo>
                  <a:pt x="19086" y="112302"/>
                </a:lnTo>
                <a:lnTo>
                  <a:pt x="21971" y="104744"/>
                </a:lnTo>
                <a:lnTo>
                  <a:pt x="41640" y="37914"/>
                </a:lnTo>
                <a:close/>
              </a:path>
              <a:path w="57784" h="132714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1"/>
                </a:lnTo>
                <a:lnTo>
                  <a:pt x="39518" y="108444"/>
                </a:lnTo>
                <a:lnTo>
                  <a:pt x="35830" y="105641"/>
                </a:lnTo>
                <a:close/>
              </a:path>
              <a:path w="57784" h="132714">
                <a:moveTo>
                  <a:pt x="52802" y="0"/>
                </a:moveTo>
                <a:lnTo>
                  <a:pt x="47885" y="0"/>
                </a:lnTo>
                <a:lnTo>
                  <a:pt x="44270" y="5451"/>
                </a:lnTo>
                <a:lnTo>
                  <a:pt x="35938" y="16310"/>
                </a:lnTo>
                <a:lnTo>
                  <a:pt x="28397" y="23544"/>
                </a:lnTo>
                <a:lnTo>
                  <a:pt x="22665" y="27894"/>
                </a:lnTo>
                <a:lnTo>
                  <a:pt x="15699" y="31206"/>
                </a:lnTo>
                <a:lnTo>
                  <a:pt x="7504" y="33479"/>
                </a:lnTo>
                <a:lnTo>
                  <a:pt x="6384" y="37914"/>
                </a:lnTo>
                <a:lnTo>
                  <a:pt x="56620" y="37914"/>
                </a:lnTo>
                <a:lnTo>
                  <a:pt x="57642" y="30741"/>
                </a:lnTo>
                <a:lnTo>
                  <a:pt x="43736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95932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1" y="127344"/>
                </a:lnTo>
                <a:lnTo>
                  <a:pt x="4762" y="131218"/>
                </a:lnTo>
                <a:lnTo>
                  <a:pt x="7214" y="132187"/>
                </a:lnTo>
                <a:lnTo>
                  <a:pt x="14094" y="132187"/>
                </a:lnTo>
                <a:lnTo>
                  <a:pt x="17937" y="130933"/>
                </a:lnTo>
                <a:lnTo>
                  <a:pt x="22588" y="127855"/>
                </a:lnTo>
                <a:lnTo>
                  <a:pt x="27938" y="122885"/>
                </a:lnTo>
                <a:lnTo>
                  <a:pt x="19432" y="122885"/>
                </a:lnTo>
                <a:lnTo>
                  <a:pt x="18855" y="122589"/>
                </a:lnTo>
                <a:lnTo>
                  <a:pt x="17885" y="121404"/>
                </a:lnTo>
                <a:lnTo>
                  <a:pt x="17641" y="120547"/>
                </a:lnTo>
                <a:lnTo>
                  <a:pt x="17641" y="117195"/>
                </a:lnTo>
                <a:lnTo>
                  <a:pt x="19084" y="112302"/>
                </a:lnTo>
                <a:lnTo>
                  <a:pt x="21968" y="104744"/>
                </a:lnTo>
                <a:lnTo>
                  <a:pt x="41642" y="37914"/>
                </a:lnTo>
                <a:close/>
              </a:path>
              <a:path w="57784" h="132715">
                <a:moveTo>
                  <a:pt x="35827" y="105641"/>
                </a:moveTo>
                <a:lnTo>
                  <a:pt x="21615" y="122885"/>
                </a:lnTo>
                <a:lnTo>
                  <a:pt x="27938" y="122885"/>
                </a:lnTo>
                <a:lnTo>
                  <a:pt x="30827" y="120200"/>
                </a:lnTo>
                <a:lnTo>
                  <a:pt x="39516" y="108442"/>
                </a:lnTo>
                <a:lnTo>
                  <a:pt x="35827" y="105641"/>
                </a:lnTo>
                <a:close/>
              </a:path>
              <a:path w="57784" h="132715">
                <a:moveTo>
                  <a:pt x="52805" y="0"/>
                </a:moveTo>
                <a:lnTo>
                  <a:pt x="47887" y="0"/>
                </a:lnTo>
                <a:lnTo>
                  <a:pt x="44271" y="5453"/>
                </a:lnTo>
                <a:lnTo>
                  <a:pt x="35938" y="16310"/>
                </a:lnTo>
                <a:lnTo>
                  <a:pt x="28394" y="23544"/>
                </a:lnTo>
                <a:lnTo>
                  <a:pt x="22663" y="27894"/>
                </a:lnTo>
                <a:lnTo>
                  <a:pt x="15702" y="31206"/>
                </a:lnTo>
                <a:lnTo>
                  <a:pt x="7505" y="33479"/>
                </a:lnTo>
                <a:lnTo>
                  <a:pt x="6385" y="37914"/>
                </a:lnTo>
                <a:lnTo>
                  <a:pt x="56616" y="37914"/>
                </a:lnTo>
                <a:lnTo>
                  <a:pt x="57638" y="30741"/>
                </a:lnTo>
                <a:lnTo>
                  <a:pt x="43732" y="30741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0454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5">
                <a:moveTo>
                  <a:pt x="41640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3" y="127344"/>
                </a:lnTo>
                <a:lnTo>
                  <a:pt x="4761" y="131218"/>
                </a:lnTo>
                <a:lnTo>
                  <a:pt x="7214" y="132187"/>
                </a:lnTo>
                <a:lnTo>
                  <a:pt x="14093" y="132187"/>
                </a:lnTo>
                <a:lnTo>
                  <a:pt x="17937" y="130933"/>
                </a:lnTo>
                <a:lnTo>
                  <a:pt x="22591" y="127855"/>
                </a:lnTo>
                <a:lnTo>
                  <a:pt x="27939" y="122885"/>
                </a:lnTo>
                <a:lnTo>
                  <a:pt x="19429" y="122885"/>
                </a:lnTo>
                <a:lnTo>
                  <a:pt x="18854" y="122589"/>
                </a:lnTo>
                <a:lnTo>
                  <a:pt x="17884" y="121404"/>
                </a:lnTo>
                <a:lnTo>
                  <a:pt x="17645" y="120547"/>
                </a:lnTo>
                <a:lnTo>
                  <a:pt x="17645" y="117195"/>
                </a:lnTo>
                <a:lnTo>
                  <a:pt x="19088" y="112302"/>
                </a:lnTo>
                <a:lnTo>
                  <a:pt x="21972" y="104744"/>
                </a:lnTo>
                <a:lnTo>
                  <a:pt x="41640" y="37914"/>
                </a:lnTo>
                <a:close/>
              </a:path>
              <a:path w="57784" h="132715">
                <a:moveTo>
                  <a:pt x="35831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9" y="108442"/>
                </a:lnTo>
                <a:lnTo>
                  <a:pt x="35831" y="105641"/>
                </a:lnTo>
                <a:close/>
              </a:path>
              <a:path w="57784" h="132715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6" y="27894"/>
                </a:lnTo>
                <a:lnTo>
                  <a:pt x="15701" y="31206"/>
                </a:lnTo>
                <a:lnTo>
                  <a:pt x="7505" y="33479"/>
                </a:lnTo>
                <a:lnTo>
                  <a:pt x="6385" y="37914"/>
                </a:lnTo>
                <a:lnTo>
                  <a:pt x="56621" y="37914"/>
                </a:lnTo>
                <a:lnTo>
                  <a:pt x="57642" y="30741"/>
                </a:lnTo>
                <a:lnTo>
                  <a:pt x="43736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37245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1" y="127344"/>
                </a:lnTo>
                <a:lnTo>
                  <a:pt x="4762" y="131218"/>
                </a:lnTo>
                <a:lnTo>
                  <a:pt x="7217" y="132187"/>
                </a:lnTo>
                <a:lnTo>
                  <a:pt x="14093" y="132187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8" y="122885"/>
                </a:lnTo>
                <a:lnTo>
                  <a:pt x="19430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2" y="120547"/>
                </a:lnTo>
                <a:lnTo>
                  <a:pt x="17642" y="117195"/>
                </a:lnTo>
                <a:lnTo>
                  <a:pt x="19085" y="112302"/>
                </a:lnTo>
                <a:lnTo>
                  <a:pt x="21971" y="104744"/>
                </a:lnTo>
                <a:lnTo>
                  <a:pt x="41642" y="37914"/>
                </a:lnTo>
                <a:close/>
              </a:path>
              <a:path w="57785" h="132715">
                <a:moveTo>
                  <a:pt x="35829" y="105641"/>
                </a:moveTo>
                <a:lnTo>
                  <a:pt x="21614" y="122885"/>
                </a:lnTo>
                <a:lnTo>
                  <a:pt x="27938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29" y="105641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1" y="5451"/>
                </a:lnTo>
                <a:lnTo>
                  <a:pt x="35938" y="16309"/>
                </a:lnTo>
                <a:lnTo>
                  <a:pt x="28397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7098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6" y="132187"/>
                </a:lnTo>
                <a:lnTo>
                  <a:pt x="14093" y="132187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2" y="120547"/>
                </a:lnTo>
                <a:lnTo>
                  <a:pt x="17642" y="117195"/>
                </a:lnTo>
                <a:lnTo>
                  <a:pt x="19085" y="112302"/>
                </a:lnTo>
                <a:lnTo>
                  <a:pt x="21969" y="104744"/>
                </a:lnTo>
                <a:lnTo>
                  <a:pt x="41642" y="37914"/>
                </a:lnTo>
                <a:close/>
              </a:path>
              <a:path w="57785" h="132715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5">
                <a:moveTo>
                  <a:pt x="52802" y="0"/>
                </a:moveTo>
                <a:lnTo>
                  <a:pt x="47885" y="0"/>
                </a:lnTo>
                <a:lnTo>
                  <a:pt x="44270" y="5451"/>
                </a:lnTo>
                <a:lnTo>
                  <a:pt x="35938" y="16309"/>
                </a:lnTo>
                <a:lnTo>
                  <a:pt x="28397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0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730966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3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7" y="132187"/>
                </a:lnTo>
                <a:lnTo>
                  <a:pt x="14093" y="132187"/>
                </a:lnTo>
                <a:lnTo>
                  <a:pt x="17937" y="130933"/>
                </a:lnTo>
                <a:lnTo>
                  <a:pt x="22591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5" y="122589"/>
                </a:lnTo>
                <a:lnTo>
                  <a:pt x="17886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6" y="112302"/>
                </a:lnTo>
                <a:lnTo>
                  <a:pt x="21970" y="104744"/>
                </a:lnTo>
                <a:lnTo>
                  <a:pt x="41643" y="37914"/>
                </a:lnTo>
                <a:close/>
              </a:path>
              <a:path w="57785" h="132715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8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5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20" y="37914"/>
                </a:lnTo>
                <a:lnTo>
                  <a:pt x="57641" y="30741"/>
                </a:lnTo>
                <a:lnTo>
                  <a:pt x="43734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216949" y="6376023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5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20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7" y="132187"/>
                </a:lnTo>
                <a:lnTo>
                  <a:pt x="14094" y="132187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6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5" y="112302"/>
                </a:lnTo>
                <a:lnTo>
                  <a:pt x="21971" y="104744"/>
                </a:lnTo>
                <a:lnTo>
                  <a:pt x="41642" y="37914"/>
                </a:lnTo>
                <a:close/>
              </a:path>
              <a:path w="57785" h="132715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5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5" y="27894"/>
                </a:lnTo>
                <a:lnTo>
                  <a:pt x="15701" y="31206"/>
                </a:lnTo>
                <a:lnTo>
                  <a:pt x="7504" y="33479"/>
                </a:lnTo>
                <a:lnTo>
                  <a:pt x="6386" y="37914"/>
                </a:lnTo>
                <a:lnTo>
                  <a:pt x="56620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13741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4" h="132714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6" y="127344"/>
                </a:lnTo>
                <a:lnTo>
                  <a:pt x="4767" y="131218"/>
                </a:lnTo>
                <a:lnTo>
                  <a:pt x="7221" y="132186"/>
                </a:lnTo>
                <a:lnTo>
                  <a:pt x="14093" y="132186"/>
                </a:lnTo>
                <a:lnTo>
                  <a:pt x="17937" y="130933"/>
                </a:lnTo>
                <a:lnTo>
                  <a:pt x="22592" y="127856"/>
                </a:lnTo>
                <a:lnTo>
                  <a:pt x="27940" y="122885"/>
                </a:lnTo>
                <a:lnTo>
                  <a:pt x="19430" y="122885"/>
                </a:lnTo>
                <a:lnTo>
                  <a:pt x="18855" y="122589"/>
                </a:lnTo>
                <a:lnTo>
                  <a:pt x="17885" y="121404"/>
                </a:lnTo>
                <a:lnTo>
                  <a:pt x="17646" y="120547"/>
                </a:lnTo>
                <a:lnTo>
                  <a:pt x="17646" y="117195"/>
                </a:lnTo>
                <a:lnTo>
                  <a:pt x="19089" y="112301"/>
                </a:lnTo>
                <a:lnTo>
                  <a:pt x="21972" y="104744"/>
                </a:lnTo>
                <a:lnTo>
                  <a:pt x="41642" y="37914"/>
                </a:lnTo>
                <a:close/>
              </a:path>
              <a:path w="57784" h="132714">
                <a:moveTo>
                  <a:pt x="35833" y="105641"/>
                </a:moveTo>
                <a:lnTo>
                  <a:pt x="21614" y="122885"/>
                </a:lnTo>
                <a:lnTo>
                  <a:pt x="27940" y="122885"/>
                </a:lnTo>
                <a:lnTo>
                  <a:pt x="30828" y="120200"/>
                </a:lnTo>
                <a:lnTo>
                  <a:pt x="39519" y="108442"/>
                </a:lnTo>
                <a:lnTo>
                  <a:pt x="35833" y="105641"/>
                </a:lnTo>
                <a:close/>
              </a:path>
              <a:path w="57784" h="132714">
                <a:moveTo>
                  <a:pt x="52805" y="0"/>
                </a:moveTo>
                <a:lnTo>
                  <a:pt x="47887" y="0"/>
                </a:lnTo>
                <a:lnTo>
                  <a:pt x="44272" y="5451"/>
                </a:lnTo>
                <a:lnTo>
                  <a:pt x="35939" y="16309"/>
                </a:lnTo>
                <a:lnTo>
                  <a:pt x="28399" y="23544"/>
                </a:lnTo>
                <a:lnTo>
                  <a:pt x="22666" y="27894"/>
                </a:lnTo>
                <a:lnTo>
                  <a:pt x="15702" y="31205"/>
                </a:lnTo>
                <a:lnTo>
                  <a:pt x="7505" y="33479"/>
                </a:lnTo>
                <a:lnTo>
                  <a:pt x="6385" y="37914"/>
                </a:lnTo>
                <a:lnTo>
                  <a:pt x="56621" y="37914"/>
                </a:lnTo>
                <a:lnTo>
                  <a:pt x="57642" y="30741"/>
                </a:lnTo>
                <a:lnTo>
                  <a:pt x="43737" y="30741"/>
                </a:lnTo>
                <a:lnTo>
                  <a:pt x="52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06733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914"/>
                </a:moveTo>
                <a:lnTo>
                  <a:pt x="23440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3" y="127344"/>
                </a:lnTo>
                <a:lnTo>
                  <a:pt x="4763" y="131218"/>
                </a:lnTo>
                <a:lnTo>
                  <a:pt x="7217" y="132186"/>
                </a:lnTo>
                <a:lnTo>
                  <a:pt x="14093" y="132186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6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5" y="112301"/>
                </a:lnTo>
                <a:lnTo>
                  <a:pt x="21970" y="104744"/>
                </a:lnTo>
                <a:lnTo>
                  <a:pt x="41642" y="37914"/>
                </a:lnTo>
                <a:close/>
              </a:path>
              <a:path w="57785" h="132714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4">
                <a:moveTo>
                  <a:pt x="52804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5" y="27894"/>
                </a:lnTo>
                <a:lnTo>
                  <a:pt x="15701" y="31205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81475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7" y="132186"/>
                </a:lnTo>
                <a:lnTo>
                  <a:pt x="14093" y="132186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9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4" y="120547"/>
                </a:lnTo>
                <a:lnTo>
                  <a:pt x="17644" y="117195"/>
                </a:lnTo>
                <a:lnTo>
                  <a:pt x="19085" y="112301"/>
                </a:lnTo>
                <a:lnTo>
                  <a:pt x="21970" y="104744"/>
                </a:lnTo>
                <a:lnTo>
                  <a:pt x="41642" y="37914"/>
                </a:lnTo>
                <a:close/>
              </a:path>
              <a:path w="57785" h="132714">
                <a:moveTo>
                  <a:pt x="35830" y="105641"/>
                </a:moveTo>
                <a:lnTo>
                  <a:pt x="21614" y="122885"/>
                </a:lnTo>
                <a:lnTo>
                  <a:pt x="27939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1" y="5450"/>
                </a:lnTo>
                <a:lnTo>
                  <a:pt x="35939" y="16309"/>
                </a:lnTo>
                <a:lnTo>
                  <a:pt x="28398" y="23544"/>
                </a:lnTo>
                <a:lnTo>
                  <a:pt x="22664" y="27894"/>
                </a:lnTo>
                <a:lnTo>
                  <a:pt x="15701" y="31205"/>
                </a:lnTo>
                <a:lnTo>
                  <a:pt x="7504" y="33479"/>
                </a:lnTo>
                <a:lnTo>
                  <a:pt x="6386" y="37914"/>
                </a:lnTo>
                <a:lnTo>
                  <a:pt x="56620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38410" y="5063374"/>
            <a:ext cx="57785" cy="132714"/>
          </a:xfrm>
          <a:custGeom>
            <a:avLst/>
            <a:gdLst/>
            <a:ahLst/>
            <a:cxnLst/>
            <a:rect l="l" t="t" r="r" b="b"/>
            <a:pathLst>
              <a:path w="57785" h="132714">
                <a:moveTo>
                  <a:pt x="41642" y="37914"/>
                </a:moveTo>
                <a:lnTo>
                  <a:pt x="23439" y="37914"/>
                </a:lnTo>
                <a:lnTo>
                  <a:pt x="1256" y="111580"/>
                </a:lnTo>
                <a:lnTo>
                  <a:pt x="119" y="117195"/>
                </a:lnTo>
                <a:lnTo>
                  <a:pt x="0" y="124865"/>
                </a:lnTo>
                <a:lnTo>
                  <a:pt x="952" y="127344"/>
                </a:lnTo>
                <a:lnTo>
                  <a:pt x="4763" y="131218"/>
                </a:lnTo>
                <a:lnTo>
                  <a:pt x="7216" y="132186"/>
                </a:lnTo>
                <a:lnTo>
                  <a:pt x="14093" y="132186"/>
                </a:lnTo>
                <a:lnTo>
                  <a:pt x="17936" y="130933"/>
                </a:lnTo>
                <a:lnTo>
                  <a:pt x="22590" y="127855"/>
                </a:lnTo>
                <a:lnTo>
                  <a:pt x="27938" y="122885"/>
                </a:lnTo>
                <a:lnTo>
                  <a:pt x="19432" y="122885"/>
                </a:lnTo>
                <a:lnTo>
                  <a:pt x="18854" y="122589"/>
                </a:lnTo>
                <a:lnTo>
                  <a:pt x="17885" y="121404"/>
                </a:lnTo>
                <a:lnTo>
                  <a:pt x="17642" y="120547"/>
                </a:lnTo>
                <a:lnTo>
                  <a:pt x="17642" y="117195"/>
                </a:lnTo>
                <a:lnTo>
                  <a:pt x="19085" y="112301"/>
                </a:lnTo>
                <a:lnTo>
                  <a:pt x="21970" y="104744"/>
                </a:lnTo>
                <a:lnTo>
                  <a:pt x="41642" y="37914"/>
                </a:lnTo>
                <a:close/>
              </a:path>
              <a:path w="57785" h="132714">
                <a:moveTo>
                  <a:pt x="35830" y="105641"/>
                </a:moveTo>
                <a:lnTo>
                  <a:pt x="21614" y="122885"/>
                </a:lnTo>
                <a:lnTo>
                  <a:pt x="27938" y="122885"/>
                </a:lnTo>
                <a:lnTo>
                  <a:pt x="30827" y="120200"/>
                </a:lnTo>
                <a:lnTo>
                  <a:pt x="39518" y="108442"/>
                </a:lnTo>
                <a:lnTo>
                  <a:pt x="35830" y="105641"/>
                </a:lnTo>
                <a:close/>
              </a:path>
              <a:path w="57785" h="132714">
                <a:moveTo>
                  <a:pt x="52802" y="0"/>
                </a:moveTo>
                <a:lnTo>
                  <a:pt x="47885" y="0"/>
                </a:lnTo>
                <a:lnTo>
                  <a:pt x="44270" y="5451"/>
                </a:lnTo>
                <a:lnTo>
                  <a:pt x="35938" y="16309"/>
                </a:lnTo>
                <a:lnTo>
                  <a:pt x="28397" y="23544"/>
                </a:lnTo>
                <a:lnTo>
                  <a:pt x="22665" y="27894"/>
                </a:lnTo>
                <a:lnTo>
                  <a:pt x="15701" y="31205"/>
                </a:lnTo>
                <a:lnTo>
                  <a:pt x="7504" y="33479"/>
                </a:lnTo>
                <a:lnTo>
                  <a:pt x="6386" y="37914"/>
                </a:lnTo>
                <a:lnTo>
                  <a:pt x="56619" y="37914"/>
                </a:lnTo>
                <a:lnTo>
                  <a:pt x="57641" y="30741"/>
                </a:lnTo>
                <a:lnTo>
                  <a:pt x="43733" y="30741"/>
                </a:lnTo>
                <a:lnTo>
                  <a:pt x="52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69776" y="6233588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305" y="147558"/>
                </a:moveTo>
                <a:lnTo>
                  <a:pt x="10275" y="147558"/>
                </a:lnTo>
                <a:lnTo>
                  <a:pt x="6894" y="148924"/>
                </a:lnTo>
                <a:lnTo>
                  <a:pt x="1380" y="154388"/>
                </a:lnTo>
                <a:lnTo>
                  <a:pt x="0" y="157805"/>
                </a:lnTo>
                <a:lnTo>
                  <a:pt x="83" y="166707"/>
                </a:lnTo>
                <a:lnTo>
                  <a:pt x="1510" y="170171"/>
                </a:lnTo>
                <a:lnTo>
                  <a:pt x="4533" y="172904"/>
                </a:lnTo>
                <a:lnTo>
                  <a:pt x="8699" y="176500"/>
                </a:lnTo>
                <a:lnTo>
                  <a:pt x="13294" y="178299"/>
                </a:lnTo>
                <a:lnTo>
                  <a:pt x="18384" y="178299"/>
                </a:lnTo>
                <a:lnTo>
                  <a:pt x="29436" y="175811"/>
                </a:lnTo>
                <a:lnTo>
                  <a:pt x="41608" y="167977"/>
                </a:lnTo>
                <a:lnTo>
                  <a:pt x="47787" y="161924"/>
                </a:lnTo>
                <a:lnTo>
                  <a:pt x="51370" y="157805"/>
                </a:lnTo>
                <a:lnTo>
                  <a:pt x="32844" y="157805"/>
                </a:lnTo>
                <a:lnTo>
                  <a:pt x="30339" y="156375"/>
                </a:lnTo>
                <a:lnTo>
                  <a:pt x="22569" y="149543"/>
                </a:lnTo>
                <a:lnTo>
                  <a:pt x="18305" y="147558"/>
                </a:lnTo>
                <a:close/>
              </a:path>
              <a:path w="183515" h="178435">
                <a:moveTo>
                  <a:pt x="121271" y="107054"/>
                </a:moveTo>
                <a:lnTo>
                  <a:pt x="88839" y="107054"/>
                </a:lnTo>
                <a:lnTo>
                  <a:pt x="93169" y="126246"/>
                </a:lnTo>
                <a:lnTo>
                  <a:pt x="104233" y="166707"/>
                </a:lnTo>
                <a:lnTo>
                  <a:pt x="113963" y="178299"/>
                </a:lnTo>
                <a:lnTo>
                  <a:pt x="122716" y="178173"/>
                </a:lnTo>
                <a:lnTo>
                  <a:pt x="131232" y="174579"/>
                </a:lnTo>
                <a:lnTo>
                  <a:pt x="145697" y="163564"/>
                </a:lnTo>
                <a:lnTo>
                  <a:pt x="152278" y="156460"/>
                </a:lnTo>
                <a:lnTo>
                  <a:pt x="133835" y="156460"/>
                </a:lnTo>
                <a:lnTo>
                  <a:pt x="132233" y="155481"/>
                </a:lnTo>
                <a:lnTo>
                  <a:pt x="129021" y="151563"/>
                </a:lnTo>
                <a:lnTo>
                  <a:pt x="127045" y="145583"/>
                </a:lnTo>
                <a:lnTo>
                  <a:pt x="124706" y="135581"/>
                </a:lnTo>
                <a:lnTo>
                  <a:pt x="121271" y="107054"/>
                </a:lnTo>
                <a:close/>
              </a:path>
              <a:path w="183515" h="178435">
                <a:moveTo>
                  <a:pt x="92958" y="15370"/>
                </a:moveTo>
                <a:lnTo>
                  <a:pt x="48690" y="15370"/>
                </a:lnTo>
                <a:lnTo>
                  <a:pt x="55548" y="17137"/>
                </a:lnTo>
                <a:lnTo>
                  <a:pt x="64863" y="24203"/>
                </a:lnTo>
                <a:lnTo>
                  <a:pt x="79018" y="69981"/>
                </a:lnTo>
                <a:lnTo>
                  <a:pt x="83579" y="91074"/>
                </a:lnTo>
                <a:lnTo>
                  <a:pt x="79135" y="99559"/>
                </a:lnTo>
                <a:lnTo>
                  <a:pt x="54526" y="138511"/>
                </a:lnTo>
                <a:lnTo>
                  <a:pt x="36102" y="157805"/>
                </a:lnTo>
                <a:lnTo>
                  <a:pt x="51370" y="157805"/>
                </a:lnTo>
                <a:lnTo>
                  <a:pt x="79193" y="120933"/>
                </a:lnTo>
                <a:lnTo>
                  <a:pt x="88839" y="107054"/>
                </a:lnTo>
                <a:lnTo>
                  <a:pt x="121271" y="107054"/>
                </a:lnTo>
                <a:lnTo>
                  <a:pt x="115479" y="58965"/>
                </a:lnTo>
                <a:lnTo>
                  <a:pt x="117201" y="56320"/>
                </a:lnTo>
                <a:lnTo>
                  <a:pt x="105525" y="56320"/>
                </a:lnTo>
                <a:lnTo>
                  <a:pt x="101172" y="39174"/>
                </a:lnTo>
                <a:lnTo>
                  <a:pt x="97742" y="27133"/>
                </a:lnTo>
                <a:lnTo>
                  <a:pt x="95181" y="19998"/>
                </a:lnTo>
                <a:lnTo>
                  <a:pt x="92958" y="15370"/>
                </a:lnTo>
                <a:close/>
              </a:path>
              <a:path w="183515" h="178435">
                <a:moveTo>
                  <a:pt x="160192" y="132445"/>
                </a:moveTo>
                <a:lnTo>
                  <a:pt x="152928" y="143326"/>
                </a:lnTo>
                <a:lnTo>
                  <a:pt x="144505" y="152105"/>
                </a:lnTo>
                <a:lnTo>
                  <a:pt x="141056" y="155008"/>
                </a:lnTo>
                <a:lnTo>
                  <a:pt x="138032" y="156460"/>
                </a:lnTo>
                <a:lnTo>
                  <a:pt x="152278" y="156460"/>
                </a:lnTo>
                <a:lnTo>
                  <a:pt x="154234" y="154348"/>
                </a:lnTo>
                <a:lnTo>
                  <a:pt x="161873" y="144059"/>
                </a:lnTo>
                <a:lnTo>
                  <a:pt x="168615" y="132699"/>
                </a:lnTo>
                <a:lnTo>
                  <a:pt x="160192" y="132445"/>
                </a:lnTo>
                <a:close/>
              </a:path>
              <a:path w="183515" h="178435">
                <a:moveTo>
                  <a:pt x="170559" y="0"/>
                </a:moveTo>
                <a:lnTo>
                  <a:pt x="161483" y="0"/>
                </a:lnTo>
                <a:lnTo>
                  <a:pt x="158136" y="651"/>
                </a:lnTo>
                <a:lnTo>
                  <a:pt x="126796" y="25185"/>
                </a:lnTo>
                <a:lnTo>
                  <a:pt x="105525" y="56320"/>
                </a:lnTo>
                <a:lnTo>
                  <a:pt x="117201" y="56320"/>
                </a:lnTo>
                <a:lnTo>
                  <a:pt x="123260" y="47018"/>
                </a:lnTo>
                <a:lnTo>
                  <a:pt x="130405" y="37711"/>
                </a:lnTo>
                <a:lnTo>
                  <a:pt x="136916" y="31045"/>
                </a:lnTo>
                <a:lnTo>
                  <a:pt x="141071" y="27426"/>
                </a:lnTo>
                <a:lnTo>
                  <a:pt x="144650" y="25618"/>
                </a:lnTo>
                <a:lnTo>
                  <a:pt x="180290" y="25618"/>
                </a:lnTo>
                <a:lnTo>
                  <a:pt x="181977" y="23973"/>
                </a:lnTo>
                <a:lnTo>
                  <a:pt x="182920" y="20558"/>
                </a:lnTo>
                <a:lnTo>
                  <a:pt x="182920" y="11229"/>
                </a:lnTo>
                <a:lnTo>
                  <a:pt x="181312" y="7552"/>
                </a:lnTo>
                <a:lnTo>
                  <a:pt x="174885" y="1511"/>
                </a:lnTo>
                <a:lnTo>
                  <a:pt x="170559" y="0"/>
                </a:lnTo>
                <a:close/>
              </a:path>
              <a:path w="183515" h="178435">
                <a:moveTo>
                  <a:pt x="180290" y="25618"/>
                </a:moveTo>
                <a:lnTo>
                  <a:pt x="149675" y="25618"/>
                </a:lnTo>
                <a:lnTo>
                  <a:pt x="153634" y="26711"/>
                </a:lnTo>
                <a:lnTo>
                  <a:pt x="159542" y="28900"/>
                </a:lnTo>
                <a:lnTo>
                  <a:pt x="162557" y="30128"/>
                </a:lnTo>
                <a:lnTo>
                  <a:pt x="165383" y="30741"/>
                </a:lnTo>
                <a:lnTo>
                  <a:pt x="172546" y="30741"/>
                </a:lnTo>
                <a:lnTo>
                  <a:pt x="176571" y="29098"/>
                </a:lnTo>
                <a:lnTo>
                  <a:pt x="180290" y="25618"/>
                </a:lnTo>
                <a:close/>
              </a:path>
              <a:path w="183515" h="178435">
                <a:moveTo>
                  <a:pt x="80953" y="0"/>
                </a:moveTo>
                <a:lnTo>
                  <a:pt x="29632" y="9222"/>
                </a:lnTo>
                <a:lnTo>
                  <a:pt x="29632" y="15755"/>
                </a:lnTo>
                <a:lnTo>
                  <a:pt x="33414" y="15499"/>
                </a:lnTo>
                <a:lnTo>
                  <a:pt x="36744" y="15370"/>
                </a:lnTo>
                <a:lnTo>
                  <a:pt x="92958" y="15370"/>
                </a:lnTo>
                <a:lnTo>
                  <a:pt x="91977" y="13327"/>
                </a:lnTo>
                <a:lnTo>
                  <a:pt x="87235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843456" y="6146487"/>
            <a:ext cx="307975" cy="267970"/>
          </a:xfrm>
          <a:custGeom>
            <a:avLst/>
            <a:gdLst/>
            <a:ahLst/>
            <a:cxnLst/>
            <a:rect l="l" t="t" r="r" b="b"/>
            <a:pathLst>
              <a:path w="307975" h="267970">
                <a:moveTo>
                  <a:pt x="143581" y="47456"/>
                </a:moveTo>
                <a:lnTo>
                  <a:pt x="108620" y="47456"/>
                </a:lnTo>
                <a:lnTo>
                  <a:pt x="193662" y="267448"/>
                </a:lnTo>
                <a:lnTo>
                  <a:pt x="199124" y="267448"/>
                </a:lnTo>
                <a:lnTo>
                  <a:pt x="218130" y="200826"/>
                </a:lnTo>
                <a:lnTo>
                  <a:pt x="202890" y="200826"/>
                </a:lnTo>
                <a:lnTo>
                  <a:pt x="143581" y="47456"/>
                </a:lnTo>
                <a:close/>
              </a:path>
              <a:path w="307975" h="267970">
                <a:moveTo>
                  <a:pt x="125229" y="0"/>
                </a:moveTo>
                <a:lnTo>
                  <a:pt x="59827" y="0"/>
                </a:lnTo>
                <a:lnTo>
                  <a:pt x="59837" y="7257"/>
                </a:lnTo>
                <a:lnTo>
                  <a:pt x="74142" y="8887"/>
                </a:lnTo>
                <a:lnTo>
                  <a:pt x="84256" y="12231"/>
                </a:lnTo>
                <a:lnTo>
                  <a:pt x="89942" y="15209"/>
                </a:lnTo>
                <a:lnTo>
                  <a:pt x="95274" y="20664"/>
                </a:lnTo>
                <a:lnTo>
                  <a:pt x="100253" y="28595"/>
                </a:lnTo>
                <a:lnTo>
                  <a:pt x="44488" y="222450"/>
                </a:lnTo>
                <a:lnTo>
                  <a:pt x="19730" y="253080"/>
                </a:lnTo>
                <a:lnTo>
                  <a:pt x="2682" y="254126"/>
                </a:lnTo>
                <a:lnTo>
                  <a:pt x="0" y="261299"/>
                </a:lnTo>
                <a:lnTo>
                  <a:pt x="82162" y="261299"/>
                </a:lnTo>
                <a:lnTo>
                  <a:pt x="84081" y="254126"/>
                </a:lnTo>
                <a:lnTo>
                  <a:pt x="72326" y="253230"/>
                </a:lnTo>
                <a:lnTo>
                  <a:pt x="64889" y="251534"/>
                </a:lnTo>
                <a:lnTo>
                  <a:pt x="58628" y="246551"/>
                </a:lnTo>
                <a:lnTo>
                  <a:pt x="57062" y="242870"/>
                </a:lnTo>
                <a:lnTo>
                  <a:pt x="57129" y="235661"/>
                </a:lnTo>
                <a:lnTo>
                  <a:pt x="58668" y="224428"/>
                </a:lnTo>
                <a:lnTo>
                  <a:pt x="62238" y="209807"/>
                </a:lnTo>
                <a:lnTo>
                  <a:pt x="108620" y="47456"/>
                </a:lnTo>
                <a:lnTo>
                  <a:pt x="143581" y="47456"/>
                </a:lnTo>
                <a:lnTo>
                  <a:pt x="125229" y="0"/>
                </a:lnTo>
                <a:close/>
              </a:path>
              <a:path w="307975" h="267970">
                <a:moveTo>
                  <a:pt x="307957" y="0"/>
                </a:moveTo>
                <a:lnTo>
                  <a:pt x="224576" y="0"/>
                </a:lnTo>
                <a:lnTo>
                  <a:pt x="222470" y="7172"/>
                </a:lnTo>
                <a:lnTo>
                  <a:pt x="224129" y="7299"/>
                </a:lnTo>
                <a:lnTo>
                  <a:pt x="236325" y="7364"/>
                </a:lnTo>
                <a:lnTo>
                  <a:pt x="242523" y="8702"/>
                </a:lnTo>
                <a:lnTo>
                  <a:pt x="249162" y="14048"/>
                </a:lnTo>
                <a:lnTo>
                  <a:pt x="250827" y="17745"/>
                </a:lnTo>
                <a:lnTo>
                  <a:pt x="250721" y="25530"/>
                </a:lnTo>
                <a:lnTo>
                  <a:pt x="249082" y="36974"/>
                </a:lnTo>
                <a:lnTo>
                  <a:pt x="245459" y="51522"/>
                </a:lnTo>
                <a:lnTo>
                  <a:pt x="202890" y="200826"/>
                </a:lnTo>
                <a:lnTo>
                  <a:pt x="218130" y="200826"/>
                </a:lnTo>
                <a:lnTo>
                  <a:pt x="263620" y="41370"/>
                </a:lnTo>
                <a:lnTo>
                  <a:pt x="290518" y="7946"/>
                </a:lnTo>
                <a:lnTo>
                  <a:pt x="296971" y="7044"/>
                </a:lnTo>
                <a:lnTo>
                  <a:pt x="305695" y="7044"/>
                </a:lnTo>
                <a:lnTo>
                  <a:pt x="307957" y="0"/>
                </a:lnTo>
                <a:close/>
              </a:path>
              <a:path w="307975" h="267970">
                <a:moveTo>
                  <a:pt x="305695" y="7044"/>
                </a:moveTo>
                <a:lnTo>
                  <a:pt x="296971" y="7044"/>
                </a:lnTo>
                <a:lnTo>
                  <a:pt x="305654" y="7172"/>
                </a:lnTo>
                <a:lnTo>
                  <a:pt x="305695" y="7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76693" y="6140586"/>
            <a:ext cx="264160" cy="350520"/>
          </a:xfrm>
          <a:custGeom>
            <a:avLst/>
            <a:gdLst/>
            <a:ahLst/>
            <a:cxnLst/>
            <a:rect l="l" t="t" r="r" b="b"/>
            <a:pathLst>
              <a:path w="264160" h="350520">
                <a:moveTo>
                  <a:pt x="198323" y="334830"/>
                </a:moveTo>
                <a:lnTo>
                  <a:pt x="23662" y="334830"/>
                </a:lnTo>
                <a:lnTo>
                  <a:pt x="36327" y="335199"/>
                </a:lnTo>
                <a:lnTo>
                  <a:pt x="46670" y="336311"/>
                </a:lnTo>
                <a:lnTo>
                  <a:pt x="59207" y="338172"/>
                </a:lnTo>
                <a:lnTo>
                  <a:pt x="73961" y="340785"/>
                </a:lnTo>
                <a:lnTo>
                  <a:pt x="104670" y="346799"/>
                </a:lnTo>
                <a:lnTo>
                  <a:pt x="117334" y="348678"/>
                </a:lnTo>
                <a:lnTo>
                  <a:pt x="129399" y="349786"/>
                </a:lnTo>
                <a:lnTo>
                  <a:pt x="141318" y="350114"/>
                </a:lnTo>
                <a:lnTo>
                  <a:pt x="152402" y="349224"/>
                </a:lnTo>
                <a:lnTo>
                  <a:pt x="163782" y="347216"/>
                </a:lnTo>
                <a:lnTo>
                  <a:pt x="175814" y="343903"/>
                </a:lnTo>
                <a:lnTo>
                  <a:pt x="188856" y="339095"/>
                </a:lnTo>
                <a:lnTo>
                  <a:pt x="198323" y="334830"/>
                </a:lnTo>
                <a:close/>
              </a:path>
              <a:path w="264160" h="350520">
                <a:moveTo>
                  <a:pt x="166059" y="0"/>
                </a:moveTo>
                <a:lnTo>
                  <a:pt x="118662" y="12480"/>
                </a:lnTo>
                <a:lnTo>
                  <a:pt x="84030" y="32725"/>
                </a:lnTo>
                <a:lnTo>
                  <a:pt x="49982" y="66720"/>
                </a:lnTo>
                <a:lnTo>
                  <a:pt x="26234" y="103238"/>
                </a:lnTo>
                <a:lnTo>
                  <a:pt x="9367" y="150543"/>
                </a:lnTo>
                <a:lnTo>
                  <a:pt x="5780" y="189522"/>
                </a:lnTo>
                <a:lnTo>
                  <a:pt x="7317" y="200327"/>
                </a:lnTo>
                <a:lnTo>
                  <a:pt x="22144" y="235758"/>
                </a:lnTo>
                <a:lnTo>
                  <a:pt x="51585" y="264610"/>
                </a:lnTo>
                <a:lnTo>
                  <a:pt x="77504" y="272323"/>
                </a:lnTo>
                <a:lnTo>
                  <a:pt x="0" y="333870"/>
                </a:lnTo>
                <a:lnTo>
                  <a:pt x="4438" y="342003"/>
                </a:lnTo>
                <a:lnTo>
                  <a:pt x="10090" y="338865"/>
                </a:lnTo>
                <a:lnTo>
                  <a:pt x="14333" y="336885"/>
                </a:lnTo>
                <a:lnTo>
                  <a:pt x="19994" y="335242"/>
                </a:lnTo>
                <a:lnTo>
                  <a:pt x="23662" y="334830"/>
                </a:lnTo>
                <a:lnTo>
                  <a:pt x="198323" y="334830"/>
                </a:lnTo>
                <a:lnTo>
                  <a:pt x="203265" y="332604"/>
                </a:lnTo>
                <a:lnTo>
                  <a:pt x="213477" y="325656"/>
                </a:lnTo>
                <a:lnTo>
                  <a:pt x="213752" y="325420"/>
                </a:lnTo>
                <a:lnTo>
                  <a:pt x="161377" y="325420"/>
                </a:lnTo>
                <a:lnTo>
                  <a:pt x="151607" y="324632"/>
                </a:lnTo>
                <a:lnTo>
                  <a:pt x="139890" y="323091"/>
                </a:lnTo>
                <a:lnTo>
                  <a:pt x="125489" y="320646"/>
                </a:lnTo>
                <a:lnTo>
                  <a:pt x="94756" y="314679"/>
                </a:lnTo>
                <a:lnTo>
                  <a:pt x="86252" y="313311"/>
                </a:lnTo>
                <a:lnTo>
                  <a:pt x="46878" y="313311"/>
                </a:lnTo>
                <a:lnTo>
                  <a:pt x="96441" y="273348"/>
                </a:lnTo>
                <a:lnTo>
                  <a:pt x="104975" y="272956"/>
                </a:lnTo>
                <a:lnTo>
                  <a:pt x="117377" y="271514"/>
                </a:lnTo>
                <a:lnTo>
                  <a:pt x="129615" y="269025"/>
                </a:lnTo>
                <a:lnTo>
                  <a:pt x="141716" y="265473"/>
                </a:lnTo>
                <a:lnTo>
                  <a:pt x="153707" y="260839"/>
                </a:lnTo>
                <a:lnTo>
                  <a:pt x="155464" y="259994"/>
                </a:lnTo>
                <a:lnTo>
                  <a:pt x="99256" y="259994"/>
                </a:lnTo>
                <a:lnTo>
                  <a:pt x="86372" y="258276"/>
                </a:lnTo>
                <a:lnTo>
                  <a:pt x="55399" y="234159"/>
                </a:lnTo>
                <a:lnTo>
                  <a:pt x="44473" y="183537"/>
                </a:lnTo>
                <a:lnTo>
                  <a:pt x="45368" y="171709"/>
                </a:lnTo>
                <a:lnTo>
                  <a:pt x="57131" y="121804"/>
                </a:lnTo>
                <a:lnTo>
                  <a:pt x="72419" y="86716"/>
                </a:lnTo>
                <a:lnTo>
                  <a:pt x="102340" y="43839"/>
                </a:lnTo>
                <a:lnTo>
                  <a:pt x="143744" y="16120"/>
                </a:lnTo>
                <a:lnTo>
                  <a:pt x="168564" y="12048"/>
                </a:lnTo>
                <a:lnTo>
                  <a:pt x="222392" y="12048"/>
                </a:lnTo>
                <a:lnTo>
                  <a:pt x="217460" y="8850"/>
                </a:lnTo>
                <a:lnTo>
                  <a:pt x="207468" y="4879"/>
                </a:lnTo>
                <a:lnTo>
                  <a:pt x="195903" y="2069"/>
                </a:lnTo>
                <a:lnTo>
                  <a:pt x="182266" y="437"/>
                </a:lnTo>
                <a:lnTo>
                  <a:pt x="166059" y="0"/>
                </a:lnTo>
                <a:close/>
              </a:path>
              <a:path w="264160" h="350520">
                <a:moveTo>
                  <a:pt x="240529" y="296917"/>
                </a:moveTo>
                <a:lnTo>
                  <a:pt x="231206" y="297358"/>
                </a:lnTo>
                <a:lnTo>
                  <a:pt x="222384" y="306199"/>
                </a:lnTo>
                <a:lnTo>
                  <a:pt x="212461" y="313715"/>
                </a:lnTo>
                <a:lnTo>
                  <a:pt x="200737" y="320214"/>
                </a:lnTo>
                <a:lnTo>
                  <a:pt x="190565" y="323197"/>
                </a:lnTo>
                <a:lnTo>
                  <a:pt x="177790" y="324941"/>
                </a:lnTo>
                <a:lnTo>
                  <a:pt x="161377" y="325420"/>
                </a:lnTo>
                <a:lnTo>
                  <a:pt x="213752" y="325420"/>
                </a:lnTo>
                <a:lnTo>
                  <a:pt x="223091" y="317393"/>
                </a:lnTo>
                <a:lnTo>
                  <a:pt x="232109" y="307813"/>
                </a:lnTo>
                <a:lnTo>
                  <a:pt x="240529" y="296917"/>
                </a:lnTo>
                <a:close/>
              </a:path>
              <a:path w="264160" h="350520">
                <a:moveTo>
                  <a:pt x="75135" y="312287"/>
                </a:moveTo>
                <a:lnTo>
                  <a:pt x="62010" y="312287"/>
                </a:lnTo>
                <a:lnTo>
                  <a:pt x="54734" y="312628"/>
                </a:lnTo>
                <a:lnTo>
                  <a:pt x="46878" y="313311"/>
                </a:lnTo>
                <a:lnTo>
                  <a:pt x="86252" y="313311"/>
                </a:lnTo>
                <a:lnTo>
                  <a:pt x="81088" y="312642"/>
                </a:lnTo>
                <a:lnTo>
                  <a:pt x="75135" y="312287"/>
                </a:lnTo>
                <a:close/>
              </a:path>
              <a:path w="264160" h="350520">
                <a:moveTo>
                  <a:pt x="222392" y="12048"/>
                </a:moveTo>
                <a:lnTo>
                  <a:pt x="168564" y="12048"/>
                </a:lnTo>
                <a:lnTo>
                  <a:pt x="182015" y="13379"/>
                </a:lnTo>
                <a:lnTo>
                  <a:pt x="193800" y="17566"/>
                </a:lnTo>
                <a:lnTo>
                  <a:pt x="222251" y="57165"/>
                </a:lnTo>
                <a:lnTo>
                  <a:pt x="224961" y="86716"/>
                </a:lnTo>
                <a:lnTo>
                  <a:pt x="224114" y="97002"/>
                </a:lnTo>
                <a:lnTo>
                  <a:pt x="211979" y="147304"/>
                </a:lnTo>
                <a:lnTo>
                  <a:pt x="195869" y="184832"/>
                </a:lnTo>
                <a:lnTo>
                  <a:pt x="166716" y="226585"/>
                </a:lnTo>
                <a:lnTo>
                  <a:pt x="124715" y="256074"/>
                </a:lnTo>
                <a:lnTo>
                  <a:pt x="99256" y="259994"/>
                </a:lnTo>
                <a:lnTo>
                  <a:pt x="155464" y="259994"/>
                </a:lnTo>
                <a:lnTo>
                  <a:pt x="195104" y="235048"/>
                </a:lnTo>
                <a:lnTo>
                  <a:pt x="227794" y="197135"/>
                </a:lnTo>
                <a:lnTo>
                  <a:pt x="249112" y="159085"/>
                </a:lnTo>
                <a:lnTo>
                  <a:pt x="262297" y="110639"/>
                </a:lnTo>
                <a:lnTo>
                  <a:pt x="263843" y="84353"/>
                </a:lnTo>
                <a:lnTo>
                  <a:pt x="262478" y="73951"/>
                </a:lnTo>
                <a:lnTo>
                  <a:pt x="247009" y="34590"/>
                </a:lnTo>
                <a:lnTo>
                  <a:pt x="229618" y="16733"/>
                </a:lnTo>
                <a:lnTo>
                  <a:pt x="222392" y="12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26416" y="6233588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3" y="147558"/>
                </a:moveTo>
                <a:lnTo>
                  <a:pt x="10278" y="147558"/>
                </a:lnTo>
                <a:lnTo>
                  <a:pt x="6892" y="148924"/>
                </a:lnTo>
                <a:lnTo>
                  <a:pt x="1377" y="154388"/>
                </a:lnTo>
                <a:lnTo>
                  <a:pt x="0" y="157805"/>
                </a:lnTo>
                <a:lnTo>
                  <a:pt x="83" y="166707"/>
                </a:lnTo>
                <a:lnTo>
                  <a:pt x="1511" y="170171"/>
                </a:lnTo>
                <a:lnTo>
                  <a:pt x="4535" y="172904"/>
                </a:lnTo>
                <a:lnTo>
                  <a:pt x="8696" y="176500"/>
                </a:lnTo>
                <a:lnTo>
                  <a:pt x="13295" y="178299"/>
                </a:lnTo>
                <a:lnTo>
                  <a:pt x="18383" y="178299"/>
                </a:lnTo>
                <a:lnTo>
                  <a:pt x="29435" y="175811"/>
                </a:lnTo>
                <a:lnTo>
                  <a:pt x="41607" y="167978"/>
                </a:lnTo>
                <a:lnTo>
                  <a:pt x="47787" y="161924"/>
                </a:lnTo>
                <a:lnTo>
                  <a:pt x="51371" y="157805"/>
                </a:lnTo>
                <a:lnTo>
                  <a:pt x="32844" y="157805"/>
                </a:lnTo>
                <a:lnTo>
                  <a:pt x="30337" y="156375"/>
                </a:lnTo>
                <a:lnTo>
                  <a:pt x="22566" y="149543"/>
                </a:lnTo>
                <a:lnTo>
                  <a:pt x="18303" y="147558"/>
                </a:lnTo>
                <a:close/>
              </a:path>
              <a:path w="183514" h="178435">
                <a:moveTo>
                  <a:pt x="121269" y="107054"/>
                </a:moveTo>
                <a:lnTo>
                  <a:pt x="88837" y="107054"/>
                </a:lnTo>
                <a:lnTo>
                  <a:pt x="93168" y="126246"/>
                </a:lnTo>
                <a:lnTo>
                  <a:pt x="104233" y="166707"/>
                </a:lnTo>
                <a:lnTo>
                  <a:pt x="113962" y="178299"/>
                </a:lnTo>
                <a:lnTo>
                  <a:pt x="122715" y="178174"/>
                </a:lnTo>
                <a:lnTo>
                  <a:pt x="131230" y="174580"/>
                </a:lnTo>
                <a:lnTo>
                  <a:pt x="145696" y="163565"/>
                </a:lnTo>
                <a:lnTo>
                  <a:pt x="152277" y="156460"/>
                </a:lnTo>
                <a:lnTo>
                  <a:pt x="133836" y="156460"/>
                </a:lnTo>
                <a:lnTo>
                  <a:pt x="132234" y="155481"/>
                </a:lnTo>
                <a:lnTo>
                  <a:pt x="129020" y="151563"/>
                </a:lnTo>
                <a:lnTo>
                  <a:pt x="127045" y="145583"/>
                </a:lnTo>
                <a:lnTo>
                  <a:pt x="124703" y="135581"/>
                </a:lnTo>
                <a:lnTo>
                  <a:pt x="121269" y="107054"/>
                </a:lnTo>
                <a:close/>
              </a:path>
              <a:path w="183514" h="178435">
                <a:moveTo>
                  <a:pt x="92957" y="15370"/>
                </a:moveTo>
                <a:lnTo>
                  <a:pt x="48689" y="15370"/>
                </a:lnTo>
                <a:lnTo>
                  <a:pt x="55547" y="17137"/>
                </a:lnTo>
                <a:lnTo>
                  <a:pt x="64861" y="24203"/>
                </a:lnTo>
                <a:lnTo>
                  <a:pt x="79018" y="69981"/>
                </a:lnTo>
                <a:lnTo>
                  <a:pt x="83579" y="91074"/>
                </a:lnTo>
                <a:lnTo>
                  <a:pt x="79135" y="99559"/>
                </a:lnTo>
                <a:lnTo>
                  <a:pt x="54525" y="138511"/>
                </a:lnTo>
                <a:lnTo>
                  <a:pt x="36102" y="157805"/>
                </a:lnTo>
                <a:lnTo>
                  <a:pt x="51371" y="157805"/>
                </a:lnTo>
                <a:lnTo>
                  <a:pt x="79191" y="120933"/>
                </a:lnTo>
                <a:lnTo>
                  <a:pt x="88837" y="107054"/>
                </a:lnTo>
                <a:lnTo>
                  <a:pt x="121269" y="107054"/>
                </a:lnTo>
                <a:lnTo>
                  <a:pt x="115479" y="58962"/>
                </a:lnTo>
                <a:lnTo>
                  <a:pt x="117199" y="56321"/>
                </a:lnTo>
                <a:lnTo>
                  <a:pt x="105522" y="56321"/>
                </a:lnTo>
                <a:lnTo>
                  <a:pt x="101170" y="39174"/>
                </a:lnTo>
                <a:lnTo>
                  <a:pt x="97742" y="27133"/>
                </a:lnTo>
                <a:lnTo>
                  <a:pt x="95180" y="19998"/>
                </a:lnTo>
                <a:lnTo>
                  <a:pt x="92957" y="15370"/>
                </a:lnTo>
                <a:close/>
              </a:path>
              <a:path w="183514" h="178435">
                <a:moveTo>
                  <a:pt x="160191" y="132447"/>
                </a:moveTo>
                <a:lnTo>
                  <a:pt x="152926" y="143327"/>
                </a:lnTo>
                <a:lnTo>
                  <a:pt x="144501" y="152105"/>
                </a:lnTo>
                <a:lnTo>
                  <a:pt x="141053" y="155008"/>
                </a:lnTo>
                <a:lnTo>
                  <a:pt x="138031" y="156460"/>
                </a:lnTo>
                <a:lnTo>
                  <a:pt x="152277" y="156460"/>
                </a:lnTo>
                <a:lnTo>
                  <a:pt x="154233" y="154348"/>
                </a:lnTo>
                <a:lnTo>
                  <a:pt x="161873" y="144060"/>
                </a:lnTo>
                <a:lnTo>
                  <a:pt x="168614" y="132699"/>
                </a:lnTo>
                <a:lnTo>
                  <a:pt x="160191" y="132447"/>
                </a:lnTo>
                <a:close/>
              </a:path>
              <a:path w="183514" h="178435">
                <a:moveTo>
                  <a:pt x="170561" y="0"/>
                </a:moveTo>
                <a:lnTo>
                  <a:pt x="161481" y="0"/>
                </a:lnTo>
                <a:lnTo>
                  <a:pt x="158139" y="651"/>
                </a:lnTo>
                <a:lnTo>
                  <a:pt x="126795" y="25185"/>
                </a:lnTo>
                <a:lnTo>
                  <a:pt x="105522" y="56321"/>
                </a:lnTo>
                <a:lnTo>
                  <a:pt x="117199" y="56321"/>
                </a:lnTo>
                <a:lnTo>
                  <a:pt x="123260" y="47016"/>
                </a:lnTo>
                <a:lnTo>
                  <a:pt x="130406" y="37711"/>
                </a:lnTo>
                <a:lnTo>
                  <a:pt x="136918" y="31045"/>
                </a:lnTo>
                <a:lnTo>
                  <a:pt x="141070" y="27426"/>
                </a:lnTo>
                <a:lnTo>
                  <a:pt x="144651" y="25618"/>
                </a:lnTo>
                <a:lnTo>
                  <a:pt x="180290" y="25618"/>
                </a:lnTo>
                <a:lnTo>
                  <a:pt x="181978" y="23973"/>
                </a:lnTo>
                <a:lnTo>
                  <a:pt x="182919" y="20558"/>
                </a:lnTo>
                <a:lnTo>
                  <a:pt x="182919" y="11229"/>
                </a:lnTo>
                <a:lnTo>
                  <a:pt x="181312" y="7552"/>
                </a:lnTo>
                <a:lnTo>
                  <a:pt x="174882" y="1511"/>
                </a:lnTo>
                <a:lnTo>
                  <a:pt x="170561" y="0"/>
                </a:lnTo>
                <a:close/>
              </a:path>
              <a:path w="183514" h="178435">
                <a:moveTo>
                  <a:pt x="180290" y="25618"/>
                </a:moveTo>
                <a:lnTo>
                  <a:pt x="149675" y="25618"/>
                </a:lnTo>
                <a:lnTo>
                  <a:pt x="153635" y="26711"/>
                </a:lnTo>
                <a:lnTo>
                  <a:pt x="159543" y="28900"/>
                </a:lnTo>
                <a:lnTo>
                  <a:pt x="162556" y="30128"/>
                </a:lnTo>
                <a:lnTo>
                  <a:pt x="165381" y="30741"/>
                </a:lnTo>
                <a:lnTo>
                  <a:pt x="172546" y="30741"/>
                </a:lnTo>
                <a:lnTo>
                  <a:pt x="176570" y="29098"/>
                </a:lnTo>
                <a:lnTo>
                  <a:pt x="180290" y="25618"/>
                </a:lnTo>
                <a:close/>
              </a:path>
              <a:path w="183514" h="178435">
                <a:moveTo>
                  <a:pt x="80953" y="0"/>
                </a:moveTo>
                <a:lnTo>
                  <a:pt x="29635" y="9222"/>
                </a:lnTo>
                <a:lnTo>
                  <a:pt x="29635" y="15755"/>
                </a:lnTo>
                <a:lnTo>
                  <a:pt x="33413" y="15499"/>
                </a:lnTo>
                <a:lnTo>
                  <a:pt x="36744" y="15370"/>
                </a:lnTo>
                <a:lnTo>
                  <a:pt x="92957" y="15370"/>
                </a:lnTo>
                <a:lnTo>
                  <a:pt x="91975" y="13327"/>
                </a:lnTo>
                <a:lnTo>
                  <a:pt x="87233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85104" y="6140341"/>
            <a:ext cx="249554" cy="273685"/>
          </a:xfrm>
          <a:custGeom>
            <a:avLst/>
            <a:gdLst/>
            <a:ahLst/>
            <a:cxnLst/>
            <a:rect l="l" t="t" r="r" b="b"/>
            <a:pathLst>
              <a:path w="249554" h="273685">
                <a:moveTo>
                  <a:pt x="161831" y="42"/>
                </a:moveTo>
                <a:lnTo>
                  <a:pt x="116188" y="9123"/>
                </a:lnTo>
                <a:lnTo>
                  <a:pt x="76846" y="28363"/>
                </a:lnTo>
                <a:lnTo>
                  <a:pt x="41448" y="60646"/>
                </a:lnTo>
                <a:lnTo>
                  <a:pt x="17698" y="96439"/>
                </a:lnTo>
                <a:lnTo>
                  <a:pt x="4424" y="132864"/>
                </a:lnTo>
                <a:lnTo>
                  <a:pt x="0" y="170190"/>
                </a:lnTo>
                <a:lnTo>
                  <a:pt x="555" y="181300"/>
                </a:lnTo>
                <a:lnTo>
                  <a:pt x="18010" y="231084"/>
                </a:lnTo>
                <a:lnTo>
                  <a:pt x="58858" y="264418"/>
                </a:lnTo>
                <a:lnTo>
                  <a:pt x="110073" y="273556"/>
                </a:lnTo>
                <a:lnTo>
                  <a:pt x="123140" y="272660"/>
                </a:lnTo>
                <a:lnTo>
                  <a:pt x="135638" y="270533"/>
                </a:lnTo>
                <a:lnTo>
                  <a:pt x="147695" y="267094"/>
                </a:lnTo>
                <a:lnTo>
                  <a:pt x="159438" y="262262"/>
                </a:lnTo>
                <a:lnTo>
                  <a:pt x="168914" y="257091"/>
                </a:lnTo>
                <a:lnTo>
                  <a:pt x="113960" y="257091"/>
                </a:lnTo>
                <a:lnTo>
                  <a:pt x="101453" y="255635"/>
                </a:lnTo>
                <a:lnTo>
                  <a:pt x="56536" y="229367"/>
                </a:lnTo>
                <a:lnTo>
                  <a:pt x="39607" y="182984"/>
                </a:lnTo>
                <a:lnTo>
                  <a:pt x="38953" y="166907"/>
                </a:lnTo>
                <a:lnTo>
                  <a:pt x="39767" y="155491"/>
                </a:lnTo>
                <a:lnTo>
                  <a:pt x="51985" y="106137"/>
                </a:lnTo>
                <a:lnTo>
                  <a:pt x="69433" y="71037"/>
                </a:lnTo>
                <a:lnTo>
                  <a:pt x="104405" y="33514"/>
                </a:lnTo>
                <a:lnTo>
                  <a:pt x="139839" y="15363"/>
                </a:lnTo>
                <a:lnTo>
                  <a:pt x="166154" y="12297"/>
                </a:lnTo>
                <a:lnTo>
                  <a:pt x="215762" y="12297"/>
                </a:lnTo>
                <a:lnTo>
                  <a:pt x="214636" y="11997"/>
                </a:lnTo>
                <a:lnTo>
                  <a:pt x="199086" y="6179"/>
                </a:lnTo>
                <a:lnTo>
                  <a:pt x="186831" y="2750"/>
                </a:lnTo>
                <a:lnTo>
                  <a:pt x="174550" y="703"/>
                </a:lnTo>
                <a:lnTo>
                  <a:pt x="161831" y="42"/>
                </a:lnTo>
                <a:close/>
              </a:path>
              <a:path w="249554" h="273685">
                <a:moveTo>
                  <a:pt x="214598" y="209040"/>
                </a:moveTo>
                <a:lnTo>
                  <a:pt x="202152" y="213488"/>
                </a:lnTo>
                <a:lnTo>
                  <a:pt x="193645" y="223479"/>
                </a:lnTo>
                <a:lnTo>
                  <a:pt x="184585" y="232289"/>
                </a:lnTo>
                <a:lnTo>
                  <a:pt x="142041" y="254571"/>
                </a:lnTo>
                <a:lnTo>
                  <a:pt x="113960" y="257091"/>
                </a:lnTo>
                <a:lnTo>
                  <a:pt x="168914" y="257091"/>
                </a:lnTo>
                <a:lnTo>
                  <a:pt x="198128" y="231523"/>
                </a:lnTo>
                <a:lnTo>
                  <a:pt x="206525" y="220901"/>
                </a:lnTo>
                <a:lnTo>
                  <a:pt x="214598" y="209040"/>
                </a:lnTo>
                <a:close/>
              </a:path>
              <a:path w="249554" h="273685">
                <a:moveTo>
                  <a:pt x="215762" y="12297"/>
                </a:moveTo>
                <a:lnTo>
                  <a:pt x="174755" y="12297"/>
                </a:lnTo>
                <a:lnTo>
                  <a:pt x="182587" y="13550"/>
                </a:lnTo>
                <a:lnTo>
                  <a:pt x="196712" y="18567"/>
                </a:lnTo>
                <a:lnTo>
                  <a:pt x="221357" y="55105"/>
                </a:lnTo>
                <a:lnTo>
                  <a:pt x="222773" y="84027"/>
                </a:lnTo>
                <a:lnTo>
                  <a:pt x="229927" y="84027"/>
                </a:lnTo>
                <a:lnTo>
                  <a:pt x="246264" y="13322"/>
                </a:lnTo>
                <a:lnTo>
                  <a:pt x="219612" y="13322"/>
                </a:lnTo>
                <a:lnTo>
                  <a:pt x="215762" y="12297"/>
                </a:lnTo>
                <a:close/>
              </a:path>
              <a:path w="249554" h="273685">
                <a:moveTo>
                  <a:pt x="249342" y="0"/>
                </a:moveTo>
                <a:lnTo>
                  <a:pt x="242190" y="0"/>
                </a:lnTo>
                <a:lnTo>
                  <a:pt x="236835" y="6234"/>
                </a:lnTo>
                <a:lnTo>
                  <a:pt x="233009" y="10012"/>
                </a:lnTo>
                <a:lnTo>
                  <a:pt x="228410" y="12659"/>
                </a:lnTo>
                <a:lnTo>
                  <a:pt x="225732" y="13322"/>
                </a:lnTo>
                <a:lnTo>
                  <a:pt x="246264" y="13322"/>
                </a:lnTo>
                <a:lnTo>
                  <a:pt x="249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35470" y="6237687"/>
            <a:ext cx="165735" cy="170180"/>
          </a:xfrm>
          <a:custGeom>
            <a:avLst/>
            <a:gdLst/>
            <a:ahLst/>
            <a:cxnLst/>
            <a:rect l="l" t="t" r="r" b="b"/>
            <a:pathLst>
              <a:path w="165735" h="170179">
                <a:moveTo>
                  <a:pt x="145719" y="25617"/>
                </a:moveTo>
                <a:lnTo>
                  <a:pt x="132845" y="25617"/>
                </a:lnTo>
                <a:lnTo>
                  <a:pt x="0" y="162928"/>
                </a:lnTo>
                <a:lnTo>
                  <a:pt x="0" y="170101"/>
                </a:lnTo>
                <a:lnTo>
                  <a:pt x="125293" y="170101"/>
                </a:lnTo>
                <a:lnTo>
                  <a:pt x="133825" y="142434"/>
                </a:lnTo>
                <a:lnTo>
                  <a:pt x="32699" y="142434"/>
                </a:lnTo>
                <a:lnTo>
                  <a:pt x="145719" y="25617"/>
                </a:lnTo>
                <a:close/>
              </a:path>
              <a:path w="165735" h="170179">
                <a:moveTo>
                  <a:pt x="142043" y="115790"/>
                </a:moveTo>
                <a:lnTo>
                  <a:pt x="134890" y="115790"/>
                </a:lnTo>
                <a:lnTo>
                  <a:pt x="131206" y="124672"/>
                </a:lnTo>
                <a:lnTo>
                  <a:pt x="127872" y="130809"/>
                </a:lnTo>
                <a:lnTo>
                  <a:pt x="121900" y="137598"/>
                </a:lnTo>
                <a:lnTo>
                  <a:pt x="118630" y="139818"/>
                </a:lnTo>
                <a:lnTo>
                  <a:pt x="111519" y="141911"/>
                </a:lnTo>
                <a:lnTo>
                  <a:pt x="103136" y="142434"/>
                </a:lnTo>
                <a:lnTo>
                  <a:pt x="133825" y="142434"/>
                </a:lnTo>
                <a:lnTo>
                  <a:pt x="142043" y="115790"/>
                </a:lnTo>
                <a:close/>
              </a:path>
              <a:path w="165735" h="170179">
                <a:moveTo>
                  <a:pt x="165547" y="0"/>
                </a:moveTo>
                <a:lnTo>
                  <a:pt x="44771" y="0"/>
                </a:lnTo>
                <a:lnTo>
                  <a:pt x="28611" y="48160"/>
                </a:lnTo>
                <a:lnTo>
                  <a:pt x="35765" y="48160"/>
                </a:lnTo>
                <a:lnTo>
                  <a:pt x="39502" y="40827"/>
                </a:lnTo>
                <a:lnTo>
                  <a:pt x="43143" y="35579"/>
                </a:lnTo>
                <a:lnTo>
                  <a:pt x="50232" y="29249"/>
                </a:lnTo>
                <a:lnTo>
                  <a:pt x="53808" y="27293"/>
                </a:lnTo>
                <a:lnTo>
                  <a:pt x="57416" y="26545"/>
                </a:lnTo>
                <a:lnTo>
                  <a:pt x="59865" y="25927"/>
                </a:lnTo>
                <a:lnTo>
                  <a:pt x="66954" y="25617"/>
                </a:lnTo>
                <a:lnTo>
                  <a:pt x="145719" y="25617"/>
                </a:lnTo>
                <a:lnTo>
                  <a:pt x="165547" y="5123"/>
                </a:lnTo>
                <a:lnTo>
                  <a:pt x="165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89731" y="6146487"/>
            <a:ext cx="307975" cy="267970"/>
          </a:xfrm>
          <a:custGeom>
            <a:avLst/>
            <a:gdLst/>
            <a:ahLst/>
            <a:cxnLst/>
            <a:rect l="l" t="t" r="r" b="b"/>
            <a:pathLst>
              <a:path w="307975" h="267970">
                <a:moveTo>
                  <a:pt x="143582" y="47456"/>
                </a:moveTo>
                <a:lnTo>
                  <a:pt x="108624" y="47456"/>
                </a:lnTo>
                <a:lnTo>
                  <a:pt x="193664" y="267448"/>
                </a:lnTo>
                <a:lnTo>
                  <a:pt x="199125" y="267448"/>
                </a:lnTo>
                <a:lnTo>
                  <a:pt x="218131" y="200826"/>
                </a:lnTo>
                <a:lnTo>
                  <a:pt x="202893" y="200826"/>
                </a:lnTo>
                <a:lnTo>
                  <a:pt x="143582" y="47456"/>
                </a:lnTo>
                <a:close/>
              </a:path>
              <a:path w="307975" h="267970">
                <a:moveTo>
                  <a:pt x="125229" y="0"/>
                </a:moveTo>
                <a:lnTo>
                  <a:pt x="59828" y="0"/>
                </a:lnTo>
                <a:lnTo>
                  <a:pt x="59840" y="7257"/>
                </a:lnTo>
                <a:lnTo>
                  <a:pt x="74145" y="8888"/>
                </a:lnTo>
                <a:lnTo>
                  <a:pt x="84258" y="12231"/>
                </a:lnTo>
                <a:lnTo>
                  <a:pt x="89942" y="15209"/>
                </a:lnTo>
                <a:lnTo>
                  <a:pt x="95275" y="20664"/>
                </a:lnTo>
                <a:lnTo>
                  <a:pt x="100257" y="28595"/>
                </a:lnTo>
                <a:lnTo>
                  <a:pt x="44489" y="222450"/>
                </a:lnTo>
                <a:lnTo>
                  <a:pt x="19734" y="253080"/>
                </a:lnTo>
                <a:lnTo>
                  <a:pt x="2682" y="254126"/>
                </a:lnTo>
                <a:lnTo>
                  <a:pt x="0" y="261299"/>
                </a:lnTo>
                <a:lnTo>
                  <a:pt x="82166" y="261299"/>
                </a:lnTo>
                <a:lnTo>
                  <a:pt x="84082" y="254126"/>
                </a:lnTo>
                <a:lnTo>
                  <a:pt x="72330" y="253230"/>
                </a:lnTo>
                <a:lnTo>
                  <a:pt x="64890" y="251534"/>
                </a:lnTo>
                <a:lnTo>
                  <a:pt x="58630" y="246551"/>
                </a:lnTo>
                <a:lnTo>
                  <a:pt x="57066" y="242870"/>
                </a:lnTo>
                <a:lnTo>
                  <a:pt x="57133" y="235662"/>
                </a:lnTo>
                <a:lnTo>
                  <a:pt x="58670" y="224429"/>
                </a:lnTo>
                <a:lnTo>
                  <a:pt x="62238" y="209807"/>
                </a:lnTo>
                <a:lnTo>
                  <a:pt x="108624" y="47456"/>
                </a:lnTo>
                <a:lnTo>
                  <a:pt x="143582" y="47456"/>
                </a:lnTo>
                <a:lnTo>
                  <a:pt x="125229" y="0"/>
                </a:lnTo>
                <a:close/>
              </a:path>
              <a:path w="307975" h="267970">
                <a:moveTo>
                  <a:pt x="307957" y="0"/>
                </a:moveTo>
                <a:lnTo>
                  <a:pt x="224577" y="0"/>
                </a:lnTo>
                <a:lnTo>
                  <a:pt x="222469" y="7172"/>
                </a:lnTo>
                <a:lnTo>
                  <a:pt x="224130" y="7299"/>
                </a:lnTo>
                <a:lnTo>
                  <a:pt x="236329" y="7364"/>
                </a:lnTo>
                <a:lnTo>
                  <a:pt x="242524" y="8702"/>
                </a:lnTo>
                <a:lnTo>
                  <a:pt x="249167" y="14048"/>
                </a:lnTo>
                <a:lnTo>
                  <a:pt x="250827" y="17745"/>
                </a:lnTo>
                <a:lnTo>
                  <a:pt x="250721" y="25529"/>
                </a:lnTo>
                <a:lnTo>
                  <a:pt x="249083" y="36973"/>
                </a:lnTo>
                <a:lnTo>
                  <a:pt x="245463" y="51522"/>
                </a:lnTo>
                <a:lnTo>
                  <a:pt x="202893" y="200826"/>
                </a:lnTo>
                <a:lnTo>
                  <a:pt x="218131" y="200826"/>
                </a:lnTo>
                <a:lnTo>
                  <a:pt x="263622" y="41369"/>
                </a:lnTo>
                <a:lnTo>
                  <a:pt x="286306" y="9878"/>
                </a:lnTo>
                <a:lnTo>
                  <a:pt x="290521" y="7946"/>
                </a:lnTo>
                <a:lnTo>
                  <a:pt x="296972" y="7044"/>
                </a:lnTo>
                <a:lnTo>
                  <a:pt x="305699" y="7044"/>
                </a:lnTo>
                <a:lnTo>
                  <a:pt x="307957" y="0"/>
                </a:lnTo>
                <a:close/>
              </a:path>
              <a:path w="307975" h="267970">
                <a:moveTo>
                  <a:pt x="305699" y="7044"/>
                </a:moveTo>
                <a:lnTo>
                  <a:pt x="296972" y="7044"/>
                </a:lnTo>
                <a:lnTo>
                  <a:pt x="305658" y="7172"/>
                </a:lnTo>
                <a:lnTo>
                  <a:pt x="305699" y="7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23059" y="492094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5" h="178435">
                <a:moveTo>
                  <a:pt x="18304" y="147557"/>
                </a:moveTo>
                <a:lnTo>
                  <a:pt x="10280" y="147557"/>
                </a:lnTo>
                <a:lnTo>
                  <a:pt x="6893" y="148924"/>
                </a:lnTo>
                <a:lnTo>
                  <a:pt x="1380" y="154388"/>
                </a:lnTo>
                <a:lnTo>
                  <a:pt x="0" y="157805"/>
                </a:lnTo>
                <a:lnTo>
                  <a:pt x="83" y="166706"/>
                </a:lnTo>
                <a:lnTo>
                  <a:pt x="1513" y="170171"/>
                </a:lnTo>
                <a:lnTo>
                  <a:pt x="4533" y="172902"/>
                </a:lnTo>
                <a:lnTo>
                  <a:pt x="8699" y="176500"/>
                </a:lnTo>
                <a:lnTo>
                  <a:pt x="13294" y="178299"/>
                </a:lnTo>
                <a:lnTo>
                  <a:pt x="18384" y="178299"/>
                </a:lnTo>
                <a:lnTo>
                  <a:pt x="29436" y="175811"/>
                </a:lnTo>
                <a:lnTo>
                  <a:pt x="41607" y="167977"/>
                </a:lnTo>
                <a:lnTo>
                  <a:pt x="47787" y="161924"/>
                </a:lnTo>
                <a:lnTo>
                  <a:pt x="51370" y="157805"/>
                </a:lnTo>
                <a:lnTo>
                  <a:pt x="32843" y="157805"/>
                </a:lnTo>
                <a:lnTo>
                  <a:pt x="30339" y="156375"/>
                </a:lnTo>
                <a:lnTo>
                  <a:pt x="22569" y="149543"/>
                </a:lnTo>
                <a:lnTo>
                  <a:pt x="18304" y="147557"/>
                </a:lnTo>
                <a:close/>
              </a:path>
              <a:path w="183515" h="178435">
                <a:moveTo>
                  <a:pt x="121271" y="107053"/>
                </a:moveTo>
                <a:lnTo>
                  <a:pt x="88837" y="107053"/>
                </a:lnTo>
                <a:lnTo>
                  <a:pt x="93168" y="126245"/>
                </a:lnTo>
                <a:lnTo>
                  <a:pt x="104233" y="166706"/>
                </a:lnTo>
                <a:lnTo>
                  <a:pt x="113962" y="178299"/>
                </a:lnTo>
                <a:lnTo>
                  <a:pt x="122715" y="178173"/>
                </a:lnTo>
                <a:lnTo>
                  <a:pt x="131231" y="174579"/>
                </a:lnTo>
                <a:lnTo>
                  <a:pt x="145696" y="163565"/>
                </a:lnTo>
                <a:lnTo>
                  <a:pt x="152277" y="156460"/>
                </a:lnTo>
                <a:lnTo>
                  <a:pt x="133835" y="156460"/>
                </a:lnTo>
                <a:lnTo>
                  <a:pt x="132237" y="155481"/>
                </a:lnTo>
                <a:lnTo>
                  <a:pt x="129021" y="151563"/>
                </a:lnTo>
                <a:lnTo>
                  <a:pt x="127045" y="145582"/>
                </a:lnTo>
                <a:lnTo>
                  <a:pt x="124706" y="135581"/>
                </a:lnTo>
                <a:lnTo>
                  <a:pt x="121271" y="107053"/>
                </a:lnTo>
                <a:close/>
              </a:path>
              <a:path w="183515" h="178435">
                <a:moveTo>
                  <a:pt x="92958" y="15370"/>
                </a:moveTo>
                <a:lnTo>
                  <a:pt x="48690" y="15370"/>
                </a:lnTo>
                <a:lnTo>
                  <a:pt x="55548" y="17137"/>
                </a:lnTo>
                <a:lnTo>
                  <a:pt x="64862" y="24203"/>
                </a:lnTo>
                <a:lnTo>
                  <a:pt x="79018" y="69980"/>
                </a:lnTo>
                <a:lnTo>
                  <a:pt x="83578" y="91074"/>
                </a:lnTo>
                <a:lnTo>
                  <a:pt x="79135" y="99558"/>
                </a:lnTo>
                <a:lnTo>
                  <a:pt x="54526" y="138511"/>
                </a:lnTo>
                <a:lnTo>
                  <a:pt x="36101" y="157805"/>
                </a:lnTo>
                <a:lnTo>
                  <a:pt x="51370" y="157805"/>
                </a:lnTo>
                <a:lnTo>
                  <a:pt x="79192" y="120933"/>
                </a:lnTo>
                <a:lnTo>
                  <a:pt x="88837" y="107053"/>
                </a:lnTo>
                <a:lnTo>
                  <a:pt x="121271" y="107053"/>
                </a:lnTo>
                <a:lnTo>
                  <a:pt x="115480" y="58962"/>
                </a:lnTo>
                <a:lnTo>
                  <a:pt x="117202" y="56318"/>
                </a:lnTo>
                <a:lnTo>
                  <a:pt x="105524" y="56318"/>
                </a:lnTo>
                <a:lnTo>
                  <a:pt x="101171" y="39172"/>
                </a:lnTo>
                <a:lnTo>
                  <a:pt x="97742" y="27132"/>
                </a:lnTo>
                <a:lnTo>
                  <a:pt x="95181" y="19997"/>
                </a:lnTo>
                <a:lnTo>
                  <a:pt x="92958" y="15370"/>
                </a:lnTo>
                <a:close/>
              </a:path>
              <a:path w="183515" h="178435">
                <a:moveTo>
                  <a:pt x="160192" y="132445"/>
                </a:moveTo>
                <a:lnTo>
                  <a:pt x="152927" y="143326"/>
                </a:lnTo>
                <a:lnTo>
                  <a:pt x="144504" y="152105"/>
                </a:lnTo>
                <a:lnTo>
                  <a:pt x="141055" y="155008"/>
                </a:lnTo>
                <a:lnTo>
                  <a:pt x="138031" y="156460"/>
                </a:lnTo>
                <a:lnTo>
                  <a:pt x="152277" y="156460"/>
                </a:lnTo>
                <a:lnTo>
                  <a:pt x="154233" y="154348"/>
                </a:lnTo>
                <a:lnTo>
                  <a:pt x="161872" y="144060"/>
                </a:lnTo>
                <a:lnTo>
                  <a:pt x="168614" y="132699"/>
                </a:lnTo>
                <a:lnTo>
                  <a:pt x="160192" y="132445"/>
                </a:lnTo>
                <a:close/>
              </a:path>
              <a:path w="183515" h="178435">
                <a:moveTo>
                  <a:pt x="170559" y="0"/>
                </a:moveTo>
                <a:lnTo>
                  <a:pt x="161481" y="0"/>
                </a:lnTo>
                <a:lnTo>
                  <a:pt x="158141" y="651"/>
                </a:lnTo>
                <a:lnTo>
                  <a:pt x="126796" y="25185"/>
                </a:lnTo>
                <a:lnTo>
                  <a:pt x="105524" y="56318"/>
                </a:lnTo>
                <a:lnTo>
                  <a:pt x="117202" y="56318"/>
                </a:lnTo>
                <a:lnTo>
                  <a:pt x="123261" y="47016"/>
                </a:lnTo>
                <a:lnTo>
                  <a:pt x="130407" y="37711"/>
                </a:lnTo>
                <a:lnTo>
                  <a:pt x="136921" y="31045"/>
                </a:lnTo>
                <a:lnTo>
                  <a:pt x="141071" y="27426"/>
                </a:lnTo>
                <a:lnTo>
                  <a:pt x="144650" y="25618"/>
                </a:lnTo>
                <a:lnTo>
                  <a:pt x="180289" y="25618"/>
                </a:lnTo>
                <a:lnTo>
                  <a:pt x="181980" y="23973"/>
                </a:lnTo>
                <a:lnTo>
                  <a:pt x="182920" y="20557"/>
                </a:lnTo>
                <a:lnTo>
                  <a:pt x="182920" y="11229"/>
                </a:lnTo>
                <a:lnTo>
                  <a:pt x="181312" y="7552"/>
                </a:lnTo>
                <a:lnTo>
                  <a:pt x="174885" y="1510"/>
                </a:lnTo>
                <a:lnTo>
                  <a:pt x="170559" y="0"/>
                </a:lnTo>
                <a:close/>
              </a:path>
              <a:path w="183515" h="178435">
                <a:moveTo>
                  <a:pt x="180289" y="25618"/>
                </a:moveTo>
                <a:lnTo>
                  <a:pt x="149675" y="25618"/>
                </a:lnTo>
                <a:lnTo>
                  <a:pt x="153639" y="26711"/>
                </a:lnTo>
                <a:lnTo>
                  <a:pt x="159541" y="28900"/>
                </a:lnTo>
                <a:lnTo>
                  <a:pt x="162556" y="30126"/>
                </a:lnTo>
                <a:lnTo>
                  <a:pt x="165381" y="30741"/>
                </a:lnTo>
                <a:lnTo>
                  <a:pt x="172547" y="30741"/>
                </a:lnTo>
                <a:lnTo>
                  <a:pt x="176570" y="29098"/>
                </a:lnTo>
                <a:lnTo>
                  <a:pt x="180289" y="25618"/>
                </a:lnTo>
                <a:close/>
              </a:path>
              <a:path w="183515" h="178435">
                <a:moveTo>
                  <a:pt x="80953" y="0"/>
                </a:moveTo>
                <a:lnTo>
                  <a:pt x="29632" y="9222"/>
                </a:lnTo>
                <a:lnTo>
                  <a:pt x="29632" y="15754"/>
                </a:lnTo>
                <a:lnTo>
                  <a:pt x="33414" y="15499"/>
                </a:lnTo>
                <a:lnTo>
                  <a:pt x="36744" y="15370"/>
                </a:lnTo>
                <a:lnTo>
                  <a:pt x="92958" y="15370"/>
                </a:lnTo>
                <a:lnTo>
                  <a:pt x="91975" y="13326"/>
                </a:lnTo>
                <a:lnTo>
                  <a:pt x="87235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90152" y="4821542"/>
            <a:ext cx="471170" cy="278130"/>
          </a:xfrm>
          <a:custGeom>
            <a:avLst/>
            <a:gdLst/>
            <a:ahLst/>
            <a:cxnLst/>
            <a:rect l="l" t="t" r="r" b="b"/>
            <a:pathLst>
              <a:path w="471170" h="278129">
                <a:moveTo>
                  <a:pt x="93350" y="16074"/>
                </a:moveTo>
                <a:lnTo>
                  <a:pt x="49979" y="16074"/>
                </a:lnTo>
                <a:lnTo>
                  <a:pt x="54446" y="17227"/>
                </a:lnTo>
                <a:lnTo>
                  <a:pt x="57402" y="19533"/>
                </a:lnTo>
                <a:lnTo>
                  <a:pt x="59446" y="21198"/>
                </a:lnTo>
                <a:lnTo>
                  <a:pt x="60467" y="23696"/>
                </a:lnTo>
                <a:lnTo>
                  <a:pt x="60405" y="27977"/>
                </a:lnTo>
                <a:lnTo>
                  <a:pt x="58454" y="37216"/>
                </a:lnTo>
                <a:lnTo>
                  <a:pt x="53761" y="54309"/>
                </a:lnTo>
                <a:lnTo>
                  <a:pt x="0" y="258972"/>
                </a:lnTo>
                <a:lnTo>
                  <a:pt x="46838" y="276777"/>
                </a:lnTo>
                <a:lnTo>
                  <a:pt x="60504" y="277380"/>
                </a:lnTo>
                <a:lnTo>
                  <a:pt x="71631" y="275469"/>
                </a:lnTo>
                <a:lnTo>
                  <a:pt x="83240" y="271675"/>
                </a:lnTo>
                <a:lnTo>
                  <a:pt x="91403" y="267802"/>
                </a:lnTo>
                <a:lnTo>
                  <a:pt x="48743" y="267802"/>
                </a:lnTo>
                <a:lnTo>
                  <a:pt x="36821" y="264433"/>
                </a:lnTo>
                <a:lnTo>
                  <a:pt x="48253" y="172822"/>
                </a:lnTo>
                <a:lnTo>
                  <a:pt x="70372" y="135579"/>
                </a:lnTo>
                <a:lnTo>
                  <a:pt x="73436" y="132796"/>
                </a:lnTo>
                <a:lnTo>
                  <a:pt x="59767" y="132796"/>
                </a:lnTo>
                <a:lnTo>
                  <a:pt x="93350" y="16074"/>
                </a:lnTo>
                <a:close/>
              </a:path>
              <a:path w="471170" h="278129">
                <a:moveTo>
                  <a:pt x="154790" y="117860"/>
                </a:moveTo>
                <a:lnTo>
                  <a:pt x="106166" y="117860"/>
                </a:lnTo>
                <a:lnTo>
                  <a:pt x="116616" y="121124"/>
                </a:lnTo>
                <a:lnTo>
                  <a:pt x="127731" y="131861"/>
                </a:lnTo>
                <a:lnTo>
                  <a:pt x="131828" y="142899"/>
                </a:lnTo>
                <a:lnTo>
                  <a:pt x="133174" y="158005"/>
                </a:lnTo>
                <a:lnTo>
                  <a:pt x="132453" y="169459"/>
                </a:lnTo>
                <a:lnTo>
                  <a:pt x="117807" y="219997"/>
                </a:lnTo>
                <a:lnTo>
                  <a:pt x="85831" y="258893"/>
                </a:lnTo>
                <a:lnTo>
                  <a:pt x="48743" y="267802"/>
                </a:lnTo>
                <a:lnTo>
                  <a:pt x="91403" y="267802"/>
                </a:lnTo>
                <a:lnTo>
                  <a:pt x="126437" y="242143"/>
                </a:lnTo>
                <a:lnTo>
                  <a:pt x="150149" y="208469"/>
                </a:lnTo>
                <a:lnTo>
                  <a:pt x="164216" y="160291"/>
                </a:lnTo>
                <a:lnTo>
                  <a:pt x="164743" y="146657"/>
                </a:lnTo>
                <a:lnTo>
                  <a:pt x="162685" y="133670"/>
                </a:lnTo>
                <a:lnTo>
                  <a:pt x="157926" y="122095"/>
                </a:lnTo>
                <a:lnTo>
                  <a:pt x="154790" y="117860"/>
                </a:lnTo>
                <a:close/>
              </a:path>
              <a:path w="471170" h="278129">
                <a:moveTo>
                  <a:pt x="113723" y="99599"/>
                </a:moveTo>
                <a:lnTo>
                  <a:pt x="70334" y="122095"/>
                </a:lnTo>
                <a:lnTo>
                  <a:pt x="59767" y="132796"/>
                </a:lnTo>
                <a:lnTo>
                  <a:pt x="73436" y="132796"/>
                </a:lnTo>
                <a:lnTo>
                  <a:pt x="82392" y="124663"/>
                </a:lnTo>
                <a:lnTo>
                  <a:pt x="93971" y="119552"/>
                </a:lnTo>
                <a:lnTo>
                  <a:pt x="106166" y="117860"/>
                </a:lnTo>
                <a:lnTo>
                  <a:pt x="154790" y="117860"/>
                </a:lnTo>
                <a:lnTo>
                  <a:pt x="150190" y="111648"/>
                </a:lnTo>
                <a:lnTo>
                  <a:pt x="140826" y="104852"/>
                </a:lnTo>
                <a:lnTo>
                  <a:pt x="128961" y="100823"/>
                </a:lnTo>
                <a:lnTo>
                  <a:pt x="113723" y="99599"/>
                </a:lnTo>
                <a:close/>
              </a:path>
              <a:path w="471170" h="278129">
                <a:moveTo>
                  <a:pt x="97975" y="0"/>
                </a:moveTo>
                <a:lnTo>
                  <a:pt x="31280" y="10247"/>
                </a:lnTo>
                <a:lnTo>
                  <a:pt x="31280" y="17420"/>
                </a:lnTo>
                <a:lnTo>
                  <a:pt x="36986" y="16522"/>
                </a:lnTo>
                <a:lnTo>
                  <a:pt x="41229" y="16074"/>
                </a:lnTo>
                <a:lnTo>
                  <a:pt x="93350" y="16074"/>
                </a:lnTo>
                <a:lnTo>
                  <a:pt x="97975" y="0"/>
                </a:lnTo>
                <a:close/>
              </a:path>
              <a:path w="471170" h="278129">
                <a:moveTo>
                  <a:pt x="297359" y="99860"/>
                </a:moveTo>
                <a:lnTo>
                  <a:pt x="248700" y="117869"/>
                </a:lnTo>
                <a:lnTo>
                  <a:pt x="213375" y="153036"/>
                </a:lnTo>
                <a:lnTo>
                  <a:pt x="195278" y="188156"/>
                </a:lnTo>
                <a:lnTo>
                  <a:pt x="189625" y="226333"/>
                </a:lnTo>
                <a:lnTo>
                  <a:pt x="191974" y="238303"/>
                </a:lnTo>
                <a:lnTo>
                  <a:pt x="223525" y="273636"/>
                </a:lnTo>
                <a:lnTo>
                  <a:pt x="253867" y="277292"/>
                </a:lnTo>
                <a:lnTo>
                  <a:pt x="264756" y="275427"/>
                </a:lnTo>
                <a:lnTo>
                  <a:pt x="275787" y="272043"/>
                </a:lnTo>
                <a:lnTo>
                  <a:pt x="286961" y="267141"/>
                </a:lnTo>
                <a:lnTo>
                  <a:pt x="298277" y="260721"/>
                </a:lnTo>
                <a:lnTo>
                  <a:pt x="304862" y="256159"/>
                </a:lnTo>
                <a:lnTo>
                  <a:pt x="268979" y="256159"/>
                </a:lnTo>
                <a:lnTo>
                  <a:pt x="252141" y="255748"/>
                </a:lnTo>
                <a:lnTo>
                  <a:pt x="241021" y="250600"/>
                </a:lnTo>
                <a:lnTo>
                  <a:pt x="229207" y="240712"/>
                </a:lnTo>
                <a:lnTo>
                  <a:pt x="223114" y="229484"/>
                </a:lnTo>
                <a:lnTo>
                  <a:pt x="221084" y="216597"/>
                </a:lnTo>
                <a:lnTo>
                  <a:pt x="221084" y="212424"/>
                </a:lnTo>
                <a:lnTo>
                  <a:pt x="221420" y="207172"/>
                </a:lnTo>
                <a:lnTo>
                  <a:pt x="222106" y="200842"/>
                </a:lnTo>
                <a:lnTo>
                  <a:pt x="225630" y="200439"/>
                </a:lnTo>
                <a:lnTo>
                  <a:pt x="239899" y="198549"/>
                </a:lnTo>
                <a:lnTo>
                  <a:pt x="253045" y="196342"/>
                </a:lnTo>
                <a:lnTo>
                  <a:pt x="265212" y="193765"/>
                </a:lnTo>
                <a:lnTo>
                  <a:pt x="273319" y="191620"/>
                </a:lnTo>
                <a:lnTo>
                  <a:pt x="223496" y="191620"/>
                </a:lnTo>
                <a:lnTo>
                  <a:pt x="224825" y="186729"/>
                </a:lnTo>
                <a:lnTo>
                  <a:pt x="246521" y="142307"/>
                </a:lnTo>
                <a:lnTo>
                  <a:pt x="276982" y="114637"/>
                </a:lnTo>
                <a:lnTo>
                  <a:pt x="299148" y="108619"/>
                </a:lnTo>
                <a:lnTo>
                  <a:pt x="338045" y="108619"/>
                </a:lnTo>
                <a:lnTo>
                  <a:pt x="335730" y="106690"/>
                </a:lnTo>
                <a:lnTo>
                  <a:pt x="327652" y="102662"/>
                </a:lnTo>
                <a:lnTo>
                  <a:pt x="315436" y="100357"/>
                </a:lnTo>
                <a:lnTo>
                  <a:pt x="297359" y="99860"/>
                </a:lnTo>
                <a:close/>
              </a:path>
              <a:path w="471170" h="278129">
                <a:moveTo>
                  <a:pt x="333076" y="232352"/>
                </a:moveTo>
                <a:lnTo>
                  <a:pt x="320191" y="233262"/>
                </a:lnTo>
                <a:lnTo>
                  <a:pt x="308332" y="241420"/>
                </a:lnTo>
                <a:lnTo>
                  <a:pt x="298244" y="247597"/>
                </a:lnTo>
                <a:lnTo>
                  <a:pt x="289861" y="251820"/>
                </a:lnTo>
                <a:lnTo>
                  <a:pt x="280776" y="254749"/>
                </a:lnTo>
                <a:lnTo>
                  <a:pt x="268979" y="256159"/>
                </a:lnTo>
                <a:lnTo>
                  <a:pt x="304862" y="256159"/>
                </a:lnTo>
                <a:lnTo>
                  <a:pt x="309735" y="252783"/>
                </a:lnTo>
                <a:lnTo>
                  <a:pt x="321335" y="243327"/>
                </a:lnTo>
                <a:lnTo>
                  <a:pt x="333076" y="232352"/>
                </a:lnTo>
                <a:close/>
              </a:path>
              <a:path w="471170" h="278129">
                <a:moveTo>
                  <a:pt x="338045" y="108619"/>
                </a:moveTo>
                <a:lnTo>
                  <a:pt x="305566" y="108619"/>
                </a:lnTo>
                <a:lnTo>
                  <a:pt x="310508" y="110294"/>
                </a:lnTo>
                <a:lnTo>
                  <a:pt x="317448" y="116998"/>
                </a:lnTo>
                <a:lnTo>
                  <a:pt x="319186" y="121385"/>
                </a:lnTo>
                <a:lnTo>
                  <a:pt x="318632" y="132548"/>
                </a:lnTo>
                <a:lnTo>
                  <a:pt x="314508" y="143808"/>
                </a:lnTo>
                <a:lnTo>
                  <a:pt x="277951" y="176515"/>
                </a:lnTo>
                <a:lnTo>
                  <a:pt x="237935" y="189589"/>
                </a:lnTo>
                <a:lnTo>
                  <a:pt x="223496" y="191620"/>
                </a:lnTo>
                <a:lnTo>
                  <a:pt x="273319" y="191620"/>
                </a:lnTo>
                <a:lnTo>
                  <a:pt x="309776" y="176494"/>
                </a:lnTo>
                <a:lnTo>
                  <a:pt x="339200" y="150892"/>
                </a:lnTo>
                <a:lnTo>
                  <a:pt x="346775" y="127255"/>
                </a:lnTo>
                <a:lnTo>
                  <a:pt x="346775" y="119698"/>
                </a:lnTo>
                <a:lnTo>
                  <a:pt x="343502" y="113165"/>
                </a:lnTo>
                <a:lnTo>
                  <a:pt x="338045" y="108619"/>
                </a:lnTo>
                <a:close/>
              </a:path>
              <a:path w="471170" h="278129">
                <a:moveTo>
                  <a:pt x="466033" y="16074"/>
                </a:moveTo>
                <a:lnTo>
                  <a:pt x="423606" y="16074"/>
                </a:lnTo>
                <a:lnTo>
                  <a:pt x="427428" y="17072"/>
                </a:lnTo>
                <a:lnTo>
                  <a:pt x="432294" y="21065"/>
                </a:lnTo>
                <a:lnTo>
                  <a:pt x="433508" y="23610"/>
                </a:lnTo>
                <a:lnTo>
                  <a:pt x="433500" y="26961"/>
                </a:lnTo>
                <a:lnTo>
                  <a:pt x="431814" y="35198"/>
                </a:lnTo>
                <a:lnTo>
                  <a:pt x="427185" y="52260"/>
                </a:lnTo>
                <a:lnTo>
                  <a:pt x="372166" y="238552"/>
                </a:lnTo>
                <a:lnTo>
                  <a:pt x="368596" y="252883"/>
                </a:lnTo>
                <a:lnTo>
                  <a:pt x="367404" y="261684"/>
                </a:lnTo>
                <a:lnTo>
                  <a:pt x="367404" y="265901"/>
                </a:lnTo>
                <a:lnTo>
                  <a:pt x="368992" y="269623"/>
                </a:lnTo>
                <a:lnTo>
                  <a:pt x="375336" y="276081"/>
                </a:lnTo>
                <a:lnTo>
                  <a:pt x="379293" y="277695"/>
                </a:lnTo>
                <a:lnTo>
                  <a:pt x="387055" y="277514"/>
                </a:lnTo>
                <a:lnTo>
                  <a:pt x="396999" y="274364"/>
                </a:lnTo>
                <a:lnTo>
                  <a:pt x="411352" y="265533"/>
                </a:lnTo>
                <a:lnTo>
                  <a:pt x="419494" y="257665"/>
                </a:lnTo>
                <a:lnTo>
                  <a:pt x="403282" y="257665"/>
                </a:lnTo>
                <a:lnTo>
                  <a:pt x="401893" y="257025"/>
                </a:lnTo>
                <a:lnTo>
                  <a:pt x="399657" y="254463"/>
                </a:lnTo>
                <a:lnTo>
                  <a:pt x="399110" y="252883"/>
                </a:lnTo>
                <a:lnTo>
                  <a:pt x="399102" y="248368"/>
                </a:lnTo>
                <a:lnTo>
                  <a:pt x="400725" y="241350"/>
                </a:lnTo>
                <a:lnTo>
                  <a:pt x="403973" y="229886"/>
                </a:lnTo>
                <a:lnTo>
                  <a:pt x="466033" y="16074"/>
                </a:lnTo>
                <a:close/>
              </a:path>
              <a:path w="471170" h="278129">
                <a:moveTo>
                  <a:pt x="437595" y="234914"/>
                </a:moveTo>
                <a:lnTo>
                  <a:pt x="427413" y="235658"/>
                </a:lnTo>
                <a:lnTo>
                  <a:pt x="419664" y="246491"/>
                </a:lnTo>
                <a:lnTo>
                  <a:pt x="412117" y="254463"/>
                </a:lnTo>
                <a:lnTo>
                  <a:pt x="409595" y="256576"/>
                </a:lnTo>
                <a:lnTo>
                  <a:pt x="407178" y="257665"/>
                </a:lnTo>
                <a:lnTo>
                  <a:pt x="419494" y="257665"/>
                </a:lnTo>
                <a:lnTo>
                  <a:pt x="419711" y="257455"/>
                </a:lnTo>
                <a:lnTo>
                  <a:pt x="428458" y="247249"/>
                </a:lnTo>
                <a:lnTo>
                  <a:pt x="437595" y="234914"/>
                </a:lnTo>
                <a:close/>
              </a:path>
              <a:path w="471170" h="278129">
                <a:moveTo>
                  <a:pt x="470699" y="0"/>
                </a:moveTo>
                <a:lnTo>
                  <a:pt x="404704" y="10247"/>
                </a:lnTo>
                <a:lnTo>
                  <a:pt x="404704" y="17420"/>
                </a:lnTo>
                <a:lnTo>
                  <a:pt x="410826" y="16522"/>
                </a:lnTo>
                <a:lnTo>
                  <a:pt x="415385" y="16074"/>
                </a:lnTo>
                <a:lnTo>
                  <a:pt x="466033" y="16074"/>
                </a:lnTo>
                <a:lnTo>
                  <a:pt x="470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16052" y="492094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1" y="147557"/>
                </a:moveTo>
                <a:lnTo>
                  <a:pt x="10276" y="147557"/>
                </a:lnTo>
                <a:lnTo>
                  <a:pt x="6892" y="148924"/>
                </a:lnTo>
                <a:lnTo>
                  <a:pt x="1377" y="154388"/>
                </a:lnTo>
                <a:lnTo>
                  <a:pt x="0" y="157805"/>
                </a:lnTo>
                <a:lnTo>
                  <a:pt x="83" y="166706"/>
                </a:lnTo>
                <a:lnTo>
                  <a:pt x="1510" y="170171"/>
                </a:lnTo>
                <a:lnTo>
                  <a:pt x="4533" y="172902"/>
                </a:lnTo>
                <a:lnTo>
                  <a:pt x="8696" y="176500"/>
                </a:lnTo>
                <a:lnTo>
                  <a:pt x="13294" y="178299"/>
                </a:lnTo>
                <a:lnTo>
                  <a:pt x="18383" y="178299"/>
                </a:lnTo>
                <a:lnTo>
                  <a:pt x="29434" y="175811"/>
                </a:lnTo>
                <a:lnTo>
                  <a:pt x="41607" y="167977"/>
                </a:lnTo>
                <a:lnTo>
                  <a:pt x="47786" y="161924"/>
                </a:lnTo>
                <a:lnTo>
                  <a:pt x="51370" y="157805"/>
                </a:lnTo>
                <a:lnTo>
                  <a:pt x="32843" y="157805"/>
                </a:lnTo>
                <a:lnTo>
                  <a:pt x="30336" y="156375"/>
                </a:lnTo>
                <a:lnTo>
                  <a:pt x="22565" y="149543"/>
                </a:lnTo>
                <a:lnTo>
                  <a:pt x="18301" y="147557"/>
                </a:lnTo>
                <a:close/>
              </a:path>
              <a:path w="183514" h="178435">
                <a:moveTo>
                  <a:pt x="121268" y="107053"/>
                </a:moveTo>
                <a:lnTo>
                  <a:pt x="88836" y="107053"/>
                </a:lnTo>
                <a:lnTo>
                  <a:pt x="93167" y="126245"/>
                </a:lnTo>
                <a:lnTo>
                  <a:pt x="104232" y="166706"/>
                </a:lnTo>
                <a:lnTo>
                  <a:pt x="113961" y="178299"/>
                </a:lnTo>
                <a:lnTo>
                  <a:pt x="122714" y="178174"/>
                </a:lnTo>
                <a:lnTo>
                  <a:pt x="131229" y="174579"/>
                </a:lnTo>
                <a:lnTo>
                  <a:pt x="145695" y="163565"/>
                </a:lnTo>
                <a:lnTo>
                  <a:pt x="152276" y="156460"/>
                </a:lnTo>
                <a:lnTo>
                  <a:pt x="133836" y="156460"/>
                </a:lnTo>
                <a:lnTo>
                  <a:pt x="132233" y="155481"/>
                </a:lnTo>
                <a:lnTo>
                  <a:pt x="129019" y="151563"/>
                </a:lnTo>
                <a:lnTo>
                  <a:pt x="127045" y="145582"/>
                </a:lnTo>
                <a:lnTo>
                  <a:pt x="124702" y="135581"/>
                </a:lnTo>
                <a:lnTo>
                  <a:pt x="121268" y="107053"/>
                </a:lnTo>
                <a:close/>
              </a:path>
              <a:path w="183514" h="178435">
                <a:moveTo>
                  <a:pt x="92958" y="15370"/>
                </a:moveTo>
                <a:lnTo>
                  <a:pt x="48687" y="15370"/>
                </a:lnTo>
                <a:lnTo>
                  <a:pt x="55545" y="17137"/>
                </a:lnTo>
                <a:lnTo>
                  <a:pt x="64861" y="24203"/>
                </a:lnTo>
                <a:lnTo>
                  <a:pt x="79017" y="69981"/>
                </a:lnTo>
                <a:lnTo>
                  <a:pt x="83578" y="91074"/>
                </a:lnTo>
                <a:lnTo>
                  <a:pt x="79134" y="99559"/>
                </a:lnTo>
                <a:lnTo>
                  <a:pt x="54524" y="138511"/>
                </a:lnTo>
                <a:lnTo>
                  <a:pt x="36101" y="157805"/>
                </a:lnTo>
                <a:lnTo>
                  <a:pt x="51370" y="157805"/>
                </a:lnTo>
                <a:lnTo>
                  <a:pt x="79190" y="120933"/>
                </a:lnTo>
                <a:lnTo>
                  <a:pt x="88836" y="107053"/>
                </a:lnTo>
                <a:lnTo>
                  <a:pt x="121268" y="107053"/>
                </a:lnTo>
                <a:lnTo>
                  <a:pt x="115478" y="58963"/>
                </a:lnTo>
                <a:lnTo>
                  <a:pt x="117200" y="56319"/>
                </a:lnTo>
                <a:lnTo>
                  <a:pt x="105521" y="56319"/>
                </a:lnTo>
                <a:lnTo>
                  <a:pt x="101169" y="39173"/>
                </a:lnTo>
                <a:lnTo>
                  <a:pt x="97741" y="27132"/>
                </a:lnTo>
                <a:lnTo>
                  <a:pt x="95180" y="19997"/>
                </a:lnTo>
                <a:lnTo>
                  <a:pt x="92958" y="15370"/>
                </a:lnTo>
                <a:close/>
              </a:path>
              <a:path w="183514" h="178435">
                <a:moveTo>
                  <a:pt x="160191" y="132446"/>
                </a:moveTo>
                <a:lnTo>
                  <a:pt x="152927" y="143326"/>
                </a:lnTo>
                <a:lnTo>
                  <a:pt x="144501" y="152105"/>
                </a:lnTo>
                <a:lnTo>
                  <a:pt x="141053" y="155008"/>
                </a:lnTo>
                <a:lnTo>
                  <a:pt x="138029" y="156460"/>
                </a:lnTo>
                <a:lnTo>
                  <a:pt x="152276" y="156460"/>
                </a:lnTo>
                <a:lnTo>
                  <a:pt x="154232" y="154348"/>
                </a:lnTo>
                <a:lnTo>
                  <a:pt x="161871" y="144060"/>
                </a:lnTo>
                <a:lnTo>
                  <a:pt x="168612" y="132699"/>
                </a:lnTo>
                <a:lnTo>
                  <a:pt x="160191" y="132446"/>
                </a:lnTo>
                <a:close/>
              </a:path>
              <a:path w="183514" h="178435">
                <a:moveTo>
                  <a:pt x="170561" y="0"/>
                </a:moveTo>
                <a:lnTo>
                  <a:pt x="161480" y="0"/>
                </a:lnTo>
                <a:lnTo>
                  <a:pt x="158137" y="651"/>
                </a:lnTo>
                <a:lnTo>
                  <a:pt x="126794" y="25185"/>
                </a:lnTo>
                <a:lnTo>
                  <a:pt x="105521" y="56319"/>
                </a:lnTo>
                <a:lnTo>
                  <a:pt x="117200" y="56319"/>
                </a:lnTo>
                <a:lnTo>
                  <a:pt x="123259" y="47017"/>
                </a:lnTo>
                <a:lnTo>
                  <a:pt x="130406" y="37711"/>
                </a:lnTo>
                <a:lnTo>
                  <a:pt x="136917" y="31045"/>
                </a:lnTo>
                <a:lnTo>
                  <a:pt x="141069" y="27426"/>
                </a:lnTo>
                <a:lnTo>
                  <a:pt x="144650" y="25618"/>
                </a:lnTo>
                <a:lnTo>
                  <a:pt x="180290" y="25618"/>
                </a:lnTo>
                <a:lnTo>
                  <a:pt x="181977" y="23973"/>
                </a:lnTo>
                <a:lnTo>
                  <a:pt x="182919" y="20557"/>
                </a:lnTo>
                <a:lnTo>
                  <a:pt x="182919" y="11229"/>
                </a:lnTo>
                <a:lnTo>
                  <a:pt x="181311" y="7552"/>
                </a:lnTo>
                <a:lnTo>
                  <a:pt x="174882" y="1510"/>
                </a:lnTo>
                <a:lnTo>
                  <a:pt x="170561" y="0"/>
                </a:lnTo>
                <a:close/>
              </a:path>
              <a:path w="183514" h="178435">
                <a:moveTo>
                  <a:pt x="180290" y="25618"/>
                </a:moveTo>
                <a:lnTo>
                  <a:pt x="149675" y="25618"/>
                </a:lnTo>
                <a:lnTo>
                  <a:pt x="153634" y="26711"/>
                </a:lnTo>
                <a:lnTo>
                  <a:pt x="159543" y="28900"/>
                </a:lnTo>
                <a:lnTo>
                  <a:pt x="162556" y="30126"/>
                </a:lnTo>
                <a:lnTo>
                  <a:pt x="165381" y="30741"/>
                </a:lnTo>
                <a:lnTo>
                  <a:pt x="172546" y="30741"/>
                </a:lnTo>
                <a:lnTo>
                  <a:pt x="176569" y="29098"/>
                </a:lnTo>
                <a:lnTo>
                  <a:pt x="180290" y="25618"/>
                </a:lnTo>
                <a:close/>
              </a:path>
              <a:path w="183514" h="178435">
                <a:moveTo>
                  <a:pt x="80952" y="0"/>
                </a:moveTo>
                <a:lnTo>
                  <a:pt x="29634" y="9222"/>
                </a:lnTo>
                <a:lnTo>
                  <a:pt x="29634" y="15754"/>
                </a:lnTo>
                <a:lnTo>
                  <a:pt x="33413" y="15499"/>
                </a:lnTo>
                <a:lnTo>
                  <a:pt x="36744" y="15370"/>
                </a:lnTo>
                <a:lnTo>
                  <a:pt x="92958" y="15370"/>
                </a:lnTo>
                <a:lnTo>
                  <a:pt x="91975" y="13326"/>
                </a:lnTo>
                <a:lnTo>
                  <a:pt x="87233" y="6661"/>
                </a:lnTo>
                <a:lnTo>
                  <a:pt x="80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99992" y="4925037"/>
            <a:ext cx="165735" cy="170180"/>
          </a:xfrm>
          <a:custGeom>
            <a:avLst/>
            <a:gdLst/>
            <a:ahLst/>
            <a:cxnLst/>
            <a:rect l="l" t="t" r="r" b="b"/>
            <a:pathLst>
              <a:path w="165735" h="170179">
                <a:moveTo>
                  <a:pt x="145719" y="25618"/>
                </a:moveTo>
                <a:lnTo>
                  <a:pt x="132847" y="25618"/>
                </a:lnTo>
                <a:lnTo>
                  <a:pt x="0" y="162929"/>
                </a:lnTo>
                <a:lnTo>
                  <a:pt x="0" y="170102"/>
                </a:lnTo>
                <a:lnTo>
                  <a:pt x="125294" y="170102"/>
                </a:lnTo>
                <a:lnTo>
                  <a:pt x="133827" y="142434"/>
                </a:lnTo>
                <a:lnTo>
                  <a:pt x="32701" y="142434"/>
                </a:lnTo>
                <a:lnTo>
                  <a:pt x="145719" y="25618"/>
                </a:lnTo>
                <a:close/>
              </a:path>
              <a:path w="165735" h="170179">
                <a:moveTo>
                  <a:pt x="142044" y="115792"/>
                </a:moveTo>
                <a:lnTo>
                  <a:pt x="134890" y="115792"/>
                </a:lnTo>
                <a:lnTo>
                  <a:pt x="131207" y="124673"/>
                </a:lnTo>
                <a:lnTo>
                  <a:pt x="127873" y="130811"/>
                </a:lnTo>
                <a:lnTo>
                  <a:pt x="121902" y="137599"/>
                </a:lnTo>
                <a:lnTo>
                  <a:pt x="118630" y="139819"/>
                </a:lnTo>
                <a:lnTo>
                  <a:pt x="111519" y="141912"/>
                </a:lnTo>
                <a:lnTo>
                  <a:pt x="103136" y="142434"/>
                </a:lnTo>
                <a:lnTo>
                  <a:pt x="133827" y="142434"/>
                </a:lnTo>
                <a:lnTo>
                  <a:pt x="142044" y="115792"/>
                </a:lnTo>
                <a:close/>
              </a:path>
              <a:path w="165735" h="170179">
                <a:moveTo>
                  <a:pt x="165547" y="0"/>
                </a:moveTo>
                <a:lnTo>
                  <a:pt x="44772" y="0"/>
                </a:lnTo>
                <a:lnTo>
                  <a:pt x="28613" y="48162"/>
                </a:lnTo>
                <a:lnTo>
                  <a:pt x="35767" y="48162"/>
                </a:lnTo>
                <a:lnTo>
                  <a:pt x="39503" y="40829"/>
                </a:lnTo>
                <a:lnTo>
                  <a:pt x="43143" y="35580"/>
                </a:lnTo>
                <a:lnTo>
                  <a:pt x="50233" y="29250"/>
                </a:lnTo>
                <a:lnTo>
                  <a:pt x="53808" y="27293"/>
                </a:lnTo>
                <a:lnTo>
                  <a:pt x="57417" y="26546"/>
                </a:lnTo>
                <a:lnTo>
                  <a:pt x="59866" y="25927"/>
                </a:lnTo>
                <a:lnTo>
                  <a:pt x="66955" y="25618"/>
                </a:lnTo>
                <a:lnTo>
                  <a:pt x="145719" y="25618"/>
                </a:lnTo>
                <a:lnTo>
                  <a:pt x="165547" y="5124"/>
                </a:lnTo>
                <a:lnTo>
                  <a:pt x="1655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01724" y="4920938"/>
            <a:ext cx="228600" cy="258445"/>
          </a:xfrm>
          <a:custGeom>
            <a:avLst/>
            <a:gdLst/>
            <a:ahLst/>
            <a:cxnLst/>
            <a:rect l="l" t="t" r="r" b="b"/>
            <a:pathLst>
              <a:path w="228600" h="258445">
                <a:moveTo>
                  <a:pt x="124645" y="16075"/>
                </a:moveTo>
                <a:lnTo>
                  <a:pt x="83635" y="16075"/>
                </a:lnTo>
                <a:lnTo>
                  <a:pt x="86597" y="17043"/>
                </a:lnTo>
                <a:lnTo>
                  <a:pt x="90525" y="20918"/>
                </a:lnTo>
                <a:lnTo>
                  <a:pt x="91397" y="23333"/>
                </a:lnTo>
                <a:lnTo>
                  <a:pt x="91474" y="29869"/>
                </a:lnTo>
                <a:lnTo>
                  <a:pt x="90037" y="36388"/>
                </a:lnTo>
                <a:lnTo>
                  <a:pt x="36138" y="224919"/>
                </a:lnTo>
                <a:lnTo>
                  <a:pt x="1915" y="251053"/>
                </a:lnTo>
                <a:lnTo>
                  <a:pt x="0" y="258226"/>
                </a:lnTo>
                <a:lnTo>
                  <a:pt x="90006" y="258226"/>
                </a:lnTo>
                <a:lnTo>
                  <a:pt x="91730" y="251053"/>
                </a:lnTo>
                <a:lnTo>
                  <a:pt x="81894" y="251053"/>
                </a:lnTo>
                <a:lnTo>
                  <a:pt x="75316" y="250508"/>
                </a:lnTo>
                <a:lnTo>
                  <a:pt x="68673" y="248330"/>
                </a:lnTo>
                <a:lnTo>
                  <a:pt x="66278" y="246794"/>
                </a:lnTo>
                <a:lnTo>
                  <a:pt x="63341" y="242823"/>
                </a:lnTo>
                <a:lnTo>
                  <a:pt x="62607" y="240421"/>
                </a:lnTo>
                <a:lnTo>
                  <a:pt x="62607" y="234668"/>
                </a:lnTo>
                <a:lnTo>
                  <a:pt x="64011" y="228333"/>
                </a:lnTo>
                <a:lnTo>
                  <a:pt x="66822" y="218598"/>
                </a:lnTo>
                <a:lnTo>
                  <a:pt x="80952" y="169076"/>
                </a:lnTo>
                <a:lnTo>
                  <a:pt x="152468" y="169076"/>
                </a:lnTo>
                <a:lnTo>
                  <a:pt x="154669" y="167938"/>
                </a:lnTo>
                <a:lnTo>
                  <a:pt x="123089" y="167938"/>
                </a:lnTo>
                <a:lnTo>
                  <a:pt x="106593" y="167900"/>
                </a:lnTo>
                <a:lnTo>
                  <a:pt x="94791" y="163075"/>
                </a:lnTo>
                <a:lnTo>
                  <a:pt x="85120" y="154522"/>
                </a:lnTo>
                <a:lnTo>
                  <a:pt x="101725" y="96354"/>
                </a:lnTo>
                <a:lnTo>
                  <a:pt x="121374" y="54874"/>
                </a:lnTo>
                <a:lnTo>
                  <a:pt x="129254" y="44270"/>
                </a:lnTo>
                <a:lnTo>
                  <a:pt x="116591" y="44270"/>
                </a:lnTo>
                <a:lnTo>
                  <a:pt x="124645" y="16075"/>
                </a:lnTo>
                <a:close/>
              </a:path>
              <a:path w="228600" h="258445">
                <a:moveTo>
                  <a:pt x="152468" y="169076"/>
                </a:moveTo>
                <a:lnTo>
                  <a:pt x="80952" y="169076"/>
                </a:lnTo>
                <a:lnTo>
                  <a:pt x="87083" y="172524"/>
                </a:lnTo>
                <a:lnTo>
                  <a:pt x="92608" y="174923"/>
                </a:lnTo>
                <a:lnTo>
                  <a:pt x="102444" y="177623"/>
                </a:lnTo>
                <a:lnTo>
                  <a:pt x="108092" y="178299"/>
                </a:lnTo>
                <a:lnTo>
                  <a:pt x="114965" y="178297"/>
                </a:lnTo>
                <a:lnTo>
                  <a:pt x="126125" y="177542"/>
                </a:lnTo>
                <a:lnTo>
                  <a:pt x="137023" y="175320"/>
                </a:lnTo>
                <a:lnTo>
                  <a:pt x="147742" y="171519"/>
                </a:lnTo>
                <a:lnTo>
                  <a:pt x="152468" y="169076"/>
                </a:lnTo>
                <a:close/>
              </a:path>
              <a:path w="228600" h="258445">
                <a:moveTo>
                  <a:pt x="217036" y="16395"/>
                </a:moveTo>
                <a:lnTo>
                  <a:pt x="179506" y="16395"/>
                </a:lnTo>
                <a:lnTo>
                  <a:pt x="185072" y="19143"/>
                </a:lnTo>
                <a:lnTo>
                  <a:pt x="192421" y="28343"/>
                </a:lnTo>
                <a:lnTo>
                  <a:pt x="195770" y="38761"/>
                </a:lnTo>
                <a:lnTo>
                  <a:pt x="196718" y="55637"/>
                </a:lnTo>
                <a:lnTo>
                  <a:pt x="195398" y="66766"/>
                </a:lnTo>
                <a:lnTo>
                  <a:pt x="184040" y="104913"/>
                </a:lnTo>
                <a:lnTo>
                  <a:pt x="164118" y="139781"/>
                </a:lnTo>
                <a:lnTo>
                  <a:pt x="133542" y="165555"/>
                </a:lnTo>
                <a:lnTo>
                  <a:pt x="123089" y="167938"/>
                </a:lnTo>
                <a:lnTo>
                  <a:pt x="154669" y="167938"/>
                </a:lnTo>
                <a:lnTo>
                  <a:pt x="190491" y="138284"/>
                </a:lnTo>
                <a:lnTo>
                  <a:pt x="214798" y="102537"/>
                </a:lnTo>
                <a:lnTo>
                  <a:pt x="227758" y="54213"/>
                </a:lnTo>
                <a:lnTo>
                  <a:pt x="228148" y="40817"/>
                </a:lnTo>
                <a:lnTo>
                  <a:pt x="225294" y="29869"/>
                </a:lnTo>
                <a:lnTo>
                  <a:pt x="219022" y="18681"/>
                </a:lnTo>
                <a:lnTo>
                  <a:pt x="217036" y="16395"/>
                </a:lnTo>
                <a:close/>
              </a:path>
              <a:path w="228600" h="258445">
                <a:moveTo>
                  <a:pt x="182279" y="237"/>
                </a:moveTo>
                <a:lnTo>
                  <a:pt x="145430" y="15645"/>
                </a:lnTo>
                <a:lnTo>
                  <a:pt x="116591" y="44270"/>
                </a:lnTo>
                <a:lnTo>
                  <a:pt x="129254" y="44270"/>
                </a:lnTo>
                <a:lnTo>
                  <a:pt x="129772" y="43574"/>
                </a:lnTo>
                <a:lnTo>
                  <a:pt x="140036" y="31459"/>
                </a:lnTo>
                <a:lnTo>
                  <a:pt x="151001" y="23090"/>
                </a:lnTo>
                <a:lnTo>
                  <a:pt x="162033" y="18069"/>
                </a:lnTo>
                <a:lnTo>
                  <a:pt x="173131" y="16395"/>
                </a:lnTo>
                <a:lnTo>
                  <a:pt x="217036" y="16395"/>
                </a:lnTo>
                <a:lnTo>
                  <a:pt x="208357" y="6407"/>
                </a:lnTo>
                <a:lnTo>
                  <a:pt x="197097" y="1667"/>
                </a:lnTo>
                <a:lnTo>
                  <a:pt x="182279" y="237"/>
                </a:lnTo>
                <a:close/>
              </a:path>
              <a:path w="228600" h="258445">
                <a:moveTo>
                  <a:pt x="129237" y="0"/>
                </a:moveTo>
                <a:lnTo>
                  <a:pt x="64618" y="10246"/>
                </a:lnTo>
                <a:lnTo>
                  <a:pt x="64618" y="17420"/>
                </a:lnTo>
                <a:lnTo>
                  <a:pt x="71059" y="16523"/>
                </a:lnTo>
                <a:lnTo>
                  <a:pt x="76078" y="16075"/>
                </a:lnTo>
                <a:lnTo>
                  <a:pt x="124645" y="16075"/>
                </a:lnTo>
                <a:lnTo>
                  <a:pt x="1292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947729" y="4920940"/>
            <a:ext cx="183515" cy="178435"/>
          </a:xfrm>
          <a:custGeom>
            <a:avLst/>
            <a:gdLst/>
            <a:ahLst/>
            <a:cxnLst/>
            <a:rect l="l" t="t" r="r" b="b"/>
            <a:pathLst>
              <a:path w="183514" h="178435">
                <a:moveTo>
                  <a:pt x="18304" y="147557"/>
                </a:moveTo>
                <a:lnTo>
                  <a:pt x="10278" y="147557"/>
                </a:lnTo>
                <a:lnTo>
                  <a:pt x="6892" y="148924"/>
                </a:lnTo>
                <a:lnTo>
                  <a:pt x="1379" y="154388"/>
                </a:lnTo>
                <a:lnTo>
                  <a:pt x="0" y="157805"/>
                </a:lnTo>
                <a:lnTo>
                  <a:pt x="83" y="166706"/>
                </a:lnTo>
                <a:lnTo>
                  <a:pt x="1511" y="170171"/>
                </a:lnTo>
                <a:lnTo>
                  <a:pt x="4535" y="172902"/>
                </a:lnTo>
                <a:lnTo>
                  <a:pt x="8696" y="176500"/>
                </a:lnTo>
                <a:lnTo>
                  <a:pt x="13295" y="178299"/>
                </a:lnTo>
                <a:lnTo>
                  <a:pt x="18384" y="178299"/>
                </a:lnTo>
                <a:lnTo>
                  <a:pt x="29436" y="175811"/>
                </a:lnTo>
                <a:lnTo>
                  <a:pt x="41608" y="167977"/>
                </a:lnTo>
                <a:lnTo>
                  <a:pt x="47787" y="161924"/>
                </a:lnTo>
                <a:lnTo>
                  <a:pt x="51371" y="157805"/>
                </a:lnTo>
                <a:lnTo>
                  <a:pt x="32844" y="157805"/>
                </a:lnTo>
                <a:lnTo>
                  <a:pt x="30337" y="156375"/>
                </a:lnTo>
                <a:lnTo>
                  <a:pt x="22566" y="149543"/>
                </a:lnTo>
                <a:lnTo>
                  <a:pt x="18304" y="147557"/>
                </a:lnTo>
                <a:close/>
              </a:path>
              <a:path w="183514" h="178435">
                <a:moveTo>
                  <a:pt x="121269" y="107053"/>
                </a:moveTo>
                <a:lnTo>
                  <a:pt x="88837" y="107053"/>
                </a:lnTo>
                <a:lnTo>
                  <a:pt x="93168" y="126245"/>
                </a:lnTo>
                <a:lnTo>
                  <a:pt x="104233" y="166706"/>
                </a:lnTo>
                <a:lnTo>
                  <a:pt x="113962" y="178299"/>
                </a:lnTo>
                <a:lnTo>
                  <a:pt x="122715" y="178174"/>
                </a:lnTo>
                <a:lnTo>
                  <a:pt x="131230" y="174580"/>
                </a:lnTo>
                <a:lnTo>
                  <a:pt x="145696" y="163566"/>
                </a:lnTo>
                <a:lnTo>
                  <a:pt x="152278" y="156460"/>
                </a:lnTo>
                <a:lnTo>
                  <a:pt x="133836" y="156460"/>
                </a:lnTo>
                <a:lnTo>
                  <a:pt x="132234" y="155481"/>
                </a:lnTo>
                <a:lnTo>
                  <a:pt x="129020" y="151563"/>
                </a:lnTo>
                <a:lnTo>
                  <a:pt x="127045" y="145582"/>
                </a:lnTo>
                <a:lnTo>
                  <a:pt x="124703" y="135581"/>
                </a:lnTo>
                <a:lnTo>
                  <a:pt x="121269" y="107053"/>
                </a:lnTo>
                <a:close/>
              </a:path>
              <a:path w="183514" h="178435">
                <a:moveTo>
                  <a:pt x="92958" y="15370"/>
                </a:moveTo>
                <a:lnTo>
                  <a:pt x="48689" y="15370"/>
                </a:lnTo>
                <a:lnTo>
                  <a:pt x="55547" y="17137"/>
                </a:lnTo>
                <a:lnTo>
                  <a:pt x="64861" y="24203"/>
                </a:lnTo>
                <a:lnTo>
                  <a:pt x="79018" y="69980"/>
                </a:lnTo>
                <a:lnTo>
                  <a:pt x="83579" y="91074"/>
                </a:lnTo>
                <a:lnTo>
                  <a:pt x="79135" y="99558"/>
                </a:lnTo>
                <a:lnTo>
                  <a:pt x="54525" y="138511"/>
                </a:lnTo>
                <a:lnTo>
                  <a:pt x="36102" y="157805"/>
                </a:lnTo>
                <a:lnTo>
                  <a:pt x="51371" y="157805"/>
                </a:lnTo>
                <a:lnTo>
                  <a:pt x="79191" y="120933"/>
                </a:lnTo>
                <a:lnTo>
                  <a:pt x="88837" y="107053"/>
                </a:lnTo>
                <a:lnTo>
                  <a:pt x="121269" y="107053"/>
                </a:lnTo>
                <a:lnTo>
                  <a:pt x="115479" y="58963"/>
                </a:lnTo>
                <a:lnTo>
                  <a:pt x="117201" y="56319"/>
                </a:lnTo>
                <a:lnTo>
                  <a:pt x="105522" y="56319"/>
                </a:lnTo>
                <a:lnTo>
                  <a:pt x="101170" y="39172"/>
                </a:lnTo>
                <a:lnTo>
                  <a:pt x="97741" y="27132"/>
                </a:lnTo>
                <a:lnTo>
                  <a:pt x="95180" y="19997"/>
                </a:lnTo>
                <a:lnTo>
                  <a:pt x="92958" y="15370"/>
                </a:lnTo>
                <a:close/>
              </a:path>
              <a:path w="183514" h="178435">
                <a:moveTo>
                  <a:pt x="160192" y="132446"/>
                </a:moveTo>
                <a:lnTo>
                  <a:pt x="152927" y="143326"/>
                </a:lnTo>
                <a:lnTo>
                  <a:pt x="144503" y="152105"/>
                </a:lnTo>
                <a:lnTo>
                  <a:pt x="141053" y="155008"/>
                </a:lnTo>
                <a:lnTo>
                  <a:pt x="138031" y="156460"/>
                </a:lnTo>
                <a:lnTo>
                  <a:pt x="152278" y="156460"/>
                </a:lnTo>
                <a:lnTo>
                  <a:pt x="154233" y="154349"/>
                </a:lnTo>
                <a:lnTo>
                  <a:pt x="161872" y="144060"/>
                </a:lnTo>
                <a:lnTo>
                  <a:pt x="168612" y="132699"/>
                </a:lnTo>
                <a:lnTo>
                  <a:pt x="160192" y="132446"/>
                </a:lnTo>
                <a:close/>
              </a:path>
              <a:path w="183514" h="178435">
                <a:moveTo>
                  <a:pt x="170561" y="0"/>
                </a:moveTo>
                <a:lnTo>
                  <a:pt x="161481" y="0"/>
                </a:lnTo>
                <a:lnTo>
                  <a:pt x="158139" y="651"/>
                </a:lnTo>
                <a:lnTo>
                  <a:pt x="126795" y="25185"/>
                </a:lnTo>
                <a:lnTo>
                  <a:pt x="105522" y="56319"/>
                </a:lnTo>
                <a:lnTo>
                  <a:pt x="117201" y="56319"/>
                </a:lnTo>
                <a:lnTo>
                  <a:pt x="123260" y="47017"/>
                </a:lnTo>
                <a:lnTo>
                  <a:pt x="130407" y="37711"/>
                </a:lnTo>
                <a:lnTo>
                  <a:pt x="136918" y="31045"/>
                </a:lnTo>
                <a:lnTo>
                  <a:pt x="141070" y="27426"/>
                </a:lnTo>
                <a:lnTo>
                  <a:pt x="144651" y="25618"/>
                </a:lnTo>
                <a:lnTo>
                  <a:pt x="180290" y="25618"/>
                </a:lnTo>
                <a:lnTo>
                  <a:pt x="181978" y="23973"/>
                </a:lnTo>
                <a:lnTo>
                  <a:pt x="182920" y="20557"/>
                </a:lnTo>
                <a:lnTo>
                  <a:pt x="182920" y="11229"/>
                </a:lnTo>
                <a:lnTo>
                  <a:pt x="181312" y="7552"/>
                </a:lnTo>
                <a:lnTo>
                  <a:pt x="174882" y="1510"/>
                </a:lnTo>
                <a:lnTo>
                  <a:pt x="170561" y="0"/>
                </a:lnTo>
                <a:close/>
              </a:path>
              <a:path w="183514" h="178435">
                <a:moveTo>
                  <a:pt x="180290" y="25618"/>
                </a:moveTo>
                <a:lnTo>
                  <a:pt x="149677" y="25618"/>
                </a:lnTo>
                <a:lnTo>
                  <a:pt x="153636" y="26711"/>
                </a:lnTo>
                <a:lnTo>
                  <a:pt x="159543" y="28900"/>
                </a:lnTo>
                <a:lnTo>
                  <a:pt x="162556" y="30126"/>
                </a:lnTo>
                <a:lnTo>
                  <a:pt x="165383" y="30741"/>
                </a:lnTo>
                <a:lnTo>
                  <a:pt x="172546" y="30741"/>
                </a:lnTo>
                <a:lnTo>
                  <a:pt x="176570" y="29098"/>
                </a:lnTo>
                <a:lnTo>
                  <a:pt x="180290" y="25618"/>
                </a:lnTo>
                <a:close/>
              </a:path>
              <a:path w="183514" h="178435">
                <a:moveTo>
                  <a:pt x="80953" y="0"/>
                </a:moveTo>
                <a:lnTo>
                  <a:pt x="29635" y="9222"/>
                </a:lnTo>
                <a:lnTo>
                  <a:pt x="29635" y="15754"/>
                </a:lnTo>
                <a:lnTo>
                  <a:pt x="33413" y="15499"/>
                </a:lnTo>
                <a:lnTo>
                  <a:pt x="36746" y="15370"/>
                </a:lnTo>
                <a:lnTo>
                  <a:pt x="92958" y="15370"/>
                </a:lnTo>
                <a:lnTo>
                  <a:pt x="91975" y="13326"/>
                </a:lnTo>
                <a:lnTo>
                  <a:pt x="87233" y="6661"/>
                </a:lnTo>
                <a:lnTo>
                  <a:pt x="80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314822" y="4821542"/>
            <a:ext cx="471170" cy="278130"/>
          </a:xfrm>
          <a:custGeom>
            <a:avLst/>
            <a:gdLst/>
            <a:ahLst/>
            <a:cxnLst/>
            <a:rect l="l" t="t" r="r" b="b"/>
            <a:pathLst>
              <a:path w="471169" h="278129">
                <a:moveTo>
                  <a:pt x="93350" y="16074"/>
                </a:moveTo>
                <a:lnTo>
                  <a:pt x="49978" y="16074"/>
                </a:lnTo>
                <a:lnTo>
                  <a:pt x="54443" y="17227"/>
                </a:lnTo>
                <a:lnTo>
                  <a:pt x="57402" y="19533"/>
                </a:lnTo>
                <a:lnTo>
                  <a:pt x="59445" y="21198"/>
                </a:lnTo>
                <a:lnTo>
                  <a:pt x="60468" y="23696"/>
                </a:lnTo>
                <a:lnTo>
                  <a:pt x="60406" y="27977"/>
                </a:lnTo>
                <a:lnTo>
                  <a:pt x="58454" y="37216"/>
                </a:lnTo>
                <a:lnTo>
                  <a:pt x="53762" y="54309"/>
                </a:lnTo>
                <a:lnTo>
                  <a:pt x="0" y="258972"/>
                </a:lnTo>
                <a:lnTo>
                  <a:pt x="46839" y="276777"/>
                </a:lnTo>
                <a:lnTo>
                  <a:pt x="60504" y="277380"/>
                </a:lnTo>
                <a:lnTo>
                  <a:pt x="71631" y="275469"/>
                </a:lnTo>
                <a:lnTo>
                  <a:pt x="83239" y="271675"/>
                </a:lnTo>
                <a:lnTo>
                  <a:pt x="91403" y="267802"/>
                </a:lnTo>
                <a:lnTo>
                  <a:pt x="48740" y="267802"/>
                </a:lnTo>
                <a:lnTo>
                  <a:pt x="36818" y="264433"/>
                </a:lnTo>
                <a:lnTo>
                  <a:pt x="48253" y="172822"/>
                </a:lnTo>
                <a:lnTo>
                  <a:pt x="70371" y="135579"/>
                </a:lnTo>
                <a:lnTo>
                  <a:pt x="73436" y="132796"/>
                </a:lnTo>
                <a:lnTo>
                  <a:pt x="59765" y="132796"/>
                </a:lnTo>
                <a:lnTo>
                  <a:pt x="93350" y="16074"/>
                </a:lnTo>
                <a:close/>
              </a:path>
              <a:path w="471169" h="278129">
                <a:moveTo>
                  <a:pt x="154790" y="117860"/>
                </a:moveTo>
                <a:lnTo>
                  <a:pt x="106165" y="117860"/>
                </a:lnTo>
                <a:lnTo>
                  <a:pt x="116616" y="121125"/>
                </a:lnTo>
                <a:lnTo>
                  <a:pt x="127731" y="131862"/>
                </a:lnTo>
                <a:lnTo>
                  <a:pt x="131826" y="142900"/>
                </a:lnTo>
                <a:lnTo>
                  <a:pt x="133173" y="158007"/>
                </a:lnTo>
                <a:lnTo>
                  <a:pt x="132451" y="169461"/>
                </a:lnTo>
                <a:lnTo>
                  <a:pt x="117806" y="220000"/>
                </a:lnTo>
                <a:lnTo>
                  <a:pt x="85828" y="258894"/>
                </a:lnTo>
                <a:lnTo>
                  <a:pt x="48740" y="267802"/>
                </a:lnTo>
                <a:lnTo>
                  <a:pt x="91403" y="267802"/>
                </a:lnTo>
                <a:lnTo>
                  <a:pt x="126437" y="242143"/>
                </a:lnTo>
                <a:lnTo>
                  <a:pt x="150147" y="208468"/>
                </a:lnTo>
                <a:lnTo>
                  <a:pt x="164215" y="160290"/>
                </a:lnTo>
                <a:lnTo>
                  <a:pt x="164743" y="146656"/>
                </a:lnTo>
                <a:lnTo>
                  <a:pt x="162684" y="133669"/>
                </a:lnTo>
                <a:lnTo>
                  <a:pt x="157925" y="122094"/>
                </a:lnTo>
                <a:lnTo>
                  <a:pt x="154790" y="117860"/>
                </a:lnTo>
                <a:close/>
              </a:path>
              <a:path w="471169" h="278129">
                <a:moveTo>
                  <a:pt x="113721" y="99599"/>
                </a:moveTo>
                <a:lnTo>
                  <a:pt x="70333" y="122094"/>
                </a:lnTo>
                <a:lnTo>
                  <a:pt x="59765" y="132796"/>
                </a:lnTo>
                <a:lnTo>
                  <a:pt x="73436" y="132796"/>
                </a:lnTo>
                <a:lnTo>
                  <a:pt x="82393" y="124663"/>
                </a:lnTo>
                <a:lnTo>
                  <a:pt x="93971" y="119552"/>
                </a:lnTo>
                <a:lnTo>
                  <a:pt x="106165" y="117860"/>
                </a:lnTo>
                <a:lnTo>
                  <a:pt x="154790" y="117860"/>
                </a:lnTo>
                <a:lnTo>
                  <a:pt x="150189" y="111647"/>
                </a:lnTo>
                <a:lnTo>
                  <a:pt x="140823" y="104852"/>
                </a:lnTo>
                <a:lnTo>
                  <a:pt x="128958" y="100823"/>
                </a:lnTo>
                <a:lnTo>
                  <a:pt x="113721" y="99599"/>
                </a:lnTo>
                <a:close/>
              </a:path>
              <a:path w="471169" h="278129">
                <a:moveTo>
                  <a:pt x="97975" y="0"/>
                </a:moveTo>
                <a:lnTo>
                  <a:pt x="31279" y="10247"/>
                </a:lnTo>
                <a:lnTo>
                  <a:pt x="31279" y="17420"/>
                </a:lnTo>
                <a:lnTo>
                  <a:pt x="36985" y="16522"/>
                </a:lnTo>
                <a:lnTo>
                  <a:pt x="41227" y="16074"/>
                </a:lnTo>
                <a:lnTo>
                  <a:pt x="93350" y="16074"/>
                </a:lnTo>
                <a:lnTo>
                  <a:pt x="97975" y="0"/>
                </a:lnTo>
                <a:close/>
              </a:path>
              <a:path w="471169" h="278129">
                <a:moveTo>
                  <a:pt x="297360" y="99860"/>
                </a:moveTo>
                <a:lnTo>
                  <a:pt x="248700" y="117868"/>
                </a:lnTo>
                <a:lnTo>
                  <a:pt x="213376" y="153035"/>
                </a:lnTo>
                <a:lnTo>
                  <a:pt x="195279" y="188156"/>
                </a:lnTo>
                <a:lnTo>
                  <a:pt x="189627" y="226333"/>
                </a:lnTo>
                <a:lnTo>
                  <a:pt x="191975" y="238303"/>
                </a:lnTo>
                <a:lnTo>
                  <a:pt x="223526" y="273636"/>
                </a:lnTo>
                <a:lnTo>
                  <a:pt x="253867" y="277292"/>
                </a:lnTo>
                <a:lnTo>
                  <a:pt x="264756" y="275427"/>
                </a:lnTo>
                <a:lnTo>
                  <a:pt x="275787" y="272043"/>
                </a:lnTo>
                <a:lnTo>
                  <a:pt x="286960" y="267141"/>
                </a:lnTo>
                <a:lnTo>
                  <a:pt x="298276" y="260721"/>
                </a:lnTo>
                <a:lnTo>
                  <a:pt x="304861" y="256159"/>
                </a:lnTo>
                <a:lnTo>
                  <a:pt x="268978" y="256159"/>
                </a:lnTo>
                <a:lnTo>
                  <a:pt x="252140" y="255748"/>
                </a:lnTo>
                <a:lnTo>
                  <a:pt x="241020" y="250600"/>
                </a:lnTo>
                <a:lnTo>
                  <a:pt x="229206" y="240712"/>
                </a:lnTo>
                <a:lnTo>
                  <a:pt x="223112" y="229484"/>
                </a:lnTo>
                <a:lnTo>
                  <a:pt x="221081" y="216597"/>
                </a:lnTo>
                <a:lnTo>
                  <a:pt x="221081" y="212424"/>
                </a:lnTo>
                <a:lnTo>
                  <a:pt x="221422" y="207172"/>
                </a:lnTo>
                <a:lnTo>
                  <a:pt x="222103" y="200842"/>
                </a:lnTo>
                <a:lnTo>
                  <a:pt x="225631" y="200439"/>
                </a:lnTo>
                <a:lnTo>
                  <a:pt x="239899" y="198549"/>
                </a:lnTo>
                <a:lnTo>
                  <a:pt x="253045" y="196341"/>
                </a:lnTo>
                <a:lnTo>
                  <a:pt x="265213" y="193765"/>
                </a:lnTo>
                <a:lnTo>
                  <a:pt x="273319" y="191620"/>
                </a:lnTo>
                <a:lnTo>
                  <a:pt x="223493" y="191620"/>
                </a:lnTo>
                <a:lnTo>
                  <a:pt x="224822" y="186730"/>
                </a:lnTo>
                <a:lnTo>
                  <a:pt x="246520" y="142307"/>
                </a:lnTo>
                <a:lnTo>
                  <a:pt x="276979" y="114637"/>
                </a:lnTo>
                <a:lnTo>
                  <a:pt x="299145" y="108619"/>
                </a:lnTo>
                <a:lnTo>
                  <a:pt x="338044" y="108619"/>
                </a:lnTo>
                <a:lnTo>
                  <a:pt x="335730" y="106691"/>
                </a:lnTo>
                <a:lnTo>
                  <a:pt x="327652" y="102662"/>
                </a:lnTo>
                <a:lnTo>
                  <a:pt x="315437" y="100357"/>
                </a:lnTo>
                <a:lnTo>
                  <a:pt x="297360" y="99860"/>
                </a:lnTo>
                <a:close/>
              </a:path>
              <a:path w="471169" h="278129">
                <a:moveTo>
                  <a:pt x="333076" y="232352"/>
                </a:moveTo>
                <a:lnTo>
                  <a:pt x="320191" y="233262"/>
                </a:lnTo>
                <a:lnTo>
                  <a:pt x="308331" y="241420"/>
                </a:lnTo>
                <a:lnTo>
                  <a:pt x="298243" y="247597"/>
                </a:lnTo>
                <a:lnTo>
                  <a:pt x="289861" y="251820"/>
                </a:lnTo>
                <a:lnTo>
                  <a:pt x="280774" y="254749"/>
                </a:lnTo>
                <a:lnTo>
                  <a:pt x="268978" y="256159"/>
                </a:lnTo>
                <a:lnTo>
                  <a:pt x="304861" y="256159"/>
                </a:lnTo>
                <a:lnTo>
                  <a:pt x="309733" y="252783"/>
                </a:lnTo>
                <a:lnTo>
                  <a:pt x="321333" y="243327"/>
                </a:lnTo>
                <a:lnTo>
                  <a:pt x="333076" y="232352"/>
                </a:lnTo>
                <a:close/>
              </a:path>
              <a:path w="471169" h="278129">
                <a:moveTo>
                  <a:pt x="338044" y="108619"/>
                </a:moveTo>
                <a:lnTo>
                  <a:pt x="305564" y="108619"/>
                </a:lnTo>
                <a:lnTo>
                  <a:pt x="310508" y="110294"/>
                </a:lnTo>
                <a:lnTo>
                  <a:pt x="317448" y="116998"/>
                </a:lnTo>
                <a:lnTo>
                  <a:pt x="319183" y="121385"/>
                </a:lnTo>
                <a:lnTo>
                  <a:pt x="318630" y="132547"/>
                </a:lnTo>
                <a:lnTo>
                  <a:pt x="314506" y="143807"/>
                </a:lnTo>
                <a:lnTo>
                  <a:pt x="277950" y="176515"/>
                </a:lnTo>
                <a:lnTo>
                  <a:pt x="237932" y="189589"/>
                </a:lnTo>
                <a:lnTo>
                  <a:pt x="223493" y="191620"/>
                </a:lnTo>
                <a:lnTo>
                  <a:pt x="273319" y="191620"/>
                </a:lnTo>
                <a:lnTo>
                  <a:pt x="309776" y="176494"/>
                </a:lnTo>
                <a:lnTo>
                  <a:pt x="339200" y="150891"/>
                </a:lnTo>
                <a:lnTo>
                  <a:pt x="346775" y="127255"/>
                </a:lnTo>
                <a:lnTo>
                  <a:pt x="346775" y="119698"/>
                </a:lnTo>
                <a:lnTo>
                  <a:pt x="343501" y="113165"/>
                </a:lnTo>
                <a:lnTo>
                  <a:pt x="338044" y="108619"/>
                </a:lnTo>
                <a:close/>
              </a:path>
              <a:path w="471169" h="278129">
                <a:moveTo>
                  <a:pt x="466030" y="16074"/>
                </a:moveTo>
                <a:lnTo>
                  <a:pt x="423604" y="16074"/>
                </a:lnTo>
                <a:lnTo>
                  <a:pt x="427428" y="17072"/>
                </a:lnTo>
                <a:lnTo>
                  <a:pt x="432292" y="21065"/>
                </a:lnTo>
                <a:lnTo>
                  <a:pt x="433509" y="23610"/>
                </a:lnTo>
                <a:lnTo>
                  <a:pt x="433501" y="26961"/>
                </a:lnTo>
                <a:lnTo>
                  <a:pt x="431815" y="35198"/>
                </a:lnTo>
                <a:lnTo>
                  <a:pt x="427185" y="52260"/>
                </a:lnTo>
                <a:lnTo>
                  <a:pt x="372165" y="238553"/>
                </a:lnTo>
                <a:lnTo>
                  <a:pt x="368594" y="252883"/>
                </a:lnTo>
                <a:lnTo>
                  <a:pt x="367404" y="261684"/>
                </a:lnTo>
                <a:lnTo>
                  <a:pt x="367404" y="265901"/>
                </a:lnTo>
                <a:lnTo>
                  <a:pt x="368990" y="269623"/>
                </a:lnTo>
                <a:lnTo>
                  <a:pt x="375335" y="276081"/>
                </a:lnTo>
                <a:lnTo>
                  <a:pt x="379290" y="277695"/>
                </a:lnTo>
                <a:lnTo>
                  <a:pt x="387055" y="277514"/>
                </a:lnTo>
                <a:lnTo>
                  <a:pt x="397000" y="274363"/>
                </a:lnTo>
                <a:lnTo>
                  <a:pt x="411352" y="265533"/>
                </a:lnTo>
                <a:lnTo>
                  <a:pt x="419495" y="257665"/>
                </a:lnTo>
                <a:lnTo>
                  <a:pt x="403283" y="257665"/>
                </a:lnTo>
                <a:lnTo>
                  <a:pt x="401893" y="257025"/>
                </a:lnTo>
                <a:lnTo>
                  <a:pt x="399658" y="254463"/>
                </a:lnTo>
                <a:lnTo>
                  <a:pt x="399107" y="252883"/>
                </a:lnTo>
                <a:lnTo>
                  <a:pt x="399099" y="248368"/>
                </a:lnTo>
                <a:lnTo>
                  <a:pt x="400722" y="241350"/>
                </a:lnTo>
                <a:lnTo>
                  <a:pt x="403970" y="229886"/>
                </a:lnTo>
                <a:lnTo>
                  <a:pt x="466030" y="16074"/>
                </a:lnTo>
                <a:close/>
              </a:path>
              <a:path w="471169" h="278129">
                <a:moveTo>
                  <a:pt x="437596" y="234914"/>
                </a:moveTo>
                <a:lnTo>
                  <a:pt x="427413" y="235660"/>
                </a:lnTo>
                <a:lnTo>
                  <a:pt x="419663" y="246492"/>
                </a:lnTo>
                <a:lnTo>
                  <a:pt x="412116" y="254463"/>
                </a:lnTo>
                <a:lnTo>
                  <a:pt x="409595" y="256576"/>
                </a:lnTo>
                <a:lnTo>
                  <a:pt x="407179" y="257665"/>
                </a:lnTo>
                <a:lnTo>
                  <a:pt x="419495" y="257665"/>
                </a:lnTo>
                <a:lnTo>
                  <a:pt x="419712" y="257455"/>
                </a:lnTo>
                <a:lnTo>
                  <a:pt x="428459" y="247249"/>
                </a:lnTo>
                <a:lnTo>
                  <a:pt x="437596" y="234914"/>
                </a:lnTo>
                <a:close/>
              </a:path>
              <a:path w="471169" h="278129">
                <a:moveTo>
                  <a:pt x="470696" y="0"/>
                </a:moveTo>
                <a:lnTo>
                  <a:pt x="404704" y="10247"/>
                </a:lnTo>
                <a:lnTo>
                  <a:pt x="404704" y="17420"/>
                </a:lnTo>
                <a:lnTo>
                  <a:pt x="410824" y="16522"/>
                </a:lnTo>
                <a:lnTo>
                  <a:pt x="415386" y="16074"/>
                </a:lnTo>
                <a:lnTo>
                  <a:pt x="466030" y="16074"/>
                </a:lnTo>
                <a:lnTo>
                  <a:pt x="4706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246706" y="6147511"/>
            <a:ext cx="209550" cy="260350"/>
          </a:xfrm>
          <a:custGeom>
            <a:avLst/>
            <a:gdLst/>
            <a:ahLst/>
            <a:cxnLst/>
            <a:rect l="l" t="t" r="r" b="b"/>
            <a:pathLst>
              <a:path w="209550" h="260350">
                <a:moveTo>
                  <a:pt x="208471" y="0"/>
                </a:moveTo>
                <a:lnTo>
                  <a:pt x="5115" y="0"/>
                </a:lnTo>
                <a:lnTo>
                  <a:pt x="5115" y="9046"/>
                </a:lnTo>
                <a:lnTo>
                  <a:pt x="118446" y="134461"/>
                </a:lnTo>
                <a:lnTo>
                  <a:pt x="0" y="249292"/>
                </a:lnTo>
                <a:lnTo>
                  <a:pt x="0" y="260276"/>
                </a:lnTo>
                <a:lnTo>
                  <a:pt x="209494" y="260276"/>
                </a:lnTo>
                <a:lnTo>
                  <a:pt x="209494" y="222361"/>
                </a:lnTo>
                <a:lnTo>
                  <a:pt x="52213" y="222361"/>
                </a:lnTo>
                <a:lnTo>
                  <a:pt x="153287" y="124421"/>
                </a:lnTo>
                <a:lnTo>
                  <a:pt x="153287" y="118642"/>
                </a:lnTo>
                <a:lnTo>
                  <a:pt x="59302" y="14345"/>
                </a:lnTo>
                <a:lnTo>
                  <a:pt x="208471" y="14345"/>
                </a:lnTo>
                <a:lnTo>
                  <a:pt x="208471" y="0"/>
                </a:lnTo>
                <a:close/>
              </a:path>
              <a:path w="209550" h="260350">
                <a:moveTo>
                  <a:pt x="209494" y="188434"/>
                </a:moveTo>
                <a:lnTo>
                  <a:pt x="199910" y="192566"/>
                </a:lnTo>
                <a:lnTo>
                  <a:pt x="197056" y="206741"/>
                </a:lnTo>
                <a:lnTo>
                  <a:pt x="192174" y="215653"/>
                </a:lnTo>
                <a:lnTo>
                  <a:pt x="182785" y="220684"/>
                </a:lnTo>
                <a:lnTo>
                  <a:pt x="167577" y="222361"/>
                </a:lnTo>
                <a:lnTo>
                  <a:pt x="209494" y="222361"/>
                </a:lnTo>
                <a:lnTo>
                  <a:pt x="209494" y="188434"/>
                </a:lnTo>
                <a:close/>
              </a:path>
              <a:path w="209550" h="260350">
                <a:moveTo>
                  <a:pt x="208471" y="14345"/>
                </a:moveTo>
                <a:lnTo>
                  <a:pt x="59302" y="14345"/>
                </a:lnTo>
                <a:lnTo>
                  <a:pt x="139024" y="14495"/>
                </a:lnTo>
                <a:lnTo>
                  <a:pt x="151640" y="16053"/>
                </a:lnTo>
                <a:lnTo>
                  <a:pt x="185820" y="34346"/>
                </a:lnTo>
                <a:lnTo>
                  <a:pt x="199275" y="71233"/>
                </a:lnTo>
                <a:lnTo>
                  <a:pt x="208471" y="71233"/>
                </a:lnTo>
                <a:lnTo>
                  <a:pt x="208471" y="14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824666" y="5458908"/>
            <a:ext cx="167640" cy="363220"/>
          </a:xfrm>
          <a:custGeom>
            <a:avLst/>
            <a:gdLst/>
            <a:ahLst/>
            <a:cxnLst/>
            <a:rect l="l" t="t" r="r" b="b"/>
            <a:pathLst>
              <a:path w="167640" h="363220">
                <a:moveTo>
                  <a:pt x="18185" y="220311"/>
                </a:moveTo>
                <a:lnTo>
                  <a:pt x="0" y="230831"/>
                </a:lnTo>
                <a:lnTo>
                  <a:pt x="77198" y="362746"/>
                </a:lnTo>
                <a:lnTo>
                  <a:pt x="90388" y="362746"/>
                </a:lnTo>
                <a:lnTo>
                  <a:pt x="107020" y="334327"/>
                </a:lnTo>
                <a:lnTo>
                  <a:pt x="83696" y="334327"/>
                </a:lnTo>
                <a:lnTo>
                  <a:pt x="62336" y="296412"/>
                </a:lnTo>
                <a:lnTo>
                  <a:pt x="62336" y="261764"/>
                </a:lnTo>
                <a:lnTo>
                  <a:pt x="41894" y="261764"/>
                </a:lnTo>
                <a:lnTo>
                  <a:pt x="18185" y="220311"/>
                </a:lnTo>
                <a:close/>
              </a:path>
              <a:path w="167640" h="363220">
                <a:moveTo>
                  <a:pt x="125690" y="0"/>
                </a:moveTo>
                <a:lnTo>
                  <a:pt x="105255" y="0"/>
                </a:lnTo>
                <a:lnTo>
                  <a:pt x="105255" y="296412"/>
                </a:lnTo>
                <a:lnTo>
                  <a:pt x="83696" y="334327"/>
                </a:lnTo>
                <a:lnTo>
                  <a:pt x="107020" y="334327"/>
                </a:lnTo>
                <a:lnTo>
                  <a:pt x="149487" y="261764"/>
                </a:lnTo>
                <a:lnTo>
                  <a:pt x="125690" y="261764"/>
                </a:lnTo>
                <a:lnTo>
                  <a:pt x="125690" y="0"/>
                </a:lnTo>
                <a:close/>
              </a:path>
              <a:path w="167640" h="363220">
                <a:moveTo>
                  <a:pt x="62336" y="0"/>
                </a:moveTo>
                <a:lnTo>
                  <a:pt x="41894" y="0"/>
                </a:lnTo>
                <a:lnTo>
                  <a:pt x="41894" y="261764"/>
                </a:lnTo>
                <a:lnTo>
                  <a:pt x="62336" y="261764"/>
                </a:lnTo>
                <a:lnTo>
                  <a:pt x="62336" y="0"/>
                </a:lnTo>
                <a:close/>
              </a:path>
              <a:path w="167640" h="363220">
                <a:moveTo>
                  <a:pt x="149753" y="220311"/>
                </a:moveTo>
                <a:lnTo>
                  <a:pt x="125690" y="261764"/>
                </a:lnTo>
                <a:lnTo>
                  <a:pt x="149487" y="261764"/>
                </a:lnTo>
                <a:lnTo>
                  <a:pt x="167591" y="230831"/>
                </a:lnTo>
                <a:lnTo>
                  <a:pt x="149753" y="22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476926" y="5458908"/>
            <a:ext cx="167640" cy="363220"/>
          </a:xfrm>
          <a:custGeom>
            <a:avLst/>
            <a:gdLst/>
            <a:ahLst/>
            <a:cxnLst/>
            <a:rect l="l" t="t" r="r" b="b"/>
            <a:pathLst>
              <a:path w="167639" h="363220">
                <a:moveTo>
                  <a:pt x="18187" y="220311"/>
                </a:moveTo>
                <a:lnTo>
                  <a:pt x="0" y="230831"/>
                </a:lnTo>
                <a:lnTo>
                  <a:pt x="77202" y="362746"/>
                </a:lnTo>
                <a:lnTo>
                  <a:pt x="90390" y="362746"/>
                </a:lnTo>
                <a:lnTo>
                  <a:pt x="107022" y="334327"/>
                </a:lnTo>
                <a:lnTo>
                  <a:pt x="83700" y="334327"/>
                </a:lnTo>
                <a:lnTo>
                  <a:pt x="62336" y="296412"/>
                </a:lnTo>
                <a:lnTo>
                  <a:pt x="62336" y="261764"/>
                </a:lnTo>
                <a:lnTo>
                  <a:pt x="41898" y="261764"/>
                </a:lnTo>
                <a:lnTo>
                  <a:pt x="18187" y="220311"/>
                </a:lnTo>
                <a:close/>
              </a:path>
              <a:path w="167639" h="363220">
                <a:moveTo>
                  <a:pt x="125694" y="0"/>
                </a:moveTo>
                <a:lnTo>
                  <a:pt x="105256" y="0"/>
                </a:lnTo>
                <a:lnTo>
                  <a:pt x="105256" y="296412"/>
                </a:lnTo>
                <a:lnTo>
                  <a:pt x="83700" y="334327"/>
                </a:lnTo>
                <a:lnTo>
                  <a:pt x="107022" y="334327"/>
                </a:lnTo>
                <a:lnTo>
                  <a:pt x="149488" y="261764"/>
                </a:lnTo>
                <a:lnTo>
                  <a:pt x="125694" y="261764"/>
                </a:lnTo>
                <a:lnTo>
                  <a:pt x="125694" y="0"/>
                </a:lnTo>
                <a:close/>
              </a:path>
              <a:path w="167639" h="363220">
                <a:moveTo>
                  <a:pt x="62336" y="0"/>
                </a:moveTo>
                <a:lnTo>
                  <a:pt x="41898" y="0"/>
                </a:lnTo>
                <a:lnTo>
                  <a:pt x="41898" y="261764"/>
                </a:lnTo>
                <a:lnTo>
                  <a:pt x="62336" y="261764"/>
                </a:lnTo>
                <a:lnTo>
                  <a:pt x="62336" y="0"/>
                </a:lnTo>
                <a:close/>
              </a:path>
              <a:path w="167639" h="363220">
                <a:moveTo>
                  <a:pt x="149757" y="220311"/>
                </a:moveTo>
                <a:lnTo>
                  <a:pt x="125694" y="261764"/>
                </a:lnTo>
                <a:lnTo>
                  <a:pt x="149488" y="261764"/>
                </a:lnTo>
                <a:lnTo>
                  <a:pt x="167591" y="230831"/>
                </a:lnTo>
                <a:lnTo>
                  <a:pt x="149757" y="2203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89337" y="502853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7" y="0"/>
                </a:lnTo>
              </a:path>
            </a:pathLst>
          </a:custGeom>
          <a:ln w="2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9337" y="4976271"/>
            <a:ext cx="182245" cy="0"/>
          </a:xfrm>
          <a:custGeom>
            <a:avLst/>
            <a:gdLst/>
            <a:ahLst/>
            <a:cxnLst/>
            <a:rect l="l" t="t" r="r" b="b"/>
            <a:pathLst>
              <a:path w="182244">
                <a:moveTo>
                  <a:pt x="0" y="0"/>
                </a:moveTo>
                <a:lnTo>
                  <a:pt x="181897" y="0"/>
                </a:lnTo>
              </a:path>
            </a:pathLst>
          </a:custGeom>
          <a:ln w="2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124082" y="6369872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7" y="37578"/>
                </a:moveTo>
                <a:lnTo>
                  <a:pt x="39265" y="37578"/>
                </a:lnTo>
                <a:lnTo>
                  <a:pt x="40194" y="38149"/>
                </a:lnTo>
                <a:lnTo>
                  <a:pt x="41132" y="39291"/>
                </a:lnTo>
                <a:lnTo>
                  <a:pt x="42326" y="40934"/>
                </a:lnTo>
                <a:lnTo>
                  <a:pt x="42780" y="42472"/>
                </a:lnTo>
                <a:lnTo>
                  <a:pt x="42840" y="47892"/>
                </a:lnTo>
                <a:lnTo>
                  <a:pt x="40739" y="57399"/>
                </a:lnTo>
                <a:lnTo>
                  <a:pt x="34758" y="68352"/>
                </a:lnTo>
                <a:lnTo>
                  <a:pt x="23494" y="82119"/>
                </a:lnTo>
                <a:lnTo>
                  <a:pt x="12808" y="88940"/>
                </a:lnTo>
                <a:lnTo>
                  <a:pt x="0" y="94128"/>
                </a:lnTo>
                <a:lnTo>
                  <a:pt x="0" y="102471"/>
                </a:lnTo>
                <a:lnTo>
                  <a:pt x="39050" y="80803"/>
                </a:lnTo>
                <a:lnTo>
                  <a:pt x="57007" y="48513"/>
                </a:lnTo>
                <a:lnTo>
                  <a:pt x="57717" y="37578"/>
                </a:lnTo>
                <a:close/>
              </a:path>
              <a:path w="58420" h="102870">
                <a:moveTo>
                  <a:pt x="25214" y="0"/>
                </a:moveTo>
                <a:lnTo>
                  <a:pt x="18176" y="0"/>
                </a:lnTo>
                <a:lnTo>
                  <a:pt x="12216" y="2202"/>
                </a:lnTo>
                <a:lnTo>
                  <a:pt x="2443" y="11007"/>
                </a:lnTo>
                <a:lnTo>
                  <a:pt x="0" y="16294"/>
                </a:lnTo>
                <a:lnTo>
                  <a:pt x="0" y="28878"/>
                </a:lnTo>
                <a:lnTo>
                  <a:pt x="1918" y="33911"/>
                </a:lnTo>
                <a:lnTo>
                  <a:pt x="9597" y="41212"/>
                </a:lnTo>
                <a:lnTo>
                  <a:pt x="14762" y="43037"/>
                </a:lnTo>
                <a:lnTo>
                  <a:pt x="23901" y="43037"/>
                </a:lnTo>
                <a:lnTo>
                  <a:pt x="26423" y="42472"/>
                </a:lnTo>
                <a:lnTo>
                  <a:pt x="28804" y="41341"/>
                </a:lnTo>
                <a:lnTo>
                  <a:pt x="33700" y="38832"/>
                </a:lnTo>
                <a:lnTo>
                  <a:pt x="36880" y="37578"/>
                </a:lnTo>
                <a:lnTo>
                  <a:pt x="57717" y="37578"/>
                </a:lnTo>
                <a:lnTo>
                  <a:pt x="57959" y="33852"/>
                </a:lnTo>
                <a:lnTo>
                  <a:pt x="54801" y="21142"/>
                </a:lnTo>
                <a:lnTo>
                  <a:pt x="48168" y="10871"/>
                </a:lnTo>
                <a:lnTo>
                  <a:pt x="37397" y="2718"/>
                </a:lnTo>
                <a:lnTo>
                  <a:pt x="252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88605" y="6226415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20" h="246379">
                <a:moveTo>
                  <a:pt x="31479" y="0"/>
                </a:moveTo>
                <a:lnTo>
                  <a:pt x="19622" y="0"/>
                </a:lnTo>
                <a:lnTo>
                  <a:pt x="14559" y="2076"/>
                </a:lnTo>
                <a:lnTo>
                  <a:pt x="6182" y="10380"/>
                </a:lnTo>
                <a:lnTo>
                  <a:pt x="4091" y="15445"/>
                </a:lnTo>
                <a:lnTo>
                  <a:pt x="4091" y="27390"/>
                </a:lnTo>
                <a:lnTo>
                  <a:pt x="6182" y="32484"/>
                </a:lnTo>
                <a:lnTo>
                  <a:pt x="14559" y="40927"/>
                </a:lnTo>
                <a:lnTo>
                  <a:pt x="19622" y="43037"/>
                </a:lnTo>
                <a:lnTo>
                  <a:pt x="31479" y="43037"/>
                </a:lnTo>
                <a:lnTo>
                  <a:pt x="36536" y="40927"/>
                </a:lnTo>
                <a:lnTo>
                  <a:pt x="44913" y="32484"/>
                </a:lnTo>
                <a:lnTo>
                  <a:pt x="47010" y="27390"/>
                </a:lnTo>
                <a:lnTo>
                  <a:pt x="47010" y="15445"/>
                </a:lnTo>
                <a:lnTo>
                  <a:pt x="44913" y="10380"/>
                </a:lnTo>
                <a:lnTo>
                  <a:pt x="36536" y="2076"/>
                </a:lnTo>
                <a:lnTo>
                  <a:pt x="31479" y="0"/>
                </a:lnTo>
                <a:close/>
              </a:path>
              <a:path w="58420" h="246379">
                <a:moveTo>
                  <a:pt x="57628" y="182398"/>
                </a:moveTo>
                <a:lnTo>
                  <a:pt x="39099" y="182398"/>
                </a:lnTo>
                <a:lnTo>
                  <a:pt x="40068" y="182953"/>
                </a:lnTo>
                <a:lnTo>
                  <a:pt x="41040" y="184063"/>
                </a:lnTo>
                <a:lnTo>
                  <a:pt x="42294" y="185675"/>
                </a:lnTo>
                <a:lnTo>
                  <a:pt x="42922" y="187660"/>
                </a:lnTo>
                <a:lnTo>
                  <a:pt x="42867" y="191973"/>
                </a:lnTo>
                <a:lnTo>
                  <a:pt x="23612" y="225908"/>
                </a:lnTo>
                <a:lnTo>
                  <a:pt x="0" y="237747"/>
                </a:lnTo>
                <a:lnTo>
                  <a:pt x="0" y="245930"/>
                </a:lnTo>
                <a:lnTo>
                  <a:pt x="39050" y="224262"/>
                </a:lnTo>
                <a:lnTo>
                  <a:pt x="57009" y="191949"/>
                </a:lnTo>
                <a:lnTo>
                  <a:pt x="57628" y="182398"/>
                </a:lnTo>
                <a:close/>
              </a:path>
              <a:path w="58420" h="246379">
                <a:moveTo>
                  <a:pt x="25213" y="143459"/>
                </a:moveTo>
                <a:lnTo>
                  <a:pt x="18180" y="143459"/>
                </a:lnTo>
                <a:lnTo>
                  <a:pt x="12214" y="145661"/>
                </a:lnTo>
                <a:lnTo>
                  <a:pt x="2442" y="154466"/>
                </a:lnTo>
                <a:lnTo>
                  <a:pt x="0" y="159753"/>
                </a:lnTo>
                <a:lnTo>
                  <a:pt x="0" y="172337"/>
                </a:lnTo>
                <a:lnTo>
                  <a:pt x="1903" y="177370"/>
                </a:lnTo>
                <a:lnTo>
                  <a:pt x="9517" y="184671"/>
                </a:lnTo>
                <a:lnTo>
                  <a:pt x="14638" y="186496"/>
                </a:lnTo>
                <a:lnTo>
                  <a:pt x="23709" y="186496"/>
                </a:lnTo>
                <a:lnTo>
                  <a:pt x="26205" y="186075"/>
                </a:lnTo>
                <a:lnTo>
                  <a:pt x="28569" y="185232"/>
                </a:lnTo>
                <a:lnTo>
                  <a:pt x="33420" y="183342"/>
                </a:lnTo>
                <a:lnTo>
                  <a:pt x="36609" y="182398"/>
                </a:lnTo>
                <a:lnTo>
                  <a:pt x="57628" y="182398"/>
                </a:lnTo>
                <a:lnTo>
                  <a:pt x="57958" y="177312"/>
                </a:lnTo>
                <a:lnTo>
                  <a:pt x="54800" y="164602"/>
                </a:lnTo>
                <a:lnTo>
                  <a:pt x="48167" y="154331"/>
                </a:lnTo>
                <a:lnTo>
                  <a:pt x="37397" y="146177"/>
                </a:lnTo>
                <a:lnTo>
                  <a:pt x="25213" y="1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34007" y="6277651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70" h="53339">
                <a:moveTo>
                  <a:pt x="50789" y="773"/>
                </a:moveTo>
                <a:lnTo>
                  <a:pt x="11840" y="16383"/>
                </a:lnTo>
                <a:lnTo>
                  <a:pt x="0" y="53285"/>
                </a:lnTo>
                <a:lnTo>
                  <a:pt x="8468" y="47984"/>
                </a:lnTo>
                <a:lnTo>
                  <a:pt x="13559" y="35453"/>
                </a:lnTo>
                <a:lnTo>
                  <a:pt x="20654" y="26634"/>
                </a:lnTo>
                <a:lnTo>
                  <a:pt x="27004" y="21174"/>
                </a:lnTo>
                <a:lnTo>
                  <a:pt x="34809" y="18444"/>
                </a:lnTo>
                <a:lnTo>
                  <a:pt x="105663" y="18444"/>
                </a:lnTo>
                <a:lnTo>
                  <a:pt x="93823" y="13683"/>
                </a:lnTo>
                <a:lnTo>
                  <a:pt x="81770" y="9151"/>
                </a:lnTo>
                <a:lnTo>
                  <a:pt x="70657" y="5324"/>
                </a:lnTo>
                <a:lnTo>
                  <a:pt x="60373" y="2170"/>
                </a:lnTo>
                <a:lnTo>
                  <a:pt x="50789" y="773"/>
                </a:lnTo>
                <a:close/>
              </a:path>
              <a:path w="204470" h="53339">
                <a:moveTo>
                  <a:pt x="105663" y="18444"/>
                </a:moveTo>
                <a:lnTo>
                  <a:pt x="34809" y="18444"/>
                </a:lnTo>
                <a:lnTo>
                  <a:pt x="44615" y="18449"/>
                </a:lnTo>
                <a:lnTo>
                  <a:pt x="52055" y="19357"/>
                </a:lnTo>
                <a:lnTo>
                  <a:pt x="62270" y="22001"/>
                </a:lnTo>
                <a:lnTo>
                  <a:pt x="75938" y="26652"/>
                </a:lnTo>
                <a:lnTo>
                  <a:pt x="109872" y="39931"/>
                </a:lnTo>
                <a:lnTo>
                  <a:pt x="122709" y="44844"/>
                </a:lnTo>
                <a:lnTo>
                  <a:pt x="132249" y="48322"/>
                </a:lnTo>
                <a:lnTo>
                  <a:pt x="138492" y="50363"/>
                </a:lnTo>
                <a:lnTo>
                  <a:pt x="145256" y="52311"/>
                </a:lnTo>
                <a:lnTo>
                  <a:pt x="151574" y="53285"/>
                </a:lnTo>
                <a:lnTo>
                  <a:pt x="158040" y="53282"/>
                </a:lnTo>
                <a:lnTo>
                  <a:pt x="170136" y="51516"/>
                </a:lnTo>
                <a:lnTo>
                  <a:pt x="181432" y="46154"/>
                </a:lnTo>
                <a:lnTo>
                  <a:pt x="192392" y="36669"/>
                </a:lnTo>
                <a:lnTo>
                  <a:pt x="192964" y="35750"/>
                </a:lnTo>
                <a:lnTo>
                  <a:pt x="157590" y="35750"/>
                </a:lnTo>
                <a:lnTo>
                  <a:pt x="149556" y="34376"/>
                </a:lnTo>
                <a:lnTo>
                  <a:pt x="138789" y="31266"/>
                </a:lnTo>
                <a:lnTo>
                  <a:pt x="124757" y="26199"/>
                </a:lnTo>
                <a:lnTo>
                  <a:pt x="105663" y="18444"/>
                </a:lnTo>
                <a:close/>
              </a:path>
              <a:path w="204470" h="53339">
                <a:moveTo>
                  <a:pt x="204378" y="0"/>
                </a:moveTo>
                <a:lnTo>
                  <a:pt x="197225" y="0"/>
                </a:lnTo>
                <a:lnTo>
                  <a:pt x="196035" y="7145"/>
                </a:lnTo>
                <a:lnTo>
                  <a:pt x="191336" y="18619"/>
                </a:lnTo>
                <a:lnTo>
                  <a:pt x="182519" y="28872"/>
                </a:lnTo>
                <a:lnTo>
                  <a:pt x="171773" y="34096"/>
                </a:lnTo>
                <a:lnTo>
                  <a:pt x="157590" y="35750"/>
                </a:lnTo>
                <a:lnTo>
                  <a:pt x="192964" y="35750"/>
                </a:lnTo>
                <a:lnTo>
                  <a:pt x="198742" y="26463"/>
                </a:lnTo>
                <a:lnTo>
                  <a:pt x="202736" y="14246"/>
                </a:lnTo>
                <a:lnTo>
                  <a:pt x="204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45250" y="6369872"/>
            <a:ext cx="58419" cy="102870"/>
          </a:xfrm>
          <a:custGeom>
            <a:avLst/>
            <a:gdLst/>
            <a:ahLst/>
            <a:cxnLst/>
            <a:rect l="l" t="t" r="r" b="b"/>
            <a:pathLst>
              <a:path w="58420" h="102870">
                <a:moveTo>
                  <a:pt x="57715" y="37578"/>
                </a:moveTo>
                <a:lnTo>
                  <a:pt x="39263" y="37578"/>
                </a:lnTo>
                <a:lnTo>
                  <a:pt x="40195" y="38149"/>
                </a:lnTo>
                <a:lnTo>
                  <a:pt x="41131" y="39291"/>
                </a:lnTo>
                <a:lnTo>
                  <a:pt x="42324" y="40934"/>
                </a:lnTo>
                <a:lnTo>
                  <a:pt x="42776" y="42472"/>
                </a:lnTo>
                <a:lnTo>
                  <a:pt x="42836" y="47891"/>
                </a:lnTo>
                <a:lnTo>
                  <a:pt x="40737" y="57398"/>
                </a:lnTo>
                <a:lnTo>
                  <a:pt x="34757" y="68351"/>
                </a:lnTo>
                <a:lnTo>
                  <a:pt x="23493" y="82118"/>
                </a:lnTo>
                <a:lnTo>
                  <a:pt x="12807" y="88940"/>
                </a:lnTo>
                <a:lnTo>
                  <a:pt x="0" y="94128"/>
                </a:lnTo>
                <a:lnTo>
                  <a:pt x="0" y="102471"/>
                </a:lnTo>
                <a:lnTo>
                  <a:pt x="39048" y="80803"/>
                </a:lnTo>
                <a:lnTo>
                  <a:pt x="57005" y="48513"/>
                </a:lnTo>
                <a:lnTo>
                  <a:pt x="57715" y="37578"/>
                </a:lnTo>
                <a:close/>
              </a:path>
              <a:path w="58420" h="102870">
                <a:moveTo>
                  <a:pt x="25212" y="0"/>
                </a:moveTo>
                <a:lnTo>
                  <a:pt x="18176" y="0"/>
                </a:lnTo>
                <a:lnTo>
                  <a:pt x="12214" y="2202"/>
                </a:lnTo>
                <a:lnTo>
                  <a:pt x="2442" y="11007"/>
                </a:lnTo>
                <a:lnTo>
                  <a:pt x="0" y="16294"/>
                </a:lnTo>
                <a:lnTo>
                  <a:pt x="0" y="28878"/>
                </a:lnTo>
                <a:lnTo>
                  <a:pt x="1918" y="33911"/>
                </a:lnTo>
                <a:lnTo>
                  <a:pt x="9593" y="41212"/>
                </a:lnTo>
                <a:lnTo>
                  <a:pt x="14759" y="43037"/>
                </a:lnTo>
                <a:lnTo>
                  <a:pt x="23902" y="43037"/>
                </a:lnTo>
                <a:lnTo>
                  <a:pt x="26419" y="42472"/>
                </a:lnTo>
                <a:lnTo>
                  <a:pt x="28804" y="41341"/>
                </a:lnTo>
                <a:lnTo>
                  <a:pt x="33701" y="38832"/>
                </a:lnTo>
                <a:lnTo>
                  <a:pt x="36879" y="37578"/>
                </a:lnTo>
                <a:lnTo>
                  <a:pt x="57715" y="37578"/>
                </a:lnTo>
                <a:lnTo>
                  <a:pt x="57956" y="33852"/>
                </a:lnTo>
                <a:lnTo>
                  <a:pt x="54798" y="21142"/>
                </a:lnTo>
                <a:lnTo>
                  <a:pt x="48166" y="10871"/>
                </a:lnTo>
                <a:lnTo>
                  <a:pt x="37396" y="2718"/>
                </a:lnTo>
                <a:lnTo>
                  <a:pt x="25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345101" y="6226415"/>
            <a:ext cx="58419" cy="246379"/>
          </a:xfrm>
          <a:custGeom>
            <a:avLst/>
            <a:gdLst/>
            <a:ahLst/>
            <a:cxnLst/>
            <a:rect l="l" t="t" r="r" b="b"/>
            <a:pathLst>
              <a:path w="58420" h="246379">
                <a:moveTo>
                  <a:pt x="31476" y="0"/>
                </a:moveTo>
                <a:lnTo>
                  <a:pt x="19618" y="0"/>
                </a:lnTo>
                <a:lnTo>
                  <a:pt x="14560" y="2076"/>
                </a:lnTo>
                <a:lnTo>
                  <a:pt x="6182" y="10380"/>
                </a:lnTo>
                <a:lnTo>
                  <a:pt x="4088" y="15445"/>
                </a:lnTo>
                <a:lnTo>
                  <a:pt x="4088" y="27390"/>
                </a:lnTo>
                <a:lnTo>
                  <a:pt x="6182" y="32484"/>
                </a:lnTo>
                <a:lnTo>
                  <a:pt x="14560" y="40927"/>
                </a:lnTo>
                <a:lnTo>
                  <a:pt x="19618" y="43037"/>
                </a:lnTo>
                <a:lnTo>
                  <a:pt x="31476" y="43037"/>
                </a:lnTo>
                <a:lnTo>
                  <a:pt x="36536" y="40927"/>
                </a:lnTo>
                <a:lnTo>
                  <a:pt x="44913" y="32484"/>
                </a:lnTo>
                <a:lnTo>
                  <a:pt x="47007" y="27390"/>
                </a:lnTo>
                <a:lnTo>
                  <a:pt x="47007" y="15445"/>
                </a:lnTo>
                <a:lnTo>
                  <a:pt x="44913" y="10380"/>
                </a:lnTo>
                <a:lnTo>
                  <a:pt x="36536" y="2076"/>
                </a:lnTo>
                <a:lnTo>
                  <a:pt x="31476" y="0"/>
                </a:lnTo>
                <a:close/>
              </a:path>
              <a:path w="58420" h="246379">
                <a:moveTo>
                  <a:pt x="57628" y="182398"/>
                </a:moveTo>
                <a:lnTo>
                  <a:pt x="39099" y="182398"/>
                </a:lnTo>
                <a:lnTo>
                  <a:pt x="40067" y="182953"/>
                </a:lnTo>
                <a:lnTo>
                  <a:pt x="41036" y="184063"/>
                </a:lnTo>
                <a:lnTo>
                  <a:pt x="42292" y="185675"/>
                </a:lnTo>
                <a:lnTo>
                  <a:pt x="42919" y="187660"/>
                </a:lnTo>
                <a:lnTo>
                  <a:pt x="42864" y="191973"/>
                </a:lnTo>
                <a:lnTo>
                  <a:pt x="23613" y="225907"/>
                </a:lnTo>
                <a:lnTo>
                  <a:pt x="0" y="237747"/>
                </a:lnTo>
                <a:lnTo>
                  <a:pt x="0" y="245930"/>
                </a:lnTo>
                <a:lnTo>
                  <a:pt x="39049" y="224262"/>
                </a:lnTo>
                <a:lnTo>
                  <a:pt x="57008" y="191948"/>
                </a:lnTo>
                <a:lnTo>
                  <a:pt x="57628" y="182398"/>
                </a:lnTo>
                <a:close/>
              </a:path>
              <a:path w="58420" h="246379">
                <a:moveTo>
                  <a:pt x="25213" y="143459"/>
                </a:moveTo>
                <a:lnTo>
                  <a:pt x="18176" y="143459"/>
                </a:lnTo>
                <a:lnTo>
                  <a:pt x="12216" y="145661"/>
                </a:lnTo>
                <a:lnTo>
                  <a:pt x="2443" y="154466"/>
                </a:lnTo>
                <a:lnTo>
                  <a:pt x="0" y="159753"/>
                </a:lnTo>
                <a:lnTo>
                  <a:pt x="0" y="172337"/>
                </a:lnTo>
                <a:lnTo>
                  <a:pt x="1903" y="177370"/>
                </a:lnTo>
                <a:lnTo>
                  <a:pt x="9514" y="184671"/>
                </a:lnTo>
                <a:lnTo>
                  <a:pt x="14636" y="186496"/>
                </a:lnTo>
                <a:lnTo>
                  <a:pt x="23707" y="186496"/>
                </a:lnTo>
                <a:lnTo>
                  <a:pt x="26202" y="186075"/>
                </a:lnTo>
                <a:lnTo>
                  <a:pt x="28566" y="185232"/>
                </a:lnTo>
                <a:lnTo>
                  <a:pt x="33420" y="183342"/>
                </a:lnTo>
                <a:lnTo>
                  <a:pt x="36607" y="182398"/>
                </a:lnTo>
                <a:lnTo>
                  <a:pt x="57628" y="182398"/>
                </a:lnTo>
                <a:lnTo>
                  <a:pt x="57958" y="177312"/>
                </a:lnTo>
                <a:lnTo>
                  <a:pt x="54800" y="164602"/>
                </a:lnTo>
                <a:lnTo>
                  <a:pt x="48167" y="154331"/>
                </a:lnTo>
                <a:lnTo>
                  <a:pt x="37397" y="146177"/>
                </a:lnTo>
                <a:lnTo>
                  <a:pt x="25213" y="143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80284" y="6277651"/>
            <a:ext cx="204470" cy="53340"/>
          </a:xfrm>
          <a:custGeom>
            <a:avLst/>
            <a:gdLst/>
            <a:ahLst/>
            <a:cxnLst/>
            <a:rect l="l" t="t" r="r" b="b"/>
            <a:pathLst>
              <a:path w="204470" h="53339">
                <a:moveTo>
                  <a:pt x="50788" y="773"/>
                </a:moveTo>
                <a:lnTo>
                  <a:pt x="11840" y="16383"/>
                </a:lnTo>
                <a:lnTo>
                  <a:pt x="0" y="53285"/>
                </a:lnTo>
                <a:lnTo>
                  <a:pt x="8469" y="47985"/>
                </a:lnTo>
                <a:lnTo>
                  <a:pt x="13558" y="35453"/>
                </a:lnTo>
                <a:lnTo>
                  <a:pt x="20654" y="26634"/>
                </a:lnTo>
                <a:lnTo>
                  <a:pt x="27004" y="21174"/>
                </a:lnTo>
                <a:lnTo>
                  <a:pt x="34808" y="18444"/>
                </a:lnTo>
                <a:lnTo>
                  <a:pt x="105664" y="18444"/>
                </a:lnTo>
                <a:lnTo>
                  <a:pt x="93823" y="13683"/>
                </a:lnTo>
                <a:lnTo>
                  <a:pt x="81769" y="9151"/>
                </a:lnTo>
                <a:lnTo>
                  <a:pt x="70655" y="5324"/>
                </a:lnTo>
                <a:lnTo>
                  <a:pt x="60373" y="2171"/>
                </a:lnTo>
                <a:lnTo>
                  <a:pt x="50788" y="773"/>
                </a:lnTo>
                <a:close/>
              </a:path>
              <a:path w="204470" h="53339">
                <a:moveTo>
                  <a:pt x="105664" y="18444"/>
                </a:moveTo>
                <a:lnTo>
                  <a:pt x="34808" y="18444"/>
                </a:lnTo>
                <a:lnTo>
                  <a:pt x="44616" y="18449"/>
                </a:lnTo>
                <a:lnTo>
                  <a:pt x="52053" y="19356"/>
                </a:lnTo>
                <a:lnTo>
                  <a:pt x="62267" y="22000"/>
                </a:lnTo>
                <a:lnTo>
                  <a:pt x="75936" y="26652"/>
                </a:lnTo>
                <a:lnTo>
                  <a:pt x="109871" y="39931"/>
                </a:lnTo>
                <a:lnTo>
                  <a:pt x="122708" y="44844"/>
                </a:lnTo>
                <a:lnTo>
                  <a:pt x="132248" y="48322"/>
                </a:lnTo>
                <a:lnTo>
                  <a:pt x="138490" y="50363"/>
                </a:lnTo>
                <a:lnTo>
                  <a:pt x="145256" y="52311"/>
                </a:lnTo>
                <a:lnTo>
                  <a:pt x="151577" y="53285"/>
                </a:lnTo>
                <a:lnTo>
                  <a:pt x="158041" y="53282"/>
                </a:lnTo>
                <a:lnTo>
                  <a:pt x="170134" y="51516"/>
                </a:lnTo>
                <a:lnTo>
                  <a:pt x="181430" y="46154"/>
                </a:lnTo>
                <a:lnTo>
                  <a:pt x="192393" y="36669"/>
                </a:lnTo>
                <a:lnTo>
                  <a:pt x="192965" y="35750"/>
                </a:lnTo>
                <a:lnTo>
                  <a:pt x="157590" y="35750"/>
                </a:lnTo>
                <a:lnTo>
                  <a:pt x="149555" y="34375"/>
                </a:lnTo>
                <a:lnTo>
                  <a:pt x="138787" y="31266"/>
                </a:lnTo>
                <a:lnTo>
                  <a:pt x="124755" y="26198"/>
                </a:lnTo>
                <a:lnTo>
                  <a:pt x="105664" y="18444"/>
                </a:lnTo>
                <a:close/>
              </a:path>
              <a:path w="204470" h="53339">
                <a:moveTo>
                  <a:pt x="204379" y="0"/>
                </a:moveTo>
                <a:lnTo>
                  <a:pt x="197227" y="0"/>
                </a:lnTo>
                <a:lnTo>
                  <a:pt x="196034" y="7145"/>
                </a:lnTo>
                <a:lnTo>
                  <a:pt x="191335" y="18619"/>
                </a:lnTo>
                <a:lnTo>
                  <a:pt x="182520" y="28871"/>
                </a:lnTo>
                <a:lnTo>
                  <a:pt x="171775" y="34095"/>
                </a:lnTo>
                <a:lnTo>
                  <a:pt x="157590" y="35750"/>
                </a:lnTo>
                <a:lnTo>
                  <a:pt x="192965" y="35750"/>
                </a:lnTo>
                <a:lnTo>
                  <a:pt x="198742" y="26462"/>
                </a:lnTo>
                <a:lnTo>
                  <a:pt x="202736" y="14246"/>
                </a:lnTo>
                <a:lnTo>
                  <a:pt x="2043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436785" y="4822566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72"/>
                </a:lnTo>
                <a:lnTo>
                  <a:pt x="2326" y="8781"/>
                </a:lnTo>
                <a:lnTo>
                  <a:pt x="11145" y="15456"/>
                </a:lnTo>
                <a:lnTo>
                  <a:pt x="38775" y="44780"/>
                </a:lnTo>
                <a:lnTo>
                  <a:pt x="57938" y="86128"/>
                </a:lnTo>
                <a:lnTo>
                  <a:pt x="65965" y="126722"/>
                </a:lnTo>
                <a:lnTo>
                  <a:pt x="69255" y="177903"/>
                </a:lnTo>
                <a:lnTo>
                  <a:pt x="69340" y="193929"/>
                </a:lnTo>
                <a:lnTo>
                  <a:pt x="68757" y="206743"/>
                </a:lnTo>
                <a:lnTo>
                  <a:pt x="61886" y="256828"/>
                </a:lnTo>
                <a:lnTo>
                  <a:pt x="49842" y="294202"/>
                </a:lnTo>
                <a:lnTo>
                  <a:pt x="20842" y="334612"/>
                </a:lnTo>
                <a:lnTo>
                  <a:pt x="0" y="349425"/>
                </a:lnTo>
                <a:lnTo>
                  <a:pt x="157" y="356528"/>
                </a:lnTo>
                <a:lnTo>
                  <a:pt x="39221" y="331440"/>
                </a:lnTo>
                <a:lnTo>
                  <a:pt x="65524" y="302400"/>
                </a:lnTo>
                <a:lnTo>
                  <a:pt x="87914" y="265571"/>
                </a:lnTo>
                <a:lnTo>
                  <a:pt x="102904" y="217164"/>
                </a:lnTo>
                <a:lnTo>
                  <a:pt x="106274" y="177903"/>
                </a:lnTo>
                <a:lnTo>
                  <a:pt x="105955" y="166399"/>
                </a:lnTo>
                <a:lnTo>
                  <a:pt x="97287" y="118251"/>
                </a:lnTo>
                <a:lnTo>
                  <a:pt x="82414" y="80405"/>
                </a:lnTo>
                <a:lnTo>
                  <a:pt x="52960" y="38973"/>
                </a:lnTo>
                <a:lnTo>
                  <a:pt x="23246" y="13250"/>
                </a:lnTo>
                <a:lnTo>
                  <a:pt x="12072" y="63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989198" y="4822600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106194" y="0"/>
                </a:moveTo>
                <a:lnTo>
                  <a:pt x="67200" y="25085"/>
                </a:lnTo>
                <a:lnTo>
                  <a:pt x="40885" y="54126"/>
                </a:lnTo>
                <a:lnTo>
                  <a:pt x="18431" y="90957"/>
                </a:lnTo>
                <a:lnTo>
                  <a:pt x="3381" y="139362"/>
                </a:lnTo>
                <a:lnTo>
                  <a:pt x="0" y="178677"/>
                </a:lnTo>
                <a:lnTo>
                  <a:pt x="312" y="190056"/>
                </a:lnTo>
                <a:lnTo>
                  <a:pt x="8976" y="238174"/>
                </a:lnTo>
                <a:lnTo>
                  <a:pt x="23863" y="276088"/>
                </a:lnTo>
                <a:lnTo>
                  <a:pt x="53426" y="317434"/>
                </a:lnTo>
                <a:lnTo>
                  <a:pt x="83137" y="343173"/>
                </a:lnTo>
                <a:lnTo>
                  <a:pt x="106271" y="356563"/>
                </a:lnTo>
                <a:lnTo>
                  <a:pt x="106271" y="349390"/>
                </a:lnTo>
                <a:lnTo>
                  <a:pt x="103972" y="347784"/>
                </a:lnTo>
                <a:lnTo>
                  <a:pt x="95220" y="341108"/>
                </a:lnTo>
                <a:lnTo>
                  <a:pt x="67535" y="311750"/>
                </a:lnTo>
                <a:lnTo>
                  <a:pt x="48460" y="270319"/>
                </a:lnTo>
                <a:lnTo>
                  <a:pt x="40320" y="229853"/>
                </a:lnTo>
                <a:lnTo>
                  <a:pt x="37010" y="178677"/>
                </a:lnTo>
                <a:lnTo>
                  <a:pt x="36923" y="162643"/>
                </a:lnTo>
                <a:lnTo>
                  <a:pt x="37509" y="149798"/>
                </a:lnTo>
                <a:lnTo>
                  <a:pt x="44454" y="99779"/>
                </a:lnTo>
                <a:lnTo>
                  <a:pt x="56540" y="62380"/>
                </a:lnTo>
                <a:lnTo>
                  <a:pt x="85399" y="21877"/>
                </a:lnTo>
                <a:lnTo>
                  <a:pt x="106271" y="7138"/>
                </a:lnTo>
                <a:lnTo>
                  <a:pt x="106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029773" y="4822566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0" y="0"/>
                </a:moveTo>
                <a:lnTo>
                  <a:pt x="0" y="7172"/>
                </a:lnTo>
                <a:lnTo>
                  <a:pt x="2328" y="8783"/>
                </a:lnTo>
                <a:lnTo>
                  <a:pt x="11148" y="15457"/>
                </a:lnTo>
                <a:lnTo>
                  <a:pt x="38778" y="44781"/>
                </a:lnTo>
                <a:lnTo>
                  <a:pt x="57941" y="86128"/>
                </a:lnTo>
                <a:lnTo>
                  <a:pt x="65967" y="126723"/>
                </a:lnTo>
                <a:lnTo>
                  <a:pt x="69258" y="177904"/>
                </a:lnTo>
                <a:lnTo>
                  <a:pt x="69343" y="193931"/>
                </a:lnTo>
                <a:lnTo>
                  <a:pt x="68759" y="206744"/>
                </a:lnTo>
                <a:lnTo>
                  <a:pt x="61889" y="256829"/>
                </a:lnTo>
                <a:lnTo>
                  <a:pt x="49844" y="294202"/>
                </a:lnTo>
                <a:lnTo>
                  <a:pt x="20845" y="334613"/>
                </a:lnTo>
                <a:lnTo>
                  <a:pt x="0" y="349425"/>
                </a:lnTo>
                <a:lnTo>
                  <a:pt x="157" y="356528"/>
                </a:lnTo>
                <a:lnTo>
                  <a:pt x="39222" y="331440"/>
                </a:lnTo>
                <a:lnTo>
                  <a:pt x="65524" y="302399"/>
                </a:lnTo>
                <a:lnTo>
                  <a:pt x="87914" y="265571"/>
                </a:lnTo>
                <a:lnTo>
                  <a:pt x="102904" y="217163"/>
                </a:lnTo>
                <a:lnTo>
                  <a:pt x="106274" y="177904"/>
                </a:lnTo>
                <a:lnTo>
                  <a:pt x="105955" y="166398"/>
                </a:lnTo>
                <a:lnTo>
                  <a:pt x="97287" y="118250"/>
                </a:lnTo>
                <a:lnTo>
                  <a:pt x="82415" y="80404"/>
                </a:lnTo>
                <a:lnTo>
                  <a:pt x="52962" y="38972"/>
                </a:lnTo>
                <a:lnTo>
                  <a:pt x="23247" y="13249"/>
                </a:lnTo>
                <a:lnTo>
                  <a:pt x="12073" y="63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593934" y="4821541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0"/>
                </a:moveTo>
                <a:lnTo>
                  <a:pt x="0" y="358647"/>
                </a:lnTo>
              </a:path>
            </a:pathLst>
          </a:custGeom>
          <a:ln w="16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068173" y="4822600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79" h="356870">
                <a:moveTo>
                  <a:pt x="106195" y="0"/>
                </a:moveTo>
                <a:lnTo>
                  <a:pt x="67202" y="25086"/>
                </a:lnTo>
                <a:lnTo>
                  <a:pt x="40887" y="54126"/>
                </a:lnTo>
                <a:lnTo>
                  <a:pt x="18432" y="90957"/>
                </a:lnTo>
                <a:lnTo>
                  <a:pt x="3381" y="139362"/>
                </a:lnTo>
                <a:lnTo>
                  <a:pt x="0" y="178678"/>
                </a:lnTo>
                <a:lnTo>
                  <a:pt x="312" y="190056"/>
                </a:lnTo>
                <a:lnTo>
                  <a:pt x="8977" y="238174"/>
                </a:lnTo>
                <a:lnTo>
                  <a:pt x="23864" y="276088"/>
                </a:lnTo>
                <a:lnTo>
                  <a:pt x="53427" y="317434"/>
                </a:lnTo>
                <a:lnTo>
                  <a:pt x="83136" y="343173"/>
                </a:lnTo>
                <a:lnTo>
                  <a:pt x="106271" y="356564"/>
                </a:lnTo>
                <a:lnTo>
                  <a:pt x="106271" y="349391"/>
                </a:lnTo>
                <a:lnTo>
                  <a:pt x="103972" y="347785"/>
                </a:lnTo>
                <a:lnTo>
                  <a:pt x="95221" y="341109"/>
                </a:lnTo>
                <a:lnTo>
                  <a:pt x="67536" y="311751"/>
                </a:lnTo>
                <a:lnTo>
                  <a:pt x="48461" y="270320"/>
                </a:lnTo>
                <a:lnTo>
                  <a:pt x="40320" y="229854"/>
                </a:lnTo>
                <a:lnTo>
                  <a:pt x="37011" y="178678"/>
                </a:lnTo>
                <a:lnTo>
                  <a:pt x="36925" y="162644"/>
                </a:lnTo>
                <a:lnTo>
                  <a:pt x="37511" y="149799"/>
                </a:lnTo>
                <a:lnTo>
                  <a:pt x="44457" y="99781"/>
                </a:lnTo>
                <a:lnTo>
                  <a:pt x="56540" y="62381"/>
                </a:lnTo>
                <a:lnTo>
                  <a:pt x="85400" y="21878"/>
                </a:lnTo>
                <a:lnTo>
                  <a:pt x="106271" y="7138"/>
                </a:lnTo>
                <a:lnTo>
                  <a:pt x="106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61452" y="4822566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80" h="356870">
                <a:moveTo>
                  <a:pt x="0" y="0"/>
                </a:moveTo>
                <a:lnTo>
                  <a:pt x="0" y="7172"/>
                </a:lnTo>
                <a:lnTo>
                  <a:pt x="2328" y="8782"/>
                </a:lnTo>
                <a:lnTo>
                  <a:pt x="11148" y="15456"/>
                </a:lnTo>
                <a:lnTo>
                  <a:pt x="38778" y="44780"/>
                </a:lnTo>
                <a:lnTo>
                  <a:pt x="57940" y="86128"/>
                </a:lnTo>
                <a:lnTo>
                  <a:pt x="65967" y="126723"/>
                </a:lnTo>
                <a:lnTo>
                  <a:pt x="69258" y="177904"/>
                </a:lnTo>
                <a:lnTo>
                  <a:pt x="69343" y="193931"/>
                </a:lnTo>
                <a:lnTo>
                  <a:pt x="68759" y="206744"/>
                </a:lnTo>
                <a:lnTo>
                  <a:pt x="61889" y="256829"/>
                </a:lnTo>
                <a:lnTo>
                  <a:pt x="49844" y="294202"/>
                </a:lnTo>
                <a:lnTo>
                  <a:pt x="20845" y="334613"/>
                </a:lnTo>
                <a:lnTo>
                  <a:pt x="0" y="349425"/>
                </a:lnTo>
                <a:lnTo>
                  <a:pt x="157" y="356528"/>
                </a:lnTo>
                <a:lnTo>
                  <a:pt x="39222" y="331440"/>
                </a:lnTo>
                <a:lnTo>
                  <a:pt x="65524" y="302399"/>
                </a:lnTo>
                <a:lnTo>
                  <a:pt x="87914" y="265571"/>
                </a:lnTo>
                <a:lnTo>
                  <a:pt x="102904" y="217163"/>
                </a:lnTo>
                <a:lnTo>
                  <a:pt x="106274" y="177904"/>
                </a:lnTo>
                <a:lnTo>
                  <a:pt x="105955" y="166398"/>
                </a:lnTo>
                <a:lnTo>
                  <a:pt x="97287" y="118250"/>
                </a:lnTo>
                <a:lnTo>
                  <a:pt x="82416" y="80404"/>
                </a:lnTo>
                <a:lnTo>
                  <a:pt x="52962" y="38972"/>
                </a:lnTo>
                <a:lnTo>
                  <a:pt x="23247" y="13249"/>
                </a:lnTo>
                <a:lnTo>
                  <a:pt x="12073" y="63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13866" y="4822600"/>
            <a:ext cx="106680" cy="356870"/>
          </a:xfrm>
          <a:custGeom>
            <a:avLst/>
            <a:gdLst/>
            <a:ahLst/>
            <a:cxnLst/>
            <a:rect l="l" t="t" r="r" b="b"/>
            <a:pathLst>
              <a:path w="106680" h="356870">
                <a:moveTo>
                  <a:pt x="106195" y="0"/>
                </a:moveTo>
                <a:lnTo>
                  <a:pt x="67201" y="25085"/>
                </a:lnTo>
                <a:lnTo>
                  <a:pt x="40887" y="54126"/>
                </a:lnTo>
                <a:lnTo>
                  <a:pt x="18432" y="90957"/>
                </a:lnTo>
                <a:lnTo>
                  <a:pt x="3381" y="139362"/>
                </a:lnTo>
                <a:lnTo>
                  <a:pt x="0" y="178678"/>
                </a:lnTo>
                <a:lnTo>
                  <a:pt x="312" y="190056"/>
                </a:lnTo>
                <a:lnTo>
                  <a:pt x="8976" y="238174"/>
                </a:lnTo>
                <a:lnTo>
                  <a:pt x="23863" y="276088"/>
                </a:lnTo>
                <a:lnTo>
                  <a:pt x="53427" y="317434"/>
                </a:lnTo>
                <a:lnTo>
                  <a:pt x="83136" y="343173"/>
                </a:lnTo>
                <a:lnTo>
                  <a:pt x="106271" y="356563"/>
                </a:lnTo>
                <a:lnTo>
                  <a:pt x="106271" y="349391"/>
                </a:lnTo>
                <a:lnTo>
                  <a:pt x="103972" y="347784"/>
                </a:lnTo>
                <a:lnTo>
                  <a:pt x="95220" y="341109"/>
                </a:lnTo>
                <a:lnTo>
                  <a:pt x="67536" y="311750"/>
                </a:lnTo>
                <a:lnTo>
                  <a:pt x="48461" y="270320"/>
                </a:lnTo>
                <a:lnTo>
                  <a:pt x="40320" y="229854"/>
                </a:lnTo>
                <a:lnTo>
                  <a:pt x="37011" y="178678"/>
                </a:lnTo>
                <a:lnTo>
                  <a:pt x="36925" y="162644"/>
                </a:lnTo>
                <a:lnTo>
                  <a:pt x="37510" y="149799"/>
                </a:lnTo>
                <a:lnTo>
                  <a:pt x="44457" y="99781"/>
                </a:lnTo>
                <a:lnTo>
                  <a:pt x="56540" y="62381"/>
                </a:lnTo>
                <a:lnTo>
                  <a:pt x="85399" y="21878"/>
                </a:lnTo>
                <a:lnTo>
                  <a:pt x="106271" y="7138"/>
                </a:lnTo>
                <a:lnTo>
                  <a:pt x="106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33224" y="6230513"/>
            <a:ext cx="219710" cy="259715"/>
          </a:xfrm>
          <a:custGeom>
            <a:avLst/>
            <a:gdLst/>
            <a:ahLst/>
            <a:cxnLst/>
            <a:rect l="l" t="t" r="r" b="b"/>
            <a:pathLst>
              <a:path w="219709" h="259714">
                <a:moveTo>
                  <a:pt x="96805" y="0"/>
                </a:moveTo>
                <a:lnTo>
                  <a:pt x="61041" y="0"/>
                </a:lnTo>
                <a:lnTo>
                  <a:pt x="36838" y="97068"/>
                </a:lnTo>
                <a:lnTo>
                  <a:pt x="34595" y="106325"/>
                </a:lnTo>
                <a:lnTo>
                  <a:pt x="31694" y="118732"/>
                </a:lnTo>
                <a:lnTo>
                  <a:pt x="24895" y="148384"/>
                </a:lnTo>
                <a:lnTo>
                  <a:pt x="21445" y="162928"/>
                </a:lnTo>
                <a:lnTo>
                  <a:pt x="9316" y="209024"/>
                </a:lnTo>
                <a:lnTo>
                  <a:pt x="5596" y="221896"/>
                </a:lnTo>
                <a:lnTo>
                  <a:pt x="3444" y="229486"/>
                </a:lnTo>
                <a:lnTo>
                  <a:pt x="445" y="241515"/>
                </a:lnTo>
                <a:lnTo>
                  <a:pt x="0" y="248522"/>
                </a:lnTo>
                <a:lnTo>
                  <a:pt x="3065" y="257105"/>
                </a:lnTo>
                <a:lnTo>
                  <a:pt x="6805" y="259250"/>
                </a:lnTo>
                <a:lnTo>
                  <a:pt x="17823" y="259250"/>
                </a:lnTo>
                <a:lnTo>
                  <a:pt x="22179" y="257774"/>
                </a:lnTo>
                <a:lnTo>
                  <a:pt x="29483" y="251871"/>
                </a:lnTo>
                <a:lnTo>
                  <a:pt x="31946" y="247834"/>
                </a:lnTo>
                <a:lnTo>
                  <a:pt x="33447" y="241313"/>
                </a:lnTo>
                <a:lnTo>
                  <a:pt x="33303" y="233828"/>
                </a:lnTo>
                <a:lnTo>
                  <a:pt x="31874" y="220612"/>
                </a:lnTo>
                <a:lnTo>
                  <a:pt x="29029" y="200746"/>
                </a:lnTo>
                <a:lnTo>
                  <a:pt x="27885" y="187389"/>
                </a:lnTo>
                <a:lnTo>
                  <a:pt x="33362" y="142209"/>
                </a:lnTo>
                <a:lnTo>
                  <a:pt x="33911" y="140547"/>
                </a:lnTo>
                <a:lnTo>
                  <a:pt x="63496" y="140547"/>
                </a:lnTo>
                <a:lnTo>
                  <a:pt x="64177" y="133391"/>
                </a:lnTo>
                <a:lnTo>
                  <a:pt x="67633" y="116992"/>
                </a:lnTo>
                <a:lnTo>
                  <a:pt x="96805" y="0"/>
                </a:lnTo>
                <a:close/>
              </a:path>
              <a:path w="219709" h="259714">
                <a:moveTo>
                  <a:pt x="179344" y="123892"/>
                </a:moveTo>
                <a:lnTo>
                  <a:pt x="145258" y="123892"/>
                </a:lnTo>
                <a:lnTo>
                  <a:pt x="143669" y="136333"/>
                </a:lnTo>
                <a:lnTo>
                  <a:pt x="160322" y="178168"/>
                </a:lnTo>
                <a:lnTo>
                  <a:pt x="177070" y="179896"/>
                </a:lnTo>
                <a:lnTo>
                  <a:pt x="189203" y="176083"/>
                </a:lnTo>
                <a:lnTo>
                  <a:pt x="199850" y="168380"/>
                </a:lnTo>
                <a:lnTo>
                  <a:pt x="204312" y="162928"/>
                </a:lnTo>
                <a:lnTo>
                  <a:pt x="179730" y="162928"/>
                </a:lnTo>
                <a:lnTo>
                  <a:pt x="176569" y="160262"/>
                </a:lnTo>
                <a:lnTo>
                  <a:pt x="176505" y="160114"/>
                </a:lnTo>
                <a:lnTo>
                  <a:pt x="175406" y="154931"/>
                </a:lnTo>
                <a:lnTo>
                  <a:pt x="175297" y="152681"/>
                </a:lnTo>
                <a:lnTo>
                  <a:pt x="175296" y="143625"/>
                </a:lnTo>
                <a:lnTo>
                  <a:pt x="177966" y="129416"/>
                </a:lnTo>
                <a:lnTo>
                  <a:pt x="179344" y="123892"/>
                </a:lnTo>
                <a:close/>
              </a:path>
              <a:path w="219709" h="259714">
                <a:moveTo>
                  <a:pt x="63496" y="140547"/>
                </a:moveTo>
                <a:lnTo>
                  <a:pt x="33911" y="140547"/>
                </a:lnTo>
                <a:lnTo>
                  <a:pt x="34942" y="152681"/>
                </a:lnTo>
                <a:lnTo>
                  <a:pt x="39415" y="163928"/>
                </a:lnTo>
                <a:lnTo>
                  <a:pt x="48693" y="175406"/>
                </a:lnTo>
                <a:lnTo>
                  <a:pt x="59860" y="178940"/>
                </a:lnTo>
                <a:lnTo>
                  <a:pt x="77248" y="179716"/>
                </a:lnTo>
                <a:lnTo>
                  <a:pt x="89112" y="176713"/>
                </a:lnTo>
                <a:lnTo>
                  <a:pt x="100727" y="171089"/>
                </a:lnTo>
                <a:lnTo>
                  <a:pt x="111942" y="162928"/>
                </a:lnTo>
                <a:lnTo>
                  <a:pt x="71923" y="162928"/>
                </a:lnTo>
                <a:lnTo>
                  <a:pt x="66118" y="159807"/>
                </a:lnTo>
                <a:lnTo>
                  <a:pt x="63051" y="145929"/>
                </a:lnTo>
                <a:lnTo>
                  <a:pt x="63150" y="144195"/>
                </a:lnTo>
                <a:lnTo>
                  <a:pt x="63496" y="140547"/>
                </a:lnTo>
                <a:close/>
              </a:path>
              <a:path w="219709" h="259714">
                <a:moveTo>
                  <a:pt x="210240" y="0"/>
                </a:moveTo>
                <a:lnTo>
                  <a:pt x="174470" y="0"/>
                </a:lnTo>
                <a:lnTo>
                  <a:pt x="160501" y="55875"/>
                </a:lnTo>
                <a:lnTo>
                  <a:pt x="156851" y="68611"/>
                </a:lnTo>
                <a:lnTo>
                  <a:pt x="137023" y="114923"/>
                </a:lnTo>
                <a:lnTo>
                  <a:pt x="112764" y="147968"/>
                </a:lnTo>
                <a:lnTo>
                  <a:pt x="81431" y="162928"/>
                </a:lnTo>
                <a:lnTo>
                  <a:pt x="111942" y="162928"/>
                </a:lnTo>
                <a:lnTo>
                  <a:pt x="137994" y="133391"/>
                </a:lnTo>
                <a:lnTo>
                  <a:pt x="145258" y="123892"/>
                </a:lnTo>
                <a:lnTo>
                  <a:pt x="179344" y="123892"/>
                </a:lnTo>
                <a:lnTo>
                  <a:pt x="210240" y="0"/>
                </a:lnTo>
                <a:close/>
              </a:path>
              <a:path w="219709" h="259714">
                <a:moveTo>
                  <a:pt x="219322" y="126038"/>
                </a:moveTo>
                <a:lnTo>
                  <a:pt x="211515" y="126038"/>
                </a:lnTo>
                <a:lnTo>
                  <a:pt x="210088" y="131767"/>
                </a:lnTo>
                <a:lnTo>
                  <a:pt x="205600" y="145200"/>
                </a:lnTo>
                <a:lnTo>
                  <a:pt x="199881" y="154931"/>
                </a:lnTo>
                <a:lnTo>
                  <a:pt x="195597" y="160262"/>
                </a:lnTo>
                <a:lnTo>
                  <a:pt x="190628" y="162928"/>
                </a:lnTo>
                <a:lnTo>
                  <a:pt x="204312" y="162928"/>
                </a:lnTo>
                <a:lnTo>
                  <a:pt x="219193" y="127063"/>
                </a:lnTo>
                <a:lnTo>
                  <a:pt x="219322" y="126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20997" y="4915067"/>
            <a:ext cx="198755" cy="263525"/>
          </a:xfrm>
          <a:custGeom>
            <a:avLst/>
            <a:gdLst/>
            <a:ahLst/>
            <a:cxnLst/>
            <a:rect l="l" t="t" r="r" b="b"/>
            <a:pathLst>
              <a:path w="198754" h="263525">
                <a:moveTo>
                  <a:pt x="194466" y="17175"/>
                </a:moveTo>
                <a:lnTo>
                  <a:pt x="146568" y="17175"/>
                </a:lnTo>
                <a:lnTo>
                  <a:pt x="157997" y="21057"/>
                </a:lnTo>
                <a:lnTo>
                  <a:pt x="165025" y="34789"/>
                </a:lnTo>
                <a:lnTo>
                  <a:pt x="165003" y="36051"/>
                </a:lnTo>
                <a:lnTo>
                  <a:pt x="164121" y="47222"/>
                </a:lnTo>
                <a:lnTo>
                  <a:pt x="160774" y="63445"/>
                </a:lnTo>
                <a:lnTo>
                  <a:pt x="111004" y="263071"/>
                </a:lnTo>
                <a:lnTo>
                  <a:pt x="147792" y="263071"/>
                </a:lnTo>
                <a:lnTo>
                  <a:pt x="195218" y="71976"/>
                </a:lnTo>
                <a:lnTo>
                  <a:pt x="197657" y="57961"/>
                </a:lnTo>
                <a:lnTo>
                  <a:pt x="198691" y="45833"/>
                </a:lnTo>
                <a:lnTo>
                  <a:pt x="198591" y="40420"/>
                </a:lnTo>
                <a:lnTo>
                  <a:pt x="198369" y="33496"/>
                </a:lnTo>
                <a:lnTo>
                  <a:pt x="196418" y="22644"/>
                </a:lnTo>
                <a:lnTo>
                  <a:pt x="194466" y="17175"/>
                </a:lnTo>
                <a:close/>
              </a:path>
              <a:path w="198754" h="263525">
                <a:moveTo>
                  <a:pt x="77002" y="17141"/>
                </a:moveTo>
                <a:lnTo>
                  <a:pt x="40977" y="17141"/>
                </a:lnTo>
                <a:lnTo>
                  <a:pt x="44418" y="19855"/>
                </a:lnTo>
                <a:lnTo>
                  <a:pt x="45813" y="25682"/>
                </a:lnTo>
                <a:lnTo>
                  <a:pt x="46073" y="36051"/>
                </a:lnTo>
                <a:lnTo>
                  <a:pt x="43334" y="50829"/>
                </a:lnTo>
                <a:lnTo>
                  <a:pt x="11113" y="180071"/>
                </a:lnTo>
                <a:lnTo>
                  <a:pt x="47901" y="180071"/>
                </a:lnTo>
                <a:lnTo>
                  <a:pt x="63062" y="119791"/>
                </a:lnTo>
                <a:lnTo>
                  <a:pt x="81398" y="73743"/>
                </a:lnTo>
                <a:lnTo>
                  <a:pt x="86684" y="64580"/>
                </a:lnTo>
                <a:lnTo>
                  <a:pt x="75845" y="64580"/>
                </a:lnTo>
                <a:lnTo>
                  <a:pt x="78529" y="49733"/>
                </a:lnTo>
                <a:lnTo>
                  <a:pt x="79590" y="36740"/>
                </a:lnTo>
                <a:lnTo>
                  <a:pt x="79009" y="25682"/>
                </a:lnTo>
                <a:lnTo>
                  <a:pt x="78898" y="25091"/>
                </a:lnTo>
                <a:lnTo>
                  <a:pt x="77002" y="17141"/>
                </a:lnTo>
                <a:close/>
              </a:path>
              <a:path w="198754" h="263525">
                <a:moveTo>
                  <a:pt x="153894" y="0"/>
                </a:moveTo>
                <a:lnTo>
                  <a:pt x="107009" y="23029"/>
                </a:lnTo>
                <a:lnTo>
                  <a:pt x="83047" y="53050"/>
                </a:lnTo>
                <a:lnTo>
                  <a:pt x="75845" y="64580"/>
                </a:lnTo>
                <a:lnTo>
                  <a:pt x="86684" y="64580"/>
                </a:lnTo>
                <a:lnTo>
                  <a:pt x="87769" y="62698"/>
                </a:lnTo>
                <a:lnTo>
                  <a:pt x="95028" y="51626"/>
                </a:lnTo>
                <a:lnTo>
                  <a:pt x="124249" y="22967"/>
                </a:lnTo>
                <a:lnTo>
                  <a:pt x="146568" y="17175"/>
                </a:lnTo>
                <a:lnTo>
                  <a:pt x="194466" y="17175"/>
                </a:lnTo>
                <a:lnTo>
                  <a:pt x="192778" y="12444"/>
                </a:lnTo>
                <a:lnTo>
                  <a:pt x="184436" y="5402"/>
                </a:lnTo>
                <a:lnTo>
                  <a:pt x="171730" y="1242"/>
                </a:lnTo>
                <a:lnTo>
                  <a:pt x="153894" y="0"/>
                </a:lnTo>
                <a:close/>
              </a:path>
              <a:path w="198754" h="263525">
                <a:moveTo>
                  <a:pt x="42191" y="349"/>
                </a:moveTo>
                <a:lnTo>
                  <a:pt x="6063" y="32329"/>
                </a:lnTo>
                <a:lnTo>
                  <a:pt x="0" y="54031"/>
                </a:lnTo>
                <a:lnTo>
                  <a:pt x="7792" y="54031"/>
                </a:lnTo>
                <a:lnTo>
                  <a:pt x="9243" y="48179"/>
                </a:lnTo>
                <a:lnTo>
                  <a:pt x="13782" y="34789"/>
                </a:lnTo>
                <a:lnTo>
                  <a:pt x="19664" y="25091"/>
                </a:lnTo>
                <a:lnTo>
                  <a:pt x="24086" y="19792"/>
                </a:lnTo>
                <a:lnTo>
                  <a:pt x="29331" y="17141"/>
                </a:lnTo>
                <a:lnTo>
                  <a:pt x="77002" y="17141"/>
                </a:lnTo>
                <a:lnTo>
                  <a:pt x="76733" y="16015"/>
                </a:lnTo>
                <a:lnTo>
                  <a:pt x="70566" y="6991"/>
                </a:lnTo>
                <a:lnTo>
                  <a:pt x="59579" y="1726"/>
                </a:lnTo>
                <a:lnTo>
                  <a:pt x="42191" y="3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249774" y="4628897"/>
            <a:ext cx="7521575" cy="1967864"/>
          </a:xfrm>
          <a:custGeom>
            <a:avLst/>
            <a:gdLst/>
            <a:ahLst/>
            <a:cxnLst/>
            <a:rect l="l" t="t" r="r" b="b"/>
            <a:pathLst>
              <a:path w="7521575" h="1967865">
                <a:moveTo>
                  <a:pt x="0" y="0"/>
                </a:moveTo>
                <a:lnTo>
                  <a:pt x="7521171" y="0"/>
                </a:lnTo>
                <a:lnTo>
                  <a:pt x="7521171" y="1967437"/>
                </a:lnTo>
                <a:lnTo>
                  <a:pt x="0" y="1967437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19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>
                <a:solidFill>
                  <a:srgbClr val="B20000"/>
                </a:solidFill>
              </a:rPr>
              <a:t>Markov </a:t>
            </a:r>
            <a:r>
              <a:rPr dirty="0">
                <a:solidFill>
                  <a:srgbClr val="B20000"/>
                </a:solidFill>
                <a:latin typeface="Wingdings"/>
                <a:cs typeface="Wingdings"/>
              </a:rPr>
              <a:t></a:t>
            </a:r>
            <a:r>
              <a:rPr spc="285" dirty="0">
                <a:solidFill>
                  <a:srgbClr val="B2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B20000"/>
                </a:solidFill>
              </a:rPr>
              <a:t>Kalman</a:t>
            </a:r>
            <a:r>
              <a:rPr spc="4" dirty="0">
                <a:solidFill>
                  <a:srgbClr val="B20000"/>
                </a:solidFill>
              </a:rPr>
              <a:t> </a:t>
            </a:r>
            <a:r>
              <a:rPr dirty="0">
                <a:solidFill>
                  <a:srgbClr val="B20000"/>
                </a:solidFill>
              </a:rPr>
              <a:t>Fil</a:t>
            </a:r>
            <a:r>
              <a:rPr spc="-4" dirty="0">
                <a:solidFill>
                  <a:srgbClr val="B20000"/>
                </a:solidFill>
              </a:rPr>
              <a:t>t</a:t>
            </a:r>
            <a:r>
              <a:rPr dirty="0">
                <a:solidFill>
                  <a:srgbClr val="B20000"/>
                </a:solidFill>
              </a:rPr>
              <a:t>er</a:t>
            </a:r>
            <a:r>
              <a:rPr spc="4" dirty="0">
                <a:solidFill>
                  <a:srgbClr val="B20000"/>
                </a:solidFill>
              </a:rPr>
              <a:t> </a:t>
            </a:r>
            <a:r>
              <a:rPr spc="-4" dirty="0">
                <a:solidFill>
                  <a:srgbClr val="B20000"/>
                </a:solidFill>
              </a:rPr>
              <a:t>L</a:t>
            </a:r>
            <a:r>
              <a:rPr dirty="0">
                <a:solidFill>
                  <a:srgbClr val="B20000"/>
                </a:solidFill>
              </a:rPr>
              <a:t>ocaliza</a:t>
            </a:r>
            <a:r>
              <a:rPr spc="-4" dirty="0">
                <a:solidFill>
                  <a:srgbClr val="B20000"/>
                </a:solidFill>
              </a:rPr>
              <a:t>t</a:t>
            </a:r>
            <a:r>
              <a:rPr dirty="0">
                <a:solidFill>
                  <a:srgbClr val="B20000"/>
                </a:solidFill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2487" y="1791761"/>
            <a:ext cx="3258185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Mark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v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lo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ca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liz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at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io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4700" y="2257535"/>
            <a:ext cx="3451861" cy="226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1554" marR="5080" indent="-288857">
              <a:lnSpc>
                <a:spcPct val="102299"/>
              </a:lnSpc>
              <a:buClr>
                <a:srgbClr val="0033CC"/>
              </a:buClr>
              <a:buFont typeface="Verdana"/>
              <a:buChar char="•"/>
              <a:tabLst>
                <a:tab pos="295841" algn="l"/>
              </a:tabLst>
            </a:pPr>
            <a:r>
              <a:rPr sz="1900" spc="4" dirty="0">
                <a:latin typeface="Verdana"/>
                <a:cs typeface="Verdana"/>
              </a:rPr>
              <a:t>localization starting </a:t>
            </a:r>
            <a:r>
              <a:rPr sz="1900" spc="10" dirty="0">
                <a:latin typeface="Verdana"/>
                <a:cs typeface="Verdana"/>
              </a:rPr>
              <a:t>from any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unknown</a:t>
            </a:r>
            <a:r>
              <a:rPr sz="1900" spc="4" dirty="0">
                <a:latin typeface="Verdana"/>
                <a:cs typeface="Verdana"/>
              </a:rPr>
              <a:t> position</a:t>
            </a:r>
            <a:endParaRPr sz="1900">
              <a:latin typeface="Verdana"/>
              <a:cs typeface="Verdana"/>
            </a:endParaRPr>
          </a:p>
          <a:p>
            <a:pPr marL="301554" marR="495818" indent="-288857">
              <a:lnSpc>
                <a:spcPts val="2290"/>
              </a:lnSpc>
              <a:spcBef>
                <a:spcPts val="625"/>
              </a:spcBef>
              <a:buClr>
                <a:srgbClr val="0033CC"/>
              </a:buClr>
              <a:buFont typeface="Verdana"/>
              <a:buChar char="•"/>
              <a:tabLst>
                <a:tab pos="295841" algn="l"/>
              </a:tabLst>
            </a:pPr>
            <a:r>
              <a:rPr sz="1900" spc="10" dirty="0">
                <a:latin typeface="Verdana"/>
                <a:cs typeface="Verdana"/>
              </a:rPr>
              <a:t>recovers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from ambiguous</a:t>
            </a:r>
            <a:r>
              <a:rPr sz="1900" spc="4" dirty="0">
                <a:latin typeface="Verdana"/>
                <a:cs typeface="Verdana"/>
              </a:rPr>
              <a:t> situation.</a:t>
            </a:r>
            <a:endParaRPr sz="1900">
              <a:latin typeface="Verdana"/>
              <a:cs typeface="Verdana"/>
            </a:endParaRPr>
          </a:p>
          <a:p>
            <a:pPr marL="301554" marR="159347" indent="-288857">
              <a:lnSpc>
                <a:spcPct val="101899"/>
              </a:lnSpc>
              <a:spcBef>
                <a:spcPts val="394"/>
              </a:spcBef>
              <a:buClr>
                <a:srgbClr val="0033CC"/>
              </a:buClr>
              <a:buFont typeface="Verdana"/>
              <a:buChar char="•"/>
              <a:tabLst>
                <a:tab pos="295841" algn="l"/>
              </a:tabLst>
            </a:pPr>
            <a:r>
              <a:rPr sz="1900" spc="10" dirty="0">
                <a:latin typeface="Verdana"/>
                <a:cs typeface="Verdana"/>
              </a:rPr>
              <a:t>However,</a:t>
            </a:r>
            <a:r>
              <a:rPr sz="1900" spc="4" dirty="0">
                <a:latin typeface="Verdana"/>
                <a:cs typeface="Verdana"/>
              </a:rPr>
              <a:t> to </a:t>
            </a:r>
            <a:r>
              <a:rPr sz="1900" spc="10" dirty="0">
                <a:latin typeface="Verdana"/>
                <a:cs typeface="Verdana"/>
              </a:rPr>
              <a:t>update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probability of all positions within </a:t>
            </a:r>
            <a:r>
              <a:rPr sz="1900" spc="10" dirty="0">
                <a:latin typeface="Verdana"/>
                <a:cs typeface="Verdana"/>
              </a:rPr>
              <a:t>the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3613" y="4483426"/>
            <a:ext cx="3171190" cy="265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ct val="101400"/>
              </a:lnSpc>
            </a:pPr>
            <a:r>
              <a:rPr sz="1900" spc="10" dirty="0">
                <a:latin typeface="Verdana"/>
                <a:cs typeface="Verdana"/>
              </a:rPr>
              <a:t>whole</a:t>
            </a:r>
            <a:r>
              <a:rPr sz="1900" spc="4" dirty="0">
                <a:latin typeface="Verdana"/>
                <a:cs typeface="Verdana"/>
              </a:rPr>
              <a:t> state </a:t>
            </a:r>
            <a:r>
              <a:rPr sz="1900" spc="10" dirty="0">
                <a:latin typeface="Verdana"/>
                <a:cs typeface="Verdana"/>
              </a:rPr>
              <a:t>space</a:t>
            </a:r>
            <a:r>
              <a:rPr sz="1900" spc="4" dirty="0">
                <a:latin typeface="Verdana"/>
                <a:cs typeface="Verdana"/>
              </a:rPr>
              <a:t> at </a:t>
            </a:r>
            <a:r>
              <a:rPr sz="1900" spc="10" dirty="0">
                <a:latin typeface="Verdana"/>
                <a:cs typeface="Verdana"/>
              </a:rPr>
              <a:t>any time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requires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discrete</a:t>
            </a:r>
            <a:r>
              <a:rPr sz="1900" spc="10" dirty="0">
                <a:latin typeface="Verdana"/>
                <a:cs typeface="Verdana"/>
              </a:rPr>
              <a:t> representation</a:t>
            </a:r>
            <a:r>
              <a:rPr sz="1900" spc="4" dirty="0">
                <a:latin typeface="Verdana"/>
                <a:cs typeface="Verdana"/>
              </a:rPr>
              <a:t> of </a:t>
            </a:r>
            <a:r>
              <a:rPr sz="1900" spc="10" dirty="0">
                <a:latin typeface="Verdana"/>
                <a:cs typeface="Verdana"/>
              </a:rPr>
              <a:t>the space</a:t>
            </a:r>
            <a:r>
              <a:rPr sz="1900" spc="4" dirty="0">
                <a:latin typeface="Verdana"/>
                <a:cs typeface="Verdana"/>
              </a:rPr>
              <a:t> (grid).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required </a:t>
            </a:r>
            <a:r>
              <a:rPr sz="1900" spc="10" dirty="0">
                <a:latin typeface="Verdana"/>
                <a:cs typeface="Verdana"/>
              </a:rPr>
              <a:t>memory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calculation </a:t>
            </a:r>
            <a:r>
              <a:rPr sz="1900" spc="10" dirty="0">
                <a:latin typeface="Verdana"/>
                <a:cs typeface="Verdana"/>
              </a:rPr>
              <a:t>power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can</a:t>
            </a:r>
            <a:r>
              <a:rPr sz="1900" spc="4" dirty="0">
                <a:latin typeface="Verdana"/>
                <a:cs typeface="Verdana"/>
              </a:rPr>
              <a:t> thus </a:t>
            </a:r>
            <a:r>
              <a:rPr sz="1900" spc="10" dirty="0">
                <a:latin typeface="Verdana"/>
                <a:cs typeface="Verdana"/>
              </a:rPr>
              <a:t>become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very important</a:t>
            </a:r>
            <a:r>
              <a:rPr sz="1900" spc="4" dirty="0">
                <a:latin typeface="Verdana"/>
                <a:cs typeface="Verdana"/>
              </a:rPr>
              <a:t> if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fine grid is</a:t>
            </a:r>
            <a:r>
              <a:rPr sz="1900" spc="10" dirty="0">
                <a:latin typeface="Verdana"/>
                <a:cs typeface="Verdana"/>
              </a:rPr>
              <a:t> used.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3976" y="1779197"/>
            <a:ext cx="4544060" cy="260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Ka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l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man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 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f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il</a:t>
            </a:r>
            <a:r>
              <a:rPr sz="2300" spc="-4" dirty="0">
                <a:solidFill>
                  <a:srgbClr val="3365FB"/>
                </a:solidFill>
                <a:latin typeface="Verdana"/>
                <a:cs typeface="Verdana"/>
              </a:rPr>
              <a:t>t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er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solidFill>
                  <a:srgbClr val="3365FB"/>
                </a:solidFill>
                <a:latin typeface="Verdana"/>
                <a:cs typeface="Verdana"/>
              </a:rPr>
              <a:t>lo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ca</a:t>
            </a:r>
            <a:r>
              <a:rPr sz="2300" spc="4" dirty="0">
                <a:solidFill>
                  <a:srgbClr val="3365FB"/>
                </a:solidFill>
                <a:latin typeface="Verdana"/>
                <a:cs typeface="Verdana"/>
              </a:rPr>
              <a:t>liz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at</a:t>
            </a:r>
            <a:r>
              <a:rPr sz="2300" spc="10" dirty="0">
                <a:solidFill>
                  <a:srgbClr val="3365FB"/>
                </a:solidFill>
                <a:latin typeface="Verdana"/>
                <a:cs typeface="Verdana"/>
              </a:rPr>
              <a:t>io</a:t>
            </a:r>
            <a:r>
              <a:rPr sz="2300" dirty="0">
                <a:solidFill>
                  <a:srgbClr val="3365FB"/>
                </a:solidFill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  <a:p>
            <a:pPr marL="753569" marR="333932" lvl="1" indent="-288857">
              <a:lnSpc>
                <a:spcPct val="101899"/>
              </a:lnSpc>
              <a:spcBef>
                <a:spcPts val="480"/>
              </a:spcBef>
              <a:buClr>
                <a:srgbClr val="0033CC"/>
              </a:buClr>
              <a:buFont typeface="Verdana"/>
              <a:buChar char="•"/>
              <a:tabLst>
                <a:tab pos="747854" algn="l"/>
              </a:tabLst>
            </a:pPr>
            <a:r>
              <a:rPr sz="1900" spc="10" dirty="0">
                <a:latin typeface="Verdana"/>
                <a:cs typeface="Verdana"/>
              </a:rPr>
              <a:t>tracks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robot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is inherently </a:t>
            </a:r>
            <a:r>
              <a:rPr sz="1900" spc="10" dirty="0">
                <a:latin typeface="Verdana"/>
                <a:cs typeface="Verdana"/>
              </a:rPr>
              <a:t>very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precise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efficient.</a:t>
            </a:r>
            <a:endParaRPr sz="1900">
              <a:latin typeface="Verdana"/>
              <a:cs typeface="Verdana"/>
            </a:endParaRPr>
          </a:p>
          <a:p>
            <a:pPr marL="753569" marR="5080" lvl="1" indent="-288857">
              <a:lnSpc>
                <a:spcPct val="100299"/>
              </a:lnSpc>
              <a:spcBef>
                <a:spcPts val="500"/>
              </a:spcBef>
              <a:buClr>
                <a:srgbClr val="0033CC"/>
              </a:buClr>
              <a:buFont typeface="Verdana"/>
              <a:buChar char="•"/>
              <a:tabLst>
                <a:tab pos="747854" algn="l"/>
              </a:tabLst>
            </a:pPr>
            <a:r>
              <a:rPr sz="1900" spc="10" dirty="0">
                <a:latin typeface="Verdana"/>
                <a:cs typeface="Verdana"/>
              </a:rPr>
              <a:t>However,</a:t>
            </a:r>
            <a:r>
              <a:rPr sz="1900" spc="4" dirty="0">
                <a:latin typeface="Verdana"/>
                <a:cs typeface="Verdana"/>
              </a:rPr>
              <a:t> if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uncertainty</a:t>
            </a:r>
            <a:r>
              <a:rPr sz="1900" spc="4" dirty="0">
                <a:latin typeface="Verdana"/>
                <a:cs typeface="Verdana"/>
              </a:rPr>
              <a:t> of the </a:t>
            </a:r>
            <a:r>
              <a:rPr sz="1900" spc="10" dirty="0">
                <a:latin typeface="Verdana"/>
                <a:cs typeface="Verdana"/>
              </a:rPr>
              <a:t>robot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becomes</a:t>
            </a:r>
            <a:r>
              <a:rPr sz="1900" spc="4" dirty="0">
                <a:latin typeface="Verdana"/>
                <a:cs typeface="Verdana"/>
              </a:rPr>
              <a:t> to large (e.g. collision </a:t>
            </a:r>
            <a:r>
              <a:rPr sz="1900" spc="10" dirty="0">
                <a:latin typeface="Verdana"/>
                <a:cs typeface="Verdana"/>
              </a:rPr>
              <a:t>with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</a:t>
            </a:r>
            <a:r>
              <a:rPr sz="1900" spc="4" dirty="0">
                <a:latin typeface="Verdana"/>
                <a:cs typeface="Verdana"/>
              </a:rPr>
              <a:t> object) the </a:t>
            </a:r>
            <a:r>
              <a:rPr sz="1900" spc="10" dirty="0">
                <a:latin typeface="Verdana"/>
                <a:cs typeface="Verdana"/>
              </a:rPr>
              <a:t>Kalman</a:t>
            </a:r>
            <a:r>
              <a:rPr sz="1900" spc="4" dirty="0">
                <a:latin typeface="Verdana"/>
                <a:cs typeface="Verdana"/>
              </a:rPr>
              <a:t> filter will fail </a:t>
            </a:r>
            <a:r>
              <a:rPr sz="1900" spc="10" dirty="0">
                <a:latin typeface="Verdana"/>
                <a:cs typeface="Verdana"/>
              </a:rPr>
              <a:t>and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5101" y="4408056"/>
            <a:ext cx="389255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position is definitively lost.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spc="-4" dirty="0"/>
              <a:t>L</a:t>
            </a:r>
            <a:r>
              <a:rPr dirty="0"/>
              <a:t>inear</a:t>
            </a:r>
            <a:r>
              <a:rPr spc="4" dirty="0"/>
              <a:t> </a:t>
            </a:r>
            <a:r>
              <a:rPr dirty="0"/>
              <a:t>Gaussian</a:t>
            </a:r>
            <a:r>
              <a:rPr spc="4" dirty="0"/>
              <a:t> </a:t>
            </a:r>
            <a:r>
              <a:rPr dirty="0"/>
              <a:t>Syst</a:t>
            </a:r>
            <a:r>
              <a:rPr spc="-4" dirty="0"/>
              <a:t>e</a:t>
            </a:r>
            <a:r>
              <a:rPr dirty="0"/>
              <a:t>ms:</a:t>
            </a:r>
            <a:r>
              <a:rPr spc="4" dirty="0"/>
              <a:t> </a:t>
            </a:r>
            <a:r>
              <a:rPr dirty="0"/>
              <a:t>O</a:t>
            </a:r>
            <a:r>
              <a:rPr spc="-4" dirty="0"/>
              <a:t>bs</a:t>
            </a:r>
            <a:r>
              <a:rPr dirty="0"/>
              <a:t>erva</a:t>
            </a:r>
            <a:r>
              <a:rPr spc="-4" dirty="0"/>
              <a:t>t</a:t>
            </a:r>
            <a:r>
              <a:rPr dirty="0"/>
              <a:t>ions</a:t>
            </a:r>
          </a:p>
        </p:txBody>
      </p:sp>
      <p:sp>
        <p:nvSpPr>
          <p:cNvPr id="3" name="object 3"/>
          <p:cNvSpPr/>
          <p:nvPr/>
        </p:nvSpPr>
        <p:spPr>
          <a:xfrm>
            <a:off x="5239137" y="1997437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5">
                <a:moveTo>
                  <a:pt x="0" y="0"/>
                </a:moveTo>
                <a:lnTo>
                  <a:pt x="328128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92369" y="2913601"/>
            <a:ext cx="1411949" cy="336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9082" y="2913603"/>
            <a:ext cx="88265" cy="335915"/>
          </a:xfrm>
          <a:custGeom>
            <a:avLst/>
            <a:gdLst/>
            <a:ahLst/>
            <a:cxnLst/>
            <a:rect l="l" t="t" r="r" b="b"/>
            <a:pathLst>
              <a:path w="88264" h="335914">
                <a:moveTo>
                  <a:pt x="6972" y="0"/>
                </a:moveTo>
                <a:lnTo>
                  <a:pt x="0" y="7687"/>
                </a:lnTo>
                <a:lnTo>
                  <a:pt x="4623" y="11995"/>
                </a:lnTo>
                <a:lnTo>
                  <a:pt x="13155" y="20882"/>
                </a:lnTo>
                <a:lnTo>
                  <a:pt x="40055" y="63712"/>
                </a:lnTo>
                <a:lnTo>
                  <a:pt x="51842" y="107119"/>
                </a:lnTo>
                <a:lnTo>
                  <a:pt x="55387" y="147046"/>
                </a:lnTo>
                <a:lnTo>
                  <a:pt x="56003" y="180494"/>
                </a:lnTo>
                <a:lnTo>
                  <a:pt x="55462" y="195255"/>
                </a:lnTo>
                <a:lnTo>
                  <a:pt x="51255" y="234534"/>
                </a:lnTo>
                <a:lnTo>
                  <a:pt x="38366" y="278075"/>
                </a:lnTo>
                <a:lnTo>
                  <a:pt x="9602" y="319957"/>
                </a:lnTo>
                <a:lnTo>
                  <a:pt x="0" y="329211"/>
                </a:lnTo>
                <a:lnTo>
                  <a:pt x="8864" y="335484"/>
                </a:lnTo>
                <a:lnTo>
                  <a:pt x="42066" y="302696"/>
                </a:lnTo>
                <a:lnTo>
                  <a:pt x="63873" y="268380"/>
                </a:lnTo>
                <a:lnTo>
                  <a:pt x="79127" y="230949"/>
                </a:lnTo>
                <a:lnTo>
                  <a:pt x="86400" y="193484"/>
                </a:lnTo>
                <a:lnTo>
                  <a:pt x="87782" y="166836"/>
                </a:lnTo>
                <a:lnTo>
                  <a:pt x="87359" y="154355"/>
                </a:lnTo>
                <a:lnTo>
                  <a:pt x="78649" y="105291"/>
                </a:lnTo>
                <a:lnTo>
                  <a:pt x="64049" y="67980"/>
                </a:lnTo>
                <a:lnTo>
                  <a:pt x="43188" y="35063"/>
                </a:lnTo>
                <a:lnTo>
                  <a:pt x="16926" y="7819"/>
                </a:lnTo>
                <a:lnTo>
                  <a:pt x="6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1044" y="2921535"/>
            <a:ext cx="168911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381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78102" y="2921535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4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32066" y="2829921"/>
            <a:ext cx="115570" cy="442595"/>
          </a:xfrm>
          <a:custGeom>
            <a:avLst/>
            <a:gdLst/>
            <a:ahLst/>
            <a:cxnLst/>
            <a:rect l="l" t="t" r="r" b="b"/>
            <a:pathLst>
              <a:path w="115570" h="442595">
                <a:moveTo>
                  <a:pt x="105385" y="0"/>
                </a:moveTo>
                <a:lnTo>
                  <a:pt x="74426" y="27347"/>
                </a:lnTo>
                <a:lnTo>
                  <a:pt x="43876" y="67326"/>
                </a:lnTo>
                <a:lnTo>
                  <a:pt x="23132" y="105634"/>
                </a:lnTo>
                <a:lnTo>
                  <a:pt x="8236" y="151122"/>
                </a:lnTo>
                <a:lnTo>
                  <a:pt x="1994" y="189043"/>
                </a:lnTo>
                <a:lnTo>
                  <a:pt x="0" y="231625"/>
                </a:lnTo>
                <a:lnTo>
                  <a:pt x="650" y="243927"/>
                </a:lnTo>
                <a:lnTo>
                  <a:pt x="8537" y="292631"/>
                </a:lnTo>
                <a:lnTo>
                  <a:pt x="20513" y="329658"/>
                </a:lnTo>
                <a:lnTo>
                  <a:pt x="37988" y="366710"/>
                </a:lnTo>
                <a:lnTo>
                  <a:pt x="59774" y="398594"/>
                </a:lnTo>
                <a:lnTo>
                  <a:pt x="95333" y="434439"/>
                </a:lnTo>
                <a:lnTo>
                  <a:pt x="105385" y="442210"/>
                </a:lnTo>
                <a:lnTo>
                  <a:pt x="114332" y="431555"/>
                </a:lnTo>
                <a:lnTo>
                  <a:pt x="104927" y="422455"/>
                </a:lnTo>
                <a:lnTo>
                  <a:pt x="96207" y="412979"/>
                </a:lnTo>
                <a:lnTo>
                  <a:pt x="68042" y="370911"/>
                </a:lnTo>
                <a:lnTo>
                  <a:pt x="52010" y="326988"/>
                </a:lnTo>
                <a:lnTo>
                  <a:pt x="44177" y="279049"/>
                </a:lnTo>
                <a:lnTo>
                  <a:pt x="41730" y="236187"/>
                </a:lnTo>
                <a:lnTo>
                  <a:pt x="41682" y="231625"/>
                </a:lnTo>
                <a:lnTo>
                  <a:pt x="41724" y="206379"/>
                </a:lnTo>
                <a:lnTo>
                  <a:pt x="44062" y="166497"/>
                </a:lnTo>
                <a:lnTo>
                  <a:pt x="52256" y="117676"/>
                </a:lnTo>
                <a:lnTo>
                  <a:pt x="68188" y="71136"/>
                </a:lnTo>
                <a:lnTo>
                  <a:pt x="96519" y="28981"/>
                </a:lnTo>
                <a:lnTo>
                  <a:pt x="114966" y="10087"/>
                </a:lnTo>
                <a:lnTo>
                  <a:pt x="1053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0897" y="2829920"/>
            <a:ext cx="115570" cy="438784"/>
          </a:xfrm>
          <a:custGeom>
            <a:avLst/>
            <a:gdLst/>
            <a:ahLst/>
            <a:cxnLst/>
            <a:rect l="l" t="t" r="r" b="b"/>
            <a:pathLst>
              <a:path w="115570" h="438785">
                <a:moveTo>
                  <a:pt x="9108" y="0"/>
                </a:moveTo>
                <a:lnTo>
                  <a:pt x="0" y="10087"/>
                </a:lnTo>
                <a:lnTo>
                  <a:pt x="768" y="10784"/>
                </a:lnTo>
                <a:lnTo>
                  <a:pt x="10201" y="19874"/>
                </a:lnTo>
                <a:lnTo>
                  <a:pt x="34368" y="49486"/>
                </a:lnTo>
                <a:lnTo>
                  <a:pt x="52497" y="83060"/>
                </a:lnTo>
                <a:lnTo>
                  <a:pt x="65478" y="126367"/>
                </a:lnTo>
                <a:lnTo>
                  <a:pt x="71944" y="176963"/>
                </a:lnTo>
                <a:lnTo>
                  <a:pt x="73361" y="225390"/>
                </a:lnTo>
                <a:lnTo>
                  <a:pt x="73248" y="236157"/>
                </a:lnTo>
                <a:lnTo>
                  <a:pt x="70948" y="276362"/>
                </a:lnTo>
                <a:lnTo>
                  <a:pt x="62879" y="325186"/>
                </a:lnTo>
                <a:lnTo>
                  <a:pt x="47139" y="371315"/>
                </a:lnTo>
                <a:lnTo>
                  <a:pt x="18647" y="413348"/>
                </a:lnTo>
                <a:lnTo>
                  <a:pt x="0" y="432134"/>
                </a:lnTo>
                <a:lnTo>
                  <a:pt x="14346" y="438265"/>
                </a:lnTo>
                <a:lnTo>
                  <a:pt x="48378" y="405790"/>
                </a:lnTo>
                <a:lnTo>
                  <a:pt x="70973" y="374825"/>
                </a:lnTo>
                <a:lnTo>
                  <a:pt x="91803" y="336564"/>
                </a:lnTo>
                <a:lnTo>
                  <a:pt x="106718" y="291188"/>
                </a:lnTo>
                <a:lnTo>
                  <a:pt x="112964" y="253261"/>
                </a:lnTo>
                <a:lnTo>
                  <a:pt x="114949" y="210533"/>
                </a:lnTo>
                <a:lnTo>
                  <a:pt x="114274" y="198319"/>
                </a:lnTo>
                <a:lnTo>
                  <a:pt x="106256" y="149794"/>
                </a:lnTo>
                <a:lnTo>
                  <a:pt x="94131" y="112678"/>
                </a:lnTo>
                <a:lnTo>
                  <a:pt x="76486" y="75429"/>
                </a:lnTo>
                <a:lnTo>
                  <a:pt x="54647" y="43540"/>
                </a:lnTo>
                <a:lnTo>
                  <a:pt x="19129" y="7747"/>
                </a:lnTo>
                <a:lnTo>
                  <a:pt x="91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79638" y="418035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5">
                <a:moveTo>
                  <a:pt x="0" y="0"/>
                </a:moveTo>
                <a:lnTo>
                  <a:pt x="166942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62489" y="4180358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4">
                <a:moveTo>
                  <a:pt x="0" y="0"/>
                </a:moveTo>
                <a:lnTo>
                  <a:pt x="166941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64098" y="40779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35424" y="4021651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5">
                <a:moveTo>
                  <a:pt x="0" y="0"/>
                </a:moveTo>
                <a:lnTo>
                  <a:pt x="164063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3904" y="40779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24185" y="513908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7334" y="5139083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>
                <a:moveTo>
                  <a:pt x="0" y="0"/>
                </a:moveTo>
                <a:lnTo>
                  <a:pt x="155429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94986" y="5468036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4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14932" y="525883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4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6862" y="5258834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6793" y="0"/>
                </a:lnTo>
              </a:path>
            </a:pathLst>
          </a:custGeom>
          <a:ln w="11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645630" y="5283363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3" y="11982"/>
                </a:moveTo>
                <a:lnTo>
                  <a:pt x="10820" y="11982"/>
                </a:lnTo>
                <a:lnTo>
                  <a:pt x="12006" y="12377"/>
                </a:lnTo>
                <a:lnTo>
                  <a:pt x="13976" y="13954"/>
                </a:lnTo>
                <a:lnTo>
                  <a:pt x="14658" y="15217"/>
                </a:lnTo>
                <a:lnTo>
                  <a:pt x="15031" y="16953"/>
                </a:lnTo>
                <a:lnTo>
                  <a:pt x="15565" y="19245"/>
                </a:lnTo>
                <a:lnTo>
                  <a:pt x="15831" y="24414"/>
                </a:lnTo>
                <a:lnTo>
                  <a:pt x="15831" y="97575"/>
                </a:lnTo>
                <a:lnTo>
                  <a:pt x="2158" y="107487"/>
                </a:lnTo>
                <a:lnTo>
                  <a:pt x="2158" y="109651"/>
                </a:lnTo>
                <a:lnTo>
                  <a:pt x="42454" y="109651"/>
                </a:lnTo>
                <a:lnTo>
                  <a:pt x="42454" y="107487"/>
                </a:lnTo>
                <a:lnTo>
                  <a:pt x="37552" y="107374"/>
                </a:lnTo>
                <a:lnTo>
                  <a:pt x="34301" y="106908"/>
                </a:lnTo>
                <a:lnTo>
                  <a:pt x="31102" y="105270"/>
                </a:lnTo>
                <a:lnTo>
                  <a:pt x="30049" y="104094"/>
                </a:lnTo>
                <a:lnTo>
                  <a:pt x="29033" y="101028"/>
                </a:lnTo>
                <a:lnTo>
                  <a:pt x="28811" y="97575"/>
                </a:lnTo>
                <a:lnTo>
                  <a:pt x="28783" y="11982"/>
                </a:lnTo>
                <a:close/>
              </a:path>
              <a:path w="42545" h="109854">
                <a:moveTo>
                  <a:pt x="28783" y="0"/>
                </a:moveTo>
                <a:lnTo>
                  <a:pt x="26186" y="0"/>
                </a:lnTo>
                <a:lnTo>
                  <a:pt x="0" y="12264"/>
                </a:lnTo>
                <a:lnTo>
                  <a:pt x="1201" y="14428"/>
                </a:lnTo>
                <a:lnTo>
                  <a:pt x="4719" y="12797"/>
                </a:lnTo>
                <a:lnTo>
                  <a:pt x="7462" y="11982"/>
                </a:lnTo>
                <a:lnTo>
                  <a:pt x="28783" y="11982"/>
                </a:lnTo>
                <a:lnTo>
                  <a:pt x="28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21819" y="4015885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3" y="11981"/>
                </a:moveTo>
                <a:lnTo>
                  <a:pt x="10820" y="11981"/>
                </a:lnTo>
                <a:lnTo>
                  <a:pt x="12006" y="12376"/>
                </a:lnTo>
                <a:lnTo>
                  <a:pt x="13978" y="13953"/>
                </a:lnTo>
                <a:lnTo>
                  <a:pt x="14658" y="15215"/>
                </a:lnTo>
                <a:lnTo>
                  <a:pt x="15031" y="16951"/>
                </a:lnTo>
                <a:lnTo>
                  <a:pt x="15565" y="19244"/>
                </a:lnTo>
                <a:lnTo>
                  <a:pt x="15831" y="24413"/>
                </a:lnTo>
                <a:lnTo>
                  <a:pt x="15831" y="97575"/>
                </a:lnTo>
                <a:lnTo>
                  <a:pt x="2158" y="107486"/>
                </a:lnTo>
                <a:lnTo>
                  <a:pt x="2158" y="109650"/>
                </a:lnTo>
                <a:lnTo>
                  <a:pt x="42454" y="109650"/>
                </a:lnTo>
                <a:lnTo>
                  <a:pt x="42454" y="107486"/>
                </a:lnTo>
                <a:lnTo>
                  <a:pt x="37552" y="107373"/>
                </a:lnTo>
                <a:lnTo>
                  <a:pt x="34302" y="106908"/>
                </a:lnTo>
                <a:lnTo>
                  <a:pt x="31101" y="105269"/>
                </a:lnTo>
                <a:lnTo>
                  <a:pt x="30049" y="104093"/>
                </a:lnTo>
                <a:lnTo>
                  <a:pt x="29037" y="101027"/>
                </a:lnTo>
                <a:lnTo>
                  <a:pt x="28811" y="97575"/>
                </a:lnTo>
                <a:lnTo>
                  <a:pt x="28783" y="11981"/>
                </a:lnTo>
                <a:close/>
              </a:path>
              <a:path w="42545" h="109854">
                <a:moveTo>
                  <a:pt x="28783" y="0"/>
                </a:moveTo>
                <a:lnTo>
                  <a:pt x="26186" y="0"/>
                </a:lnTo>
                <a:lnTo>
                  <a:pt x="0" y="12263"/>
                </a:lnTo>
                <a:lnTo>
                  <a:pt x="1205" y="14427"/>
                </a:lnTo>
                <a:lnTo>
                  <a:pt x="4719" y="12796"/>
                </a:lnTo>
                <a:lnTo>
                  <a:pt x="7462" y="11981"/>
                </a:lnTo>
                <a:lnTo>
                  <a:pt x="28783" y="11981"/>
                </a:lnTo>
                <a:lnTo>
                  <a:pt x="287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5562" y="4015885"/>
            <a:ext cx="42545" cy="109855"/>
          </a:xfrm>
          <a:custGeom>
            <a:avLst/>
            <a:gdLst/>
            <a:ahLst/>
            <a:cxnLst/>
            <a:rect l="l" t="t" r="r" b="b"/>
            <a:pathLst>
              <a:path w="42545" h="109854">
                <a:moveTo>
                  <a:pt x="28780" y="11981"/>
                </a:moveTo>
                <a:lnTo>
                  <a:pt x="10817" y="11981"/>
                </a:lnTo>
                <a:lnTo>
                  <a:pt x="12004" y="12374"/>
                </a:lnTo>
                <a:lnTo>
                  <a:pt x="13976" y="13953"/>
                </a:lnTo>
                <a:lnTo>
                  <a:pt x="14655" y="15215"/>
                </a:lnTo>
                <a:lnTo>
                  <a:pt x="15032" y="16951"/>
                </a:lnTo>
                <a:lnTo>
                  <a:pt x="15562" y="19243"/>
                </a:lnTo>
                <a:lnTo>
                  <a:pt x="15829" y="24413"/>
                </a:lnTo>
                <a:lnTo>
                  <a:pt x="15829" y="97574"/>
                </a:lnTo>
                <a:lnTo>
                  <a:pt x="2156" y="107486"/>
                </a:lnTo>
                <a:lnTo>
                  <a:pt x="2156" y="109650"/>
                </a:lnTo>
                <a:lnTo>
                  <a:pt x="42452" y="109650"/>
                </a:lnTo>
                <a:lnTo>
                  <a:pt x="42452" y="107486"/>
                </a:lnTo>
                <a:lnTo>
                  <a:pt x="37552" y="107373"/>
                </a:lnTo>
                <a:lnTo>
                  <a:pt x="34301" y="106907"/>
                </a:lnTo>
                <a:lnTo>
                  <a:pt x="31099" y="105269"/>
                </a:lnTo>
                <a:lnTo>
                  <a:pt x="30046" y="104093"/>
                </a:lnTo>
                <a:lnTo>
                  <a:pt x="29034" y="101027"/>
                </a:lnTo>
                <a:lnTo>
                  <a:pt x="28809" y="97574"/>
                </a:lnTo>
                <a:lnTo>
                  <a:pt x="28780" y="11981"/>
                </a:lnTo>
                <a:close/>
              </a:path>
              <a:path w="42545" h="109854">
                <a:moveTo>
                  <a:pt x="28780" y="0"/>
                </a:moveTo>
                <a:lnTo>
                  <a:pt x="26183" y="0"/>
                </a:lnTo>
                <a:lnTo>
                  <a:pt x="0" y="12263"/>
                </a:lnTo>
                <a:lnTo>
                  <a:pt x="1202" y="14427"/>
                </a:lnTo>
                <a:lnTo>
                  <a:pt x="4715" y="12796"/>
                </a:lnTo>
                <a:lnTo>
                  <a:pt x="7458" y="11981"/>
                </a:lnTo>
                <a:lnTo>
                  <a:pt x="28780" y="11981"/>
                </a:lnTo>
                <a:lnTo>
                  <a:pt x="28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48464" y="532520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2" y="11034"/>
                </a:lnTo>
                <a:lnTo>
                  <a:pt x="16921" y="19266"/>
                </a:lnTo>
                <a:lnTo>
                  <a:pt x="38913" y="54315"/>
                </a:lnTo>
                <a:lnTo>
                  <a:pt x="46940" y="93164"/>
                </a:lnTo>
                <a:lnTo>
                  <a:pt x="48893" y="133590"/>
                </a:lnTo>
                <a:lnTo>
                  <a:pt x="48389" y="145722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3"/>
                </a:lnTo>
                <a:lnTo>
                  <a:pt x="10743" y="245577"/>
                </a:lnTo>
                <a:lnTo>
                  <a:pt x="47770" y="211193"/>
                </a:lnTo>
                <a:lnTo>
                  <a:pt x="66314" y="176074"/>
                </a:lnTo>
                <a:lnTo>
                  <a:pt x="74303" y="138595"/>
                </a:lnTo>
                <a:lnTo>
                  <a:pt x="74836" y="125332"/>
                </a:lnTo>
                <a:lnTo>
                  <a:pt x="74385" y="113879"/>
                </a:lnTo>
                <a:lnTo>
                  <a:pt x="61330" y="63277"/>
                </a:lnTo>
                <a:lnTo>
                  <a:pt x="31824" y="21477"/>
                </a:lnTo>
                <a:lnTo>
                  <a:pt x="11884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8457" y="5285527"/>
            <a:ext cx="1482399" cy="3022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8536" y="5324482"/>
            <a:ext cx="488950" cy="196215"/>
          </a:xfrm>
          <a:custGeom>
            <a:avLst/>
            <a:gdLst/>
            <a:ahLst/>
            <a:cxnLst/>
            <a:rect l="l" t="t" r="r" b="b"/>
            <a:pathLst>
              <a:path w="488950" h="196214">
                <a:moveTo>
                  <a:pt x="52484" y="68531"/>
                </a:moveTo>
                <a:lnTo>
                  <a:pt x="0" y="68531"/>
                </a:lnTo>
                <a:lnTo>
                  <a:pt x="0" y="72859"/>
                </a:lnTo>
                <a:lnTo>
                  <a:pt x="5411" y="74084"/>
                </a:lnTo>
                <a:lnTo>
                  <a:pt x="9356" y="75877"/>
                </a:lnTo>
                <a:lnTo>
                  <a:pt x="14391" y="80641"/>
                </a:lnTo>
                <a:lnTo>
                  <a:pt x="16954" y="85243"/>
                </a:lnTo>
                <a:lnTo>
                  <a:pt x="19564" y="92067"/>
                </a:lnTo>
                <a:lnTo>
                  <a:pt x="59140" y="196217"/>
                </a:lnTo>
                <a:lnTo>
                  <a:pt x="62670" y="196217"/>
                </a:lnTo>
                <a:lnTo>
                  <a:pt x="78805" y="160576"/>
                </a:lnTo>
                <a:lnTo>
                  <a:pt x="69383" y="160576"/>
                </a:lnTo>
                <a:lnTo>
                  <a:pt x="41647" y="87566"/>
                </a:lnTo>
                <a:lnTo>
                  <a:pt x="40882" y="84150"/>
                </a:lnTo>
                <a:lnTo>
                  <a:pt x="40882" y="78778"/>
                </a:lnTo>
                <a:lnTo>
                  <a:pt x="41625" y="76819"/>
                </a:lnTo>
                <a:lnTo>
                  <a:pt x="44616" y="74077"/>
                </a:lnTo>
                <a:lnTo>
                  <a:pt x="47716" y="73220"/>
                </a:lnTo>
                <a:lnTo>
                  <a:pt x="52484" y="72859"/>
                </a:lnTo>
                <a:lnTo>
                  <a:pt x="52484" y="68531"/>
                </a:lnTo>
                <a:close/>
              </a:path>
              <a:path w="488950" h="196214">
                <a:moveTo>
                  <a:pt x="121624" y="116616"/>
                </a:moveTo>
                <a:lnTo>
                  <a:pt x="98706" y="116616"/>
                </a:lnTo>
                <a:lnTo>
                  <a:pt x="129660" y="196217"/>
                </a:lnTo>
                <a:lnTo>
                  <a:pt x="134214" y="196217"/>
                </a:lnTo>
                <a:lnTo>
                  <a:pt x="147982" y="160271"/>
                </a:lnTo>
                <a:lnTo>
                  <a:pt x="138790" y="160271"/>
                </a:lnTo>
                <a:lnTo>
                  <a:pt x="121624" y="116616"/>
                </a:lnTo>
                <a:close/>
              </a:path>
              <a:path w="488950" h="196214">
                <a:moveTo>
                  <a:pt x="128220" y="68531"/>
                </a:moveTo>
                <a:lnTo>
                  <a:pt x="67640" y="68531"/>
                </a:lnTo>
                <a:lnTo>
                  <a:pt x="67640" y="72859"/>
                </a:lnTo>
                <a:lnTo>
                  <a:pt x="73037" y="73145"/>
                </a:lnTo>
                <a:lnTo>
                  <a:pt x="76725" y="73949"/>
                </a:lnTo>
                <a:lnTo>
                  <a:pt x="78704" y="75272"/>
                </a:lnTo>
                <a:lnTo>
                  <a:pt x="82212" y="77452"/>
                </a:lnTo>
                <a:lnTo>
                  <a:pt x="85044" y="81381"/>
                </a:lnTo>
                <a:lnTo>
                  <a:pt x="87421" y="87618"/>
                </a:lnTo>
                <a:lnTo>
                  <a:pt x="94355" y="105435"/>
                </a:lnTo>
                <a:lnTo>
                  <a:pt x="69383" y="160576"/>
                </a:lnTo>
                <a:lnTo>
                  <a:pt x="78805" y="160576"/>
                </a:lnTo>
                <a:lnTo>
                  <a:pt x="98706" y="116616"/>
                </a:lnTo>
                <a:lnTo>
                  <a:pt x="121624" y="116616"/>
                </a:lnTo>
                <a:lnTo>
                  <a:pt x="110961" y="89496"/>
                </a:lnTo>
                <a:lnTo>
                  <a:pt x="110251" y="87618"/>
                </a:lnTo>
                <a:lnTo>
                  <a:pt x="109893" y="85780"/>
                </a:lnTo>
                <a:lnTo>
                  <a:pt x="109893" y="80610"/>
                </a:lnTo>
                <a:lnTo>
                  <a:pt x="128220" y="72859"/>
                </a:lnTo>
                <a:lnTo>
                  <a:pt x="128220" y="68531"/>
                </a:lnTo>
                <a:close/>
              </a:path>
              <a:path w="488950" h="196214">
                <a:moveTo>
                  <a:pt x="192622" y="68531"/>
                </a:moveTo>
                <a:lnTo>
                  <a:pt x="154663" y="68531"/>
                </a:lnTo>
                <a:lnTo>
                  <a:pt x="154663" y="72859"/>
                </a:lnTo>
                <a:lnTo>
                  <a:pt x="159867" y="73047"/>
                </a:lnTo>
                <a:lnTo>
                  <a:pt x="163356" y="73842"/>
                </a:lnTo>
                <a:lnTo>
                  <a:pt x="166908" y="76645"/>
                </a:lnTo>
                <a:lnTo>
                  <a:pt x="167752" y="78154"/>
                </a:lnTo>
                <a:lnTo>
                  <a:pt x="167796" y="82997"/>
                </a:lnTo>
                <a:lnTo>
                  <a:pt x="166821" y="87062"/>
                </a:lnTo>
                <a:lnTo>
                  <a:pt x="164919" y="92067"/>
                </a:lnTo>
                <a:lnTo>
                  <a:pt x="138790" y="160271"/>
                </a:lnTo>
                <a:lnTo>
                  <a:pt x="147982" y="160271"/>
                </a:lnTo>
                <a:lnTo>
                  <a:pt x="176052" y="87017"/>
                </a:lnTo>
                <a:lnTo>
                  <a:pt x="179039" y="79349"/>
                </a:lnTo>
                <a:lnTo>
                  <a:pt x="184798" y="74032"/>
                </a:lnTo>
                <a:lnTo>
                  <a:pt x="192622" y="72859"/>
                </a:lnTo>
                <a:lnTo>
                  <a:pt x="192622" y="68531"/>
                </a:lnTo>
                <a:close/>
              </a:path>
              <a:path w="488950" h="196214">
                <a:moveTo>
                  <a:pt x="241659" y="0"/>
                </a:moveTo>
                <a:lnTo>
                  <a:pt x="234027" y="0"/>
                </a:lnTo>
                <a:lnTo>
                  <a:pt x="230774" y="1328"/>
                </a:lnTo>
                <a:lnTo>
                  <a:pt x="225474" y="6640"/>
                </a:lnTo>
                <a:lnTo>
                  <a:pt x="224149" y="9859"/>
                </a:lnTo>
                <a:lnTo>
                  <a:pt x="224149" y="17418"/>
                </a:lnTo>
                <a:lnTo>
                  <a:pt x="225497" y="20659"/>
                </a:lnTo>
                <a:lnTo>
                  <a:pt x="230886" y="26061"/>
                </a:lnTo>
                <a:lnTo>
                  <a:pt x="234116" y="27412"/>
                </a:lnTo>
                <a:lnTo>
                  <a:pt x="241659" y="27412"/>
                </a:lnTo>
                <a:lnTo>
                  <a:pt x="244868" y="26061"/>
                </a:lnTo>
                <a:lnTo>
                  <a:pt x="250168" y="20659"/>
                </a:lnTo>
                <a:lnTo>
                  <a:pt x="251493" y="17418"/>
                </a:lnTo>
                <a:lnTo>
                  <a:pt x="251493" y="9859"/>
                </a:lnTo>
                <a:lnTo>
                  <a:pt x="250168" y="6640"/>
                </a:lnTo>
                <a:lnTo>
                  <a:pt x="244868" y="1328"/>
                </a:lnTo>
                <a:lnTo>
                  <a:pt x="241659" y="0"/>
                </a:lnTo>
                <a:close/>
              </a:path>
              <a:path w="488950" h="196214">
                <a:moveTo>
                  <a:pt x="268044" y="188282"/>
                </a:moveTo>
                <a:lnTo>
                  <a:pt x="208318" y="188282"/>
                </a:lnTo>
                <a:lnTo>
                  <a:pt x="208318" y="192610"/>
                </a:lnTo>
                <a:lnTo>
                  <a:pt x="268044" y="192610"/>
                </a:lnTo>
                <a:lnTo>
                  <a:pt x="268044" y="188282"/>
                </a:lnTo>
                <a:close/>
              </a:path>
              <a:path w="488950" h="196214">
                <a:moveTo>
                  <a:pt x="249334" y="82373"/>
                </a:moveTo>
                <a:lnTo>
                  <a:pt x="219877" y="82373"/>
                </a:lnTo>
                <a:lnTo>
                  <a:pt x="221667" y="82942"/>
                </a:lnTo>
                <a:lnTo>
                  <a:pt x="224283" y="85219"/>
                </a:lnTo>
                <a:lnTo>
                  <a:pt x="225240" y="87261"/>
                </a:lnTo>
                <a:lnTo>
                  <a:pt x="225957" y="90825"/>
                </a:lnTo>
                <a:lnTo>
                  <a:pt x="226761" y="100559"/>
                </a:lnTo>
                <a:lnTo>
                  <a:pt x="227029" y="116865"/>
                </a:lnTo>
                <a:lnTo>
                  <a:pt x="227018" y="172457"/>
                </a:lnTo>
                <a:lnTo>
                  <a:pt x="214285" y="188282"/>
                </a:lnTo>
                <a:lnTo>
                  <a:pt x="262213" y="188282"/>
                </a:lnTo>
                <a:lnTo>
                  <a:pt x="249334" y="172457"/>
                </a:lnTo>
                <a:lnTo>
                  <a:pt x="249334" y="82373"/>
                </a:lnTo>
                <a:close/>
              </a:path>
              <a:path w="488950" h="196214">
                <a:moveTo>
                  <a:pt x="249334" y="64924"/>
                </a:moveTo>
                <a:lnTo>
                  <a:pt x="243498" y="64924"/>
                </a:lnTo>
                <a:lnTo>
                  <a:pt x="206881" y="80074"/>
                </a:lnTo>
                <a:lnTo>
                  <a:pt x="208710" y="84402"/>
                </a:lnTo>
                <a:lnTo>
                  <a:pt x="212199" y="83049"/>
                </a:lnTo>
                <a:lnTo>
                  <a:pt x="215162" y="82373"/>
                </a:lnTo>
                <a:lnTo>
                  <a:pt x="249334" y="82373"/>
                </a:lnTo>
                <a:lnTo>
                  <a:pt x="249334" y="64924"/>
                </a:lnTo>
                <a:close/>
              </a:path>
              <a:path w="488950" h="196214">
                <a:moveTo>
                  <a:pt x="319628" y="77188"/>
                </a:moveTo>
                <a:lnTo>
                  <a:pt x="297320" y="77188"/>
                </a:lnTo>
                <a:lnTo>
                  <a:pt x="297441" y="171175"/>
                </a:lnTo>
                <a:lnTo>
                  <a:pt x="317107" y="194774"/>
                </a:lnTo>
                <a:lnTo>
                  <a:pt x="327449" y="194774"/>
                </a:lnTo>
                <a:lnTo>
                  <a:pt x="333439" y="192478"/>
                </a:lnTo>
                <a:lnTo>
                  <a:pt x="345056" y="183296"/>
                </a:lnTo>
                <a:lnTo>
                  <a:pt x="348415" y="178182"/>
                </a:lnTo>
                <a:lnTo>
                  <a:pt x="328292" y="178182"/>
                </a:lnTo>
                <a:lnTo>
                  <a:pt x="325352" y="176781"/>
                </a:lnTo>
                <a:lnTo>
                  <a:pt x="320772" y="171175"/>
                </a:lnTo>
                <a:lnTo>
                  <a:pt x="319628" y="165754"/>
                </a:lnTo>
                <a:lnTo>
                  <a:pt x="319628" y="77188"/>
                </a:lnTo>
                <a:close/>
              </a:path>
              <a:path w="488950" h="196214">
                <a:moveTo>
                  <a:pt x="352728" y="167361"/>
                </a:moveTo>
                <a:lnTo>
                  <a:pt x="346972" y="167361"/>
                </a:lnTo>
                <a:lnTo>
                  <a:pt x="345443" y="170924"/>
                </a:lnTo>
                <a:lnTo>
                  <a:pt x="343287" y="173617"/>
                </a:lnTo>
                <a:lnTo>
                  <a:pt x="337727" y="177270"/>
                </a:lnTo>
                <a:lnTo>
                  <a:pt x="334850" y="178182"/>
                </a:lnTo>
                <a:lnTo>
                  <a:pt x="348415" y="178182"/>
                </a:lnTo>
                <a:lnTo>
                  <a:pt x="349550" y="176453"/>
                </a:lnTo>
                <a:lnTo>
                  <a:pt x="352728" y="167361"/>
                </a:lnTo>
                <a:close/>
              </a:path>
              <a:path w="488950" h="196214">
                <a:moveTo>
                  <a:pt x="319628" y="27412"/>
                </a:moveTo>
                <a:lnTo>
                  <a:pt x="315313" y="27412"/>
                </a:lnTo>
                <a:lnTo>
                  <a:pt x="311638" y="36617"/>
                </a:lnTo>
                <a:lnTo>
                  <a:pt x="308772" y="42948"/>
                </a:lnTo>
                <a:lnTo>
                  <a:pt x="282801" y="71150"/>
                </a:lnTo>
                <a:lnTo>
                  <a:pt x="277892" y="73097"/>
                </a:lnTo>
                <a:lnTo>
                  <a:pt x="277892" y="77188"/>
                </a:lnTo>
                <a:lnTo>
                  <a:pt x="348500" y="77188"/>
                </a:lnTo>
                <a:lnTo>
                  <a:pt x="348500" y="68531"/>
                </a:lnTo>
                <a:lnTo>
                  <a:pt x="319628" y="68531"/>
                </a:lnTo>
                <a:lnTo>
                  <a:pt x="319628" y="27412"/>
                </a:lnTo>
                <a:close/>
              </a:path>
              <a:path w="488950" h="196214">
                <a:moveTo>
                  <a:pt x="416547" y="188282"/>
                </a:moveTo>
                <a:lnTo>
                  <a:pt x="355382" y="188282"/>
                </a:lnTo>
                <a:lnTo>
                  <a:pt x="355382" y="192610"/>
                </a:lnTo>
                <a:lnTo>
                  <a:pt x="416547" y="192610"/>
                </a:lnTo>
                <a:lnTo>
                  <a:pt x="416547" y="188282"/>
                </a:lnTo>
                <a:close/>
              </a:path>
              <a:path w="488950" h="196214">
                <a:moveTo>
                  <a:pt x="488506" y="188282"/>
                </a:moveTo>
                <a:lnTo>
                  <a:pt x="427339" y="188282"/>
                </a:lnTo>
                <a:lnTo>
                  <a:pt x="427339" y="192610"/>
                </a:lnTo>
                <a:lnTo>
                  <a:pt x="488506" y="192610"/>
                </a:lnTo>
                <a:lnTo>
                  <a:pt x="488506" y="188282"/>
                </a:lnTo>
                <a:close/>
              </a:path>
              <a:path w="488950" h="196214">
                <a:moveTo>
                  <a:pt x="396398" y="17312"/>
                </a:moveTo>
                <a:lnTo>
                  <a:pt x="366943" y="17312"/>
                </a:lnTo>
                <a:lnTo>
                  <a:pt x="368750" y="17900"/>
                </a:lnTo>
                <a:lnTo>
                  <a:pt x="371449" y="20252"/>
                </a:lnTo>
                <a:lnTo>
                  <a:pt x="372451" y="22470"/>
                </a:lnTo>
                <a:lnTo>
                  <a:pt x="373169" y="26053"/>
                </a:lnTo>
                <a:lnTo>
                  <a:pt x="373861" y="35143"/>
                </a:lnTo>
                <a:lnTo>
                  <a:pt x="374091" y="51940"/>
                </a:lnTo>
                <a:lnTo>
                  <a:pt x="374016" y="173201"/>
                </a:lnTo>
                <a:lnTo>
                  <a:pt x="373559" y="177746"/>
                </a:lnTo>
                <a:lnTo>
                  <a:pt x="371420" y="182947"/>
                </a:lnTo>
                <a:lnTo>
                  <a:pt x="369996" y="184708"/>
                </a:lnTo>
                <a:lnTo>
                  <a:pt x="368211" y="185633"/>
                </a:lnTo>
                <a:lnTo>
                  <a:pt x="365094" y="187398"/>
                </a:lnTo>
                <a:lnTo>
                  <a:pt x="360818" y="188282"/>
                </a:lnTo>
                <a:lnTo>
                  <a:pt x="410190" y="188282"/>
                </a:lnTo>
                <a:lnTo>
                  <a:pt x="405720" y="187562"/>
                </a:lnTo>
                <a:lnTo>
                  <a:pt x="400547" y="184684"/>
                </a:lnTo>
                <a:lnTo>
                  <a:pt x="398777" y="182897"/>
                </a:lnTo>
                <a:lnTo>
                  <a:pt x="396875" y="178629"/>
                </a:lnTo>
                <a:lnTo>
                  <a:pt x="396398" y="173201"/>
                </a:lnTo>
                <a:lnTo>
                  <a:pt x="396398" y="99225"/>
                </a:lnTo>
                <a:lnTo>
                  <a:pt x="403100" y="92108"/>
                </a:lnTo>
                <a:lnTo>
                  <a:pt x="404465" y="90985"/>
                </a:lnTo>
                <a:lnTo>
                  <a:pt x="396398" y="90985"/>
                </a:lnTo>
                <a:lnTo>
                  <a:pt x="396398" y="17312"/>
                </a:lnTo>
                <a:close/>
              </a:path>
              <a:path w="488950" h="196214">
                <a:moveTo>
                  <a:pt x="465023" y="81517"/>
                </a:moveTo>
                <a:lnTo>
                  <a:pt x="431864" y="81517"/>
                </a:lnTo>
                <a:lnTo>
                  <a:pt x="435582" y="82572"/>
                </a:lnTo>
                <a:lnTo>
                  <a:pt x="441733" y="86795"/>
                </a:lnTo>
                <a:lnTo>
                  <a:pt x="443976" y="89965"/>
                </a:lnTo>
                <a:lnTo>
                  <a:pt x="445576" y="94825"/>
                </a:lnTo>
                <a:lnTo>
                  <a:pt x="447010" y="104647"/>
                </a:lnTo>
                <a:lnTo>
                  <a:pt x="447488" y="120775"/>
                </a:lnTo>
                <a:lnTo>
                  <a:pt x="447465" y="172457"/>
                </a:lnTo>
                <a:lnTo>
                  <a:pt x="436007" y="188282"/>
                </a:lnTo>
                <a:lnTo>
                  <a:pt x="482636" y="188282"/>
                </a:lnTo>
                <a:lnTo>
                  <a:pt x="478602" y="187632"/>
                </a:lnTo>
                <a:lnTo>
                  <a:pt x="474200" y="185032"/>
                </a:lnTo>
                <a:lnTo>
                  <a:pt x="472639" y="183269"/>
                </a:lnTo>
                <a:lnTo>
                  <a:pt x="471719" y="181046"/>
                </a:lnTo>
                <a:lnTo>
                  <a:pt x="470435" y="178076"/>
                </a:lnTo>
                <a:lnTo>
                  <a:pt x="469870" y="173201"/>
                </a:lnTo>
                <a:lnTo>
                  <a:pt x="469794" y="171712"/>
                </a:lnTo>
                <a:lnTo>
                  <a:pt x="469692" y="112022"/>
                </a:lnTo>
                <a:lnTo>
                  <a:pt x="468868" y="98218"/>
                </a:lnTo>
                <a:lnTo>
                  <a:pt x="467220" y="89001"/>
                </a:lnTo>
                <a:lnTo>
                  <a:pt x="465023" y="81517"/>
                </a:lnTo>
                <a:close/>
              </a:path>
              <a:path w="488950" h="196214">
                <a:moveTo>
                  <a:pt x="444881" y="64924"/>
                </a:moveTo>
                <a:lnTo>
                  <a:pt x="431972" y="64924"/>
                </a:lnTo>
                <a:lnTo>
                  <a:pt x="426102" y="66493"/>
                </a:lnTo>
                <a:lnTo>
                  <a:pt x="416337" y="72081"/>
                </a:lnTo>
                <a:lnTo>
                  <a:pt x="407348" y="79652"/>
                </a:lnTo>
                <a:lnTo>
                  <a:pt x="396398" y="90985"/>
                </a:lnTo>
                <a:lnTo>
                  <a:pt x="404465" y="90985"/>
                </a:lnTo>
                <a:lnTo>
                  <a:pt x="408849" y="87378"/>
                </a:lnTo>
                <a:lnTo>
                  <a:pt x="418452" y="82688"/>
                </a:lnTo>
                <a:lnTo>
                  <a:pt x="423073" y="81517"/>
                </a:lnTo>
                <a:lnTo>
                  <a:pt x="465023" y="81517"/>
                </a:lnTo>
                <a:lnTo>
                  <a:pt x="464784" y="80704"/>
                </a:lnTo>
                <a:lnTo>
                  <a:pt x="461039" y="74618"/>
                </a:lnTo>
                <a:lnTo>
                  <a:pt x="450928" y="66862"/>
                </a:lnTo>
                <a:lnTo>
                  <a:pt x="444881" y="64924"/>
                </a:lnTo>
                <a:close/>
              </a:path>
              <a:path w="488950" h="196214">
                <a:moveTo>
                  <a:pt x="396398" y="0"/>
                </a:moveTo>
                <a:lnTo>
                  <a:pt x="390293" y="0"/>
                </a:lnTo>
                <a:lnTo>
                  <a:pt x="353943" y="15149"/>
                </a:lnTo>
                <a:lnTo>
                  <a:pt x="355776" y="19477"/>
                </a:lnTo>
                <a:lnTo>
                  <a:pt x="359877" y="18035"/>
                </a:lnTo>
                <a:lnTo>
                  <a:pt x="362841" y="17312"/>
                </a:lnTo>
                <a:lnTo>
                  <a:pt x="396398" y="17312"/>
                </a:lnTo>
                <a:lnTo>
                  <a:pt x="396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8562" y="55344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3" y="11035"/>
                </a:lnTo>
                <a:lnTo>
                  <a:pt x="16922" y="19267"/>
                </a:lnTo>
                <a:lnTo>
                  <a:pt x="38914" y="54315"/>
                </a:lnTo>
                <a:lnTo>
                  <a:pt x="46940" y="93164"/>
                </a:lnTo>
                <a:lnTo>
                  <a:pt x="48893" y="133590"/>
                </a:lnTo>
                <a:lnTo>
                  <a:pt x="48389" y="145722"/>
                </a:lnTo>
                <a:lnTo>
                  <a:pt x="42793" y="184245"/>
                </a:lnTo>
                <a:lnTo>
                  <a:pt x="20038" y="230286"/>
                </a:lnTo>
                <a:lnTo>
                  <a:pt x="0" y="245993"/>
                </a:lnTo>
                <a:lnTo>
                  <a:pt x="10743" y="245577"/>
                </a:lnTo>
                <a:lnTo>
                  <a:pt x="47770" y="211193"/>
                </a:lnTo>
                <a:lnTo>
                  <a:pt x="66314" y="176074"/>
                </a:lnTo>
                <a:lnTo>
                  <a:pt x="74303" y="138594"/>
                </a:lnTo>
                <a:lnTo>
                  <a:pt x="74836" y="125331"/>
                </a:lnTo>
                <a:lnTo>
                  <a:pt x="74385" y="113879"/>
                </a:lnTo>
                <a:lnTo>
                  <a:pt x="61331" y="63276"/>
                </a:lnTo>
                <a:lnTo>
                  <a:pt x="31824" y="21477"/>
                </a:lnTo>
                <a:lnTo>
                  <a:pt x="11884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88272" y="5539456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2" y="24177"/>
                </a:lnTo>
                <a:lnTo>
                  <a:pt x="13369" y="58166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9"/>
                </a:lnTo>
                <a:lnTo>
                  <a:pt x="13502" y="182656"/>
                </a:lnTo>
                <a:lnTo>
                  <a:pt x="43124" y="224361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2" y="112370"/>
                </a:lnTo>
                <a:lnTo>
                  <a:pt x="26449" y="100222"/>
                </a:lnTo>
                <a:lnTo>
                  <a:pt x="32114" y="61738"/>
                </a:lnTo>
                <a:lnTo>
                  <a:pt x="54785" y="15665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49761" y="5118886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1" y="11033"/>
                </a:lnTo>
                <a:lnTo>
                  <a:pt x="16919" y="19265"/>
                </a:lnTo>
                <a:lnTo>
                  <a:pt x="38912" y="54314"/>
                </a:lnTo>
                <a:lnTo>
                  <a:pt x="46939" y="93162"/>
                </a:lnTo>
                <a:lnTo>
                  <a:pt x="48890" y="133589"/>
                </a:lnTo>
                <a:lnTo>
                  <a:pt x="48386" y="145720"/>
                </a:lnTo>
                <a:lnTo>
                  <a:pt x="42794" y="184244"/>
                </a:lnTo>
                <a:lnTo>
                  <a:pt x="20038" y="230285"/>
                </a:lnTo>
                <a:lnTo>
                  <a:pt x="0" y="245992"/>
                </a:lnTo>
                <a:lnTo>
                  <a:pt x="10742" y="245577"/>
                </a:lnTo>
                <a:lnTo>
                  <a:pt x="47769" y="211192"/>
                </a:lnTo>
                <a:lnTo>
                  <a:pt x="66312" y="176074"/>
                </a:lnTo>
                <a:lnTo>
                  <a:pt x="74303" y="138594"/>
                </a:lnTo>
                <a:lnTo>
                  <a:pt x="74836" y="125331"/>
                </a:lnTo>
                <a:lnTo>
                  <a:pt x="74385" y="113879"/>
                </a:lnTo>
                <a:lnTo>
                  <a:pt x="61330" y="63277"/>
                </a:lnTo>
                <a:lnTo>
                  <a:pt x="31824" y="21476"/>
                </a:lnTo>
                <a:lnTo>
                  <a:pt x="11884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98453" y="5123936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72" y="24177"/>
                </a:lnTo>
                <a:lnTo>
                  <a:pt x="13370" y="58166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9"/>
                </a:lnTo>
                <a:lnTo>
                  <a:pt x="13502" y="182656"/>
                </a:lnTo>
                <a:lnTo>
                  <a:pt x="43124" y="224361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2" y="112370"/>
                </a:lnTo>
                <a:lnTo>
                  <a:pt x="26449" y="100221"/>
                </a:lnTo>
                <a:lnTo>
                  <a:pt x="32114" y="61738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7049" y="532520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2" y="19266"/>
                </a:lnTo>
                <a:lnTo>
                  <a:pt x="38914" y="54314"/>
                </a:lnTo>
                <a:lnTo>
                  <a:pt x="46941" y="93163"/>
                </a:lnTo>
                <a:lnTo>
                  <a:pt x="48893" y="133590"/>
                </a:lnTo>
                <a:lnTo>
                  <a:pt x="48389" y="145721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2"/>
                </a:lnTo>
                <a:lnTo>
                  <a:pt x="10745" y="245576"/>
                </a:lnTo>
                <a:lnTo>
                  <a:pt x="47771" y="211192"/>
                </a:lnTo>
                <a:lnTo>
                  <a:pt x="66315" y="176074"/>
                </a:lnTo>
                <a:lnTo>
                  <a:pt x="74304" y="138594"/>
                </a:lnTo>
                <a:lnTo>
                  <a:pt x="74837" y="125331"/>
                </a:lnTo>
                <a:lnTo>
                  <a:pt x="74387" y="113879"/>
                </a:lnTo>
                <a:lnTo>
                  <a:pt x="61331" y="63276"/>
                </a:lnTo>
                <a:lnTo>
                  <a:pt x="31825" y="21476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1874" y="5330253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2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4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1"/>
                </a:lnTo>
                <a:lnTo>
                  <a:pt x="25941" y="112371"/>
                </a:lnTo>
                <a:lnTo>
                  <a:pt x="26448" y="100222"/>
                </a:lnTo>
                <a:lnTo>
                  <a:pt x="32114" y="61739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26329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4" y="11034"/>
                </a:lnTo>
                <a:lnTo>
                  <a:pt x="16923" y="19266"/>
                </a:lnTo>
                <a:lnTo>
                  <a:pt x="38915" y="54315"/>
                </a:lnTo>
                <a:lnTo>
                  <a:pt x="46940" y="93163"/>
                </a:lnTo>
                <a:lnTo>
                  <a:pt x="48892" y="133590"/>
                </a:lnTo>
                <a:lnTo>
                  <a:pt x="48388" y="145722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2"/>
                </a:lnTo>
                <a:lnTo>
                  <a:pt x="10745" y="245576"/>
                </a:lnTo>
                <a:lnTo>
                  <a:pt x="47772" y="211193"/>
                </a:lnTo>
                <a:lnTo>
                  <a:pt x="66314" y="176074"/>
                </a:lnTo>
                <a:lnTo>
                  <a:pt x="74302" y="138594"/>
                </a:lnTo>
                <a:lnTo>
                  <a:pt x="74834" y="125330"/>
                </a:lnTo>
                <a:lnTo>
                  <a:pt x="74385" y="113879"/>
                </a:lnTo>
                <a:lnTo>
                  <a:pt x="61332" y="63275"/>
                </a:lnTo>
                <a:lnTo>
                  <a:pt x="31825" y="21476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12484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72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1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5" y="191590"/>
                </a:lnTo>
                <a:lnTo>
                  <a:pt x="27902" y="152820"/>
                </a:lnTo>
                <a:lnTo>
                  <a:pt x="25940" y="112370"/>
                </a:lnTo>
                <a:lnTo>
                  <a:pt x="26448" y="100221"/>
                </a:lnTo>
                <a:lnTo>
                  <a:pt x="32113" y="61738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96524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1" y="19265"/>
                </a:lnTo>
                <a:lnTo>
                  <a:pt x="38913" y="54314"/>
                </a:lnTo>
                <a:lnTo>
                  <a:pt x="46940" y="93163"/>
                </a:lnTo>
                <a:lnTo>
                  <a:pt x="48893" y="133589"/>
                </a:lnTo>
                <a:lnTo>
                  <a:pt x="48389" y="145721"/>
                </a:lnTo>
                <a:lnTo>
                  <a:pt x="42793" y="184244"/>
                </a:lnTo>
                <a:lnTo>
                  <a:pt x="20038" y="230285"/>
                </a:lnTo>
                <a:lnTo>
                  <a:pt x="0" y="245992"/>
                </a:lnTo>
                <a:lnTo>
                  <a:pt x="10743" y="245576"/>
                </a:lnTo>
                <a:lnTo>
                  <a:pt x="47769" y="211192"/>
                </a:lnTo>
                <a:lnTo>
                  <a:pt x="66314" y="176073"/>
                </a:lnTo>
                <a:lnTo>
                  <a:pt x="74303" y="138594"/>
                </a:lnTo>
                <a:lnTo>
                  <a:pt x="74836" y="125330"/>
                </a:lnTo>
                <a:lnTo>
                  <a:pt x="74386" y="113878"/>
                </a:lnTo>
                <a:lnTo>
                  <a:pt x="61332" y="63275"/>
                </a:lnTo>
                <a:lnTo>
                  <a:pt x="31825" y="21476"/>
                </a:lnTo>
                <a:lnTo>
                  <a:pt x="11884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82680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2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4" y="191590"/>
                </a:lnTo>
                <a:lnTo>
                  <a:pt x="27901" y="152821"/>
                </a:lnTo>
                <a:lnTo>
                  <a:pt x="25940" y="112370"/>
                </a:lnTo>
                <a:lnTo>
                  <a:pt x="26448" y="100221"/>
                </a:lnTo>
                <a:lnTo>
                  <a:pt x="32113" y="61739"/>
                </a:lnTo>
                <a:lnTo>
                  <a:pt x="54784" y="15666"/>
                </a:lnTo>
                <a:lnTo>
                  <a:pt x="64114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86953" y="4278531"/>
            <a:ext cx="120650" cy="187960"/>
          </a:xfrm>
          <a:custGeom>
            <a:avLst/>
            <a:gdLst/>
            <a:ahLst/>
            <a:cxnLst/>
            <a:rect l="l" t="t" r="r" b="b"/>
            <a:pathLst>
              <a:path w="120650" h="187960">
                <a:moveTo>
                  <a:pt x="100655" y="22203"/>
                </a:moveTo>
                <a:lnTo>
                  <a:pt x="59185" y="22203"/>
                </a:lnTo>
                <a:lnTo>
                  <a:pt x="69478" y="28031"/>
                </a:lnTo>
                <a:lnTo>
                  <a:pt x="81480" y="40369"/>
                </a:lnTo>
                <a:lnTo>
                  <a:pt x="84998" y="51894"/>
                </a:lnTo>
                <a:lnTo>
                  <a:pt x="85873" y="68097"/>
                </a:lnTo>
                <a:lnTo>
                  <a:pt x="83571" y="78505"/>
                </a:lnTo>
                <a:lnTo>
                  <a:pt x="63253" y="116373"/>
                </a:lnTo>
                <a:lnTo>
                  <a:pt x="32823" y="150854"/>
                </a:lnTo>
                <a:lnTo>
                  <a:pt x="0" y="182380"/>
                </a:lnTo>
                <a:lnTo>
                  <a:pt x="0" y="187497"/>
                </a:lnTo>
                <a:lnTo>
                  <a:pt x="107422" y="187497"/>
                </a:lnTo>
                <a:lnTo>
                  <a:pt x="114873" y="166578"/>
                </a:lnTo>
                <a:lnTo>
                  <a:pt x="76399" y="166578"/>
                </a:lnTo>
                <a:lnTo>
                  <a:pt x="31552" y="164416"/>
                </a:lnTo>
                <a:lnTo>
                  <a:pt x="64017" y="129713"/>
                </a:lnTo>
                <a:lnTo>
                  <a:pt x="93200" y="93522"/>
                </a:lnTo>
                <a:lnTo>
                  <a:pt x="109297" y="45567"/>
                </a:lnTo>
                <a:lnTo>
                  <a:pt x="107029" y="34018"/>
                </a:lnTo>
                <a:lnTo>
                  <a:pt x="101210" y="22834"/>
                </a:lnTo>
                <a:lnTo>
                  <a:pt x="100655" y="22203"/>
                </a:lnTo>
                <a:close/>
              </a:path>
              <a:path w="120650" h="187960">
                <a:moveTo>
                  <a:pt x="120172" y="151698"/>
                </a:moveTo>
                <a:lnTo>
                  <a:pt x="115135" y="151698"/>
                </a:lnTo>
                <a:lnTo>
                  <a:pt x="112825" y="155756"/>
                </a:lnTo>
                <a:lnTo>
                  <a:pt x="110117" y="158890"/>
                </a:lnTo>
                <a:lnTo>
                  <a:pt x="103905" y="163309"/>
                </a:lnTo>
                <a:lnTo>
                  <a:pt x="100422" y="164774"/>
                </a:lnTo>
                <a:lnTo>
                  <a:pt x="92708" y="166217"/>
                </a:lnTo>
                <a:lnTo>
                  <a:pt x="85986" y="166578"/>
                </a:lnTo>
                <a:lnTo>
                  <a:pt x="114873" y="166578"/>
                </a:lnTo>
                <a:lnTo>
                  <a:pt x="120172" y="151698"/>
                </a:lnTo>
                <a:close/>
              </a:path>
              <a:path w="120650" h="187960">
                <a:moveTo>
                  <a:pt x="54474" y="0"/>
                </a:moveTo>
                <a:lnTo>
                  <a:pt x="19744" y="16104"/>
                </a:lnTo>
                <a:lnTo>
                  <a:pt x="5039" y="51876"/>
                </a:lnTo>
                <a:lnTo>
                  <a:pt x="13261" y="44245"/>
                </a:lnTo>
                <a:lnTo>
                  <a:pt x="20299" y="34627"/>
                </a:lnTo>
                <a:lnTo>
                  <a:pt x="31948" y="25149"/>
                </a:lnTo>
                <a:lnTo>
                  <a:pt x="42874" y="22264"/>
                </a:lnTo>
                <a:lnTo>
                  <a:pt x="100655" y="22203"/>
                </a:lnTo>
                <a:lnTo>
                  <a:pt x="91273" y="11511"/>
                </a:lnTo>
                <a:lnTo>
                  <a:pt x="81071" y="5085"/>
                </a:lnTo>
                <a:lnTo>
                  <a:pt x="68955" y="1245"/>
                </a:lnTo>
                <a:lnTo>
                  <a:pt x="54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09261" y="3887477"/>
            <a:ext cx="72390" cy="187960"/>
          </a:xfrm>
          <a:custGeom>
            <a:avLst/>
            <a:gdLst/>
            <a:ahLst/>
            <a:cxnLst/>
            <a:rect l="l" t="t" r="r" b="b"/>
            <a:pathLst>
              <a:path w="72390" h="187960">
                <a:moveTo>
                  <a:pt x="48931" y="21776"/>
                </a:moveTo>
                <a:lnTo>
                  <a:pt x="18194" y="21776"/>
                </a:lnTo>
                <a:lnTo>
                  <a:pt x="20193" y="22452"/>
                </a:lnTo>
                <a:lnTo>
                  <a:pt x="23512" y="25158"/>
                </a:lnTo>
                <a:lnTo>
                  <a:pt x="24654" y="27261"/>
                </a:lnTo>
                <a:lnTo>
                  <a:pt x="25282" y="30146"/>
                </a:lnTo>
                <a:lnTo>
                  <a:pt x="26288" y="39319"/>
                </a:lnTo>
                <a:lnTo>
                  <a:pt x="26624" y="55547"/>
                </a:lnTo>
                <a:lnTo>
                  <a:pt x="26624" y="166422"/>
                </a:lnTo>
                <a:lnTo>
                  <a:pt x="3599" y="183231"/>
                </a:lnTo>
                <a:lnTo>
                  <a:pt x="3599" y="187559"/>
                </a:lnTo>
                <a:lnTo>
                  <a:pt x="71959" y="187559"/>
                </a:lnTo>
                <a:lnTo>
                  <a:pt x="71959" y="183231"/>
                </a:lnTo>
                <a:lnTo>
                  <a:pt x="63698" y="183043"/>
                </a:lnTo>
                <a:lnTo>
                  <a:pt x="58220" y="182255"/>
                </a:lnTo>
                <a:lnTo>
                  <a:pt x="52842" y="179475"/>
                </a:lnTo>
                <a:lnTo>
                  <a:pt x="51069" y="177479"/>
                </a:lnTo>
                <a:lnTo>
                  <a:pt x="49359" y="172279"/>
                </a:lnTo>
                <a:lnTo>
                  <a:pt x="48979" y="166422"/>
                </a:lnTo>
                <a:lnTo>
                  <a:pt x="48931" y="21776"/>
                </a:lnTo>
                <a:close/>
              </a:path>
              <a:path w="72390" h="187960">
                <a:moveTo>
                  <a:pt x="48931" y="0"/>
                </a:moveTo>
                <a:lnTo>
                  <a:pt x="44470" y="0"/>
                </a:lnTo>
                <a:lnTo>
                  <a:pt x="0" y="21640"/>
                </a:lnTo>
                <a:lnTo>
                  <a:pt x="2014" y="25968"/>
                </a:lnTo>
                <a:lnTo>
                  <a:pt x="7934" y="23173"/>
                </a:lnTo>
                <a:lnTo>
                  <a:pt x="12552" y="21776"/>
                </a:lnTo>
                <a:lnTo>
                  <a:pt x="48931" y="21776"/>
                </a:lnTo>
                <a:lnTo>
                  <a:pt x="48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091686" y="3888197"/>
            <a:ext cx="1452052" cy="671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46226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74834" y="0"/>
                </a:moveTo>
                <a:lnTo>
                  <a:pt x="35573" y="24177"/>
                </a:lnTo>
                <a:lnTo>
                  <a:pt x="13371" y="58166"/>
                </a:lnTo>
                <a:lnTo>
                  <a:pt x="534" y="107360"/>
                </a:lnTo>
                <a:lnTo>
                  <a:pt x="0" y="120607"/>
                </a:lnTo>
                <a:lnTo>
                  <a:pt x="446" y="132028"/>
                </a:lnTo>
                <a:lnTo>
                  <a:pt x="13502" y="182655"/>
                </a:lnTo>
                <a:lnTo>
                  <a:pt x="43123" y="224361"/>
                </a:lnTo>
                <a:lnTo>
                  <a:pt x="74834" y="245992"/>
                </a:lnTo>
                <a:lnTo>
                  <a:pt x="74834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5" y="191591"/>
                </a:lnTo>
                <a:lnTo>
                  <a:pt x="27903" y="152821"/>
                </a:lnTo>
                <a:lnTo>
                  <a:pt x="25943" y="112371"/>
                </a:lnTo>
                <a:lnTo>
                  <a:pt x="26449" y="100222"/>
                </a:lnTo>
                <a:lnTo>
                  <a:pt x="32112" y="61739"/>
                </a:lnTo>
                <a:lnTo>
                  <a:pt x="54784" y="15667"/>
                </a:lnTo>
                <a:lnTo>
                  <a:pt x="64113" y="7048"/>
                </a:lnTo>
                <a:lnTo>
                  <a:pt x="748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2996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1" y="19266"/>
                </a:lnTo>
                <a:lnTo>
                  <a:pt x="38913" y="54315"/>
                </a:lnTo>
                <a:lnTo>
                  <a:pt x="46941" y="93164"/>
                </a:lnTo>
                <a:lnTo>
                  <a:pt x="48893" y="133590"/>
                </a:lnTo>
                <a:lnTo>
                  <a:pt x="48389" y="145721"/>
                </a:lnTo>
                <a:lnTo>
                  <a:pt x="42794" y="184245"/>
                </a:lnTo>
                <a:lnTo>
                  <a:pt x="20039" y="230286"/>
                </a:lnTo>
                <a:lnTo>
                  <a:pt x="0" y="245992"/>
                </a:lnTo>
                <a:lnTo>
                  <a:pt x="10744" y="245576"/>
                </a:lnTo>
                <a:lnTo>
                  <a:pt x="47771" y="211193"/>
                </a:lnTo>
                <a:lnTo>
                  <a:pt x="66314" y="176073"/>
                </a:lnTo>
                <a:lnTo>
                  <a:pt x="74303" y="138594"/>
                </a:lnTo>
                <a:lnTo>
                  <a:pt x="74836" y="125331"/>
                </a:lnTo>
                <a:lnTo>
                  <a:pt x="74386" y="113879"/>
                </a:lnTo>
                <a:lnTo>
                  <a:pt x="61332" y="63276"/>
                </a:lnTo>
                <a:lnTo>
                  <a:pt x="31825" y="21477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99828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2" y="24177"/>
                </a:lnTo>
                <a:lnTo>
                  <a:pt x="13369" y="58166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9"/>
                </a:lnTo>
                <a:lnTo>
                  <a:pt x="13502" y="182656"/>
                </a:lnTo>
                <a:lnTo>
                  <a:pt x="43123" y="224361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4" y="226713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0" y="112371"/>
                </a:lnTo>
                <a:lnTo>
                  <a:pt x="26448" y="100222"/>
                </a:lnTo>
                <a:lnTo>
                  <a:pt x="32113" y="61739"/>
                </a:lnTo>
                <a:lnTo>
                  <a:pt x="54784" y="15666"/>
                </a:lnTo>
                <a:lnTo>
                  <a:pt x="64114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04102" y="4278531"/>
            <a:ext cx="120650" cy="187960"/>
          </a:xfrm>
          <a:custGeom>
            <a:avLst/>
            <a:gdLst/>
            <a:ahLst/>
            <a:cxnLst/>
            <a:rect l="l" t="t" r="r" b="b"/>
            <a:pathLst>
              <a:path w="120650" h="187960">
                <a:moveTo>
                  <a:pt x="100655" y="22203"/>
                </a:moveTo>
                <a:lnTo>
                  <a:pt x="59185" y="22203"/>
                </a:lnTo>
                <a:lnTo>
                  <a:pt x="69477" y="28031"/>
                </a:lnTo>
                <a:lnTo>
                  <a:pt x="81479" y="40368"/>
                </a:lnTo>
                <a:lnTo>
                  <a:pt x="84997" y="51895"/>
                </a:lnTo>
                <a:lnTo>
                  <a:pt x="85872" y="68096"/>
                </a:lnTo>
                <a:lnTo>
                  <a:pt x="83569" y="78504"/>
                </a:lnTo>
                <a:lnTo>
                  <a:pt x="63252" y="116372"/>
                </a:lnTo>
                <a:lnTo>
                  <a:pt x="32823" y="150853"/>
                </a:lnTo>
                <a:lnTo>
                  <a:pt x="0" y="182380"/>
                </a:lnTo>
                <a:lnTo>
                  <a:pt x="0" y="187498"/>
                </a:lnTo>
                <a:lnTo>
                  <a:pt x="107420" y="187498"/>
                </a:lnTo>
                <a:lnTo>
                  <a:pt x="114870" y="166578"/>
                </a:lnTo>
                <a:lnTo>
                  <a:pt x="76399" y="166578"/>
                </a:lnTo>
                <a:lnTo>
                  <a:pt x="31552" y="164416"/>
                </a:lnTo>
                <a:lnTo>
                  <a:pt x="64017" y="129713"/>
                </a:lnTo>
                <a:lnTo>
                  <a:pt x="93199" y="93522"/>
                </a:lnTo>
                <a:lnTo>
                  <a:pt x="109297" y="45567"/>
                </a:lnTo>
                <a:lnTo>
                  <a:pt x="107028" y="34018"/>
                </a:lnTo>
                <a:lnTo>
                  <a:pt x="101208" y="22835"/>
                </a:lnTo>
                <a:lnTo>
                  <a:pt x="100655" y="22203"/>
                </a:lnTo>
                <a:close/>
              </a:path>
              <a:path w="120650" h="187960">
                <a:moveTo>
                  <a:pt x="120169" y="151698"/>
                </a:moveTo>
                <a:lnTo>
                  <a:pt x="115133" y="151698"/>
                </a:lnTo>
                <a:lnTo>
                  <a:pt x="112824" y="155756"/>
                </a:lnTo>
                <a:lnTo>
                  <a:pt x="110116" y="158890"/>
                </a:lnTo>
                <a:lnTo>
                  <a:pt x="103902" y="163309"/>
                </a:lnTo>
                <a:lnTo>
                  <a:pt x="100420" y="164774"/>
                </a:lnTo>
                <a:lnTo>
                  <a:pt x="92707" y="166217"/>
                </a:lnTo>
                <a:lnTo>
                  <a:pt x="85986" y="166578"/>
                </a:lnTo>
                <a:lnTo>
                  <a:pt x="114870" y="166578"/>
                </a:lnTo>
                <a:lnTo>
                  <a:pt x="120169" y="151698"/>
                </a:lnTo>
                <a:close/>
              </a:path>
              <a:path w="120650" h="187960">
                <a:moveTo>
                  <a:pt x="54473" y="0"/>
                </a:moveTo>
                <a:lnTo>
                  <a:pt x="19743" y="16105"/>
                </a:lnTo>
                <a:lnTo>
                  <a:pt x="5036" y="51876"/>
                </a:lnTo>
                <a:lnTo>
                  <a:pt x="13260" y="44245"/>
                </a:lnTo>
                <a:lnTo>
                  <a:pt x="20299" y="34627"/>
                </a:lnTo>
                <a:lnTo>
                  <a:pt x="31947" y="25149"/>
                </a:lnTo>
                <a:lnTo>
                  <a:pt x="42874" y="22265"/>
                </a:lnTo>
                <a:lnTo>
                  <a:pt x="100655" y="22203"/>
                </a:lnTo>
                <a:lnTo>
                  <a:pt x="91271" y="11511"/>
                </a:lnTo>
                <a:lnTo>
                  <a:pt x="81070" y="5085"/>
                </a:lnTo>
                <a:lnTo>
                  <a:pt x="68953" y="1245"/>
                </a:lnTo>
                <a:lnTo>
                  <a:pt x="54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26412" y="3887473"/>
            <a:ext cx="72390" cy="187960"/>
          </a:xfrm>
          <a:custGeom>
            <a:avLst/>
            <a:gdLst/>
            <a:ahLst/>
            <a:cxnLst/>
            <a:rect l="l" t="t" r="r" b="b"/>
            <a:pathLst>
              <a:path w="72389" h="187960">
                <a:moveTo>
                  <a:pt x="48930" y="21777"/>
                </a:moveTo>
                <a:lnTo>
                  <a:pt x="18195" y="21777"/>
                </a:lnTo>
                <a:lnTo>
                  <a:pt x="20190" y="22453"/>
                </a:lnTo>
                <a:lnTo>
                  <a:pt x="23511" y="25158"/>
                </a:lnTo>
                <a:lnTo>
                  <a:pt x="24653" y="27263"/>
                </a:lnTo>
                <a:lnTo>
                  <a:pt x="25282" y="30146"/>
                </a:lnTo>
                <a:lnTo>
                  <a:pt x="26288" y="39320"/>
                </a:lnTo>
                <a:lnTo>
                  <a:pt x="26624" y="55547"/>
                </a:lnTo>
                <a:lnTo>
                  <a:pt x="26624" y="166423"/>
                </a:lnTo>
                <a:lnTo>
                  <a:pt x="3597" y="183233"/>
                </a:lnTo>
                <a:lnTo>
                  <a:pt x="3597" y="187561"/>
                </a:lnTo>
                <a:lnTo>
                  <a:pt x="71956" y="187561"/>
                </a:lnTo>
                <a:lnTo>
                  <a:pt x="71956" y="183233"/>
                </a:lnTo>
                <a:lnTo>
                  <a:pt x="63696" y="183045"/>
                </a:lnTo>
                <a:lnTo>
                  <a:pt x="58221" y="182256"/>
                </a:lnTo>
                <a:lnTo>
                  <a:pt x="52839" y="179476"/>
                </a:lnTo>
                <a:lnTo>
                  <a:pt x="51066" y="177481"/>
                </a:lnTo>
                <a:lnTo>
                  <a:pt x="49358" y="172280"/>
                </a:lnTo>
                <a:lnTo>
                  <a:pt x="48978" y="166423"/>
                </a:lnTo>
                <a:lnTo>
                  <a:pt x="48930" y="21777"/>
                </a:lnTo>
                <a:close/>
              </a:path>
              <a:path w="72389" h="187960">
                <a:moveTo>
                  <a:pt x="48930" y="0"/>
                </a:moveTo>
                <a:lnTo>
                  <a:pt x="44467" y="0"/>
                </a:lnTo>
                <a:lnTo>
                  <a:pt x="0" y="21642"/>
                </a:lnTo>
                <a:lnTo>
                  <a:pt x="2011" y="25970"/>
                </a:lnTo>
                <a:lnTo>
                  <a:pt x="7933" y="23174"/>
                </a:lnTo>
                <a:lnTo>
                  <a:pt x="12551" y="21777"/>
                </a:lnTo>
                <a:lnTo>
                  <a:pt x="48930" y="21777"/>
                </a:lnTo>
                <a:lnTo>
                  <a:pt x="48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42396" y="4121927"/>
            <a:ext cx="379730" cy="187325"/>
          </a:xfrm>
          <a:custGeom>
            <a:avLst/>
            <a:gdLst/>
            <a:ahLst/>
            <a:cxnLst/>
            <a:rect l="l" t="t" r="r" b="b"/>
            <a:pathLst>
              <a:path w="379730" h="187325">
                <a:moveTo>
                  <a:pt x="56493" y="0"/>
                </a:moveTo>
                <a:lnTo>
                  <a:pt x="11398" y="23432"/>
                </a:lnTo>
                <a:lnTo>
                  <a:pt x="0" y="75188"/>
                </a:lnTo>
                <a:lnTo>
                  <a:pt x="2012" y="86845"/>
                </a:lnTo>
                <a:lnTo>
                  <a:pt x="23518" y="121214"/>
                </a:lnTo>
                <a:lnTo>
                  <a:pt x="62114" y="130498"/>
                </a:lnTo>
                <a:lnTo>
                  <a:pt x="72323" y="126810"/>
                </a:lnTo>
                <a:lnTo>
                  <a:pt x="83088" y="119126"/>
                </a:lnTo>
                <a:lnTo>
                  <a:pt x="92797" y="108929"/>
                </a:lnTo>
                <a:lnTo>
                  <a:pt x="71853" y="108929"/>
                </a:lnTo>
                <a:lnTo>
                  <a:pt x="61459" y="108860"/>
                </a:lnTo>
                <a:lnTo>
                  <a:pt x="28593" y="88377"/>
                </a:lnTo>
                <a:lnTo>
                  <a:pt x="19102" y="50496"/>
                </a:lnTo>
                <a:lnTo>
                  <a:pt x="104012" y="50496"/>
                </a:lnTo>
                <a:lnTo>
                  <a:pt x="103329" y="41840"/>
                </a:lnTo>
                <a:lnTo>
                  <a:pt x="19102" y="41840"/>
                </a:lnTo>
                <a:lnTo>
                  <a:pt x="19235" y="40575"/>
                </a:lnTo>
                <a:lnTo>
                  <a:pt x="22614" y="27418"/>
                </a:lnTo>
                <a:lnTo>
                  <a:pt x="29356" y="17425"/>
                </a:lnTo>
                <a:lnTo>
                  <a:pt x="35211" y="11579"/>
                </a:lnTo>
                <a:lnTo>
                  <a:pt x="41848" y="8656"/>
                </a:lnTo>
                <a:lnTo>
                  <a:pt x="83694" y="8656"/>
                </a:lnTo>
                <a:lnTo>
                  <a:pt x="81682" y="6528"/>
                </a:lnTo>
                <a:lnTo>
                  <a:pt x="69997" y="1632"/>
                </a:lnTo>
                <a:lnTo>
                  <a:pt x="56493" y="0"/>
                </a:lnTo>
                <a:close/>
              </a:path>
              <a:path w="379730" h="187325">
                <a:moveTo>
                  <a:pt x="98965" y="81971"/>
                </a:moveTo>
                <a:lnTo>
                  <a:pt x="92502" y="94454"/>
                </a:lnTo>
                <a:lnTo>
                  <a:pt x="84769" y="102589"/>
                </a:lnTo>
                <a:lnTo>
                  <a:pt x="78837" y="106815"/>
                </a:lnTo>
                <a:lnTo>
                  <a:pt x="71853" y="108929"/>
                </a:lnTo>
                <a:lnTo>
                  <a:pt x="92797" y="108929"/>
                </a:lnTo>
                <a:lnTo>
                  <a:pt x="95229" y="106374"/>
                </a:lnTo>
                <a:lnTo>
                  <a:pt x="100859" y="94983"/>
                </a:lnTo>
                <a:lnTo>
                  <a:pt x="104012" y="82711"/>
                </a:lnTo>
                <a:lnTo>
                  <a:pt x="98965" y="81971"/>
                </a:lnTo>
                <a:close/>
              </a:path>
              <a:path w="379730" h="187325">
                <a:moveTo>
                  <a:pt x="83694" y="8656"/>
                </a:moveTo>
                <a:lnTo>
                  <a:pt x="54096" y="8656"/>
                </a:lnTo>
                <a:lnTo>
                  <a:pt x="58720" y="10106"/>
                </a:lnTo>
                <a:lnTo>
                  <a:pt x="67565" y="15908"/>
                </a:lnTo>
                <a:lnTo>
                  <a:pt x="70897" y="19898"/>
                </a:lnTo>
                <a:lnTo>
                  <a:pt x="74562" y="28238"/>
                </a:lnTo>
                <a:lnTo>
                  <a:pt x="75499" y="33859"/>
                </a:lnTo>
                <a:lnTo>
                  <a:pt x="75949" y="41840"/>
                </a:lnTo>
                <a:lnTo>
                  <a:pt x="103329" y="41840"/>
                </a:lnTo>
                <a:lnTo>
                  <a:pt x="103217" y="40424"/>
                </a:lnTo>
                <a:lnTo>
                  <a:pt x="99851" y="29533"/>
                </a:lnTo>
                <a:lnTo>
                  <a:pt x="92981" y="18481"/>
                </a:lnTo>
                <a:lnTo>
                  <a:pt x="83694" y="8656"/>
                </a:lnTo>
                <a:close/>
              </a:path>
              <a:path w="379730" h="187325">
                <a:moveTo>
                  <a:pt x="169952" y="7934"/>
                </a:moveTo>
                <a:lnTo>
                  <a:pt x="121980" y="7934"/>
                </a:lnTo>
                <a:lnTo>
                  <a:pt x="126488" y="9182"/>
                </a:lnTo>
                <a:lnTo>
                  <a:pt x="133684" y="14171"/>
                </a:lnTo>
                <a:lnTo>
                  <a:pt x="138769" y="20318"/>
                </a:lnTo>
                <a:lnTo>
                  <a:pt x="145343" y="30118"/>
                </a:lnTo>
                <a:lnTo>
                  <a:pt x="169124" y="64744"/>
                </a:lnTo>
                <a:lnTo>
                  <a:pt x="142113" y="100515"/>
                </a:lnTo>
                <a:lnTo>
                  <a:pt x="117280" y="122636"/>
                </a:lnTo>
                <a:lnTo>
                  <a:pt x="117280" y="127685"/>
                </a:lnTo>
                <a:lnTo>
                  <a:pt x="157577" y="127685"/>
                </a:lnTo>
                <a:lnTo>
                  <a:pt x="157577" y="122636"/>
                </a:lnTo>
                <a:lnTo>
                  <a:pt x="153499" y="122448"/>
                </a:lnTo>
                <a:lnTo>
                  <a:pt x="150441" y="121438"/>
                </a:lnTo>
                <a:lnTo>
                  <a:pt x="146363" y="117779"/>
                </a:lnTo>
                <a:lnTo>
                  <a:pt x="145343" y="115737"/>
                </a:lnTo>
                <a:lnTo>
                  <a:pt x="145343" y="111890"/>
                </a:lnTo>
                <a:lnTo>
                  <a:pt x="148331" y="106824"/>
                </a:lnTo>
                <a:lnTo>
                  <a:pt x="154305" y="98289"/>
                </a:lnTo>
                <a:lnTo>
                  <a:pt x="174239" y="72296"/>
                </a:lnTo>
                <a:lnTo>
                  <a:pt x="200135" y="72296"/>
                </a:lnTo>
                <a:lnTo>
                  <a:pt x="187820" y="54555"/>
                </a:lnTo>
                <a:lnTo>
                  <a:pt x="194208" y="46202"/>
                </a:lnTo>
                <a:lnTo>
                  <a:pt x="183144" y="46202"/>
                </a:lnTo>
                <a:lnTo>
                  <a:pt x="173519" y="32045"/>
                </a:lnTo>
                <a:lnTo>
                  <a:pt x="171594" y="29137"/>
                </a:lnTo>
                <a:lnTo>
                  <a:pt x="170150" y="26998"/>
                </a:lnTo>
                <a:lnTo>
                  <a:pt x="169191" y="25631"/>
                </a:lnTo>
                <a:lnTo>
                  <a:pt x="165766" y="20913"/>
                </a:lnTo>
                <a:lnTo>
                  <a:pt x="164052" y="17421"/>
                </a:lnTo>
                <a:lnTo>
                  <a:pt x="164052" y="12988"/>
                </a:lnTo>
                <a:lnTo>
                  <a:pt x="164747" y="11242"/>
                </a:lnTo>
                <a:lnTo>
                  <a:pt x="167528" y="8596"/>
                </a:lnTo>
                <a:lnTo>
                  <a:pt x="169952" y="7934"/>
                </a:lnTo>
                <a:close/>
              </a:path>
              <a:path w="379730" h="187325">
                <a:moveTo>
                  <a:pt x="200135" y="72296"/>
                </a:moveTo>
                <a:lnTo>
                  <a:pt x="174239" y="72296"/>
                </a:lnTo>
                <a:lnTo>
                  <a:pt x="198570" y="107561"/>
                </a:lnTo>
                <a:lnTo>
                  <a:pt x="201392" y="112667"/>
                </a:lnTo>
                <a:lnTo>
                  <a:pt x="201470" y="116973"/>
                </a:lnTo>
                <a:lnTo>
                  <a:pt x="200594" y="118649"/>
                </a:lnTo>
                <a:lnTo>
                  <a:pt x="198839" y="119919"/>
                </a:lnTo>
                <a:lnTo>
                  <a:pt x="196538" y="121729"/>
                </a:lnTo>
                <a:lnTo>
                  <a:pt x="193316" y="122636"/>
                </a:lnTo>
                <a:lnTo>
                  <a:pt x="189170" y="122636"/>
                </a:lnTo>
                <a:lnTo>
                  <a:pt x="189170" y="127685"/>
                </a:lnTo>
                <a:lnTo>
                  <a:pt x="247523" y="127685"/>
                </a:lnTo>
                <a:lnTo>
                  <a:pt x="247523" y="122636"/>
                </a:lnTo>
                <a:lnTo>
                  <a:pt x="242389" y="122365"/>
                </a:lnTo>
                <a:lnTo>
                  <a:pt x="238201" y="121117"/>
                </a:lnTo>
                <a:lnTo>
                  <a:pt x="234887" y="118843"/>
                </a:lnTo>
                <a:lnTo>
                  <a:pt x="228413" y="112203"/>
                </a:lnTo>
                <a:lnTo>
                  <a:pt x="218741" y="99100"/>
                </a:lnTo>
                <a:lnTo>
                  <a:pt x="200135" y="72296"/>
                </a:lnTo>
                <a:close/>
              </a:path>
              <a:path w="379730" h="187325">
                <a:moveTo>
                  <a:pt x="234572" y="3606"/>
                </a:moveTo>
                <a:lnTo>
                  <a:pt x="193398" y="3606"/>
                </a:lnTo>
                <a:lnTo>
                  <a:pt x="193398" y="7934"/>
                </a:lnTo>
                <a:lnTo>
                  <a:pt x="196995" y="7934"/>
                </a:lnTo>
                <a:lnTo>
                  <a:pt x="199600" y="8656"/>
                </a:lnTo>
                <a:lnTo>
                  <a:pt x="202823" y="11541"/>
                </a:lnTo>
                <a:lnTo>
                  <a:pt x="203483" y="12988"/>
                </a:lnTo>
                <a:lnTo>
                  <a:pt x="203524" y="17981"/>
                </a:lnTo>
                <a:lnTo>
                  <a:pt x="200068" y="23779"/>
                </a:lnTo>
                <a:lnTo>
                  <a:pt x="183144" y="46202"/>
                </a:lnTo>
                <a:lnTo>
                  <a:pt x="194208" y="46202"/>
                </a:lnTo>
                <a:lnTo>
                  <a:pt x="223160" y="11620"/>
                </a:lnTo>
                <a:lnTo>
                  <a:pt x="234572" y="7934"/>
                </a:lnTo>
                <a:lnTo>
                  <a:pt x="234572" y="3606"/>
                </a:lnTo>
                <a:close/>
              </a:path>
              <a:path w="379730" h="187325">
                <a:moveTo>
                  <a:pt x="173407" y="3606"/>
                </a:moveTo>
                <a:lnTo>
                  <a:pt x="116561" y="3606"/>
                </a:lnTo>
                <a:lnTo>
                  <a:pt x="116561" y="7934"/>
                </a:lnTo>
                <a:lnTo>
                  <a:pt x="173407" y="7934"/>
                </a:lnTo>
                <a:lnTo>
                  <a:pt x="173407" y="3606"/>
                </a:lnTo>
                <a:close/>
              </a:path>
              <a:path w="379730" h="187325">
                <a:moveTo>
                  <a:pt x="249682" y="182510"/>
                </a:moveTo>
                <a:lnTo>
                  <a:pt x="249682" y="186839"/>
                </a:lnTo>
                <a:lnTo>
                  <a:pt x="314445" y="186839"/>
                </a:lnTo>
                <a:lnTo>
                  <a:pt x="314445" y="182601"/>
                </a:lnTo>
                <a:lnTo>
                  <a:pt x="258332" y="182601"/>
                </a:lnTo>
                <a:lnTo>
                  <a:pt x="249682" y="182510"/>
                </a:lnTo>
                <a:close/>
              </a:path>
              <a:path w="379730" h="187325">
                <a:moveTo>
                  <a:pt x="294296" y="17583"/>
                </a:moveTo>
                <a:lnTo>
                  <a:pt x="264010" y="17583"/>
                </a:lnTo>
                <a:lnTo>
                  <a:pt x="266084" y="18120"/>
                </a:lnTo>
                <a:lnTo>
                  <a:pt x="269135" y="20270"/>
                </a:lnTo>
                <a:lnTo>
                  <a:pt x="270246" y="21866"/>
                </a:lnTo>
                <a:lnTo>
                  <a:pt x="271640" y="26104"/>
                </a:lnTo>
                <a:lnTo>
                  <a:pt x="271856" y="29178"/>
                </a:lnTo>
                <a:lnTo>
                  <a:pt x="271934" y="167225"/>
                </a:lnTo>
                <a:lnTo>
                  <a:pt x="271498" y="172355"/>
                </a:lnTo>
                <a:lnTo>
                  <a:pt x="258332" y="182601"/>
                </a:lnTo>
                <a:lnTo>
                  <a:pt x="314445" y="182601"/>
                </a:lnTo>
                <a:lnTo>
                  <a:pt x="307946" y="182510"/>
                </a:lnTo>
                <a:lnTo>
                  <a:pt x="303462" y="181830"/>
                </a:lnTo>
                <a:lnTo>
                  <a:pt x="298521" y="179110"/>
                </a:lnTo>
                <a:lnTo>
                  <a:pt x="296789" y="177272"/>
                </a:lnTo>
                <a:lnTo>
                  <a:pt x="294795" y="172645"/>
                </a:lnTo>
                <a:lnTo>
                  <a:pt x="294296" y="167225"/>
                </a:lnTo>
                <a:lnTo>
                  <a:pt x="294296" y="119818"/>
                </a:lnTo>
                <a:lnTo>
                  <a:pt x="308625" y="119818"/>
                </a:lnTo>
                <a:lnTo>
                  <a:pt x="299855" y="112763"/>
                </a:lnTo>
                <a:lnTo>
                  <a:pt x="296770" y="108186"/>
                </a:lnTo>
                <a:lnTo>
                  <a:pt x="295510" y="102977"/>
                </a:lnTo>
                <a:lnTo>
                  <a:pt x="294701" y="99837"/>
                </a:lnTo>
                <a:lnTo>
                  <a:pt x="294296" y="93284"/>
                </a:lnTo>
                <a:lnTo>
                  <a:pt x="294296" y="37264"/>
                </a:lnTo>
                <a:lnTo>
                  <a:pt x="301641" y="29317"/>
                </a:lnTo>
                <a:lnTo>
                  <a:pt x="294296" y="29317"/>
                </a:lnTo>
                <a:lnTo>
                  <a:pt x="294296" y="17583"/>
                </a:lnTo>
                <a:close/>
              </a:path>
              <a:path w="379730" h="187325">
                <a:moveTo>
                  <a:pt x="308625" y="119818"/>
                </a:moveTo>
                <a:lnTo>
                  <a:pt x="294296" y="119818"/>
                </a:lnTo>
                <a:lnTo>
                  <a:pt x="298787" y="124071"/>
                </a:lnTo>
                <a:lnTo>
                  <a:pt x="302827" y="126904"/>
                </a:lnTo>
                <a:lnTo>
                  <a:pt x="306417" y="128316"/>
                </a:lnTo>
                <a:lnTo>
                  <a:pt x="311258" y="130300"/>
                </a:lnTo>
                <a:lnTo>
                  <a:pt x="317005" y="131292"/>
                </a:lnTo>
                <a:lnTo>
                  <a:pt x="323721" y="131292"/>
                </a:lnTo>
                <a:lnTo>
                  <a:pt x="334750" y="130080"/>
                </a:lnTo>
                <a:lnTo>
                  <a:pt x="345383" y="125960"/>
                </a:lnTo>
                <a:lnTo>
                  <a:pt x="349997" y="122636"/>
                </a:lnTo>
                <a:lnTo>
                  <a:pt x="315868" y="122636"/>
                </a:lnTo>
                <a:lnTo>
                  <a:pt x="309673" y="120661"/>
                </a:lnTo>
                <a:lnTo>
                  <a:pt x="308625" y="119818"/>
                </a:lnTo>
                <a:close/>
              </a:path>
              <a:path w="379730" h="187325">
                <a:moveTo>
                  <a:pt x="367122" y="19477"/>
                </a:moveTo>
                <a:lnTo>
                  <a:pt x="318890" y="19477"/>
                </a:lnTo>
                <a:lnTo>
                  <a:pt x="327028" y="19786"/>
                </a:lnTo>
                <a:lnTo>
                  <a:pt x="336829" y="24343"/>
                </a:lnTo>
                <a:lnTo>
                  <a:pt x="348244" y="36652"/>
                </a:lnTo>
                <a:lnTo>
                  <a:pt x="352650" y="47321"/>
                </a:lnTo>
                <a:lnTo>
                  <a:pt x="355287" y="60346"/>
                </a:lnTo>
                <a:lnTo>
                  <a:pt x="356152" y="76016"/>
                </a:lnTo>
                <a:lnTo>
                  <a:pt x="354701" y="90287"/>
                </a:lnTo>
                <a:lnTo>
                  <a:pt x="351064" y="102325"/>
                </a:lnTo>
                <a:lnTo>
                  <a:pt x="345241" y="112130"/>
                </a:lnTo>
                <a:lnTo>
                  <a:pt x="339657" y="119133"/>
                </a:lnTo>
                <a:lnTo>
                  <a:pt x="332359" y="122636"/>
                </a:lnTo>
                <a:lnTo>
                  <a:pt x="349997" y="122636"/>
                </a:lnTo>
                <a:lnTo>
                  <a:pt x="376841" y="84034"/>
                </a:lnTo>
                <a:lnTo>
                  <a:pt x="379712" y="54604"/>
                </a:lnTo>
                <a:lnTo>
                  <a:pt x="377939" y="42776"/>
                </a:lnTo>
                <a:lnTo>
                  <a:pt x="374008" y="31356"/>
                </a:lnTo>
                <a:lnTo>
                  <a:pt x="367477" y="19919"/>
                </a:lnTo>
                <a:lnTo>
                  <a:pt x="367122" y="19477"/>
                </a:lnTo>
                <a:close/>
              </a:path>
              <a:path w="379730" h="187325">
                <a:moveTo>
                  <a:pt x="333750" y="0"/>
                </a:moveTo>
                <a:lnTo>
                  <a:pt x="326658" y="0"/>
                </a:lnTo>
                <a:lnTo>
                  <a:pt x="319903" y="2172"/>
                </a:lnTo>
                <a:lnTo>
                  <a:pt x="310642" y="8657"/>
                </a:lnTo>
                <a:lnTo>
                  <a:pt x="302456" y="17215"/>
                </a:lnTo>
                <a:lnTo>
                  <a:pt x="294296" y="29317"/>
                </a:lnTo>
                <a:lnTo>
                  <a:pt x="301641" y="29317"/>
                </a:lnTo>
                <a:lnTo>
                  <a:pt x="301770" y="29178"/>
                </a:lnTo>
                <a:lnTo>
                  <a:pt x="307129" y="24328"/>
                </a:lnTo>
                <a:lnTo>
                  <a:pt x="310374" y="22712"/>
                </a:lnTo>
                <a:lnTo>
                  <a:pt x="314610" y="20556"/>
                </a:lnTo>
                <a:lnTo>
                  <a:pt x="318890" y="19477"/>
                </a:lnTo>
                <a:lnTo>
                  <a:pt x="367122" y="19477"/>
                </a:lnTo>
                <a:lnTo>
                  <a:pt x="357906" y="8040"/>
                </a:lnTo>
                <a:lnTo>
                  <a:pt x="346679" y="2010"/>
                </a:lnTo>
                <a:lnTo>
                  <a:pt x="333750" y="0"/>
                </a:lnTo>
                <a:close/>
              </a:path>
              <a:path w="379730" h="187325">
                <a:moveTo>
                  <a:pt x="294296" y="0"/>
                </a:moveTo>
                <a:lnTo>
                  <a:pt x="289259" y="0"/>
                </a:lnTo>
                <a:lnTo>
                  <a:pt x="251841" y="15148"/>
                </a:lnTo>
                <a:lnTo>
                  <a:pt x="253415" y="19477"/>
                </a:lnTo>
                <a:lnTo>
                  <a:pt x="256638" y="18214"/>
                </a:lnTo>
                <a:lnTo>
                  <a:pt x="259296" y="17583"/>
                </a:lnTo>
                <a:lnTo>
                  <a:pt x="294296" y="17583"/>
                </a:lnTo>
                <a:lnTo>
                  <a:pt x="294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7049" y="4057722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0" y="0"/>
                </a:moveTo>
                <a:lnTo>
                  <a:pt x="0" y="5049"/>
                </a:lnTo>
                <a:lnTo>
                  <a:pt x="8053" y="11034"/>
                </a:lnTo>
                <a:lnTo>
                  <a:pt x="16922" y="19266"/>
                </a:lnTo>
                <a:lnTo>
                  <a:pt x="38914" y="54314"/>
                </a:lnTo>
                <a:lnTo>
                  <a:pt x="46941" y="93163"/>
                </a:lnTo>
                <a:lnTo>
                  <a:pt x="48893" y="133590"/>
                </a:lnTo>
                <a:lnTo>
                  <a:pt x="48389" y="145721"/>
                </a:lnTo>
                <a:lnTo>
                  <a:pt x="42794" y="184245"/>
                </a:lnTo>
                <a:lnTo>
                  <a:pt x="20038" y="230286"/>
                </a:lnTo>
                <a:lnTo>
                  <a:pt x="0" y="245992"/>
                </a:lnTo>
                <a:lnTo>
                  <a:pt x="10744" y="245576"/>
                </a:lnTo>
                <a:lnTo>
                  <a:pt x="47771" y="211192"/>
                </a:lnTo>
                <a:lnTo>
                  <a:pt x="66315" y="176074"/>
                </a:lnTo>
                <a:lnTo>
                  <a:pt x="74304" y="138594"/>
                </a:lnTo>
                <a:lnTo>
                  <a:pt x="74837" y="125331"/>
                </a:lnTo>
                <a:lnTo>
                  <a:pt x="74387" y="113879"/>
                </a:lnTo>
                <a:lnTo>
                  <a:pt x="61331" y="63276"/>
                </a:lnTo>
                <a:lnTo>
                  <a:pt x="31825" y="21476"/>
                </a:lnTo>
                <a:lnTo>
                  <a:pt x="11885" y="64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41874" y="4062774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79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2" y="182657"/>
                </a:lnTo>
                <a:lnTo>
                  <a:pt x="43124" y="224363"/>
                </a:lnTo>
                <a:lnTo>
                  <a:pt x="74836" y="245993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3"/>
                </a:lnTo>
                <a:lnTo>
                  <a:pt x="36016" y="191590"/>
                </a:lnTo>
                <a:lnTo>
                  <a:pt x="27902" y="152821"/>
                </a:lnTo>
                <a:lnTo>
                  <a:pt x="25941" y="112371"/>
                </a:lnTo>
                <a:lnTo>
                  <a:pt x="26448" y="100222"/>
                </a:lnTo>
                <a:lnTo>
                  <a:pt x="32114" y="61739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85279" y="3153102"/>
            <a:ext cx="41275" cy="72391"/>
          </a:xfrm>
          <a:custGeom>
            <a:avLst/>
            <a:gdLst/>
            <a:ahLst/>
            <a:cxnLst/>
            <a:rect l="l" t="t" r="r" b="b"/>
            <a:pathLst>
              <a:path w="41275" h="72389">
                <a:moveTo>
                  <a:pt x="41015" y="26454"/>
                </a:moveTo>
                <a:lnTo>
                  <a:pt x="27649" y="26454"/>
                </a:lnTo>
                <a:lnTo>
                  <a:pt x="28305" y="26856"/>
                </a:lnTo>
                <a:lnTo>
                  <a:pt x="28964" y="27660"/>
                </a:lnTo>
                <a:lnTo>
                  <a:pt x="29803" y="28817"/>
                </a:lnTo>
                <a:lnTo>
                  <a:pt x="30122" y="29899"/>
                </a:lnTo>
                <a:lnTo>
                  <a:pt x="30223" y="39056"/>
                </a:lnTo>
                <a:lnTo>
                  <a:pt x="27588" y="45802"/>
                </a:lnTo>
                <a:lnTo>
                  <a:pt x="21713" y="52886"/>
                </a:lnTo>
                <a:lnTo>
                  <a:pt x="12362" y="60735"/>
                </a:lnTo>
                <a:lnTo>
                  <a:pt x="0" y="66266"/>
                </a:lnTo>
                <a:lnTo>
                  <a:pt x="0" y="72138"/>
                </a:lnTo>
                <a:lnTo>
                  <a:pt x="32540" y="51828"/>
                </a:lnTo>
                <a:lnTo>
                  <a:pt x="41015" y="27998"/>
                </a:lnTo>
                <a:lnTo>
                  <a:pt x="41015" y="26454"/>
                </a:lnTo>
                <a:close/>
              </a:path>
              <a:path w="41275" h="72389">
                <a:moveTo>
                  <a:pt x="23811" y="0"/>
                </a:moveTo>
                <a:lnTo>
                  <a:pt x="12800" y="0"/>
                </a:lnTo>
                <a:lnTo>
                  <a:pt x="8601" y="1549"/>
                </a:lnTo>
                <a:lnTo>
                  <a:pt x="1722" y="7749"/>
                </a:lnTo>
                <a:lnTo>
                  <a:pt x="0" y="11470"/>
                </a:lnTo>
                <a:lnTo>
                  <a:pt x="0" y="20330"/>
                </a:lnTo>
                <a:lnTo>
                  <a:pt x="1351" y="23873"/>
                </a:lnTo>
                <a:lnTo>
                  <a:pt x="6755" y="29013"/>
                </a:lnTo>
                <a:lnTo>
                  <a:pt x="10393" y="30297"/>
                </a:lnTo>
                <a:lnTo>
                  <a:pt x="16831" y="30297"/>
                </a:lnTo>
                <a:lnTo>
                  <a:pt x="18604" y="29899"/>
                </a:lnTo>
                <a:lnTo>
                  <a:pt x="20284" y="29103"/>
                </a:lnTo>
                <a:lnTo>
                  <a:pt x="23732" y="27338"/>
                </a:lnTo>
                <a:lnTo>
                  <a:pt x="25967" y="26454"/>
                </a:lnTo>
                <a:lnTo>
                  <a:pt x="41015" y="26454"/>
                </a:lnTo>
                <a:lnTo>
                  <a:pt x="41015" y="19552"/>
                </a:lnTo>
                <a:lnTo>
                  <a:pt x="38653" y="12774"/>
                </a:lnTo>
                <a:lnTo>
                  <a:pt x="29203" y="2555"/>
                </a:lnTo>
                <a:lnTo>
                  <a:pt x="23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08218" y="3052107"/>
            <a:ext cx="41275" cy="173355"/>
          </a:xfrm>
          <a:custGeom>
            <a:avLst/>
            <a:gdLst/>
            <a:ahLst/>
            <a:cxnLst/>
            <a:rect l="l" t="t" r="r" b="b"/>
            <a:pathLst>
              <a:path w="41275" h="173355">
                <a:moveTo>
                  <a:pt x="22166" y="0"/>
                </a:moveTo>
                <a:lnTo>
                  <a:pt x="13815" y="0"/>
                </a:lnTo>
                <a:lnTo>
                  <a:pt x="10253" y="1461"/>
                </a:lnTo>
                <a:lnTo>
                  <a:pt x="4354" y="7307"/>
                </a:lnTo>
                <a:lnTo>
                  <a:pt x="2880" y="10873"/>
                </a:lnTo>
                <a:lnTo>
                  <a:pt x="2880" y="19281"/>
                </a:lnTo>
                <a:lnTo>
                  <a:pt x="4354" y="22868"/>
                </a:lnTo>
                <a:lnTo>
                  <a:pt x="10253" y="28812"/>
                </a:lnTo>
                <a:lnTo>
                  <a:pt x="13815" y="30298"/>
                </a:lnTo>
                <a:lnTo>
                  <a:pt x="22166" y="30298"/>
                </a:lnTo>
                <a:lnTo>
                  <a:pt x="25727" y="28812"/>
                </a:lnTo>
                <a:lnTo>
                  <a:pt x="31626" y="22868"/>
                </a:lnTo>
                <a:lnTo>
                  <a:pt x="33103" y="19281"/>
                </a:lnTo>
                <a:lnTo>
                  <a:pt x="33103" y="10873"/>
                </a:lnTo>
                <a:lnTo>
                  <a:pt x="31626" y="7307"/>
                </a:lnTo>
                <a:lnTo>
                  <a:pt x="25727" y="1461"/>
                </a:lnTo>
                <a:lnTo>
                  <a:pt x="22166" y="0"/>
                </a:lnTo>
                <a:close/>
              </a:path>
              <a:path w="41275" h="173355">
                <a:moveTo>
                  <a:pt x="41017" y="128407"/>
                </a:moveTo>
                <a:lnTo>
                  <a:pt x="27532" y="128407"/>
                </a:lnTo>
                <a:lnTo>
                  <a:pt x="28216" y="128797"/>
                </a:lnTo>
                <a:lnTo>
                  <a:pt x="28898" y="129579"/>
                </a:lnTo>
                <a:lnTo>
                  <a:pt x="29780" y="130713"/>
                </a:lnTo>
                <a:lnTo>
                  <a:pt x="30224" y="132111"/>
                </a:lnTo>
                <a:lnTo>
                  <a:pt x="30224" y="140745"/>
                </a:lnTo>
                <a:lnTo>
                  <a:pt x="27589" y="147349"/>
                </a:lnTo>
                <a:lnTo>
                  <a:pt x="21809" y="154174"/>
                </a:lnTo>
                <a:lnTo>
                  <a:pt x="12429" y="161924"/>
                </a:lnTo>
                <a:lnTo>
                  <a:pt x="0" y="167373"/>
                </a:lnTo>
                <a:lnTo>
                  <a:pt x="0" y="173132"/>
                </a:lnTo>
                <a:lnTo>
                  <a:pt x="32541" y="152823"/>
                </a:lnTo>
                <a:lnTo>
                  <a:pt x="40916" y="129579"/>
                </a:lnTo>
                <a:lnTo>
                  <a:pt x="41017" y="128407"/>
                </a:lnTo>
                <a:close/>
              </a:path>
              <a:path w="41275" h="173355">
                <a:moveTo>
                  <a:pt x="23812" y="100994"/>
                </a:moveTo>
                <a:lnTo>
                  <a:pt x="12801" y="100994"/>
                </a:lnTo>
                <a:lnTo>
                  <a:pt x="8601" y="102543"/>
                </a:lnTo>
                <a:lnTo>
                  <a:pt x="1723" y="108743"/>
                </a:lnTo>
                <a:lnTo>
                  <a:pt x="0" y="112464"/>
                </a:lnTo>
                <a:lnTo>
                  <a:pt x="0" y="121324"/>
                </a:lnTo>
                <a:lnTo>
                  <a:pt x="1342" y="124867"/>
                </a:lnTo>
                <a:lnTo>
                  <a:pt x="6701" y="130007"/>
                </a:lnTo>
                <a:lnTo>
                  <a:pt x="10308" y="131292"/>
                </a:lnTo>
                <a:lnTo>
                  <a:pt x="16695" y="131292"/>
                </a:lnTo>
                <a:lnTo>
                  <a:pt x="18451" y="130995"/>
                </a:lnTo>
                <a:lnTo>
                  <a:pt x="20116" y="130402"/>
                </a:lnTo>
                <a:lnTo>
                  <a:pt x="23533" y="129071"/>
                </a:lnTo>
                <a:lnTo>
                  <a:pt x="25778" y="128407"/>
                </a:lnTo>
                <a:lnTo>
                  <a:pt x="41017" y="128407"/>
                </a:lnTo>
                <a:lnTo>
                  <a:pt x="41017" y="120547"/>
                </a:lnTo>
                <a:lnTo>
                  <a:pt x="38654" y="113769"/>
                </a:lnTo>
                <a:lnTo>
                  <a:pt x="29203" y="103549"/>
                </a:lnTo>
                <a:lnTo>
                  <a:pt x="23812" y="100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65616" y="3088176"/>
            <a:ext cx="144145" cy="38100"/>
          </a:xfrm>
          <a:custGeom>
            <a:avLst/>
            <a:gdLst/>
            <a:ahLst/>
            <a:cxnLst/>
            <a:rect l="l" t="t" r="r" b="b"/>
            <a:pathLst>
              <a:path w="144145" h="38100">
                <a:moveTo>
                  <a:pt x="35529" y="0"/>
                </a:moveTo>
                <a:lnTo>
                  <a:pt x="2234" y="23457"/>
                </a:lnTo>
                <a:lnTo>
                  <a:pt x="0" y="37511"/>
                </a:lnTo>
                <a:lnTo>
                  <a:pt x="5035" y="37511"/>
                </a:lnTo>
                <a:lnTo>
                  <a:pt x="6901" y="28848"/>
                </a:lnTo>
                <a:lnTo>
                  <a:pt x="10072" y="22594"/>
                </a:lnTo>
                <a:lnTo>
                  <a:pt x="19011" y="14907"/>
                </a:lnTo>
                <a:lnTo>
                  <a:pt x="24508" y="12984"/>
                </a:lnTo>
                <a:lnTo>
                  <a:pt x="74307" y="12984"/>
                </a:lnTo>
                <a:lnTo>
                  <a:pt x="65504" y="9409"/>
                </a:lnTo>
                <a:lnTo>
                  <a:pt x="53688" y="5047"/>
                </a:lnTo>
                <a:lnTo>
                  <a:pt x="43714" y="1870"/>
                </a:lnTo>
                <a:lnTo>
                  <a:pt x="39575" y="623"/>
                </a:lnTo>
                <a:lnTo>
                  <a:pt x="35529" y="0"/>
                </a:lnTo>
                <a:close/>
              </a:path>
              <a:path w="144145" h="38100">
                <a:moveTo>
                  <a:pt x="74307" y="12984"/>
                </a:moveTo>
                <a:lnTo>
                  <a:pt x="24508" y="12984"/>
                </a:lnTo>
                <a:lnTo>
                  <a:pt x="35719" y="13442"/>
                </a:lnTo>
                <a:lnTo>
                  <a:pt x="46837" y="16388"/>
                </a:lnTo>
                <a:lnTo>
                  <a:pt x="62663" y="22309"/>
                </a:lnTo>
                <a:lnTo>
                  <a:pt x="78965" y="28730"/>
                </a:lnTo>
                <a:lnTo>
                  <a:pt x="90583" y="33112"/>
                </a:lnTo>
                <a:lnTo>
                  <a:pt x="97518" y="35454"/>
                </a:lnTo>
                <a:lnTo>
                  <a:pt x="102281" y="36826"/>
                </a:lnTo>
                <a:lnTo>
                  <a:pt x="106734" y="37511"/>
                </a:lnTo>
                <a:lnTo>
                  <a:pt x="113739" y="37394"/>
                </a:lnTo>
                <a:lnTo>
                  <a:pt x="125071" y="33989"/>
                </a:lnTo>
                <a:lnTo>
                  <a:pt x="135709" y="25248"/>
                </a:lnTo>
                <a:lnTo>
                  <a:pt x="119781" y="25248"/>
                </a:lnTo>
                <a:lnTo>
                  <a:pt x="106529" y="24492"/>
                </a:lnTo>
                <a:lnTo>
                  <a:pt x="94973" y="21141"/>
                </a:lnTo>
                <a:lnTo>
                  <a:pt x="79042" y="14907"/>
                </a:lnTo>
                <a:lnTo>
                  <a:pt x="74307" y="12984"/>
                </a:lnTo>
                <a:close/>
              </a:path>
              <a:path w="144145" h="38100">
                <a:moveTo>
                  <a:pt x="143916" y="0"/>
                </a:moveTo>
                <a:lnTo>
                  <a:pt x="138877" y="0"/>
                </a:lnTo>
                <a:lnTo>
                  <a:pt x="138038" y="8145"/>
                </a:lnTo>
                <a:lnTo>
                  <a:pt x="135232" y="14389"/>
                </a:lnTo>
                <a:lnTo>
                  <a:pt x="125683" y="23077"/>
                </a:lnTo>
                <a:lnTo>
                  <a:pt x="119781" y="25248"/>
                </a:lnTo>
                <a:lnTo>
                  <a:pt x="135709" y="25248"/>
                </a:lnTo>
                <a:lnTo>
                  <a:pt x="136295" y="24767"/>
                </a:lnTo>
                <a:lnTo>
                  <a:pt x="141776" y="13820"/>
                </a:lnTo>
                <a:lnTo>
                  <a:pt x="143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74472" y="3088176"/>
            <a:ext cx="144145" cy="38100"/>
          </a:xfrm>
          <a:custGeom>
            <a:avLst/>
            <a:gdLst/>
            <a:ahLst/>
            <a:cxnLst/>
            <a:rect l="l" t="t" r="r" b="b"/>
            <a:pathLst>
              <a:path w="144144" h="38100">
                <a:moveTo>
                  <a:pt x="35529" y="0"/>
                </a:moveTo>
                <a:lnTo>
                  <a:pt x="2234" y="23457"/>
                </a:lnTo>
                <a:lnTo>
                  <a:pt x="0" y="37511"/>
                </a:lnTo>
                <a:lnTo>
                  <a:pt x="5036" y="37511"/>
                </a:lnTo>
                <a:lnTo>
                  <a:pt x="6903" y="28848"/>
                </a:lnTo>
                <a:lnTo>
                  <a:pt x="10072" y="22594"/>
                </a:lnTo>
                <a:lnTo>
                  <a:pt x="19014" y="14907"/>
                </a:lnTo>
                <a:lnTo>
                  <a:pt x="24509" y="12984"/>
                </a:lnTo>
                <a:lnTo>
                  <a:pt x="74306" y="12984"/>
                </a:lnTo>
                <a:lnTo>
                  <a:pt x="65504" y="9409"/>
                </a:lnTo>
                <a:lnTo>
                  <a:pt x="53688" y="5047"/>
                </a:lnTo>
                <a:lnTo>
                  <a:pt x="43714" y="1870"/>
                </a:lnTo>
                <a:lnTo>
                  <a:pt x="39577" y="623"/>
                </a:lnTo>
                <a:lnTo>
                  <a:pt x="35529" y="0"/>
                </a:lnTo>
                <a:close/>
              </a:path>
              <a:path w="144144" h="38100">
                <a:moveTo>
                  <a:pt x="74306" y="12984"/>
                </a:moveTo>
                <a:lnTo>
                  <a:pt x="24509" y="12984"/>
                </a:lnTo>
                <a:lnTo>
                  <a:pt x="35721" y="13443"/>
                </a:lnTo>
                <a:lnTo>
                  <a:pt x="46840" y="16388"/>
                </a:lnTo>
                <a:lnTo>
                  <a:pt x="62664" y="22310"/>
                </a:lnTo>
                <a:lnTo>
                  <a:pt x="78966" y="28731"/>
                </a:lnTo>
                <a:lnTo>
                  <a:pt x="90584" y="33113"/>
                </a:lnTo>
                <a:lnTo>
                  <a:pt x="97519" y="35454"/>
                </a:lnTo>
                <a:lnTo>
                  <a:pt x="102283" y="36826"/>
                </a:lnTo>
                <a:lnTo>
                  <a:pt x="106733" y="37511"/>
                </a:lnTo>
                <a:lnTo>
                  <a:pt x="113739" y="37394"/>
                </a:lnTo>
                <a:lnTo>
                  <a:pt x="125072" y="33990"/>
                </a:lnTo>
                <a:lnTo>
                  <a:pt x="135711" y="25248"/>
                </a:lnTo>
                <a:lnTo>
                  <a:pt x="119783" y="25248"/>
                </a:lnTo>
                <a:lnTo>
                  <a:pt x="106529" y="24492"/>
                </a:lnTo>
                <a:lnTo>
                  <a:pt x="94974" y="21141"/>
                </a:lnTo>
                <a:lnTo>
                  <a:pt x="79040" y="14907"/>
                </a:lnTo>
                <a:lnTo>
                  <a:pt x="74306" y="12984"/>
                </a:lnTo>
                <a:close/>
              </a:path>
              <a:path w="144144" h="38100">
                <a:moveTo>
                  <a:pt x="143915" y="0"/>
                </a:moveTo>
                <a:lnTo>
                  <a:pt x="138878" y="0"/>
                </a:lnTo>
                <a:lnTo>
                  <a:pt x="138038" y="8145"/>
                </a:lnTo>
                <a:lnTo>
                  <a:pt x="135232" y="14390"/>
                </a:lnTo>
                <a:lnTo>
                  <a:pt x="125683" y="23077"/>
                </a:lnTo>
                <a:lnTo>
                  <a:pt x="119783" y="25248"/>
                </a:lnTo>
                <a:lnTo>
                  <a:pt x="135711" y="25248"/>
                </a:lnTo>
                <a:lnTo>
                  <a:pt x="136296" y="24767"/>
                </a:lnTo>
                <a:lnTo>
                  <a:pt x="141776" y="13820"/>
                </a:lnTo>
                <a:lnTo>
                  <a:pt x="143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905469" y="20638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0" y="0"/>
                </a:moveTo>
                <a:lnTo>
                  <a:pt x="0" y="5052"/>
                </a:lnTo>
                <a:lnTo>
                  <a:pt x="8054" y="11035"/>
                </a:lnTo>
                <a:lnTo>
                  <a:pt x="16923" y="19267"/>
                </a:lnTo>
                <a:lnTo>
                  <a:pt x="38915" y="54315"/>
                </a:lnTo>
                <a:lnTo>
                  <a:pt x="46941" y="93165"/>
                </a:lnTo>
                <a:lnTo>
                  <a:pt x="48893" y="133592"/>
                </a:lnTo>
                <a:lnTo>
                  <a:pt x="48389" y="145723"/>
                </a:lnTo>
                <a:lnTo>
                  <a:pt x="42794" y="184246"/>
                </a:lnTo>
                <a:lnTo>
                  <a:pt x="20038" y="230287"/>
                </a:lnTo>
                <a:lnTo>
                  <a:pt x="0" y="245995"/>
                </a:lnTo>
                <a:lnTo>
                  <a:pt x="10744" y="245578"/>
                </a:lnTo>
                <a:lnTo>
                  <a:pt x="47770" y="211193"/>
                </a:lnTo>
                <a:lnTo>
                  <a:pt x="66314" y="176074"/>
                </a:lnTo>
                <a:lnTo>
                  <a:pt x="74303" y="138595"/>
                </a:lnTo>
                <a:lnTo>
                  <a:pt x="74836" y="125331"/>
                </a:lnTo>
                <a:lnTo>
                  <a:pt x="74386" y="113879"/>
                </a:lnTo>
                <a:lnTo>
                  <a:pt x="61331" y="63277"/>
                </a:lnTo>
                <a:lnTo>
                  <a:pt x="31825" y="21476"/>
                </a:lnTo>
                <a:lnTo>
                  <a:pt x="11884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0293" y="206885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74836" y="0"/>
                </a:moveTo>
                <a:lnTo>
                  <a:pt x="35572" y="24178"/>
                </a:lnTo>
                <a:lnTo>
                  <a:pt x="13369" y="58167"/>
                </a:lnTo>
                <a:lnTo>
                  <a:pt x="534" y="107362"/>
                </a:lnTo>
                <a:lnTo>
                  <a:pt x="0" y="120609"/>
                </a:lnTo>
                <a:lnTo>
                  <a:pt x="446" y="132029"/>
                </a:lnTo>
                <a:lnTo>
                  <a:pt x="13501" y="182657"/>
                </a:lnTo>
                <a:lnTo>
                  <a:pt x="43123" y="224362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4" y="234953"/>
                </a:lnTo>
                <a:lnTo>
                  <a:pt x="57995" y="226712"/>
                </a:lnTo>
                <a:lnTo>
                  <a:pt x="36015" y="191590"/>
                </a:lnTo>
                <a:lnTo>
                  <a:pt x="27901" y="152820"/>
                </a:lnTo>
                <a:lnTo>
                  <a:pt x="25940" y="112369"/>
                </a:lnTo>
                <a:lnTo>
                  <a:pt x="26448" y="100220"/>
                </a:lnTo>
                <a:lnTo>
                  <a:pt x="32112" y="61738"/>
                </a:lnTo>
                <a:lnTo>
                  <a:pt x="54785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06391" y="20638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29" h="246380">
                <a:moveTo>
                  <a:pt x="0" y="0"/>
                </a:moveTo>
                <a:lnTo>
                  <a:pt x="0" y="5052"/>
                </a:lnTo>
                <a:lnTo>
                  <a:pt x="8053" y="11035"/>
                </a:lnTo>
                <a:lnTo>
                  <a:pt x="16922" y="19267"/>
                </a:lnTo>
                <a:lnTo>
                  <a:pt x="38914" y="54315"/>
                </a:lnTo>
                <a:lnTo>
                  <a:pt x="46940" y="93165"/>
                </a:lnTo>
                <a:lnTo>
                  <a:pt x="48893" y="133592"/>
                </a:lnTo>
                <a:lnTo>
                  <a:pt x="48389" y="145723"/>
                </a:lnTo>
                <a:lnTo>
                  <a:pt x="42794" y="184246"/>
                </a:lnTo>
                <a:lnTo>
                  <a:pt x="20038" y="230287"/>
                </a:lnTo>
                <a:lnTo>
                  <a:pt x="0" y="245995"/>
                </a:lnTo>
                <a:lnTo>
                  <a:pt x="10744" y="245578"/>
                </a:lnTo>
                <a:lnTo>
                  <a:pt x="47770" y="211194"/>
                </a:lnTo>
                <a:lnTo>
                  <a:pt x="66314" y="176075"/>
                </a:lnTo>
                <a:lnTo>
                  <a:pt x="74303" y="138595"/>
                </a:lnTo>
                <a:lnTo>
                  <a:pt x="74836" y="125332"/>
                </a:lnTo>
                <a:lnTo>
                  <a:pt x="74386" y="113879"/>
                </a:lnTo>
                <a:lnTo>
                  <a:pt x="61330" y="63277"/>
                </a:lnTo>
                <a:lnTo>
                  <a:pt x="31825" y="21477"/>
                </a:lnTo>
                <a:lnTo>
                  <a:pt x="11884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99489" y="2063086"/>
            <a:ext cx="0" cy="252729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486"/>
                </a:lnTo>
              </a:path>
            </a:pathLst>
          </a:custGeom>
          <a:ln w="12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29266" y="206885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74836" y="0"/>
                </a:moveTo>
                <a:lnTo>
                  <a:pt x="35571" y="24178"/>
                </a:lnTo>
                <a:lnTo>
                  <a:pt x="13370" y="58167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8"/>
                </a:lnTo>
                <a:lnTo>
                  <a:pt x="13501" y="182656"/>
                </a:lnTo>
                <a:lnTo>
                  <a:pt x="43123" y="224362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3"/>
                </a:lnTo>
                <a:lnTo>
                  <a:pt x="57995" y="226712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0" y="112370"/>
                </a:lnTo>
                <a:lnTo>
                  <a:pt x="26448" y="100220"/>
                </a:lnTo>
                <a:lnTo>
                  <a:pt x="32113" y="61738"/>
                </a:lnTo>
                <a:lnTo>
                  <a:pt x="54784" y="15666"/>
                </a:lnTo>
                <a:lnTo>
                  <a:pt x="64114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57049" y="2063805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0" y="0"/>
                </a:moveTo>
                <a:lnTo>
                  <a:pt x="0" y="5052"/>
                </a:lnTo>
                <a:lnTo>
                  <a:pt x="8053" y="11037"/>
                </a:lnTo>
                <a:lnTo>
                  <a:pt x="16922" y="19268"/>
                </a:lnTo>
                <a:lnTo>
                  <a:pt x="38915" y="54316"/>
                </a:lnTo>
                <a:lnTo>
                  <a:pt x="46941" y="93164"/>
                </a:lnTo>
                <a:lnTo>
                  <a:pt x="48893" y="133592"/>
                </a:lnTo>
                <a:lnTo>
                  <a:pt x="48389" y="145723"/>
                </a:lnTo>
                <a:lnTo>
                  <a:pt x="42794" y="184246"/>
                </a:lnTo>
                <a:lnTo>
                  <a:pt x="20038" y="230287"/>
                </a:lnTo>
                <a:lnTo>
                  <a:pt x="0" y="245995"/>
                </a:lnTo>
                <a:lnTo>
                  <a:pt x="10745" y="245577"/>
                </a:lnTo>
                <a:lnTo>
                  <a:pt x="47772" y="211193"/>
                </a:lnTo>
                <a:lnTo>
                  <a:pt x="66315" y="176074"/>
                </a:lnTo>
                <a:lnTo>
                  <a:pt x="74304" y="138595"/>
                </a:lnTo>
                <a:lnTo>
                  <a:pt x="74837" y="125331"/>
                </a:lnTo>
                <a:lnTo>
                  <a:pt x="74387" y="113880"/>
                </a:lnTo>
                <a:lnTo>
                  <a:pt x="61330" y="63277"/>
                </a:lnTo>
                <a:lnTo>
                  <a:pt x="31825" y="21477"/>
                </a:lnTo>
                <a:lnTo>
                  <a:pt x="11885" y="648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41874" y="2068857"/>
            <a:ext cx="74930" cy="246379"/>
          </a:xfrm>
          <a:custGeom>
            <a:avLst/>
            <a:gdLst/>
            <a:ahLst/>
            <a:cxnLst/>
            <a:rect l="l" t="t" r="r" b="b"/>
            <a:pathLst>
              <a:path w="74930" h="246380">
                <a:moveTo>
                  <a:pt x="74836" y="0"/>
                </a:moveTo>
                <a:lnTo>
                  <a:pt x="35571" y="24178"/>
                </a:lnTo>
                <a:lnTo>
                  <a:pt x="13369" y="58167"/>
                </a:lnTo>
                <a:lnTo>
                  <a:pt x="534" y="107361"/>
                </a:lnTo>
                <a:lnTo>
                  <a:pt x="0" y="120608"/>
                </a:lnTo>
                <a:lnTo>
                  <a:pt x="446" y="132028"/>
                </a:lnTo>
                <a:lnTo>
                  <a:pt x="13502" y="182657"/>
                </a:lnTo>
                <a:lnTo>
                  <a:pt x="43124" y="224362"/>
                </a:lnTo>
                <a:lnTo>
                  <a:pt x="74836" y="245992"/>
                </a:lnTo>
                <a:lnTo>
                  <a:pt x="74836" y="240943"/>
                </a:lnTo>
                <a:lnTo>
                  <a:pt x="66845" y="234952"/>
                </a:lnTo>
                <a:lnTo>
                  <a:pt x="57995" y="226712"/>
                </a:lnTo>
                <a:lnTo>
                  <a:pt x="36016" y="191590"/>
                </a:lnTo>
                <a:lnTo>
                  <a:pt x="27902" y="152820"/>
                </a:lnTo>
                <a:lnTo>
                  <a:pt x="25941" y="112370"/>
                </a:lnTo>
                <a:lnTo>
                  <a:pt x="26448" y="100220"/>
                </a:lnTo>
                <a:lnTo>
                  <a:pt x="32114" y="61738"/>
                </a:lnTo>
                <a:lnTo>
                  <a:pt x="54784" y="15666"/>
                </a:lnTo>
                <a:lnTo>
                  <a:pt x="64115" y="7048"/>
                </a:lnTo>
                <a:lnTo>
                  <a:pt x="748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554241" y="5355139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6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30433" y="408766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4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64174" y="408766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834" y="0"/>
                </a:lnTo>
              </a:path>
            </a:pathLst>
          </a:custGeom>
          <a:ln w="12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038304" y="5460824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8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983618" y="545144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38304" y="5385798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7"/>
                </a:lnTo>
              </a:path>
            </a:pathLst>
          </a:custGeom>
          <a:ln w="199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06974" y="547020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206974" y="543340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980162" y="5583458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9" y="0"/>
                </a:moveTo>
                <a:lnTo>
                  <a:pt x="0" y="0"/>
                </a:lnTo>
                <a:lnTo>
                  <a:pt x="113" y="215243"/>
                </a:lnTo>
                <a:lnTo>
                  <a:pt x="12637" y="256994"/>
                </a:lnTo>
                <a:lnTo>
                  <a:pt x="58353" y="276031"/>
                </a:lnTo>
                <a:lnTo>
                  <a:pt x="58976" y="276031"/>
                </a:lnTo>
                <a:lnTo>
                  <a:pt x="60900" y="276161"/>
                </a:lnTo>
                <a:lnTo>
                  <a:pt x="63323" y="276291"/>
                </a:lnTo>
                <a:lnTo>
                  <a:pt x="63161" y="268341"/>
                </a:lnTo>
                <a:lnTo>
                  <a:pt x="49489" y="265661"/>
                </a:lnTo>
                <a:lnTo>
                  <a:pt x="38072" y="260280"/>
                </a:lnTo>
                <a:lnTo>
                  <a:pt x="28755" y="252010"/>
                </a:lnTo>
                <a:lnTo>
                  <a:pt x="22774" y="241990"/>
                </a:lnTo>
                <a:lnTo>
                  <a:pt x="19185" y="229735"/>
                </a:lnTo>
                <a:lnTo>
                  <a:pt x="17989" y="215243"/>
                </a:lnTo>
                <a:lnTo>
                  <a:pt x="179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32670" y="5349731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5">
                <a:moveTo>
                  <a:pt x="65481" y="0"/>
                </a:moveTo>
                <a:lnTo>
                  <a:pt x="47491" y="0"/>
                </a:lnTo>
                <a:lnTo>
                  <a:pt x="47189" y="85288"/>
                </a:lnTo>
                <a:lnTo>
                  <a:pt x="45257" y="99032"/>
                </a:lnTo>
                <a:lnTo>
                  <a:pt x="14834" y="132133"/>
                </a:lnTo>
                <a:lnTo>
                  <a:pt x="0" y="135056"/>
                </a:lnTo>
                <a:lnTo>
                  <a:pt x="0" y="148064"/>
                </a:lnTo>
                <a:lnTo>
                  <a:pt x="39444" y="168656"/>
                </a:lnTo>
                <a:lnTo>
                  <a:pt x="47491" y="207534"/>
                </a:lnTo>
                <a:lnTo>
                  <a:pt x="47491" y="283505"/>
                </a:lnTo>
                <a:lnTo>
                  <a:pt x="65481" y="283505"/>
                </a:lnTo>
                <a:lnTo>
                  <a:pt x="65161" y="198580"/>
                </a:lnTo>
                <a:lnTo>
                  <a:pt x="44006" y="152817"/>
                </a:lnTo>
                <a:lnTo>
                  <a:pt x="4237" y="142913"/>
                </a:lnTo>
                <a:lnTo>
                  <a:pt x="32797" y="135747"/>
                </a:lnTo>
                <a:lnTo>
                  <a:pt x="62099" y="104420"/>
                </a:lnTo>
                <a:lnTo>
                  <a:pt x="65481" y="74910"/>
                </a:lnTo>
                <a:lnTo>
                  <a:pt x="6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80162" y="5123212"/>
            <a:ext cx="63500" cy="275590"/>
          </a:xfrm>
          <a:custGeom>
            <a:avLst/>
            <a:gdLst/>
            <a:ahLst/>
            <a:cxnLst/>
            <a:rect l="l" t="t" r="r" b="b"/>
            <a:pathLst>
              <a:path w="63500" h="275589">
                <a:moveTo>
                  <a:pt x="63323" y="0"/>
                </a:moveTo>
                <a:lnTo>
                  <a:pt x="22020" y="11214"/>
                </a:lnTo>
                <a:lnTo>
                  <a:pt x="826" y="52519"/>
                </a:lnTo>
                <a:lnTo>
                  <a:pt x="0" y="68430"/>
                </a:lnTo>
                <a:lnTo>
                  <a:pt x="0" y="275569"/>
                </a:lnTo>
                <a:lnTo>
                  <a:pt x="17989" y="275569"/>
                </a:lnTo>
                <a:lnTo>
                  <a:pt x="18429" y="58714"/>
                </a:lnTo>
                <a:lnTo>
                  <a:pt x="20287" y="44750"/>
                </a:lnTo>
                <a:lnTo>
                  <a:pt x="48540" y="11848"/>
                </a:lnTo>
                <a:lnTo>
                  <a:pt x="63323" y="8656"/>
                </a:lnTo>
                <a:lnTo>
                  <a:pt x="63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88510" y="5543063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6" y="0"/>
                </a:moveTo>
                <a:lnTo>
                  <a:pt x="3597" y="0"/>
                </a:lnTo>
                <a:lnTo>
                  <a:pt x="3597" y="6367"/>
                </a:lnTo>
                <a:lnTo>
                  <a:pt x="83405" y="94659"/>
                </a:lnTo>
                <a:lnTo>
                  <a:pt x="0" y="175500"/>
                </a:lnTo>
                <a:lnTo>
                  <a:pt x="0" y="183231"/>
                </a:lnTo>
                <a:lnTo>
                  <a:pt x="147513" y="183231"/>
                </a:lnTo>
                <a:lnTo>
                  <a:pt x="147513" y="156541"/>
                </a:lnTo>
                <a:lnTo>
                  <a:pt x="36766" y="156541"/>
                </a:lnTo>
                <a:lnTo>
                  <a:pt x="107937" y="87591"/>
                </a:lnTo>
                <a:lnTo>
                  <a:pt x="107937" y="83522"/>
                </a:lnTo>
                <a:lnTo>
                  <a:pt x="41758" y="10099"/>
                </a:lnTo>
                <a:lnTo>
                  <a:pt x="146796" y="10099"/>
                </a:lnTo>
                <a:lnTo>
                  <a:pt x="146796" y="0"/>
                </a:lnTo>
                <a:close/>
              </a:path>
              <a:path w="147954" h="183514">
                <a:moveTo>
                  <a:pt x="147513" y="132656"/>
                </a:moveTo>
                <a:lnTo>
                  <a:pt x="141037" y="132656"/>
                </a:lnTo>
                <a:lnTo>
                  <a:pt x="140304" y="142154"/>
                </a:lnTo>
                <a:lnTo>
                  <a:pt x="138427" y="148509"/>
                </a:lnTo>
                <a:lnTo>
                  <a:pt x="132394" y="154934"/>
                </a:lnTo>
                <a:lnTo>
                  <a:pt x="126591" y="156541"/>
                </a:lnTo>
                <a:lnTo>
                  <a:pt x="147513" y="156541"/>
                </a:lnTo>
                <a:lnTo>
                  <a:pt x="147513" y="132656"/>
                </a:lnTo>
                <a:close/>
              </a:path>
              <a:path w="147954" h="183514">
                <a:moveTo>
                  <a:pt x="146796" y="10099"/>
                </a:moveTo>
                <a:lnTo>
                  <a:pt x="41758" y="10099"/>
                </a:lnTo>
                <a:lnTo>
                  <a:pt x="96583" y="10148"/>
                </a:lnTo>
                <a:lnTo>
                  <a:pt x="108853" y="11821"/>
                </a:lnTo>
                <a:lnTo>
                  <a:pt x="120265" y="16542"/>
                </a:lnTo>
                <a:lnTo>
                  <a:pt x="131678" y="25224"/>
                </a:lnTo>
                <a:lnTo>
                  <a:pt x="137475" y="36207"/>
                </a:lnTo>
                <a:lnTo>
                  <a:pt x="140317" y="50147"/>
                </a:lnTo>
                <a:lnTo>
                  <a:pt x="146796" y="50147"/>
                </a:lnTo>
                <a:lnTo>
                  <a:pt x="146796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166750" y="566064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78876" y="567940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78876" y="564261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47870" y="5543063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5" h="183514">
                <a:moveTo>
                  <a:pt x="146794" y="0"/>
                </a:moveTo>
                <a:lnTo>
                  <a:pt x="3597" y="0"/>
                </a:lnTo>
                <a:lnTo>
                  <a:pt x="3597" y="6367"/>
                </a:lnTo>
                <a:lnTo>
                  <a:pt x="83403" y="94659"/>
                </a:lnTo>
                <a:lnTo>
                  <a:pt x="0" y="175500"/>
                </a:lnTo>
                <a:lnTo>
                  <a:pt x="0" y="183231"/>
                </a:lnTo>
                <a:lnTo>
                  <a:pt x="147513" y="183231"/>
                </a:lnTo>
                <a:lnTo>
                  <a:pt x="147513" y="156540"/>
                </a:lnTo>
                <a:lnTo>
                  <a:pt x="36765" y="156540"/>
                </a:lnTo>
                <a:lnTo>
                  <a:pt x="107937" y="87591"/>
                </a:lnTo>
                <a:lnTo>
                  <a:pt x="107937" y="83522"/>
                </a:lnTo>
                <a:lnTo>
                  <a:pt x="41757" y="10099"/>
                </a:lnTo>
                <a:lnTo>
                  <a:pt x="146794" y="10099"/>
                </a:lnTo>
                <a:lnTo>
                  <a:pt x="146794" y="0"/>
                </a:lnTo>
                <a:close/>
              </a:path>
              <a:path w="147955" h="183514">
                <a:moveTo>
                  <a:pt x="147513" y="132655"/>
                </a:moveTo>
                <a:lnTo>
                  <a:pt x="141037" y="132655"/>
                </a:lnTo>
                <a:lnTo>
                  <a:pt x="140303" y="142153"/>
                </a:lnTo>
                <a:lnTo>
                  <a:pt x="138427" y="148509"/>
                </a:lnTo>
                <a:lnTo>
                  <a:pt x="132393" y="154934"/>
                </a:lnTo>
                <a:lnTo>
                  <a:pt x="126589" y="156540"/>
                </a:lnTo>
                <a:lnTo>
                  <a:pt x="147513" y="156540"/>
                </a:lnTo>
                <a:lnTo>
                  <a:pt x="147513" y="132655"/>
                </a:lnTo>
                <a:close/>
              </a:path>
              <a:path w="147955" h="183514">
                <a:moveTo>
                  <a:pt x="146794" y="10099"/>
                </a:moveTo>
                <a:lnTo>
                  <a:pt x="41757" y="10099"/>
                </a:lnTo>
                <a:lnTo>
                  <a:pt x="96583" y="10148"/>
                </a:lnTo>
                <a:lnTo>
                  <a:pt x="108852" y="11821"/>
                </a:lnTo>
                <a:lnTo>
                  <a:pt x="120263" y="16543"/>
                </a:lnTo>
                <a:lnTo>
                  <a:pt x="131677" y="25225"/>
                </a:lnTo>
                <a:lnTo>
                  <a:pt x="137475" y="36207"/>
                </a:lnTo>
                <a:lnTo>
                  <a:pt x="140317" y="50147"/>
                </a:lnTo>
                <a:lnTo>
                  <a:pt x="146794" y="50147"/>
                </a:lnTo>
                <a:lnTo>
                  <a:pt x="146794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53925" y="524512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59510" y="5254505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7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04822" y="5245127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59510" y="5179482"/>
            <a:ext cx="19050" cy="56515"/>
          </a:xfrm>
          <a:custGeom>
            <a:avLst/>
            <a:gdLst/>
            <a:ahLst/>
            <a:cxnLst/>
            <a:rect l="l" t="t" r="r" b="b"/>
            <a:pathLst>
              <a:path w="19050" h="56514">
                <a:moveTo>
                  <a:pt x="9354" y="0"/>
                </a:moveTo>
                <a:lnTo>
                  <a:pt x="9354" y="56268"/>
                </a:lnTo>
              </a:path>
            </a:pathLst>
          </a:custGeom>
          <a:ln w="199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88886" y="5263883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88886" y="5227092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17516" y="547020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717516" y="543340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332109" y="4283516"/>
            <a:ext cx="63500" cy="276225"/>
          </a:xfrm>
          <a:custGeom>
            <a:avLst/>
            <a:gdLst/>
            <a:ahLst/>
            <a:cxnLst/>
            <a:rect l="l" t="t" r="r" b="b"/>
            <a:pathLst>
              <a:path w="63500" h="276225">
                <a:moveTo>
                  <a:pt x="63324" y="0"/>
                </a:moveTo>
                <a:lnTo>
                  <a:pt x="45333" y="0"/>
                </a:lnTo>
                <a:lnTo>
                  <a:pt x="45333" y="214151"/>
                </a:lnTo>
                <a:lnTo>
                  <a:pt x="44580" y="225578"/>
                </a:lnTo>
                <a:lnTo>
                  <a:pt x="25647" y="260163"/>
                </a:lnTo>
                <a:lnTo>
                  <a:pt x="0" y="268356"/>
                </a:lnTo>
                <a:lnTo>
                  <a:pt x="3185" y="276118"/>
                </a:lnTo>
                <a:lnTo>
                  <a:pt x="41245" y="265237"/>
                </a:lnTo>
                <a:lnTo>
                  <a:pt x="62493" y="223977"/>
                </a:lnTo>
                <a:lnTo>
                  <a:pt x="63324" y="208108"/>
                </a:lnTo>
                <a:lnTo>
                  <a:pt x="63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377442" y="4082253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40" h="283845">
                <a:moveTo>
                  <a:pt x="17990" y="0"/>
                </a:moveTo>
                <a:lnTo>
                  <a:pt x="0" y="0"/>
                </a:lnTo>
                <a:lnTo>
                  <a:pt x="337" y="84929"/>
                </a:lnTo>
                <a:lnTo>
                  <a:pt x="21586" y="130647"/>
                </a:lnTo>
                <a:lnTo>
                  <a:pt x="61264" y="140613"/>
                </a:lnTo>
                <a:lnTo>
                  <a:pt x="61264" y="142913"/>
                </a:lnTo>
                <a:lnTo>
                  <a:pt x="21842" y="152663"/>
                </a:lnTo>
                <a:lnTo>
                  <a:pt x="847" y="192354"/>
                </a:lnTo>
                <a:lnTo>
                  <a:pt x="0" y="208344"/>
                </a:lnTo>
                <a:lnTo>
                  <a:pt x="0" y="283504"/>
                </a:lnTo>
                <a:lnTo>
                  <a:pt x="17990" y="283504"/>
                </a:lnTo>
                <a:lnTo>
                  <a:pt x="18314" y="197925"/>
                </a:lnTo>
                <a:lnTo>
                  <a:pt x="20278" y="184224"/>
                </a:lnTo>
                <a:lnTo>
                  <a:pt x="50737" y="151005"/>
                </a:lnTo>
                <a:lnTo>
                  <a:pt x="65483" y="148064"/>
                </a:lnTo>
                <a:lnTo>
                  <a:pt x="58592" y="134014"/>
                </a:lnTo>
                <a:lnTo>
                  <a:pt x="21601" y="104527"/>
                </a:lnTo>
                <a:lnTo>
                  <a:pt x="17990" y="75992"/>
                </a:lnTo>
                <a:lnTo>
                  <a:pt x="17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32109" y="3888196"/>
            <a:ext cx="63500" cy="275590"/>
          </a:xfrm>
          <a:custGeom>
            <a:avLst/>
            <a:gdLst/>
            <a:ahLst/>
            <a:cxnLst/>
            <a:rect l="l" t="t" r="r" b="b"/>
            <a:pathLst>
              <a:path w="63500" h="275589">
                <a:moveTo>
                  <a:pt x="4710" y="0"/>
                </a:moveTo>
                <a:lnTo>
                  <a:pt x="0" y="0"/>
                </a:lnTo>
                <a:lnTo>
                  <a:pt x="0" y="8656"/>
                </a:lnTo>
                <a:lnTo>
                  <a:pt x="13651" y="11340"/>
                </a:lnTo>
                <a:lnTo>
                  <a:pt x="25193" y="16592"/>
                </a:lnTo>
                <a:lnTo>
                  <a:pt x="34317" y="24462"/>
                </a:lnTo>
                <a:lnTo>
                  <a:pt x="40438" y="34346"/>
                </a:lnTo>
                <a:lnTo>
                  <a:pt x="44109" y="46537"/>
                </a:lnTo>
                <a:lnTo>
                  <a:pt x="45333" y="61036"/>
                </a:lnTo>
                <a:lnTo>
                  <a:pt x="45333" y="275569"/>
                </a:lnTo>
                <a:lnTo>
                  <a:pt x="63324" y="275569"/>
                </a:lnTo>
                <a:lnTo>
                  <a:pt x="63210" y="61036"/>
                </a:lnTo>
                <a:lnTo>
                  <a:pt x="50566" y="19419"/>
                </a:lnTo>
                <a:lnTo>
                  <a:pt x="17205" y="1269"/>
                </a:lnTo>
                <a:lnTo>
                  <a:pt x="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775873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037586" y="4066380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1" y="0"/>
                </a:moveTo>
                <a:lnTo>
                  <a:pt x="3595" y="0"/>
                </a:lnTo>
                <a:lnTo>
                  <a:pt x="3595" y="6369"/>
                </a:lnTo>
                <a:lnTo>
                  <a:pt x="83402" y="94659"/>
                </a:lnTo>
                <a:lnTo>
                  <a:pt x="0" y="175500"/>
                </a:lnTo>
                <a:lnTo>
                  <a:pt x="0" y="183233"/>
                </a:lnTo>
                <a:lnTo>
                  <a:pt x="147511" y="183233"/>
                </a:lnTo>
                <a:lnTo>
                  <a:pt x="147511" y="156541"/>
                </a:lnTo>
                <a:lnTo>
                  <a:pt x="36766" y="156541"/>
                </a:lnTo>
                <a:lnTo>
                  <a:pt x="107936" y="87593"/>
                </a:lnTo>
                <a:lnTo>
                  <a:pt x="107936" y="83522"/>
                </a:lnTo>
                <a:lnTo>
                  <a:pt x="41757" y="10099"/>
                </a:lnTo>
                <a:lnTo>
                  <a:pt x="146791" y="10099"/>
                </a:lnTo>
                <a:lnTo>
                  <a:pt x="146791" y="0"/>
                </a:lnTo>
                <a:close/>
              </a:path>
              <a:path w="147954" h="183514">
                <a:moveTo>
                  <a:pt x="147511" y="132656"/>
                </a:moveTo>
                <a:lnTo>
                  <a:pt x="141036" y="132656"/>
                </a:lnTo>
                <a:lnTo>
                  <a:pt x="140303" y="142154"/>
                </a:lnTo>
                <a:lnTo>
                  <a:pt x="138426" y="148509"/>
                </a:lnTo>
                <a:lnTo>
                  <a:pt x="132393" y="154934"/>
                </a:lnTo>
                <a:lnTo>
                  <a:pt x="126589" y="156541"/>
                </a:lnTo>
                <a:lnTo>
                  <a:pt x="147511" y="156541"/>
                </a:lnTo>
                <a:lnTo>
                  <a:pt x="147511" y="132656"/>
                </a:lnTo>
                <a:close/>
              </a:path>
              <a:path w="147954" h="183514">
                <a:moveTo>
                  <a:pt x="146791" y="10099"/>
                </a:moveTo>
                <a:lnTo>
                  <a:pt x="41757" y="10099"/>
                </a:lnTo>
                <a:lnTo>
                  <a:pt x="96582" y="10148"/>
                </a:lnTo>
                <a:lnTo>
                  <a:pt x="108850" y="11821"/>
                </a:lnTo>
                <a:lnTo>
                  <a:pt x="120262" y="16543"/>
                </a:lnTo>
                <a:lnTo>
                  <a:pt x="131676" y="25226"/>
                </a:lnTo>
                <a:lnTo>
                  <a:pt x="137474" y="36209"/>
                </a:lnTo>
                <a:lnTo>
                  <a:pt x="140315" y="50148"/>
                </a:lnTo>
                <a:lnTo>
                  <a:pt x="146791" y="50148"/>
                </a:lnTo>
                <a:lnTo>
                  <a:pt x="146791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346070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71802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597562" y="4283516"/>
            <a:ext cx="63500" cy="276860"/>
          </a:xfrm>
          <a:custGeom>
            <a:avLst/>
            <a:gdLst/>
            <a:ahLst/>
            <a:cxnLst/>
            <a:rect l="l" t="t" r="r" b="b"/>
            <a:pathLst>
              <a:path w="63500" h="276860">
                <a:moveTo>
                  <a:pt x="17988" y="0"/>
                </a:moveTo>
                <a:lnTo>
                  <a:pt x="0" y="0"/>
                </a:lnTo>
                <a:lnTo>
                  <a:pt x="113" y="215243"/>
                </a:lnTo>
                <a:lnTo>
                  <a:pt x="12636" y="256994"/>
                </a:lnTo>
                <a:lnTo>
                  <a:pt x="58352" y="276031"/>
                </a:lnTo>
                <a:lnTo>
                  <a:pt x="58974" y="276031"/>
                </a:lnTo>
                <a:lnTo>
                  <a:pt x="60899" y="276161"/>
                </a:lnTo>
                <a:lnTo>
                  <a:pt x="63322" y="276291"/>
                </a:lnTo>
                <a:lnTo>
                  <a:pt x="63161" y="268341"/>
                </a:lnTo>
                <a:lnTo>
                  <a:pt x="49488" y="265662"/>
                </a:lnTo>
                <a:lnTo>
                  <a:pt x="38071" y="260280"/>
                </a:lnTo>
                <a:lnTo>
                  <a:pt x="28755" y="252010"/>
                </a:lnTo>
                <a:lnTo>
                  <a:pt x="22773" y="241991"/>
                </a:lnTo>
                <a:lnTo>
                  <a:pt x="19184" y="229735"/>
                </a:lnTo>
                <a:lnTo>
                  <a:pt x="17988" y="215243"/>
                </a:lnTo>
                <a:lnTo>
                  <a:pt x="17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50069" y="4082253"/>
            <a:ext cx="66040" cy="283844"/>
          </a:xfrm>
          <a:custGeom>
            <a:avLst/>
            <a:gdLst/>
            <a:ahLst/>
            <a:cxnLst/>
            <a:rect l="l" t="t" r="r" b="b"/>
            <a:pathLst>
              <a:path w="66039" h="283845">
                <a:moveTo>
                  <a:pt x="65481" y="0"/>
                </a:moveTo>
                <a:lnTo>
                  <a:pt x="47492" y="0"/>
                </a:lnTo>
                <a:lnTo>
                  <a:pt x="47190" y="85288"/>
                </a:lnTo>
                <a:lnTo>
                  <a:pt x="45258" y="99032"/>
                </a:lnTo>
                <a:lnTo>
                  <a:pt x="14834" y="132133"/>
                </a:lnTo>
                <a:lnTo>
                  <a:pt x="0" y="135056"/>
                </a:lnTo>
                <a:lnTo>
                  <a:pt x="0" y="148064"/>
                </a:lnTo>
                <a:lnTo>
                  <a:pt x="39444" y="168655"/>
                </a:lnTo>
                <a:lnTo>
                  <a:pt x="47492" y="207533"/>
                </a:lnTo>
                <a:lnTo>
                  <a:pt x="47492" y="283504"/>
                </a:lnTo>
                <a:lnTo>
                  <a:pt x="65481" y="283504"/>
                </a:lnTo>
                <a:lnTo>
                  <a:pt x="65161" y="198580"/>
                </a:lnTo>
                <a:lnTo>
                  <a:pt x="44006" y="152817"/>
                </a:lnTo>
                <a:lnTo>
                  <a:pt x="4237" y="142913"/>
                </a:lnTo>
                <a:lnTo>
                  <a:pt x="32797" y="135747"/>
                </a:lnTo>
                <a:lnTo>
                  <a:pt x="62099" y="104420"/>
                </a:lnTo>
                <a:lnTo>
                  <a:pt x="65481" y="74910"/>
                </a:lnTo>
                <a:lnTo>
                  <a:pt x="65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97562" y="3888196"/>
            <a:ext cx="63500" cy="275590"/>
          </a:xfrm>
          <a:custGeom>
            <a:avLst/>
            <a:gdLst/>
            <a:ahLst/>
            <a:cxnLst/>
            <a:rect l="l" t="t" r="r" b="b"/>
            <a:pathLst>
              <a:path w="63500" h="275589">
                <a:moveTo>
                  <a:pt x="63322" y="0"/>
                </a:moveTo>
                <a:lnTo>
                  <a:pt x="22019" y="11214"/>
                </a:lnTo>
                <a:lnTo>
                  <a:pt x="826" y="52519"/>
                </a:lnTo>
                <a:lnTo>
                  <a:pt x="0" y="68430"/>
                </a:lnTo>
                <a:lnTo>
                  <a:pt x="0" y="275569"/>
                </a:lnTo>
                <a:lnTo>
                  <a:pt x="17988" y="275569"/>
                </a:lnTo>
                <a:lnTo>
                  <a:pt x="18428" y="58714"/>
                </a:lnTo>
                <a:lnTo>
                  <a:pt x="20285" y="44750"/>
                </a:lnTo>
                <a:lnTo>
                  <a:pt x="48539" y="11848"/>
                </a:lnTo>
                <a:lnTo>
                  <a:pt x="63322" y="8656"/>
                </a:lnTo>
                <a:lnTo>
                  <a:pt x="63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455302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70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88948" y="418396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5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717516" y="420272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717516" y="4165930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17098" y="3435886"/>
            <a:ext cx="118110" cy="255904"/>
          </a:xfrm>
          <a:custGeom>
            <a:avLst/>
            <a:gdLst/>
            <a:ahLst/>
            <a:cxnLst/>
            <a:rect l="l" t="t" r="r" b="b"/>
            <a:pathLst>
              <a:path w="118110" h="255904">
                <a:moveTo>
                  <a:pt x="12806" y="155098"/>
                </a:moveTo>
                <a:lnTo>
                  <a:pt x="0" y="162502"/>
                </a:lnTo>
                <a:lnTo>
                  <a:pt x="54362" y="255370"/>
                </a:lnTo>
                <a:lnTo>
                  <a:pt x="63649" y="255370"/>
                </a:lnTo>
                <a:lnTo>
                  <a:pt x="75360" y="235364"/>
                </a:lnTo>
                <a:lnTo>
                  <a:pt x="58938" y="235364"/>
                </a:lnTo>
                <a:lnTo>
                  <a:pt x="43895" y="208672"/>
                </a:lnTo>
                <a:lnTo>
                  <a:pt x="43895" y="184280"/>
                </a:lnTo>
                <a:lnTo>
                  <a:pt x="29503" y="184280"/>
                </a:lnTo>
                <a:lnTo>
                  <a:pt x="12806" y="155098"/>
                </a:lnTo>
                <a:close/>
              </a:path>
              <a:path w="118110" h="255904">
                <a:moveTo>
                  <a:pt x="88508" y="0"/>
                </a:moveTo>
                <a:lnTo>
                  <a:pt x="74117" y="0"/>
                </a:lnTo>
                <a:lnTo>
                  <a:pt x="74117" y="208672"/>
                </a:lnTo>
                <a:lnTo>
                  <a:pt x="58938" y="235364"/>
                </a:lnTo>
                <a:lnTo>
                  <a:pt x="75360" y="235364"/>
                </a:lnTo>
                <a:lnTo>
                  <a:pt x="105262" y="184280"/>
                </a:lnTo>
                <a:lnTo>
                  <a:pt x="88508" y="184280"/>
                </a:lnTo>
                <a:lnTo>
                  <a:pt x="88508" y="0"/>
                </a:lnTo>
                <a:close/>
              </a:path>
              <a:path w="118110" h="255904">
                <a:moveTo>
                  <a:pt x="43895" y="0"/>
                </a:moveTo>
                <a:lnTo>
                  <a:pt x="29503" y="0"/>
                </a:lnTo>
                <a:lnTo>
                  <a:pt x="29503" y="184280"/>
                </a:lnTo>
                <a:lnTo>
                  <a:pt x="43895" y="184280"/>
                </a:lnTo>
                <a:lnTo>
                  <a:pt x="43895" y="0"/>
                </a:lnTo>
                <a:close/>
              </a:path>
              <a:path w="118110" h="255904">
                <a:moveTo>
                  <a:pt x="105451" y="155098"/>
                </a:moveTo>
                <a:lnTo>
                  <a:pt x="88508" y="184280"/>
                </a:lnTo>
                <a:lnTo>
                  <a:pt x="105262" y="184280"/>
                </a:lnTo>
                <a:lnTo>
                  <a:pt x="118010" y="162502"/>
                </a:lnTo>
                <a:lnTo>
                  <a:pt x="105451" y="155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71631" y="2996561"/>
            <a:ext cx="147956" cy="183515"/>
          </a:xfrm>
          <a:custGeom>
            <a:avLst/>
            <a:gdLst/>
            <a:ahLst/>
            <a:cxnLst/>
            <a:rect l="l" t="t" r="r" b="b"/>
            <a:pathLst>
              <a:path w="147954" h="183514">
                <a:moveTo>
                  <a:pt x="146791" y="0"/>
                </a:moveTo>
                <a:lnTo>
                  <a:pt x="3596" y="0"/>
                </a:lnTo>
                <a:lnTo>
                  <a:pt x="3596" y="6367"/>
                </a:lnTo>
                <a:lnTo>
                  <a:pt x="83402" y="94659"/>
                </a:lnTo>
                <a:lnTo>
                  <a:pt x="0" y="175500"/>
                </a:lnTo>
                <a:lnTo>
                  <a:pt x="0" y="183231"/>
                </a:lnTo>
                <a:lnTo>
                  <a:pt x="147511" y="183231"/>
                </a:lnTo>
                <a:lnTo>
                  <a:pt x="147511" y="156541"/>
                </a:lnTo>
                <a:lnTo>
                  <a:pt x="36765" y="156541"/>
                </a:lnTo>
                <a:lnTo>
                  <a:pt x="107936" y="87591"/>
                </a:lnTo>
                <a:lnTo>
                  <a:pt x="107936" y="83522"/>
                </a:lnTo>
                <a:lnTo>
                  <a:pt x="41757" y="10099"/>
                </a:lnTo>
                <a:lnTo>
                  <a:pt x="146791" y="10099"/>
                </a:lnTo>
                <a:lnTo>
                  <a:pt x="146791" y="0"/>
                </a:lnTo>
                <a:close/>
              </a:path>
              <a:path w="147954" h="183514">
                <a:moveTo>
                  <a:pt x="147511" y="132656"/>
                </a:moveTo>
                <a:lnTo>
                  <a:pt x="141036" y="132656"/>
                </a:lnTo>
                <a:lnTo>
                  <a:pt x="140300" y="142154"/>
                </a:lnTo>
                <a:lnTo>
                  <a:pt x="138426" y="148509"/>
                </a:lnTo>
                <a:lnTo>
                  <a:pt x="132391" y="154934"/>
                </a:lnTo>
                <a:lnTo>
                  <a:pt x="126587" y="156541"/>
                </a:lnTo>
                <a:lnTo>
                  <a:pt x="147511" y="156541"/>
                </a:lnTo>
                <a:lnTo>
                  <a:pt x="147511" y="132656"/>
                </a:lnTo>
                <a:close/>
              </a:path>
              <a:path w="147954" h="183514">
                <a:moveTo>
                  <a:pt x="146791" y="10099"/>
                </a:moveTo>
                <a:lnTo>
                  <a:pt x="41757" y="10099"/>
                </a:lnTo>
                <a:lnTo>
                  <a:pt x="96581" y="10148"/>
                </a:lnTo>
                <a:lnTo>
                  <a:pt x="108850" y="11821"/>
                </a:lnTo>
                <a:lnTo>
                  <a:pt x="120261" y="16544"/>
                </a:lnTo>
                <a:lnTo>
                  <a:pt x="131675" y="25226"/>
                </a:lnTo>
                <a:lnTo>
                  <a:pt x="137473" y="36208"/>
                </a:lnTo>
                <a:lnTo>
                  <a:pt x="140315" y="50148"/>
                </a:lnTo>
                <a:lnTo>
                  <a:pt x="146791" y="50148"/>
                </a:lnTo>
                <a:lnTo>
                  <a:pt x="146791" y="10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74441" y="2511786"/>
            <a:ext cx="118110" cy="255904"/>
          </a:xfrm>
          <a:custGeom>
            <a:avLst/>
            <a:gdLst/>
            <a:ahLst/>
            <a:cxnLst/>
            <a:rect l="l" t="t" r="r" b="b"/>
            <a:pathLst>
              <a:path w="118110" h="255905">
                <a:moveTo>
                  <a:pt x="12806" y="155098"/>
                </a:moveTo>
                <a:lnTo>
                  <a:pt x="0" y="162504"/>
                </a:lnTo>
                <a:lnTo>
                  <a:pt x="54362" y="255371"/>
                </a:lnTo>
                <a:lnTo>
                  <a:pt x="63647" y="255371"/>
                </a:lnTo>
                <a:lnTo>
                  <a:pt x="75359" y="235364"/>
                </a:lnTo>
                <a:lnTo>
                  <a:pt x="58938" y="235364"/>
                </a:lnTo>
                <a:lnTo>
                  <a:pt x="43896" y="208672"/>
                </a:lnTo>
                <a:lnTo>
                  <a:pt x="43896" y="184280"/>
                </a:lnTo>
                <a:lnTo>
                  <a:pt x="29504" y="184280"/>
                </a:lnTo>
                <a:lnTo>
                  <a:pt x="12806" y="155098"/>
                </a:lnTo>
                <a:close/>
              </a:path>
              <a:path w="118110" h="255905">
                <a:moveTo>
                  <a:pt x="88508" y="0"/>
                </a:moveTo>
                <a:lnTo>
                  <a:pt x="74117" y="0"/>
                </a:lnTo>
                <a:lnTo>
                  <a:pt x="74117" y="208672"/>
                </a:lnTo>
                <a:lnTo>
                  <a:pt x="58938" y="235364"/>
                </a:lnTo>
                <a:lnTo>
                  <a:pt x="75359" y="235364"/>
                </a:lnTo>
                <a:lnTo>
                  <a:pt x="105264" y="184280"/>
                </a:lnTo>
                <a:lnTo>
                  <a:pt x="88508" y="184280"/>
                </a:lnTo>
                <a:lnTo>
                  <a:pt x="88508" y="0"/>
                </a:lnTo>
                <a:close/>
              </a:path>
              <a:path w="118110" h="255905">
                <a:moveTo>
                  <a:pt x="43896" y="0"/>
                </a:moveTo>
                <a:lnTo>
                  <a:pt x="29504" y="0"/>
                </a:lnTo>
                <a:lnTo>
                  <a:pt x="29504" y="184280"/>
                </a:lnTo>
                <a:lnTo>
                  <a:pt x="43896" y="184280"/>
                </a:lnTo>
                <a:lnTo>
                  <a:pt x="43896" y="0"/>
                </a:lnTo>
                <a:close/>
              </a:path>
              <a:path w="118110" h="255905">
                <a:moveTo>
                  <a:pt x="105454" y="155098"/>
                </a:moveTo>
                <a:lnTo>
                  <a:pt x="88508" y="184280"/>
                </a:lnTo>
                <a:lnTo>
                  <a:pt x="105264" y="184280"/>
                </a:lnTo>
                <a:lnTo>
                  <a:pt x="118012" y="162504"/>
                </a:lnTo>
                <a:lnTo>
                  <a:pt x="105454" y="155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117098" y="2511786"/>
            <a:ext cx="118110" cy="255904"/>
          </a:xfrm>
          <a:custGeom>
            <a:avLst/>
            <a:gdLst/>
            <a:ahLst/>
            <a:cxnLst/>
            <a:rect l="l" t="t" r="r" b="b"/>
            <a:pathLst>
              <a:path w="118110" h="255905">
                <a:moveTo>
                  <a:pt x="12806" y="155098"/>
                </a:moveTo>
                <a:lnTo>
                  <a:pt x="0" y="162504"/>
                </a:lnTo>
                <a:lnTo>
                  <a:pt x="54362" y="255371"/>
                </a:lnTo>
                <a:lnTo>
                  <a:pt x="63649" y="255371"/>
                </a:lnTo>
                <a:lnTo>
                  <a:pt x="75361" y="235364"/>
                </a:lnTo>
                <a:lnTo>
                  <a:pt x="58938" y="235364"/>
                </a:lnTo>
                <a:lnTo>
                  <a:pt x="43895" y="208672"/>
                </a:lnTo>
                <a:lnTo>
                  <a:pt x="43895" y="184280"/>
                </a:lnTo>
                <a:lnTo>
                  <a:pt x="29503" y="184280"/>
                </a:lnTo>
                <a:lnTo>
                  <a:pt x="12806" y="155098"/>
                </a:lnTo>
                <a:close/>
              </a:path>
              <a:path w="118110" h="255905">
                <a:moveTo>
                  <a:pt x="88508" y="0"/>
                </a:moveTo>
                <a:lnTo>
                  <a:pt x="74117" y="0"/>
                </a:lnTo>
                <a:lnTo>
                  <a:pt x="74117" y="208672"/>
                </a:lnTo>
                <a:lnTo>
                  <a:pt x="58938" y="235364"/>
                </a:lnTo>
                <a:lnTo>
                  <a:pt x="75361" y="235364"/>
                </a:lnTo>
                <a:lnTo>
                  <a:pt x="105263" y="184280"/>
                </a:lnTo>
                <a:lnTo>
                  <a:pt x="88508" y="184280"/>
                </a:lnTo>
                <a:lnTo>
                  <a:pt x="88508" y="0"/>
                </a:lnTo>
                <a:close/>
              </a:path>
              <a:path w="118110" h="255905">
                <a:moveTo>
                  <a:pt x="43895" y="0"/>
                </a:moveTo>
                <a:lnTo>
                  <a:pt x="29503" y="0"/>
                </a:lnTo>
                <a:lnTo>
                  <a:pt x="29503" y="184280"/>
                </a:lnTo>
                <a:lnTo>
                  <a:pt x="43895" y="184280"/>
                </a:lnTo>
                <a:lnTo>
                  <a:pt x="43895" y="0"/>
                </a:lnTo>
                <a:close/>
              </a:path>
              <a:path w="118110" h="255905">
                <a:moveTo>
                  <a:pt x="105451" y="155098"/>
                </a:moveTo>
                <a:lnTo>
                  <a:pt x="88508" y="184280"/>
                </a:lnTo>
                <a:lnTo>
                  <a:pt x="105263" y="184280"/>
                </a:lnTo>
                <a:lnTo>
                  <a:pt x="118010" y="162504"/>
                </a:lnTo>
                <a:lnTo>
                  <a:pt x="105451" y="155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717516" y="220880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17516" y="2172014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84" y="0"/>
                </a:lnTo>
              </a:path>
            </a:pathLst>
          </a:custGeom>
          <a:ln w="20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361822" y="549472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3" y="89649"/>
                </a:lnTo>
                <a:lnTo>
                  <a:pt x="3356" y="92377"/>
                </a:lnTo>
                <a:lnTo>
                  <a:pt x="5083" y="93059"/>
                </a:lnTo>
                <a:lnTo>
                  <a:pt x="9926" y="93059"/>
                </a:lnTo>
                <a:lnTo>
                  <a:pt x="12632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4" y="86509"/>
                </a:lnTo>
                <a:lnTo>
                  <a:pt x="13275" y="86301"/>
                </a:lnTo>
                <a:lnTo>
                  <a:pt x="12594" y="85467"/>
                </a:lnTo>
                <a:lnTo>
                  <a:pt x="12425" y="84865"/>
                </a:lnTo>
                <a:lnTo>
                  <a:pt x="12425" y="82504"/>
                </a:lnTo>
                <a:lnTo>
                  <a:pt x="13440" y="79060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71"/>
                </a:moveTo>
                <a:lnTo>
                  <a:pt x="15220" y="86509"/>
                </a:lnTo>
                <a:lnTo>
                  <a:pt x="20447" y="86509"/>
                </a:lnTo>
                <a:lnTo>
                  <a:pt x="23420" y="83165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2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71" y="26691"/>
                </a:lnTo>
                <a:lnTo>
                  <a:pt x="40591" y="21642"/>
                </a:lnTo>
                <a:lnTo>
                  <a:pt x="30798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54849" y="549472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5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2" y="92176"/>
                </a:lnTo>
                <a:lnTo>
                  <a:pt x="19246" y="87856"/>
                </a:lnTo>
                <a:lnTo>
                  <a:pt x="20445" y="86509"/>
                </a:lnTo>
                <a:lnTo>
                  <a:pt x="13684" y="86509"/>
                </a:lnTo>
                <a:lnTo>
                  <a:pt x="13276" y="86301"/>
                </a:lnTo>
                <a:lnTo>
                  <a:pt x="12593" y="85467"/>
                </a:lnTo>
                <a:lnTo>
                  <a:pt x="12425" y="84865"/>
                </a:lnTo>
                <a:lnTo>
                  <a:pt x="12425" y="82504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71"/>
                </a:moveTo>
                <a:lnTo>
                  <a:pt x="15219" y="86509"/>
                </a:lnTo>
                <a:lnTo>
                  <a:pt x="20445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28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67393" y="5647665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2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1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7" y="79060"/>
                </a:lnTo>
                <a:lnTo>
                  <a:pt x="15469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17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11922" y="57039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0" y="89650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6"/>
                </a:lnTo>
                <a:lnTo>
                  <a:pt x="20444" y="86511"/>
                </a:lnTo>
                <a:lnTo>
                  <a:pt x="13682" y="86511"/>
                </a:lnTo>
                <a:lnTo>
                  <a:pt x="13276" y="86302"/>
                </a:lnTo>
                <a:lnTo>
                  <a:pt x="12594" y="85468"/>
                </a:lnTo>
                <a:lnTo>
                  <a:pt x="12424" y="84865"/>
                </a:lnTo>
                <a:lnTo>
                  <a:pt x="12424" y="82505"/>
                </a:lnTo>
                <a:lnTo>
                  <a:pt x="13439" y="79060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9" y="74371"/>
                </a:moveTo>
                <a:lnTo>
                  <a:pt x="15218" y="86511"/>
                </a:lnTo>
                <a:lnTo>
                  <a:pt x="20444" y="86511"/>
                </a:lnTo>
                <a:lnTo>
                  <a:pt x="23420" y="83167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4"/>
                </a:lnTo>
                <a:lnTo>
                  <a:pt x="15960" y="19638"/>
                </a:lnTo>
                <a:lnTo>
                  <a:pt x="11055" y="21969"/>
                </a:lnTo>
                <a:lnTo>
                  <a:pt x="5284" y="23569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566545" y="57039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0"/>
                </a:moveTo>
                <a:lnTo>
                  <a:pt x="16504" y="26690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58"/>
                </a:lnTo>
                <a:lnTo>
                  <a:pt x="15471" y="73738"/>
                </a:lnTo>
                <a:lnTo>
                  <a:pt x="29323" y="26690"/>
                </a:lnTo>
                <a:close/>
              </a:path>
              <a:path w="40639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2"/>
                </a:lnTo>
                <a:lnTo>
                  <a:pt x="25229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60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0"/>
                </a:lnTo>
                <a:lnTo>
                  <a:pt x="39869" y="26690"/>
                </a:lnTo>
                <a:lnTo>
                  <a:pt x="40589" y="21640"/>
                </a:lnTo>
                <a:lnTo>
                  <a:pt x="30794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526753" y="57039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1"/>
                </a:moveTo>
                <a:lnTo>
                  <a:pt x="16504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0" y="89650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6"/>
                </a:lnTo>
                <a:lnTo>
                  <a:pt x="20444" y="86511"/>
                </a:lnTo>
                <a:lnTo>
                  <a:pt x="13682" y="86511"/>
                </a:lnTo>
                <a:lnTo>
                  <a:pt x="13276" y="86302"/>
                </a:lnTo>
                <a:lnTo>
                  <a:pt x="12593" y="85468"/>
                </a:lnTo>
                <a:lnTo>
                  <a:pt x="12423" y="84865"/>
                </a:lnTo>
                <a:lnTo>
                  <a:pt x="12423" y="82505"/>
                </a:lnTo>
                <a:lnTo>
                  <a:pt x="13439" y="79060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39" h="93345">
                <a:moveTo>
                  <a:pt x="25229" y="74371"/>
                </a:moveTo>
                <a:lnTo>
                  <a:pt x="15219" y="86511"/>
                </a:lnTo>
                <a:lnTo>
                  <a:pt x="20444" y="86511"/>
                </a:lnTo>
                <a:lnTo>
                  <a:pt x="23420" y="83167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4"/>
                </a:lnTo>
                <a:lnTo>
                  <a:pt x="15958" y="19638"/>
                </a:lnTo>
                <a:lnTo>
                  <a:pt x="11055" y="21969"/>
                </a:lnTo>
                <a:lnTo>
                  <a:pt x="5283" y="23569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63118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3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1" y="89649"/>
                </a:lnTo>
                <a:lnTo>
                  <a:pt x="3355" y="92377"/>
                </a:lnTo>
                <a:lnTo>
                  <a:pt x="5080" y="93059"/>
                </a:lnTo>
                <a:lnTo>
                  <a:pt x="9923" y="93059"/>
                </a:lnTo>
                <a:lnTo>
                  <a:pt x="12631" y="92175"/>
                </a:lnTo>
                <a:lnTo>
                  <a:pt x="19246" y="87854"/>
                </a:lnTo>
                <a:lnTo>
                  <a:pt x="20444" y="86509"/>
                </a:lnTo>
                <a:lnTo>
                  <a:pt x="13684" y="86509"/>
                </a:lnTo>
                <a:lnTo>
                  <a:pt x="13275" y="86301"/>
                </a:lnTo>
                <a:lnTo>
                  <a:pt x="12593" y="85467"/>
                </a:lnTo>
                <a:lnTo>
                  <a:pt x="12425" y="84863"/>
                </a:lnTo>
                <a:lnTo>
                  <a:pt x="12425" y="82504"/>
                </a:lnTo>
                <a:lnTo>
                  <a:pt x="13440" y="79060"/>
                </a:lnTo>
                <a:lnTo>
                  <a:pt x="15469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32" y="74371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32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0"/>
                </a:lnTo>
                <a:lnTo>
                  <a:pt x="30794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123500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0"/>
                </a:moveTo>
                <a:lnTo>
                  <a:pt x="16503" y="26690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1" y="89649"/>
                </a:lnTo>
                <a:lnTo>
                  <a:pt x="3355" y="92377"/>
                </a:lnTo>
                <a:lnTo>
                  <a:pt x="5083" y="93057"/>
                </a:lnTo>
                <a:lnTo>
                  <a:pt x="9922" y="93057"/>
                </a:lnTo>
                <a:lnTo>
                  <a:pt x="12631" y="92175"/>
                </a:lnTo>
                <a:lnTo>
                  <a:pt x="19246" y="87854"/>
                </a:lnTo>
                <a:lnTo>
                  <a:pt x="20444" y="86509"/>
                </a:lnTo>
                <a:lnTo>
                  <a:pt x="13684" y="86509"/>
                </a:lnTo>
                <a:lnTo>
                  <a:pt x="13275" y="86301"/>
                </a:lnTo>
                <a:lnTo>
                  <a:pt x="12593" y="85467"/>
                </a:lnTo>
                <a:lnTo>
                  <a:pt x="12421" y="84863"/>
                </a:lnTo>
                <a:lnTo>
                  <a:pt x="12421" y="82504"/>
                </a:lnTo>
                <a:lnTo>
                  <a:pt x="13440" y="79058"/>
                </a:lnTo>
                <a:lnTo>
                  <a:pt x="15469" y="73738"/>
                </a:lnTo>
                <a:lnTo>
                  <a:pt x="29321" y="26690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1" y="83165"/>
                </a:lnTo>
                <a:lnTo>
                  <a:pt x="27829" y="76342"/>
                </a:lnTo>
                <a:lnTo>
                  <a:pt x="25231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5" y="7987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0"/>
                </a:lnTo>
                <a:lnTo>
                  <a:pt x="39867" y="26690"/>
                </a:lnTo>
                <a:lnTo>
                  <a:pt x="40587" y="21640"/>
                </a:lnTo>
                <a:lnTo>
                  <a:pt x="30793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619074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6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1" y="89649"/>
                </a:lnTo>
                <a:lnTo>
                  <a:pt x="3354" y="92377"/>
                </a:lnTo>
                <a:lnTo>
                  <a:pt x="5082" y="93059"/>
                </a:lnTo>
                <a:lnTo>
                  <a:pt x="9925" y="93059"/>
                </a:lnTo>
                <a:lnTo>
                  <a:pt x="12630" y="92175"/>
                </a:lnTo>
                <a:lnTo>
                  <a:pt x="19249" y="87854"/>
                </a:lnTo>
                <a:lnTo>
                  <a:pt x="20446" y="86509"/>
                </a:lnTo>
                <a:lnTo>
                  <a:pt x="13684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4" y="84863"/>
                </a:lnTo>
                <a:lnTo>
                  <a:pt x="12424" y="82504"/>
                </a:lnTo>
                <a:lnTo>
                  <a:pt x="13440" y="79060"/>
                </a:lnTo>
                <a:lnTo>
                  <a:pt x="15471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31" y="74371"/>
                </a:moveTo>
                <a:lnTo>
                  <a:pt x="15220" y="86509"/>
                </a:lnTo>
                <a:lnTo>
                  <a:pt x="20446" y="86509"/>
                </a:lnTo>
                <a:lnTo>
                  <a:pt x="23421" y="83165"/>
                </a:lnTo>
                <a:lnTo>
                  <a:pt x="27828" y="76343"/>
                </a:lnTo>
                <a:lnTo>
                  <a:pt x="25231" y="74371"/>
                </a:lnTo>
                <a:close/>
              </a:path>
              <a:path w="40639" h="93345">
                <a:moveTo>
                  <a:pt x="37183" y="0"/>
                </a:moveTo>
                <a:lnTo>
                  <a:pt x="33719" y="0"/>
                </a:lnTo>
                <a:lnTo>
                  <a:pt x="28608" y="7987"/>
                </a:lnTo>
                <a:lnTo>
                  <a:pt x="24033" y="13512"/>
                </a:lnTo>
                <a:lnTo>
                  <a:pt x="15961" y="19636"/>
                </a:lnTo>
                <a:lnTo>
                  <a:pt x="11056" y="21968"/>
                </a:lnTo>
                <a:lnTo>
                  <a:pt x="5284" y="23568"/>
                </a:lnTo>
                <a:lnTo>
                  <a:pt x="4498" y="26691"/>
                </a:lnTo>
                <a:lnTo>
                  <a:pt x="39870" y="26691"/>
                </a:lnTo>
                <a:lnTo>
                  <a:pt x="40589" y="21640"/>
                </a:lnTo>
                <a:lnTo>
                  <a:pt x="30796" y="21640"/>
                </a:lnTo>
                <a:lnTo>
                  <a:pt x="3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308936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0"/>
                </a:moveTo>
                <a:lnTo>
                  <a:pt x="16504" y="26690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7"/>
                </a:lnTo>
                <a:lnTo>
                  <a:pt x="9923" y="93057"/>
                </a:lnTo>
                <a:lnTo>
                  <a:pt x="12630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4" y="84863"/>
                </a:lnTo>
                <a:lnTo>
                  <a:pt x="12424" y="82504"/>
                </a:lnTo>
                <a:lnTo>
                  <a:pt x="13439" y="79058"/>
                </a:lnTo>
                <a:lnTo>
                  <a:pt x="15471" y="73738"/>
                </a:lnTo>
                <a:lnTo>
                  <a:pt x="29321" y="26690"/>
                </a:lnTo>
                <a:close/>
              </a:path>
              <a:path w="40639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2"/>
                </a:lnTo>
                <a:lnTo>
                  <a:pt x="25229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0"/>
                </a:lnTo>
                <a:lnTo>
                  <a:pt x="39869" y="26690"/>
                </a:lnTo>
                <a:lnTo>
                  <a:pt x="40587" y="21640"/>
                </a:lnTo>
                <a:lnTo>
                  <a:pt x="30796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769971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4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5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60"/>
                </a:lnTo>
                <a:lnTo>
                  <a:pt x="15471" y="73738"/>
                </a:lnTo>
                <a:lnTo>
                  <a:pt x="29323" y="26691"/>
                </a:lnTo>
                <a:close/>
              </a:path>
              <a:path w="40639" h="93345">
                <a:moveTo>
                  <a:pt x="25229" y="74371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7"/>
                </a:lnTo>
                <a:lnTo>
                  <a:pt x="24032" y="13512"/>
                </a:lnTo>
                <a:lnTo>
                  <a:pt x="15960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0"/>
                </a:lnTo>
                <a:lnTo>
                  <a:pt x="30796" y="21640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36760" y="5288413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0"/>
                </a:moveTo>
                <a:lnTo>
                  <a:pt x="16506" y="26690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3"/>
                </a:lnTo>
                <a:lnTo>
                  <a:pt x="671" y="89649"/>
                </a:lnTo>
                <a:lnTo>
                  <a:pt x="3355" y="92377"/>
                </a:lnTo>
                <a:lnTo>
                  <a:pt x="5082" y="93057"/>
                </a:lnTo>
                <a:lnTo>
                  <a:pt x="9925" y="93057"/>
                </a:lnTo>
                <a:lnTo>
                  <a:pt x="12630" y="92175"/>
                </a:lnTo>
                <a:lnTo>
                  <a:pt x="19249" y="87854"/>
                </a:lnTo>
                <a:lnTo>
                  <a:pt x="20445" y="86509"/>
                </a:lnTo>
                <a:lnTo>
                  <a:pt x="13684" y="86509"/>
                </a:lnTo>
                <a:lnTo>
                  <a:pt x="13277" y="86301"/>
                </a:lnTo>
                <a:lnTo>
                  <a:pt x="12594" y="85467"/>
                </a:lnTo>
                <a:lnTo>
                  <a:pt x="12424" y="84863"/>
                </a:lnTo>
                <a:lnTo>
                  <a:pt x="12424" y="82504"/>
                </a:lnTo>
                <a:lnTo>
                  <a:pt x="13440" y="79058"/>
                </a:lnTo>
                <a:lnTo>
                  <a:pt x="15471" y="73738"/>
                </a:lnTo>
                <a:lnTo>
                  <a:pt x="29323" y="26690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20" y="86509"/>
                </a:lnTo>
                <a:lnTo>
                  <a:pt x="20445" y="86509"/>
                </a:lnTo>
                <a:lnTo>
                  <a:pt x="23420" y="83165"/>
                </a:lnTo>
                <a:lnTo>
                  <a:pt x="27828" y="76342"/>
                </a:lnTo>
                <a:lnTo>
                  <a:pt x="25231" y="74369"/>
                </a:lnTo>
                <a:close/>
              </a:path>
              <a:path w="40639" h="93345">
                <a:moveTo>
                  <a:pt x="37183" y="0"/>
                </a:moveTo>
                <a:lnTo>
                  <a:pt x="33719" y="0"/>
                </a:lnTo>
                <a:lnTo>
                  <a:pt x="28608" y="7987"/>
                </a:lnTo>
                <a:lnTo>
                  <a:pt x="24033" y="13512"/>
                </a:lnTo>
                <a:lnTo>
                  <a:pt x="15960" y="19636"/>
                </a:lnTo>
                <a:lnTo>
                  <a:pt x="11056" y="21968"/>
                </a:lnTo>
                <a:lnTo>
                  <a:pt x="5285" y="23568"/>
                </a:lnTo>
                <a:lnTo>
                  <a:pt x="4498" y="26690"/>
                </a:lnTo>
                <a:lnTo>
                  <a:pt x="39869" y="26690"/>
                </a:lnTo>
                <a:lnTo>
                  <a:pt x="40589" y="21640"/>
                </a:lnTo>
                <a:lnTo>
                  <a:pt x="30796" y="21640"/>
                </a:lnTo>
                <a:lnTo>
                  <a:pt x="3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470410" y="5494729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1" y="26691"/>
                </a:moveTo>
                <a:lnTo>
                  <a:pt x="16504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6"/>
                </a:lnTo>
                <a:lnTo>
                  <a:pt x="20445" y="86509"/>
                </a:lnTo>
                <a:lnTo>
                  <a:pt x="13682" y="86509"/>
                </a:lnTo>
                <a:lnTo>
                  <a:pt x="13275" y="86301"/>
                </a:lnTo>
                <a:lnTo>
                  <a:pt x="12594" y="85468"/>
                </a:lnTo>
                <a:lnTo>
                  <a:pt x="12423" y="84865"/>
                </a:lnTo>
                <a:lnTo>
                  <a:pt x="12423" y="82505"/>
                </a:lnTo>
                <a:lnTo>
                  <a:pt x="13439" y="79060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40" h="93345">
                <a:moveTo>
                  <a:pt x="25229" y="74371"/>
                </a:moveTo>
                <a:lnTo>
                  <a:pt x="15219" y="86509"/>
                </a:lnTo>
                <a:lnTo>
                  <a:pt x="20445" y="86509"/>
                </a:lnTo>
                <a:lnTo>
                  <a:pt x="23418" y="83167"/>
                </a:lnTo>
                <a:lnTo>
                  <a:pt x="27826" y="76343"/>
                </a:lnTo>
                <a:lnTo>
                  <a:pt x="25229" y="74371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9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139689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3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2" y="92377"/>
                </a:lnTo>
                <a:lnTo>
                  <a:pt x="5080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1" y="86509"/>
                </a:lnTo>
                <a:lnTo>
                  <a:pt x="13276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7" y="79058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28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18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19" y="0"/>
                </a:lnTo>
                <a:lnTo>
                  <a:pt x="28606" y="7988"/>
                </a:lnTo>
                <a:lnTo>
                  <a:pt x="24030" y="13512"/>
                </a:lnTo>
                <a:lnTo>
                  <a:pt x="15958" y="19636"/>
                </a:lnTo>
                <a:lnTo>
                  <a:pt x="11056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641017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6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4" y="86509"/>
                </a:lnTo>
                <a:lnTo>
                  <a:pt x="13277" y="86301"/>
                </a:lnTo>
                <a:lnTo>
                  <a:pt x="12597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73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69"/>
                </a:moveTo>
                <a:lnTo>
                  <a:pt x="15223" y="86509"/>
                </a:lnTo>
                <a:lnTo>
                  <a:pt x="20447" y="86509"/>
                </a:lnTo>
                <a:lnTo>
                  <a:pt x="23421" y="83165"/>
                </a:lnTo>
                <a:lnTo>
                  <a:pt x="27829" y="76343"/>
                </a:lnTo>
                <a:lnTo>
                  <a:pt x="25232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22" y="0"/>
                </a:lnTo>
                <a:lnTo>
                  <a:pt x="28609" y="7988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9" y="21968"/>
                </a:lnTo>
                <a:lnTo>
                  <a:pt x="5285" y="23569"/>
                </a:lnTo>
                <a:lnTo>
                  <a:pt x="4500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207835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3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8" y="89649"/>
                </a:lnTo>
                <a:lnTo>
                  <a:pt x="3351" y="92377"/>
                </a:lnTo>
                <a:lnTo>
                  <a:pt x="5079" y="93059"/>
                </a:lnTo>
                <a:lnTo>
                  <a:pt x="9922" y="93059"/>
                </a:lnTo>
                <a:lnTo>
                  <a:pt x="12627" y="92176"/>
                </a:lnTo>
                <a:lnTo>
                  <a:pt x="19246" y="87854"/>
                </a:lnTo>
                <a:lnTo>
                  <a:pt x="20443" y="86509"/>
                </a:lnTo>
                <a:lnTo>
                  <a:pt x="13680" y="86509"/>
                </a:lnTo>
                <a:lnTo>
                  <a:pt x="13275" y="86301"/>
                </a:lnTo>
                <a:lnTo>
                  <a:pt x="12592" y="85467"/>
                </a:lnTo>
                <a:lnTo>
                  <a:pt x="12421" y="84863"/>
                </a:lnTo>
                <a:lnTo>
                  <a:pt x="12421" y="82504"/>
                </a:lnTo>
                <a:lnTo>
                  <a:pt x="13436" y="79058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28" y="74369"/>
                </a:moveTo>
                <a:lnTo>
                  <a:pt x="15218" y="86509"/>
                </a:lnTo>
                <a:lnTo>
                  <a:pt x="20443" y="86509"/>
                </a:lnTo>
                <a:lnTo>
                  <a:pt x="23417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40" h="93345">
                <a:moveTo>
                  <a:pt x="37180" y="0"/>
                </a:moveTo>
                <a:lnTo>
                  <a:pt x="33717" y="0"/>
                </a:lnTo>
                <a:lnTo>
                  <a:pt x="28605" y="7988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5" y="26691"/>
                </a:lnTo>
                <a:lnTo>
                  <a:pt x="39866" y="26691"/>
                </a:lnTo>
                <a:lnTo>
                  <a:pt x="40586" y="21642"/>
                </a:lnTo>
                <a:lnTo>
                  <a:pt x="30793" y="21642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895938" y="4018046"/>
            <a:ext cx="93980" cy="107950"/>
          </a:xfrm>
          <a:custGeom>
            <a:avLst/>
            <a:gdLst/>
            <a:ahLst/>
            <a:cxnLst/>
            <a:rect l="l" t="t" r="r" b="b"/>
            <a:pathLst>
              <a:path w="93979" h="107950">
                <a:moveTo>
                  <a:pt x="46245" y="104601"/>
                </a:moveTo>
                <a:lnTo>
                  <a:pt x="866" y="104601"/>
                </a:lnTo>
                <a:lnTo>
                  <a:pt x="0" y="107486"/>
                </a:lnTo>
                <a:lnTo>
                  <a:pt x="45300" y="107486"/>
                </a:lnTo>
                <a:lnTo>
                  <a:pt x="46245" y="104601"/>
                </a:lnTo>
                <a:close/>
              </a:path>
              <a:path w="93979" h="107950">
                <a:moveTo>
                  <a:pt x="56879" y="7213"/>
                </a:moveTo>
                <a:lnTo>
                  <a:pt x="43432" y="7213"/>
                </a:lnTo>
                <a:lnTo>
                  <a:pt x="21644" y="82868"/>
                </a:lnTo>
                <a:lnTo>
                  <a:pt x="19441" y="90458"/>
                </a:lnTo>
                <a:lnTo>
                  <a:pt x="7005" y="104601"/>
                </a:lnTo>
                <a:lnTo>
                  <a:pt x="38374" y="104601"/>
                </a:lnTo>
                <a:lnTo>
                  <a:pt x="35408" y="104002"/>
                </a:lnTo>
                <a:lnTo>
                  <a:pt x="32050" y="101613"/>
                </a:lnTo>
                <a:lnTo>
                  <a:pt x="31224" y="100114"/>
                </a:lnTo>
                <a:lnTo>
                  <a:pt x="31212" y="96252"/>
                </a:lnTo>
                <a:lnTo>
                  <a:pt x="32547" y="90970"/>
                </a:lnTo>
                <a:lnTo>
                  <a:pt x="35224" y="82395"/>
                </a:lnTo>
                <a:lnTo>
                  <a:pt x="56879" y="7213"/>
                </a:lnTo>
                <a:close/>
              </a:path>
              <a:path w="93979" h="107950">
                <a:moveTo>
                  <a:pt x="93499" y="0"/>
                </a:moveTo>
                <a:lnTo>
                  <a:pt x="11400" y="0"/>
                </a:lnTo>
                <a:lnTo>
                  <a:pt x="4060" y="28134"/>
                </a:lnTo>
                <a:lnTo>
                  <a:pt x="6935" y="28134"/>
                </a:lnTo>
                <a:lnTo>
                  <a:pt x="8458" y="22889"/>
                </a:lnTo>
                <a:lnTo>
                  <a:pt x="10419" y="18840"/>
                </a:lnTo>
                <a:lnTo>
                  <a:pt x="15217" y="13136"/>
                </a:lnTo>
                <a:lnTo>
                  <a:pt x="18359" y="10961"/>
                </a:lnTo>
                <a:lnTo>
                  <a:pt x="26141" y="7962"/>
                </a:lnTo>
                <a:lnTo>
                  <a:pt x="31271" y="7213"/>
                </a:lnTo>
                <a:lnTo>
                  <a:pt x="91231" y="7213"/>
                </a:lnTo>
                <a:lnTo>
                  <a:pt x="93499" y="0"/>
                </a:lnTo>
                <a:close/>
              </a:path>
              <a:path w="93979" h="107950">
                <a:moveTo>
                  <a:pt x="91231" y="7213"/>
                </a:moveTo>
                <a:lnTo>
                  <a:pt x="73435" y="7213"/>
                </a:lnTo>
                <a:lnTo>
                  <a:pt x="77962" y="7912"/>
                </a:lnTo>
                <a:lnTo>
                  <a:pt x="82048" y="11159"/>
                </a:lnTo>
                <a:lnTo>
                  <a:pt x="83211" y="13909"/>
                </a:lnTo>
                <a:lnTo>
                  <a:pt x="83211" y="20656"/>
                </a:lnTo>
                <a:lnTo>
                  <a:pt x="82732" y="24180"/>
                </a:lnTo>
                <a:lnTo>
                  <a:pt x="81772" y="28134"/>
                </a:lnTo>
                <a:lnTo>
                  <a:pt x="84651" y="28134"/>
                </a:lnTo>
                <a:lnTo>
                  <a:pt x="91231" y="7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09883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1" y="89649"/>
                </a:lnTo>
                <a:lnTo>
                  <a:pt x="3356" y="92377"/>
                </a:lnTo>
                <a:lnTo>
                  <a:pt x="5083" y="93059"/>
                </a:lnTo>
                <a:lnTo>
                  <a:pt x="9926" y="93059"/>
                </a:lnTo>
                <a:lnTo>
                  <a:pt x="12631" y="92176"/>
                </a:lnTo>
                <a:lnTo>
                  <a:pt x="19250" y="87854"/>
                </a:lnTo>
                <a:lnTo>
                  <a:pt x="20446" y="86509"/>
                </a:lnTo>
                <a:lnTo>
                  <a:pt x="13684" y="86509"/>
                </a:lnTo>
                <a:lnTo>
                  <a:pt x="13279" y="86301"/>
                </a:lnTo>
                <a:lnTo>
                  <a:pt x="12597" y="85467"/>
                </a:lnTo>
                <a:lnTo>
                  <a:pt x="12425" y="84863"/>
                </a:lnTo>
                <a:lnTo>
                  <a:pt x="12425" y="82504"/>
                </a:lnTo>
                <a:lnTo>
                  <a:pt x="13440" y="79058"/>
                </a:lnTo>
                <a:lnTo>
                  <a:pt x="15473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69"/>
                </a:moveTo>
                <a:lnTo>
                  <a:pt x="15222" y="86509"/>
                </a:lnTo>
                <a:lnTo>
                  <a:pt x="20446" y="86509"/>
                </a:lnTo>
                <a:lnTo>
                  <a:pt x="23420" y="83165"/>
                </a:lnTo>
                <a:lnTo>
                  <a:pt x="27829" y="76343"/>
                </a:lnTo>
                <a:lnTo>
                  <a:pt x="25232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21" y="0"/>
                </a:lnTo>
                <a:lnTo>
                  <a:pt x="28609" y="7988"/>
                </a:lnTo>
                <a:lnTo>
                  <a:pt x="24033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7" y="23568"/>
                </a:lnTo>
                <a:lnTo>
                  <a:pt x="4499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211213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3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2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4" y="86509"/>
                </a:lnTo>
                <a:lnTo>
                  <a:pt x="13276" y="86301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40" h="93345">
                <a:moveTo>
                  <a:pt x="25232" y="74369"/>
                </a:moveTo>
                <a:lnTo>
                  <a:pt x="15219" y="86509"/>
                </a:lnTo>
                <a:lnTo>
                  <a:pt x="20447" y="86509"/>
                </a:lnTo>
                <a:lnTo>
                  <a:pt x="23420" y="83165"/>
                </a:lnTo>
                <a:lnTo>
                  <a:pt x="27829" y="76343"/>
                </a:lnTo>
                <a:lnTo>
                  <a:pt x="25232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966847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3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5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6" y="87854"/>
                </a:lnTo>
                <a:lnTo>
                  <a:pt x="20444" y="86509"/>
                </a:lnTo>
                <a:lnTo>
                  <a:pt x="13681" y="86509"/>
                </a:lnTo>
                <a:lnTo>
                  <a:pt x="13275" y="86301"/>
                </a:lnTo>
                <a:lnTo>
                  <a:pt x="12593" y="85467"/>
                </a:lnTo>
                <a:lnTo>
                  <a:pt x="12421" y="84863"/>
                </a:lnTo>
                <a:lnTo>
                  <a:pt x="12421" y="82504"/>
                </a:lnTo>
                <a:lnTo>
                  <a:pt x="13440" y="79058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8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535099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3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69" y="89649"/>
                </a:lnTo>
                <a:lnTo>
                  <a:pt x="3356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8" y="87856"/>
                </a:lnTo>
                <a:lnTo>
                  <a:pt x="20445" y="86509"/>
                </a:lnTo>
                <a:lnTo>
                  <a:pt x="13681" y="86509"/>
                </a:lnTo>
                <a:lnTo>
                  <a:pt x="13275" y="86301"/>
                </a:lnTo>
                <a:lnTo>
                  <a:pt x="12593" y="85468"/>
                </a:lnTo>
                <a:lnTo>
                  <a:pt x="12421" y="84865"/>
                </a:lnTo>
                <a:lnTo>
                  <a:pt x="12421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28" y="74369"/>
                </a:moveTo>
                <a:lnTo>
                  <a:pt x="15219" y="86509"/>
                </a:lnTo>
                <a:lnTo>
                  <a:pt x="20445" y="86509"/>
                </a:lnTo>
                <a:lnTo>
                  <a:pt x="23421" y="83165"/>
                </a:lnTo>
                <a:lnTo>
                  <a:pt x="27825" y="76343"/>
                </a:lnTo>
                <a:lnTo>
                  <a:pt x="25228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67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212412" y="4018045"/>
            <a:ext cx="93980" cy="107950"/>
          </a:xfrm>
          <a:custGeom>
            <a:avLst/>
            <a:gdLst/>
            <a:ahLst/>
            <a:cxnLst/>
            <a:rect l="l" t="t" r="r" b="b"/>
            <a:pathLst>
              <a:path w="93979" h="107950">
                <a:moveTo>
                  <a:pt x="46241" y="104602"/>
                </a:moveTo>
                <a:lnTo>
                  <a:pt x="866" y="104602"/>
                </a:lnTo>
                <a:lnTo>
                  <a:pt x="0" y="107487"/>
                </a:lnTo>
                <a:lnTo>
                  <a:pt x="45300" y="107487"/>
                </a:lnTo>
                <a:lnTo>
                  <a:pt x="46241" y="104602"/>
                </a:lnTo>
                <a:close/>
              </a:path>
              <a:path w="93979" h="107950">
                <a:moveTo>
                  <a:pt x="56879" y="7214"/>
                </a:moveTo>
                <a:lnTo>
                  <a:pt x="43432" y="7214"/>
                </a:lnTo>
                <a:lnTo>
                  <a:pt x="21640" y="82870"/>
                </a:lnTo>
                <a:lnTo>
                  <a:pt x="19437" y="90459"/>
                </a:lnTo>
                <a:lnTo>
                  <a:pt x="7001" y="104602"/>
                </a:lnTo>
                <a:lnTo>
                  <a:pt x="38374" y="104602"/>
                </a:lnTo>
                <a:lnTo>
                  <a:pt x="35408" y="104004"/>
                </a:lnTo>
                <a:lnTo>
                  <a:pt x="32050" y="101615"/>
                </a:lnTo>
                <a:lnTo>
                  <a:pt x="31222" y="100115"/>
                </a:lnTo>
                <a:lnTo>
                  <a:pt x="31210" y="96253"/>
                </a:lnTo>
                <a:lnTo>
                  <a:pt x="32547" y="90971"/>
                </a:lnTo>
                <a:lnTo>
                  <a:pt x="35224" y="82396"/>
                </a:lnTo>
                <a:lnTo>
                  <a:pt x="56879" y="7214"/>
                </a:lnTo>
                <a:close/>
              </a:path>
              <a:path w="93979" h="107950">
                <a:moveTo>
                  <a:pt x="93499" y="0"/>
                </a:moveTo>
                <a:lnTo>
                  <a:pt x="11400" y="0"/>
                </a:lnTo>
                <a:lnTo>
                  <a:pt x="4058" y="28135"/>
                </a:lnTo>
                <a:lnTo>
                  <a:pt x="6935" y="28135"/>
                </a:lnTo>
                <a:lnTo>
                  <a:pt x="8458" y="22889"/>
                </a:lnTo>
                <a:lnTo>
                  <a:pt x="10417" y="18841"/>
                </a:lnTo>
                <a:lnTo>
                  <a:pt x="15215" y="13138"/>
                </a:lnTo>
                <a:lnTo>
                  <a:pt x="18359" y="10962"/>
                </a:lnTo>
                <a:lnTo>
                  <a:pt x="26137" y="7964"/>
                </a:lnTo>
                <a:lnTo>
                  <a:pt x="31269" y="7214"/>
                </a:lnTo>
                <a:lnTo>
                  <a:pt x="91230" y="7214"/>
                </a:lnTo>
                <a:lnTo>
                  <a:pt x="93499" y="0"/>
                </a:lnTo>
                <a:close/>
              </a:path>
              <a:path w="93979" h="107950">
                <a:moveTo>
                  <a:pt x="91230" y="7214"/>
                </a:moveTo>
                <a:lnTo>
                  <a:pt x="73433" y="7214"/>
                </a:lnTo>
                <a:lnTo>
                  <a:pt x="77960" y="7913"/>
                </a:lnTo>
                <a:lnTo>
                  <a:pt x="82047" y="11159"/>
                </a:lnTo>
                <a:lnTo>
                  <a:pt x="83211" y="13910"/>
                </a:lnTo>
                <a:lnTo>
                  <a:pt x="83211" y="20657"/>
                </a:lnTo>
                <a:lnTo>
                  <a:pt x="82732" y="24182"/>
                </a:lnTo>
                <a:lnTo>
                  <a:pt x="81771" y="28135"/>
                </a:lnTo>
                <a:lnTo>
                  <a:pt x="84650" y="28135"/>
                </a:lnTo>
                <a:lnTo>
                  <a:pt x="91230" y="72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26356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1"/>
                </a:moveTo>
                <a:lnTo>
                  <a:pt x="16506" y="26691"/>
                </a:lnTo>
                <a:lnTo>
                  <a:pt x="883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2" y="93059"/>
                </a:lnTo>
                <a:lnTo>
                  <a:pt x="12631" y="92176"/>
                </a:lnTo>
                <a:lnTo>
                  <a:pt x="19249" y="87856"/>
                </a:lnTo>
                <a:lnTo>
                  <a:pt x="20446" y="86509"/>
                </a:lnTo>
                <a:lnTo>
                  <a:pt x="13684" y="86509"/>
                </a:lnTo>
                <a:lnTo>
                  <a:pt x="13277" y="86301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18" y="86509"/>
                </a:lnTo>
                <a:lnTo>
                  <a:pt x="20446" y="86509"/>
                </a:lnTo>
                <a:lnTo>
                  <a:pt x="23420" y="83165"/>
                </a:lnTo>
                <a:lnTo>
                  <a:pt x="27828" y="76343"/>
                </a:lnTo>
                <a:lnTo>
                  <a:pt x="25231" y="74369"/>
                </a:lnTo>
                <a:close/>
              </a:path>
              <a:path w="40639" h="93345">
                <a:moveTo>
                  <a:pt x="37180" y="0"/>
                </a:moveTo>
                <a:lnTo>
                  <a:pt x="33717" y="0"/>
                </a:lnTo>
                <a:lnTo>
                  <a:pt x="28609" y="7988"/>
                </a:lnTo>
                <a:lnTo>
                  <a:pt x="24032" y="13512"/>
                </a:lnTo>
                <a:lnTo>
                  <a:pt x="15961" y="19636"/>
                </a:lnTo>
                <a:lnTo>
                  <a:pt x="11054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824874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1" y="26691"/>
                </a:moveTo>
                <a:lnTo>
                  <a:pt x="16504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69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28" y="92176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3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58"/>
                </a:lnTo>
                <a:lnTo>
                  <a:pt x="15471" y="73740"/>
                </a:lnTo>
                <a:lnTo>
                  <a:pt x="29321" y="26691"/>
                </a:lnTo>
                <a:close/>
              </a:path>
              <a:path w="40639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20" y="83165"/>
                </a:lnTo>
                <a:lnTo>
                  <a:pt x="27826" y="76343"/>
                </a:lnTo>
                <a:lnTo>
                  <a:pt x="25229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60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320447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5">
                <a:moveTo>
                  <a:pt x="29323" y="26691"/>
                </a:moveTo>
                <a:lnTo>
                  <a:pt x="16506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49"/>
                </a:lnTo>
                <a:lnTo>
                  <a:pt x="3354" y="92377"/>
                </a:lnTo>
                <a:lnTo>
                  <a:pt x="5082" y="93059"/>
                </a:lnTo>
                <a:lnTo>
                  <a:pt x="9925" y="93059"/>
                </a:lnTo>
                <a:lnTo>
                  <a:pt x="12630" y="92176"/>
                </a:lnTo>
                <a:lnTo>
                  <a:pt x="19249" y="87856"/>
                </a:lnTo>
                <a:lnTo>
                  <a:pt x="20446" y="86509"/>
                </a:lnTo>
                <a:lnTo>
                  <a:pt x="13682" y="86509"/>
                </a:lnTo>
                <a:lnTo>
                  <a:pt x="13276" y="86301"/>
                </a:lnTo>
                <a:lnTo>
                  <a:pt x="12594" y="85468"/>
                </a:lnTo>
                <a:lnTo>
                  <a:pt x="12424" y="84865"/>
                </a:lnTo>
                <a:lnTo>
                  <a:pt x="12424" y="82505"/>
                </a:lnTo>
                <a:lnTo>
                  <a:pt x="13440" y="79060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39" h="93345">
                <a:moveTo>
                  <a:pt x="25231" y="74369"/>
                </a:moveTo>
                <a:lnTo>
                  <a:pt x="15219" y="86509"/>
                </a:lnTo>
                <a:lnTo>
                  <a:pt x="20446" y="86509"/>
                </a:lnTo>
                <a:lnTo>
                  <a:pt x="23420" y="83165"/>
                </a:lnTo>
                <a:lnTo>
                  <a:pt x="27826" y="76343"/>
                </a:lnTo>
                <a:lnTo>
                  <a:pt x="25231" y="74369"/>
                </a:lnTo>
                <a:close/>
              </a:path>
              <a:path w="40639" h="93345">
                <a:moveTo>
                  <a:pt x="37181" y="0"/>
                </a:moveTo>
                <a:lnTo>
                  <a:pt x="33719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0" y="19636"/>
                </a:lnTo>
                <a:lnTo>
                  <a:pt x="11056" y="21968"/>
                </a:lnTo>
                <a:lnTo>
                  <a:pt x="5284" y="23569"/>
                </a:lnTo>
                <a:lnTo>
                  <a:pt x="4498" y="26691"/>
                </a:lnTo>
                <a:lnTo>
                  <a:pt x="39870" y="26691"/>
                </a:lnTo>
                <a:lnTo>
                  <a:pt x="40589" y="21642"/>
                </a:lnTo>
                <a:lnTo>
                  <a:pt x="30796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470410" y="4227250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5">
                <a:moveTo>
                  <a:pt x="29321" y="26691"/>
                </a:moveTo>
                <a:lnTo>
                  <a:pt x="16504" y="26691"/>
                </a:lnTo>
                <a:lnTo>
                  <a:pt x="883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0" y="89649"/>
                </a:lnTo>
                <a:lnTo>
                  <a:pt x="3354" y="92377"/>
                </a:lnTo>
                <a:lnTo>
                  <a:pt x="5081" y="93059"/>
                </a:lnTo>
                <a:lnTo>
                  <a:pt x="9923" y="93059"/>
                </a:lnTo>
                <a:lnTo>
                  <a:pt x="12630" y="92176"/>
                </a:lnTo>
                <a:lnTo>
                  <a:pt x="19248" y="87854"/>
                </a:lnTo>
                <a:lnTo>
                  <a:pt x="20444" y="86509"/>
                </a:lnTo>
                <a:lnTo>
                  <a:pt x="13682" y="86509"/>
                </a:lnTo>
                <a:lnTo>
                  <a:pt x="13275" y="86301"/>
                </a:lnTo>
                <a:lnTo>
                  <a:pt x="12594" y="85467"/>
                </a:lnTo>
                <a:lnTo>
                  <a:pt x="12423" y="84863"/>
                </a:lnTo>
                <a:lnTo>
                  <a:pt x="12423" y="82504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1" y="26691"/>
                </a:lnTo>
                <a:close/>
              </a:path>
              <a:path w="40640" h="93345">
                <a:moveTo>
                  <a:pt x="25229" y="74369"/>
                </a:moveTo>
                <a:lnTo>
                  <a:pt x="15219" y="86509"/>
                </a:lnTo>
                <a:lnTo>
                  <a:pt x="20444" y="86509"/>
                </a:lnTo>
                <a:lnTo>
                  <a:pt x="23418" y="83165"/>
                </a:lnTo>
                <a:lnTo>
                  <a:pt x="27826" y="76343"/>
                </a:lnTo>
                <a:lnTo>
                  <a:pt x="25229" y="74369"/>
                </a:lnTo>
                <a:close/>
              </a:path>
              <a:path w="40640" h="93345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2" y="13512"/>
                </a:lnTo>
                <a:lnTo>
                  <a:pt x="15958" y="19636"/>
                </a:lnTo>
                <a:lnTo>
                  <a:pt x="11055" y="21968"/>
                </a:lnTo>
                <a:lnTo>
                  <a:pt x="5284" y="23568"/>
                </a:lnTo>
                <a:lnTo>
                  <a:pt x="4497" y="26691"/>
                </a:lnTo>
                <a:lnTo>
                  <a:pt x="39869" y="26691"/>
                </a:lnTo>
                <a:lnTo>
                  <a:pt x="40587" y="21642"/>
                </a:lnTo>
                <a:lnTo>
                  <a:pt x="30794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950512" y="310116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1" y="89650"/>
                </a:lnTo>
                <a:lnTo>
                  <a:pt x="3355" y="92377"/>
                </a:lnTo>
                <a:lnTo>
                  <a:pt x="5083" y="93059"/>
                </a:lnTo>
                <a:lnTo>
                  <a:pt x="9922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6" y="86511"/>
                </a:lnTo>
                <a:lnTo>
                  <a:pt x="13684" y="86511"/>
                </a:lnTo>
                <a:lnTo>
                  <a:pt x="13277" y="86302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4">
                <a:moveTo>
                  <a:pt x="25232" y="74371"/>
                </a:moveTo>
                <a:lnTo>
                  <a:pt x="15219" y="86511"/>
                </a:lnTo>
                <a:lnTo>
                  <a:pt x="20446" y="86511"/>
                </a:lnTo>
                <a:lnTo>
                  <a:pt x="23420" y="83167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9" y="7988"/>
                </a:lnTo>
                <a:lnTo>
                  <a:pt x="24032" y="13512"/>
                </a:lnTo>
                <a:lnTo>
                  <a:pt x="15961" y="19638"/>
                </a:lnTo>
                <a:lnTo>
                  <a:pt x="11055" y="21969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95037" y="31574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1"/>
                </a:moveTo>
                <a:lnTo>
                  <a:pt x="16507" y="26691"/>
                </a:lnTo>
                <a:lnTo>
                  <a:pt x="885" y="78552"/>
                </a:lnTo>
                <a:lnTo>
                  <a:pt x="84" y="82504"/>
                </a:lnTo>
                <a:lnTo>
                  <a:pt x="0" y="87904"/>
                </a:lnTo>
                <a:lnTo>
                  <a:pt x="673" y="89649"/>
                </a:lnTo>
                <a:lnTo>
                  <a:pt x="3356" y="92377"/>
                </a:lnTo>
                <a:lnTo>
                  <a:pt x="5085" y="93059"/>
                </a:lnTo>
                <a:lnTo>
                  <a:pt x="9923" y="93059"/>
                </a:lnTo>
                <a:lnTo>
                  <a:pt x="12632" y="92176"/>
                </a:lnTo>
                <a:lnTo>
                  <a:pt x="19250" y="87854"/>
                </a:lnTo>
                <a:lnTo>
                  <a:pt x="20446" y="86509"/>
                </a:lnTo>
                <a:lnTo>
                  <a:pt x="13685" y="86509"/>
                </a:lnTo>
                <a:lnTo>
                  <a:pt x="13279" y="86301"/>
                </a:lnTo>
                <a:lnTo>
                  <a:pt x="12594" y="85467"/>
                </a:lnTo>
                <a:lnTo>
                  <a:pt x="12425" y="84863"/>
                </a:lnTo>
                <a:lnTo>
                  <a:pt x="12425" y="82504"/>
                </a:lnTo>
                <a:lnTo>
                  <a:pt x="13441" y="79058"/>
                </a:lnTo>
                <a:lnTo>
                  <a:pt x="15471" y="73740"/>
                </a:lnTo>
                <a:lnTo>
                  <a:pt x="29323" y="26691"/>
                </a:lnTo>
                <a:close/>
              </a:path>
              <a:path w="40639" h="93344">
                <a:moveTo>
                  <a:pt x="25232" y="74371"/>
                </a:moveTo>
                <a:lnTo>
                  <a:pt x="15219" y="86509"/>
                </a:lnTo>
                <a:lnTo>
                  <a:pt x="20446" y="86509"/>
                </a:lnTo>
                <a:lnTo>
                  <a:pt x="23421" y="83165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2" y="19638"/>
                </a:lnTo>
                <a:lnTo>
                  <a:pt x="11056" y="21968"/>
                </a:lnTo>
                <a:lnTo>
                  <a:pt x="5284" y="23569"/>
                </a:lnTo>
                <a:lnTo>
                  <a:pt x="4497" y="26691"/>
                </a:lnTo>
                <a:lnTo>
                  <a:pt x="39871" y="26691"/>
                </a:lnTo>
                <a:lnTo>
                  <a:pt x="40591" y="21642"/>
                </a:lnTo>
                <a:lnTo>
                  <a:pt x="30798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17980" y="3157431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1"/>
                </a:moveTo>
                <a:lnTo>
                  <a:pt x="16507" y="26691"/>
                </a:lnTo>
                <a:lnTo>
                  <a:pt x="885" y="78553"/>
                </a:lnTo>
                <a:lnTo>
                  <a:pt x="84" y="82505"/>
                </a:lnTo>
                <a:lnTo>
                  <a:pt x="0" y="87904"/>
                </a:lnTo>
                <a:lnTo>
                  <a:pt x="673" y="89649"/>
                </a:lnTo>
                <a:lnTo>
                  <a:pt x="3355" y="92377"/>
                </a:lnTo>
                <a:lnTo>
                  <a:pt x="5083" y="93059"/>
                </a:lnTo>
                <a:lnTo>
                  <a:pt x="9923" y="93059"/>
                </a:lnTo>
                <a:lnTo>
                  <a:pt x="12631" y="92176"/>
                </a:lnTo>
                <a:lnTo>
                  <a:pt x="19250" y="87856"/>
                </a:lnTo>
                <a:lnTo>
                  <a:pt x="20447" y="86509"/>
                </a:lnTo>
                <a:lnTo>
                  <a:pt x="13685" y="86509"/>
                </a:lnTo>
                <a:lnTo>
                  <a:pt x="13277" y="86301"/>
                </a:lnTo>
                <a:lnTo>
                  <a:pt x="12593" y="85468"/>
                </a:lnTo>
                <a:lnTo>
                  <a:pt x="12425" y="84865"/>
                </a:lnTo>
                <a:lnTo>
                  <a:pt x="12425" y="82505"/>
                </a:lnTo>
                <a:lnTo>
                  <a:pt x="13440" y="79060"/>
                </a:lnTo>
                <a:lnTo>
                  <a:pt x="15469" y="73740"/>
                </a:lnTo>
                <a:lnTo>
                  <a:pt x="29323" y="26691"/>
                </a:lnTo>
                <a:close/>
              </a:path>
              <a:path w="40639" h="93344">
                <a:moveTo>
                  <a:pt x="25232" y="74371"/>
                </a:moveTo>
                <a:lnTo>
                  <a:pt x="15219" y="86509"/>
                </a:lnTo>
                <a:lnTo>
                  <a:pt x="20447" y="86509"/>
                </a:lnTo>
                <a:lnTo>
                  <a:pt x="23421" y="83165"/>
                </a:lnTo>
                <a:lnTo>
                  <a:pt x="27829" y="76343"/>
                </a:lnTo>
                <a:lnTo>
                  <a:pt x="25232" y="74371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6" y="7988"/>
                </a:lnTo>
                <a:lnTo>
                  <a:pt x="24033" y="13512"/>
                </a:lnTo>
                <a:lnTo>
                  <a:pt x="15961" y="19638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1"/>
                </a:lnTo>
                <a:lnTo>
                  <a:pt x="39870" y="26691"/>
                </a:lnTo>
                <a:lnTo>
                  <a:pt x="40590" y="21642"/>
                </a:lnTo>
                <a:lnTo>
                  <a:pt x="30797" y="21642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818828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5" y="26692"/>
                </a:moveTo>
                <a:lnTo>
                  <a:pt x="16506" y="26692"/>
                </a:lnTo>
                <a:lnTo>
                  <a:pt x="883" y="78553"/>
                </a:lnTo>
                <a:lnTo>
                  <a:pt x="84" y="82504"/>
                </a:lnTo>
                <a:lnTo>
                  <a:pt x="0" y="87903"/>
                </a:lnTo>
                <a:lnTo>
                  <a:pt x="671" y="89650"/>
                </a:lnTo>
                <a:lnTo>
                  <a:pt x="3355" y="92378"/>
                </a:lnTo>
                <a:lnTo>
                  <a:pt x="5083" y="93060"/>
                </a:lnTo>
                <a:lnTo>
                  <a:pt x="9926" y="93060"/>
                </a:lnTo>
                <a:lnTo>
                  <a:pt x="12631" y="92175"/>
                </a:lnTo>
                <a:lnTo>
                  <a:pt x="19250" y="87856"/>
                </a:lnTo>
                <a:lnTo>
                  <a:pt x="20445" y="86512"/>
                </a:lnTo>
                <a:lnTo>
                  <a:pt x="13684" y="86512"/>
                </a:lnTo>
                <a:lnTo>
                  <a:pt x="13279" y="86301"/>
                </a:lnTo>
                <a:lnTo>
                  <a:pt x="12597" y="85468"/>
                </a:lnTo>
                <a:lnTo>
                  <a:pt x="12425" y="84866"/>
                </a:lnTo>
                <a:lnTo>
                  <a:pt x="12425" y="82504"/>
                </a:lnTo>
                <a:lnTo>
                  <a:pt x="13440" y="79058"/>
                </a:lnTo>
                <a:lnTo>
                  <a:pt x="15472" y="73740"/>
                </a:lnTo>
                <a:lnTo>
                  <a:pt x="29325" y="26692"/>
                </a:lnTo>
                <a:close/>
              </a:path>
              <a:path w="40639" h="93344">
                <a:moveTo>
                  <a:pt x="25231" y="74369"/>
                </a:moveTo>
                <a:lnTo>
                  <a:pt x="15222" y="86512"/>
                </a:lnTo>
                <a:lnTo>
                  <a:pt x="20445" y="86512"/>
                </a:lnTo>
                <a:lnTo>
                  <a:pt x="23420" y="83165"/>
                </a:lnTo>
                <a:lnTo>
                  <a:pt x="27829" y="76344"/>
                </a:lnTo>
                <a:lnTo>
                  <a:pt x="25231" y="74369"/>
                </a:lnTo>
                <a:close/>
              </a:path>
              <a:path w="40639" h="93344">
                <a:moveTo>
                  <a:pt x="37184" y="0"/>
                </a:moveTo>
                <a:lnTo>
                  <a:pt x="33721" y="0"/>
                </a:lnTo>
                <a:lnTo>
                  <a:pt x="28609" y="7989"/>
                </a:lnTo>
                <a:lnTo>
                  <a:pt x="24033" y="13512"/>
                </a:lnTo>
                <a:lnTo>
                  <a:pt x="15961" y="19638"/>
                </a:lnTo>
                <a:lnTo>
                  <a:pt x="11057" y="21968"/>
                </a:lnTo>
                <a:lnTo>
                  <a:pt x="5287" y="23569"/>
                </a:lnTo>
                <a:lnTo>
                  <a:pt x="4499" y="26692"/>
                </a:lnTo>
                <a:lnTo>
                  <a:pt x="39871" y="26692"/>
                </a:lnTo>
                <a:lnTo>
                  <a:pt x="40590" y="21643"/>
                </a:lnTo>
                <a:lnTo>
                  <a:pt x="30797" y="21643"/>
                </a:lnTo>
                <a:lnTo>
                  <a:pt x="37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419751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3" y="26692"/>
                </a:moveTo>
                <a:lnTo>
                  <a:pt x="16504" y="26692"/>
                </a:lnTo>
                <a:lnTo>
                  <a:pt x="883" y="78553"/>
                </a:lnTo>
                <a:lnTo>
                  <a:pt x="84" y="82506"/>
                </a:lnTo>
                <a:lnTo>
                  <a:pt x="0" y="87906"/>
                </a:lnTo>
                <a:lnTo>
                  <a:pt x="670" y="89650"/>
                </a:lnTo>
                <a:lnTo>
                  <a:pt x="3354" y="92378"/>
                </a:lnTo>
                <a:lnTo>
                  <a:pt x="5082" y="93060"/>
                </a:lnTo>
                <a:lnTo>
                  <a:pt x="9923" y="93060"/>
                </a:lnTo>
                <a:lnTo>
                  <a:pt x="12630" y="92175"/>
                </a:lnTo>
                <a:lnTo>
                  <a:pt x="19248" y="87856"/>
                </a:lnTo>
                <a:lnTo>
                  <a:pt x="20443" y="86512"/>
                </a:lnTo>
                <a:lnTo>
                  <a:pt x="13682" y="86512"/>
                </a:lnTo>
                <a:lnTo>
                  <a:pt x="13276" y="86301"/>
                </a:lnTo>
                <a:lnTo>
                  <a:pt x="12594" y="85468"/>
                </a:lnTo>
                <a:lnTo>
                  <a:pt x="12423" y="84866"/>
                </a:lnTo>
                <a:lnTo>
                  <a:pt x="12423" y="82506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3" y="26692"/>
                </a:lnTo>
                <a:close/>
              </a:path>
              <a:path w="40639" h="93344">
                <a:moveTo>
                  <a:pt x="25229" y="74369"/>
                </a:moveTo>
                <a:lnTo>
                  <a:pt x="15219" y="86512"/>
                </a:lnTo>
                <a:lnTo>
                  <a:pt x="20443" y="86512"/>
                </a:lnTo>
                <a:lnTo>
                  <a:pt x="23420" y="83165"/>
                </a:lnTo>
                <a:lnTo>
                  <a:pt x="27826" y="76344"/>
                </a:lnTo>
                <a:lnTo>
                  <a:pt x="25229" y="74369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6" y="7989"/>
                </a:lnTo>
                <a:lnTo>
                  <a:pt x="24032" y="13512"/>
                </a:lnTo>
                <a:lnTo>
                  <a:pt x="15960" y="19638"/>
                </a:lnTo>
                <a:lnTo>
                  <a:pt x="11055" y="21968"/>
                </a:lnTo>
                <a:lnTo>
                  <a:pt x="5284" y="23569"/>
                </a:lnTo>
                <a:lnTo>
                  <a:pt x="4497" y="26692"/>
                </a:lnTo>
                <a:lnTo>
                  <a:pt x="39869" y="26692"/>
                </a:lnTo>
                <a:lnTo>
                  <a:pt x="40589" y="21643"/>
                </a:lnTo>
                <a:lnTo>
                  <a:pt x="30794" y="2164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049887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39" h="93344">
                <a:moveTo>
                  <a:pt x="29321" y="26692"/>
                </a:moveTo>
                <a:lnTo>
                  <a:pt x="16504" y="26692"/>
                </a:lnTo>
                <a:lnTo>
                  <a:pt x="883" y="78553"/>
                </a:lnTo>
                <a:lnTo>
                  <a:pt x="84" y="82504"/>
                </a:lnTo>
                <a:lnTo>
                  <a:pt x="0" y="87903"/>
                </a:lnTo>
                <a:lnTo>
                  <a:pt x="670" y="89650"/>
                </a:lnTo>
                <a:lnTo>
                  <a:pt x="3354" y="92378"/>
                </a:lnTo>
                <a:lnTo>
                  <a:pt x="5081" y="93060"/>
                </a:lnTo>
                <a:lnTo>
                  <a:pt x="9923" y="93060"/>
                </a:lnTo>
                <a:lnTo>
                  <a:pt x="12628" y="92175"/>
                </a:lnTo>
                <a:lnTo>
                  <a:pt x="19248" y="87856"/>
                </a:lnTo>
                <a:lnTo>
                  <a:pt x="20442" y="86512"/>
                </a:lnTo>
                <a:lnTo>
                  <a:pt x="13682" y="86512"/>
                </a:lnTo>
                <a:lnTo>
                  <a:pt x="13275" y="86301"/>
                </a:lnTo>
                <a:lnTo>
                  <a:pt x="12593" y="85468"/>
                </a:lnTo>
                <a:lnTo>
                  <a:pt x="12423" y="84866"/>
                </a:lnTo>
                <a:lnTo>
                  <a:pt x="12423" y="82504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1" y="26692"/>
                </a:lnTo>
                <a:close/>
              </a:path>
              <a:path w="40639" h="93344">
                <a:moveTo>
                  <a:pt x="25229" y="74369"/>
                </a:moveTo>
                <a:lnTo>
                  <a:pt x="15218" y="86512"/>
                </a:lnTo>
                <a:lnTo>
                  <a:pt x="20442" y="86512"/>
                </a:lnTo>
                <a:lnTo>
                  <a:pt x="23418" y="83165"/>
                </a:lnTo>
                <a:lnTo>
                  <a:pt x="27826" y="76344"/>
                </a:lnTo>
                <a:lnTo>
                  <a:pt x="25229" y="74369"/>
                </a:lnTo>
                <a:close/>
              </a:path>
              <a:path w="40639" h="93344">
                <a:moveTo>
                  <a:pt x="37181" y="0"/>
                </a:moveTo>
                <a:lnTo>
                  <a:pt x="33718" y="0"/>
                </a:lnTo>
                <a:lnTo>
                  <a:pt x="28605" y="7989"/>
                </a:lnTo>
                <a:lnTo>
                  <a:pt x="24032" y="13512"/>
                </a:lnTo>
                <a:lnTo>
                  <a:pt x="15958" y="19638"/>
                </a:lnTo>
                <a:lnTo>
                  <a:pt x="11055" y="21968"/>
                </a:lnTo>
                <a:lnTo>
                  <a:pt x="5283" y="23569"/>
                </a:lnTo>
                <a:lnTo>
                  <a:pt x="4497" y="26692"/>
                </a:lnTo>
                <a:lnTo>
                  <a:pt x="39869" y="26692"/>
                </a:lnTo>
                <a:lnTo>
                  <a:pt x="40587" y="21643"/>
                </a:lnTo>
                <a:lnTo>
                  <a:pt x="30794" y="2164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70410" y="2233332"/>
            <a:ext cx="40640" cy="93345"/>
          </a:xfrm>
          <a:custGeom>
            <a:avLst/>
            <a:gdLst/>
            <a:ahLst/>
            <a:cxnLst/>
            <a:rect l="l" t="t" r="r" b="b"/>
            <a:pathLst>
              <a:path w="40640" h="93344">
                <a:moveTo>
                  <a:pt x="29321" y="26692"/>
                </a:moveTo>
                <a:lnTo>
                  <a:pt x="16504" y="26692"/>
                </a:lnTo>
                <a:lnTo>
                  <a:pt x="883" y="78553"/>
                </a:lnTo>
                <a:lnTo>
                  <a:pt x="84" y="82506"/>
                </a:lnTo>
                <a:lnTo>
                  <a:pt x="0" y="87906"/>
                </a:lnTo>
                <a:lnTo>
                  <a:pt x="670" y="89650"/>
                </a:lnTo>
                <a:lnTo>
                  <a:pt x="3354" y="92378"/>
                </a:lnTo>
                <a:lnTo>
                  <a:pt x="5081" y="93060"/>
                </a:lnTo>
                <a:lnTo>
                  <a:pt x="9923" y="93060"/>
                </a:lnTo>
                <a:lnTo>
                  <a:pt x="12630" y="92175"/>
                </a:lnTo>
                <a:lnTo>
                  <a:pt x="19248" y="87856"/>
                </a:lnTo>
                <a:lnTo>
                  <a:pt x="20442" y="86512"/>
                </a:lnTo>
                <a:lnTo>
                  <a:pt x="13682" y="86512"/>
                </a:lnTo>
                <a:lnTo>
                  <a:pt x="13275" y="86301"/>
                </a:lnTo>
                <a:lnTo>
                  <a:pt x="12594" y="85468"/>
                </a:lnTo>
                <a:lnTo>
                  <a:pt x="12423" y="84866"/>
                </a:lnTo>
                <a:lnTo>
                  <a:pt x="12423" y="82506"/>
                </a:lnTo>
                <a:lnTo>
                  <a:pt x="13439" y="79058"/>
                </a:lnTo>
                <a:lnTo>
                  <a:pt x="15469" y="73740"/>
                </a:lnTo>
                <a:lnTo>
                  <a:pt x="29321" y="26692"/>
                </a:lnTo>
                <a:close/>
              </a:path>
              <a:path w="40640" h="93344">
                <a:moveTo>
                  <a:pt x="25229" y="74369"/>
                </a:moveTo>
                <a:lnTo>
                  <a:pt x="15219" y="86512"/>
                </a:lnTo>
                <a:lnTo>
                  <a:pt x="20442" y="86512"/>
                </a:lnTo>
                <a:lnTo>
                  <a:pt x="23418" y="83165"/>
                </a:lnTo>
                <a:lnTo>
                  <a:pt x="27826" y="76344"/>
                </a:lnTo>
                <a:lnTo>
                  <a:pt x="25229" y="74369"/>
                </a:lnTo>
                <a:close/>
              </a:path>
              <a:path w="40640" h="93344">
                <a:moveTo>
                  <a:pt x="37181" y="0"/>
                </a:moveTo>
                <a:lnTo>
                  <a:pt x="33718" y="0"/>
                </a:lnTo>
                <a:lnTo>
                  <a:pt x="28606" y="7989"/>
                </a:lnTo>
                <a:lnTo>
                  <a:pt x="24032" y="13512"/>
                </a:lnTo>
                <a:lnTo>
                  <a:pt x="15958" y="19638"/>
                </a:lnTo>
                <a:lnTo>
                  <a:pt x="11055" y="21968"/>
                </a:lnTo>
                <a:lnTo>
                  <a:pt x="5284" y="23569"/>
                </a:lnTo>
                <a:lnTo>
                  <a:pt x="4497" y="26692"/>
                </a:lnTo>
                <a:lnTo>
                  <a:pt x="39869" y="26692"/>
                </a:lnTo>
                <a:lnTo>
                  <a:pt x="40587" y="21643"/>
                </a:lnTo>
                <a:lnTo>
                  <a:pt x="30794" y="21643"/>
                </a:lnTo>
                <a:lnTo>
                  <a:pt x="37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178353" y="5329069"/>
            <a:ext cx="186055" cy="246379"/>
          </a:xfrm>
          <a:custGeom>
            <a:avLst/>
            <a:gdLst/>
            <a:ahLst/>
            <a:cxnLst/>
            <a:rect l="l" t="t" r="r" b="b"/>
            <a:pathLst>
              <a:path w="186054" h="246379">
                <a:moveTo>
                  <a:pt x="140124" y="235635"/>
                </a:moveTo>
                <a:lnTo>
                  <a:pt x="16662" y="235635"/>
                </a:lnTo>
                <a:lnTo>
                  <a:pt x="25024" y="235853"/>
                </a:lnTo>
                <a:lnTo>
                  <a:pt x="35307" y="237020"/>
                </a:lnTo>
                <a:lnTo>
                  <a:pt x="48843" y="239245"/>
                </a:lnTo>
                <a:lnTo>
                  <a:pt x="65897" y="242582"/>
                </a:lnTo>
                <a:lnTo>
                  <a:pt x="78056" y="244719"/>
                </a:lnTo>
                <a:lnTo>
                  <a:pt x="90180" y="245927"/>
                </a:lnTo>
                <a:lnTo>
                  <a:pt x="103714" y="246151"/>
                </a:lnTo>
                <a:lnTo>
                  <a:pt x="115373" y="244408"/>
                </a:lnTo>
                <a:lnTo>
                  <a:pt x="127668" y="240854"/>
                </a:lnTo>
                <a:lnTo>
                  <a:pt x="140124" y="235635"/>
                </a:lnTo>
                <a:close/>
              </a:path>
              <a:path w="186054" h="246379">
                <a:moveTo>
                  <a:pt x="115759" y="0"/>
                </a:moveTo>
                <a:lnTo>
                  <a:pt x="67240" y="17397"/>
                </a:lnTo>
                <a:lnTo>
                  <a:pt x="33381" y="49516"/>
                </a:lnTo>
                <a:lnTo>
                  <a:pt x="12458" y="86134"/>
                </a:lnTo>
                <a:lnTo>
                  <a:pt x="4523" y="137470"/>
                </a:lnTo>
                <a:lnTo>
                  <a:pt x="7235" y="148821"/>
                </a:lnTo>
                <a:lnTo>
                  <a:pt x="29841" y="182386"/>
                </a:lnTo>
                <a:lnTo>
                  <a:pt x="54576" y="191631"/>
                </a:lnTo>
                <a:lnTo>
                  <a:pt x="0" y="234959"/>
                </a:lnTo>
                <a:lnTo>
                  <a:pt x="3126" y="240684"/>
                </a:lnTo>
                <a:lnTo>
                  <a:pt x="7106" y="238476"/>
                </a:lnTo>
                <a:lnTo>
                  <a:pt x="10093" y="237081"/>
                </a:lnTo>
                <a:lnTo>
                  <a:pt x="14080" y="235925"/>
                </a:lnTo>
                <a:lnTo>
                  <a:pt x="16662" y="235635"/>
                </a:lnTo>
                <a:lnTo>
                  <a:pt x="140124" y="235635"/>
                </a:lnTo>
                <a:lnTo>
                  <a:pt x="141185" y="235190"/>
                </a:lnTo>
                <a:lnTo>
                  <a:pt x="150523" y="228919"/>
                </a:lnTo>
                <a:lnTo>
                  <a:pt x="111805" y="228919"/>
                </a:lnTo>
                <a:lnTo>
                  <a:pt x="99457" y="227633"/>
                </a:lnTo>
                <a:lnTo>
                  <a:pt x="85707" y="225203"/>
                </a:lnTo>
                <a:lnTo>
                  <a:pt x="73063" y="222577"/>
                </a:lnTo>
                <a:lnTo>
                  <a:pt x="64814" y="221015"/>
                </a:lnTo>
                <a:lnTo>
                  <a:pt x="60742" y="220486"/>
                </a:lnTo>
                <a:lnTo>
                  <a:pt x="33011" y="220486"/>
                </a:lnTo>
                <a:lnTo>
                  <a:pt x="67909" y="192352"/>
                </a:lnTo>
                <a:lnTo>
                  <a:pt x="108761" y="182797"/>
                </a:lnTo>
                <a:lnTo>
                  <a:pt x="67261" y="182797"/>
                </a:lnTo>
                <a:lnTo>
                  <a:pt x="56343" y="179959"/>
                </a:lnTo>
                <a:lnTo>
                  <a:pt x="46241" y="172544"/>
                </a:lnTo>
                <a:lnTo>
                  <a:pt x="36174" y="159118"/>
                </a:lnTo>
                <a:lnTo>
                  <a:pt x="32453" y="147057"/>
                </a:lnTo>
                <a:lnTo>
                  <a:pt x="31213" y="133675"/>
                </a:lnTo>
                <a:lnTo>
                  <a:pt x="31748" y="123005"/>
                </a:lnTo>
                <a:lnTo>
                  <a:pt x="45745" y="71762"/>
                </a:lnTo>
                <a:lnTo>
                  <a:pt x="73945" y="28881"/>
                </a:lnTo>
                <a:lnTo>
                  <a:pt x="118696" y="8398"/>
                </a:lnTo>
                <a:lnTo>
                  <a:pt x="156593" y="8398"/>
                </a:lnTo>
                <a:lnTo>
                  <a:pt x="154048" y="6605"/>
                </a:lnTo>
                <a:lnTo>
                  <a:pt x="144186" y="2807"/>
                </a:lnTo>
                <a:lnTo>
                  <a:pt x="131797" y="590"/>
                </a:lnTo>
                <a:lnTo>
                  <a:pt x="115759" y="0"/>
                </a:lnTo>
                <a:close/>
              </a:path>
              <a:path w="186054" h="246379">
                <a:moveTo>
                  <a:pt x="169369" y="208943"/>
                </a:moveTo>
                <a:lnTo>
                  <a:pt x="160674" y="211556"/>
                </a:lnTo>
                <a:lnTo>
                  <a:pt x="151523" y="219305"/>
                </a:lnTo>
                <a:lnTo>
                  <a:pt x="139220" y="226100"/>
                </a:lnTo>
                <a:lnTo>
                  <a:pt x="128094" y="228331"/>
                </a:lnTo>
                <a:lnTo>
                  <a:pt x="111805" y="228919"/>
                </a:lnTo>
                <a:lnTo>
                  <a:pt x="150523" y="228919"/>
                </a:lnTo>
                <a:lnTo>
                  <a:pt x="151428" y="228311"/>
                </a:lnTo>
                <a:lnTo>
                  <a:pt x="160823" y="219562"/>
                </a:lnTo>
                <a:lnTo>
                  <a:pt x="169369" y="208943"/>
                </a:lnTo>
                <a:close/>
              </a:path>
              <a:path w="186054" h="246379">
                <a:moveTo>
                  <a:pt x="52908" y="219765"/>
                </a:moveTo>
                <a:lnTo>
                  <a:pt x="43666" y="219765"/>
                </a:lnTo>
                <a:lnTo>
                  <a:pt x="38439" y="220014"/>
                </a:lnTo>
                <a:lnTo>
                  <a:pt x="33011" y="220486"/>
                </a:lnTo>
                <a:lnTo>
                  <a:pt x="60742" y="220486"/>
                </a:lnTo>
                <a:lnTo>
                  <a:pt x="57100" y="220014"/>
                </a:lnTo>
                <a:lnTo>
                  <a:pt x="52908" y="219765"/>
                </a:lnTo>
                <a:close/>
              </a:path>
              <a:path w="186054" h="246379">
                <a:moveTo>
                  <a:pt x="156593" y="8398"/>
                </a:moveTo>
                <a:lnTo>
                  <a:pt x="118696" y="8398"/>
                </a:lnTo>
                <a:lnTo>
                  <a:pt x="127840" y="9238"/>
                </a:lnTo>
                <a:lnTo>
                  <a:pt x="139772" y="13963"/>
                </a:lnTo>
                <a:lnTo>
                  <a:pt x="148909" y="22944"/>
                </a:lnTo>
                <a:lnTo>
                  <a:pt x="154276" y="32965"/>
                </a:lnTo>
                <a:lnTo>
                  <a:pt x="157472" y="44925"/>
                </a:lnTo>
                <a:lnTo>
                  <a:pt x="158477" y="59844"/>
                </a:lnTo>
                <a:lnTo>
                  <a:pt x="157424" y="71473"/>
                </a:lnTo>
                <a:lnTo>
                  <a:pt x="147065" y="110045"/>
                </a:lnTo>
                <a:lnTo>
                  <a:pt x="122707" y="152482"/>
                </a:lnTo>
                <a:lnTo>
                  <a:pt x="92619" y="178321"/>
                </a:lnTo>
                <a:lnTo>
                  <a:pt x="67261" y="182797"/>
                </a:lnTo>
                <a:lnTo>
                  <a:pt x="108761" y="182797"/>
                </a:lnTo>
                <a:lnTo>
                  <a:pt x="146734" y="156328"/>
                </a:lnTo>
                <a:lnTo>
                  <a:pt x="170604" y="122152"/>
                </a:lnTo>
                <a:lnTo>
                  <a:pt x="183455" y="86079"/>
                </a:lnTo>
                <a:lnTo>
                  <a:pt x="185832" y="61383"/>
                </a:lnTo>
                <a:lnTo>
                  <a:pt x="185747" y="59844"/>
                </a:lnTo>
                <a:lnTo>
                  <a:pt x="184477" y="50402"/>
                </a:lnTo>
                <a:lnTo>
                  <a:pt x="180643" y="38523"/>
                </a:lnTo>
                <a:lnTo>
                  <a:pt x="173565" y="23724"/>
                </a:lnTo>
                <a:lnTo>
                  <a:pt x="165264" y="14504"/>
                </a:lnTo>
                <a:lnTo>
                  <a:pt x="156593" y="8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842836" y="5333136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5" y="0"/>
                </a:lnTo>
                <a:lnTo>
                  <a:pt x="48243" y="5049"/>
                </a:lnTo>
                <a:lnTo>
                  <a:pt x="57599" y="5049"/>
                </a:lnTo>
                <a:lnTo>
                  <a:pt x="62075" y="6000"/>
                </a:lnTo>
                <a:lnTo>
                  <a:pt x="66661" y="9801"/>
                </a:lnTo>
                <a:lnTo>
                  <a:pt x="67809" y="12560"/>
                </a:lnTo>
                <a:lnTo>
                  <a:pt x="67809" y="21337"/>
                </a:lnTo>
                <a:lnTo>
                  <a:pt x="32514" y="147839"/>
                </a:lnTo>
                <a:lnTo>
                  <a:pt x="8769" y="178724"/>
                </a:lnTo>
                <a:lnTo>
                  <a:pt x="1753" y="178904"/>
                </a:lnTo>
                <a:lnTo>
                  <a:pt x="0" y="183954"/>
                </a:lnTo>
                <a:lnTo>
                  <a:pt x="71418" y="183954"/>
                </a:lnTo>
                <a:lnTo>
                  <a:pt x="73577" y="178904"/>
                </a:lnTo>
                <a:lnTo>
                  <a:pt x="63682" y="178333"/>
                </a:lnTo>
                <a:lnTo>
                  <a:pt x="57476" y="177227"/>
                </a:lnTo>
                <a:lnTo>
                  <a:pt x="52437" y="173943"/>
                </a:lnTo>
                <a:lnTo>
                  <a:pt x="51177" y="171566"/>
                </a:lnTo>
                <a:lnTo>
                  <a:pt x="51177" y="165420"/>
                </a:lnTo>
                <a:lnTo>
                  <a:pt x="52668" y="159457"/>
                </a:lnTo>
                <a:lnTo>
                  <a:pt x="55631" y="150623"/>
                </a:lnTo>
                <a:lnTo>
                  <a:pt x="73891" y="86724"/>
                </a:lnTo>
                <a:lnTo>
                  <a:pt x="101148" y="86724"/>
                </a:lnTo>
                <a:lnTo>
                  <a:pt x="99291" y="83839"/>
                </a:lnTo>
                <a:lnTo>
                  <a:pt x="74712" y="83839"/>
                </a:lnTo>
                <a:lnTo>
                  <a:pt x="88135" y="36846"/>
                </a:lnTo>
                <a:lnTo>
                  <a:pt x="111580" y="4959"/>
                </a:lnTo>
                <a:lnTo>
                  <a:pt x="117269" y="4959"/>
                </a:lnTo>
                <a:lnTo>
                  <a:pt x="118595" y="0"/>
                </a:lnTo>
                <a:close/>
              </a:path>
              <a:path w="208914" h="184150">
                <a:moveTo>
                  <a:pt x="101148" y="86724"/>
                </a:moveTo>
                <a:lnTo>
                  <a:pt x="73891" y="86724"/>
                </a:lnTo>
                <a:lnTo>
                  <a:pt x="116144" y="152430"/>
                </a:lnTo>
                <a:lnTo>
                  <a:pt x="118751" y="156841"/>
                </a:lnTo>
                <a:lnTo>
                  <a:pt x="119471" y="158638"/>
                </a:lnTo>
                <a:lnTo>
                  <a:pt x="120371" y="161162"/>
                </a:lnTo>
                <a:lnTo>
                  <a:pt x="120822" y="163774"/>
                </a:lnTo>
                <a:lnTo>
                  <a:pt x="120822" y="169447"/>
                </a:lnTo>
                <a:lnTo>
                  <a:pt x="119537" y="172105"/>
                </a:lnTo>
                <a:lnTo>
                  <a:pt x="114413" y="176786"/>
                </a:lnTo>
                <a:lnTo>
                  <a:pt x="110026" y="178272"/>
                </a:lnTo>
                <a:lnTo>
                  <a:pt x="103819" y="178904"/>
                </a:lnTo>
                <a:lnTo>
                  <a:pt x="102605" y="183954"/>
                </a:lnTo>
                <a:lnTo>
                  <a:pt x="181063" y="183954"/>
                </a:lnTo>
                <a:lnTo>
                  <a:pt x="182547" y="178904"/>
                </a:lnTo>
                <a:lnTo>
                  <a:pt x="173911" y="178904"/>
                </a:lnTo>
                <a:lnTo>
                  <a:pt x="166940" y="177147"/>
                </a:lnTo>
                <a:lnTo>
                  <a:pt x="158425" y="171110"/>
                </a:lnTo>
                <a:lnTo>
                  <a:pt x="150661" y="162516"/>
                </a:lnTo>
                <a:lnTo>
                  <a:pt x="141531" y="149473"/>
                </a:lnTo>
                <a:lnTo>
                  <a:pt x="101148" y="86724"/>
                </a:lnTo>
                <a:close/>
              </a:path>
              <a:path w="208914" h="184150">
                <a:moveTo>
                  <a:pt x="208777" y="0"/>
                </a:moveTo>
                <a:lnTo>
                  <a:pt x="150110" y="0"/>
                </a:lnTo>
                <a:lnTo>
                  <a:pt x="148762" y="5049"/>
                </a:lnTo>
                <a:lnTo>
                  <a:pt x="152177" y="5500"/>
                </a:lnTo>
                <a:lnTo>
                  <a:pt x="154721" y="6494"/>
                </a:lnTo>
                <a:lnTo>
                  <a:pt x="158047" y="9568"/>
                </a:lnTo>
                <a:lnTo>
                  <a:pt x="158861" y="11117"/>
                </a:lnTo>
                <a:lnTo>
                  <a:pt x="158879" y="14676"/>
                </a:lnTo>
                <a:lnTo>
                  <a:pt x="158070" y="16798"/>
                </a:lnTo>
                <a:lnTo>
                  <a:pt x="156453" y="19150"/>
                </a:lnTo>
                <a:lnTo>
                  <a:pt x="153753" y="22945"/>
                </a:lnTo>
                <a:lnTo>
                  <a:pt x="147985" y="28172"/>
                </a:lnTo>
                <a:lnTo>
                  <a:pt x="74712" y="83839"/>
                </a:lnTo>
                <a:lnTo>
                  <a:pt x="99291" y="83839"/>
                </a:lnTo>
                <a:lnTo>
                  <a:pt x="96230" y="79082"/>
                </a:lnTo>
                <a:lnTo>
                  <a:pt x="151705" y="36846"/>
                </a:lnTo>
                <a:lnTo>
                  <a:pt x="163013" y="28096"/>
                </a:lnTo>
                <a:lnTo>
                  <a:pt x="195803" y="7570"/>
                </a:lnTo>
                <a:lnTo>
                  <a:pt x="207563" y="5049"/>
                </a:lnTo>
                <a:lnTo>
                  <a:pt x="208777" y="0"/>
                </a:lnTo>
                <a:close/>
              </a:path>
              <a:path w="208914" h="184150">
                <a:moveTo>
                  <a:pt x="117269" y="4959"/>
                </a:moveTo>
                <a:lnTo>
                  <a:pt x="111580" y="4959"/>
                </a:lnTo>
                <a:lnTo>
                  <a:pt x="117245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638834" y="5538012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97" y="80"/>
                </a:moveTo>
                <a:lnTo>
                  <a:pt x="65894" y="13679"/>
                </a:lnTo>
                <a:lnTo>
                  <a:pt x="34651" y="36671"/>
                </a:lnTo>
                <a:lnTo>
                  <a:pt x="10261" y="72522"/>
                </a:lnTo>
                <a:lnTo>
                  <a:pt x="0" y="122417"/>
                </a:lnTo>
                <a:lnTo>
                  <a:pt x="1327" y="134455"/>
                </a:lnTo>
                <a:lnTo>
                  <a:pt x="26687" y="177273"/>
                </a:lnTo>
                <a:lnTo>
                  <a:pt x="62685" y="191765"/>
                </a:lnTo>
                <a:lnTo>
                  <a:pt x="76821" y="192593"/>
                </a:lnTo>
                <a:lnTo>
                  <a:pt x="88553" y="191647"/>
                </a:lnTo>
                <a:lnTo>
                  <a:pt x="100143" y="188952"/>
                </a:lnTo>
                <a:lnTo>
                  <a:pt x="112183" y="184100"/>
                </a:lnTo>
                <a:lnTo>
                  <a:pt x="117595" y="181031"/>
                </a:lnTo>
                <a:lnTo>
                  <a:pt x="81274" y="181031"/>
                </a:lnTo>
                <a:lnTo>
                  <a:pt x="69938" y="179565"/>
                </a:lnTo>
                <a:lnTo>
                  <a:pt x="36273" y="156550"/>
                </a:lnTo>
                <a:lnTo>
                  <a:pt x="27397" y="117252"/>
                </a:lnTo>
                <a:lnTo>
                  <a:pt x="28450" y="105291"/>
                </a:lnTo>
                <a:lnTo>
                  <a:pt x="39340" y="67445"/>
                </a:lnTo>
                <a:lnTo>
                  <a:pt x="68840" y="27165"/>
                </a:lnTo>
                <a:lnTo>
                  <a:pt x="103597" y="9744"/>
                </a:lnTo>
                <a:lnTo>
                  <a:pt x="116958" y="8656"/>
                </a:lnTo>
                <a:lnTo>
                  <a:pt x="151889" y="8656"/>
                </a:lnTo>
                <a:lnTo>
                  <a:pt x="151097" y="8445"/>
                </a:lnTo>
                <a:lnTo>
                  <a:pt x="137663" y="3569"/>
                </a:lnTo>
                <a:lnTo>
                  <a:pt x="125609" y="912"/>
                </a:lnTo>
                <a:lnTo>
                  <a:pt x="112397" y="80"/>
                </a:lnTo>
                <a:close/>
              </a:path>
              <a:path w="175895" h="193039">
                <a:moveTo>
                  <a:pt x="151071" y="147162"/>
                </a:moveTo>
                <a:lnTo>
                  <a:pt x="139416" y="153795"/>
                </a:lnTo>
                <a:lnTo>
                  <a:pt x="131393" y="161814"/>
                </a:lnTo>
                <a:lnTo>
                  <a:pt x="121143" y="169430"/>
                </a:lnTo>
                <a:lnTo>
                  <a:pt x="107567" y="177140"/>
                </a:lnTo>
                <a:lnTo>
                  <a:pt x="95454" y="180075"/>
                </a:lnTo>
                <a:lnTo>
                  <a:pt x="81274" y="181031"/>
                </a:lnTo>
                <a:lnTo>
                  <a:pt x="117595" y="181031"/>
                </a:lnTo>
                <a:lnTo>
                  <a:pt x="125264" y="176682"/>
                </a:lnTo>
                <a:lnTo>
                  <a:pt x="134326" y="168601"/>
                </a:lnTo>
                <a:lnTo>
                  <a:pt x="142929" y="158761"/>
                </a:lnTo>
                <a:lnTo>
                  <a:pt x="151071" y="147162"/>
                </a:lnTo>
                <a:close/>
              </a:path>
              <a:path w="175895" h="193039">
                <a:moveTo>
                  <a:pt x="151889" y="8656"/>
                </a:moveTo>
                <a:lnTo>
                  <a:pt x="123014" y="8656"/>
                </a:lnTo>
                <a:lnTo>
                  <a:pt x="128530" y="9538"/>
                </a:lnTo>
                <a:lnTo>
                  <a:pt x="138477" y="13070"/>
                </a:lnTo>
                <a:lnTo>
                  <a:pt x="156827" y="59152"/>
                </a:lnTo>
                <a:lnTo>
                  <a:pt x="161864" y="59152"/>
                </a:lnTo>
                <a:lnTo>
                  <a:pt x="173369" y="9377"/>
                </a:lnTo>
                <a:lnTo>
                  <a:pt x="154601" y="9377"/>
                </a:lnTo>
                <a:lnTo>
                  <a:pt x="151889" y="8656"/>
                </a:lnTo>
                <a:close/>
              </a:path>
              <a:path w="175895" h="193039">
                <a:moveTo>
                  <a:pt x="175537" y="0"/>
                </a:moveTo>
                <a:lnTo>
                  <a:pt x="170498" y="0"/>
                </a:lnTo>
                <a:lnTo>
                  <a:pt x="166729" y="4387"/>
                </a:lnTo>
                <a:lnTo>
                  <a:pt x="164034" y="7048"/>
                </a:lnTo>
                <a:lnTo>
                  <a:pt x="160796" y="8911"/>
                </a:lnTo>
                <a:lnTo>
                  <a:pt x="158911" y="9377"/>
                </a:lnTo>
                <a:lnTo>
                  <a:pt x="173369" y="9377"/>
                </a:lnTo>
                <a:lnTo>
                  <a:pt x="17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54528" y="5542339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5" y="0"/>
                </a:lnTo>
                <a:lnTo>
                  <a:pt x="48246" y="5049"/>
                </a:lnTo>
                <a:lnTo>
                  <a:pt x="57600" y="5049"/>
                </a:lnTo>
                <a:lnTo>
                  <a:pt x="62075" y="5999"/>
                </a:lnTo>
                <a:lnTo>
                  <a:pt x="66662" y="9801"/>
                </a:lnTo>
                <a:lnTo>
                  <a:pt x="67809" y="12560"/>
                </a:lnTo>
                <a:lnTo>
                  <a:pt x="67809" y="21336"/>
                </a:lnTo>
                <a:lnTo>
                  <a:pt x="32515" y="147838"/>
                </a:lnTo>
                <a:lnTo>
                  <a:pt x="8769" y="178723"/>
                </a:lnTo>
                <a:lnTo>
                  <a:pt x="1753" y="178903"/>
                </a:lnTo>
                <a:lnTo>
                  <a:pt x="0" y="183953"/>
                </a:lnTo>
                <a:lnTo>
                  <a:pt x="71418" y="183953"/>
                </a:lnTo>
                <a:lnTo>
                  <a:pt x="73577" y="178903"/>
                </a:lnTo>
                <a:lnTo>
                  <a:pt x="63682" y="178332"/>
                </a:lnTo>
                <a:lnTo>
                  <a:pt x="57476" y="177225"/>
                </a:lnTo>
                <a:lnTo>
                  <a:pt x="52439" y="173943"/>
                </a:lnTo>
                <a:lnTo>
                  <a:pt x="51179" y="171565"/>
                </a:lnTo>
                <a:lnTo>
                  <a:pt x="51179" y="165418"/>
                </a:lnTo>
                <a:lnTo>
                  <a:pt x="52670" y="159456"/>
                </a:lnTo>
                <a:lnTo>
                  <a:pt x="55632" y="150623"/>
                </a:lnTo>
                <a:lnTo>
                  <a:pt x="73892" y="86723"/>
                </a:lnTo>
                <a:lnTo>
                  <a:pt x="101150" y="86723"/>
                </a:lnTo>
                <a:lnTo>
                  <a:pt x="99293" y="83837"/>
                </a:lnTo>
                <a:lnTo>
                  <a:pt x="74712" y="83837"/>
                </a:lnTo>
                <a:lnTo>
                  <a:pt x="88136" y="36846"/>
                </a:lnTo>
                <a:lnTo>
                  <a:pt x="111579" y="4959"/>
                </a:lnTo>
                <a:lnTo>
                  <a:pt x="117270" y="4959"/>
                </a:lnTo>
                <a:lnTo>
                  <a:pt x="118595" y="0"/>
                </a:lnTo>
                <a:close/>
              </a:path>
              <a:path w="208914" h="184150">
                <a:moveTo>
                  <a:pt x="101150" y="86723"/>
                </a:moveTo>
                <a:lnTo>
                  <a:pt x="73892" y="86723"/>
                </a:lnTo>
                <a:lnTo>
                  <a:pt x="116145" y="152430"/>
                </a:lnTo>
                <a:lnTo>
                  <a:pt x="118752" y="156841"/>
                </a:lnTo>
                <a:lnTo>
                  <a:pt x="119472" y="158636"/>
                </a:lnTo>
                <a:lnTo>
                  <a:pt x="120371" y="161161"/>
                </a:lnTo>
                <a:lnTo>
                  <a:pt x="120821" y="163772"/>
                </a:lnTo>
                <a:lnTo>
                  <a:pt x="120821" y="169447"/>
                </a:lnTo>
                <a:lnTo>
                  <a:pt x="119540" y="172105"/>
                </a:lnTo>
                <a:lnTo>
                  <a:pt x="114413" y="176786"/>
                </a:lnTo>
                <a:lnTo>
                  <a:pt x="110027" y="178272"/>
                </a:lnTo>
                <a:lnTo>
                  <a:pt x="103822" y="178903"/>
                </a:lnTo>
                <a:lnTo>
                  <a:pt x="102607" y="183953"/>
                </a:lnTo>
                <a:lnTo>
                  <a:pt x="181063" y="183953"/>
                </a:lnTo>
                <a:lnTo>
                  <a:pt x="182548" y="178903"/>
                </a:lnTo>
                <a:lnTo>
                  <a:pt x="173913" y="178903"/>
                </a:lnTo>
                <a:lnTo>
                  <a:pt x="166942" y="177147"/>
                </a:lnTo>
                <a:lnTo>
                  <a:pt x="158426" y="171110"/>
                </a:lnTo>
                <a:lnTo>
                  <a:pt x="150662" y="162515"/>
                </a:lnTo>
                <a:lnTo>
                  <a:pt x="141532" y="149472"/>
                </a:lnTo>
                <a:lnTo>
                  <a:pt x="101150" y="86723"/>
                </a:lnTo>
                <a:close/>
              </a:path>
              <a:path w="208914" h="184150">
                <a:moveTo>
                  <a:pt x="208779" y="0"/>
                </a:moveTo>
                <a:lnTo>
                  <a:pt x="150111" y="0"/>
                </a:lnTo>
                <a:lnTo>
                  <a:pt x="148762" y="5049"/>
                </a:lnTo>
                <a:lnTo>
                  <a:pt x="152180" y="5500"/>
                </a:lnTo>
                <a:lnTo>
                  <a:pt x="154721" y="6493"/>
                </a:lnTo>
                <a:lnTo>
                  <a:pt x="158048" y="9566"/>
                </a:lnTo>
                <a:lnTo>
                  <a:pt x="158863" y="11117"/>
                </a:lnTo>
                <a:lnTo>
                  <a:pt x="158880" y="14674"/>
                </a:lnTo>
                <a:lnTo>
                  <a:pt x="158071" y="16798"/>
                </a:lnTo>
                <a:lnTo>
                  <a:pt x="156452" y="19150"/>
                </a:lnTo>
                <a:lnTo>
                  <a:pt x="153755" y="22945"/>
                </a:lnTo>
                <a:lnTo>
                  <a:pt x="147987" y="28171"/>
                </a:lnTo>
                <a:lnTo>
                  <a:pt x="74712" y="83837"/>
                </a:lnTo>
                <a:lnTo>
                  <a:pt x="99293" y="83837"/>
                </a:lnTo>
                <a:lnTo>
                  <a:pt x="96232" y="79081"/>
                </a:lnTo>
                <a:lnTo>
                  <a:pt x="151707" y="36846"/>
                </a:lnTo>
                <a:lnTo>
                  <a:pt x="163013" y="28096"/>
                </a:lnTo>
                <a:lnTo>
                  <a:pt x="195804" y="7570"/>
                </a:lnTo>
                <a:lnTo>
                  <a:pt x="207564" y="5049"/>
                </a:lnTo>
                <a:lnTo>
                  <a:pt x="208779" y="0"/>
                </a:lnTo>
                <a:close/>
              </a:path>
              <a:path w="208914" h="184150">
                <a:moveTo>
                  <a:pt x="117270" y="4959"/>
                </a:moveTo>
                <a:lnTo>
                  <a:pt x="111579" y="4959"/>
                </a:lnTo>
                <a:lnTo>
                  <a:pt x="117246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977322" y="5542339"/>
            <a:ext cx="121285" cy="184150"/>
          </a:xfrm>
          <a:custGeom>
            <a:avLst/>
            <a:gdLst/>
            <a:ahLst/>
            <a:cxnLst/>
            <a:rect l="l" t="t" r="r" b="b"/>
            <a:pathLst>
              <a:path w="121285" h="184150">
                <a:moveTo>
                  <a:pt x="121259" y="0"/>
                </a:moveTo>
                <a:lnTo>
                  <a:pt x="51033" y="0"/>
                </a:lnTo>
                <a:lnTo>
                  <a:pt x="49414" y="5049"/>
                </a:lnTo>
                <a:lnTo>
                  <a:pt x="56339" y="5049"/>
                </a:lnTo>
                <a:lnTo>
                  <a:pt x="60994" y="5480"/>
                </a:lnTo>
                <a:lnTo>
                  <a:pt x="65761" y="7199"/>
                </a:lnTo>
                <a:lnTo>
                  <a:pt x="67538" y="8444"/>
                </a:lnTo>
                <a:lnTo>
                  <a:pt x="69877" y="11697"/>
                </a:lnTo>
                <a:lnTo>
                  <a:pt x="70462" y="13686"/>
                </a:lnTo>
                <a:lnTo>
                  <a:pt x="70462" y="20750"/>
                </a:lnTo>
                <a:lnTo>
                  <a:pt x="69112" y="27720"/>
                </a:lnTo>
                <a:lnTo>
                  <a:pt x="66414" y="36948"/>
                </a:lnTo>
                <a:lnTo>
                  <a:pt x="34809" y="147974"/>
                </a:lnTo>
                <a:lnTo>
                  <a:pt x="16864" y="177010"/>
                </a:lnTo>
                <a:lnTo>
                  <a:pt x="14436" y="178092"/>
                </a:lnTo>
                <a:lnTo>
                  <a:pt x="9443" y="178723"/>
                </a:lnTo>
                <a:lnTo>
                  <a:pt x="1888" y="178903"/>
                </a:lnTo>
                <a:lnTo>
                  <a:pt x="0" y="183953"/>
                </a:lnTo>
                <a:lnTo>
                  <a:pt x="74667" y="183953"/>
                </a:lnTo>
                <a:lnTo>
                  <a:pt x="76150" y="178903"/>
                </a:lnTo>
                <a:lnTo>
                  <a:pt x="68325" y="178415"/>
                </a:lnTo>
                <a:lnTo>
                  <a:pt x="63176" y="177780"/>
                </a:lnTo>
                <a:lnTo>
                  <a:pt x="58229" y="176217"/>
                </a:lnTo>
                <a:lnTo>
                  <a:pt x="56429" y="175111"/>
                </a:lnTo>
                <a:lnTo>
                  <a:pt x="54182" y="172247"/>
                </a:lnTo>
                <a:lnTo>
                  <a:pt x="53619" y="170506"/>
                </a:lnTo>
                <a:lnTo>
                  <a:pt x="53619" y="165915"/>
                </a:lnTo>
                <a:lnTo>
                  <a:pt x="55058" y="160012"/>
                </a:lnTo>
                <a:lnTo>
                  <a:pt x="57937" y="150747"/>
                </a:lnTo>
                <a:lnTo>
                  <a:pt x="89697" y="39533"/>
                </a:lnTo>
                <a:lnTo>
                  <a:pt x="106958" y="7134"/>
                </a:lnTo>
                <a:lnTo>
                  <a:pt x="109747" y="5654"/>
                </a:lnTo>
                <a:lnTo>
                  <a:pt x="114019" y="4959"/>
                </a:lnTo>
                <a:lnTo>
                  <a:pt x="119801" y="4959"/>
                </a:lnTo>
                <a:lnTo>
                  <a:pt x="121259" y="0"/>
                </a:lnTo>
                <a:close/>
              </a:path>
              <a:path w="121285" h="184150">
                <a:moveTo>
                  <a:pt x="119801" y="4959"/>
                </a:moveTo>
                <a:lnTo>
                  <a:pt x="114019" y="4959"/>
                </a:lnTo>
                <a:lnTo>
                  <a:pt x="119774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950414" y="5122490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98" y="80"/>
                </a:moveTo>
                <a:lnTo>
                  <a:pt x="65894" y="13680"/>
                </a:lnTo>
                <a:lnTo>
                  <a:pt x="34652" y="36672"/>
                </a:lnTo>
                <a:lnTo>
                  <a:pt x="10262" y="72522"/>
                </a:lnTo>
                <a:lnTo>
                  <a:pt x="0" y="122417"/>
                </a:lnTo>
                <a:lnTo>
                  <a:pt x="1327" y="134456"/>
                </a:lnTo>
                <a:lnTo>
                  <a:pt x="26687" y="177274"/>
                </a:lnTo>
                <a:lnTo>
                  <a:pt x="62685" y="191766"/>
                </a:lnTo>
                <a:lnTo>
                  <a:pt x="76820" y="192594"/>
                </a:lnTo>
                <a:lnTo>
                  <a:pt x="88552" y="191648"/>
                </a:lnTo>
                <a:lnTo>
                  <a:pt x="100143" y="188954"/>
                </a:lnTo>
                <a:lnTo>
                  <a:pt x="112183" y="184102"/>
                </a:lnTo>
                <a:lnTo>
                  <a:pt x="117596" y="181032"/>
                </a:lnTo>
                <a:lnTo>
                  <a:pt x="81274" y="181032"/>
                </a:lnTo>
                <a:lnTo>
                  <a:pt x="69938" y="179567"/>
                </a:lnTo>
                <a:lnTo>
                  <a:pt x="36273" y="156551"/>
                </a:lnTo>
                <a:lnTo>
                  <a:pt x="27397" y="117253"/>
                </a:lnTo>
                <a:lnTo>
                  <a:pt x="28450" y="105292"/>
                </a:lnTo>
                <a:lnTo>
                  <a:pt x="39340" y="67446"/>
                </a:lnTo>
                <a:lnTo>
                  <a:pt x="68840" y="27166"/>
                </a:lnTo>
                <a:lnTo>
                  <a:pt x="103597" y="9745"/>
                </a:lnTo>
                <a:lnTo>
                  <a:pt x="116958" y="8657"/>
                </a:lnTo>
                <a:lnTo>
                  <a:pt x="151891" y="8657"/>
                </a:lnTo>
                <a:lnTo>
                  <a:pt x="151098" y="8446"/>
                </a:lnTo>
                <a:lnTo>
                  <a:pt x="137662" y="3570"/>
                </a:lnTo>
                <a:lnTo>
                  <a:pt x="125608" y="912"/>
                </a:lnTo>
                <a:lnTo>
                  <a:pt x="112398" y="80"/>
                </a:lnTo>
                <a:close/>
              </a:path>
              <a:path w="175895" h="193039">
                <a:moveTo>
                  <a:pt x="151069" y="147163"/>
                </a:moveTo>
                <a:lnTo>
                  <a:pt x="139416" y="153796"/>
                </a:lnTo>
                <a:lnTo>
                  <a:pt x="131394" y="161815"/>
                </a:lnTo>
                <a:lnTo>
                  <a:pt x="121144" y="169432"/>
                </a:lnTo>
                <a:lnTo>
                  <a:pt x="107567" y="177142"/>
                </a:lnTo>
                <a:lnTo>
                  <a:pt x="95453" y="180077"/>
                </a:lnTo>
                <a:lnTo>
                  <a:pt x="81274" y="181032"/>
                </a:lnTo>
                <a:lnTo>
                  <a:pt x="117596" y="181032"/>
                </a:lnTo>
                <a:lnTo>
                  <a:pt x="125263" y="176684"/>
                </a:lnTo>
                <a:lnTo>
                  <a:pt x="134325" y="168603"/>
                </a:lnTo>
                <a:lnTo>
                  <a:pt x="142927" y="158763"/>
                </a:lnTo>
                <a:lnTo>
                  <a:pt x="151069" y="147163"/>
                </a:lnTo>
                <a:close/>
              </a:path>
              <a:path w="175895" h="193039">
                <a:moveTo>
                  <a:pt x="151891" y="8657"/>
                </a:moveTo>
                <a:lnTo>
                  <a:pt x="123014" y="8657"/>
                </a:lnTo>
                <a:lnTo>
                  <a:pt x="128530" y="9540"/>
                </a:lnTo>
                <a:lnTo>
                  <a:pt x="138475" y="13072"/>
                </a:lnTo>
                <a:lnTo>
                  <a:pt x="156828" y="59154"/>
                </a:lnTo>
                <a:lnTo>
                  <a:pt x="161865" y="59154"/>
                </a:lnTo>
                <a:lnTo>
                  <a:pt x="173369" y="9378"/>
                </a:lnTo>
                <a:lnTo>
                  <a:pt x="154603" y="9378"/>
                </a:lnTo>
                <a:lnTo>
                  <a:pt x="151891" y="8657"/>
                </a:lnTo>
                <a:close/>
              </a:path>
              <a:path w="175895" h="193039">
                <a:moveTo>
                  <a:pt x="175537" y="0"/>
                </a:moveTo>
                <a:lnTo>
                  <a:pt x="170501" y="0"/>
                </a:lnTo>
                <a:lnTo>
                  <a:pt x="166729" y="4389"/>
                </a:lnTo>
                <a:lnTo>
                  <a:pt x="164034" y="7049"/>
                </a:lnTo>
                <a:lnTo>
                  <a:pt x="160796" y="8912"/>
                </a:lnTo>
                <a:lnTo>
                  <a:pt x="158912" y="9378"/>
                </a:lnTo>
                <a:lnTo>
                  <a:pt x="173369" y="9378"/>
                </a:lnTo>
                <a:lnTo>
                  <a:pt x="17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491282" y="519102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10" y="18034"/>
                </a:moveTo>
                <a:lnTo>
                  <a:pt x="93545" y="18034"/>
                </a:lnTo>
                <a:lnTo>
                  <a:pt x="0" y="114700"/>
                </a:lnTo>
                <a:lnTo>
                  <a:pt x="0" y="119749"/>
                </a:lnTo>
                <a:lnTo>
                  <a:pt x="88226" y="119749"/>
                </a:lnTo>
                <a:lnTo>
                  <a:pt x="94235" y="100272"/>
                </a:lnTo>
                <a:lnTo>
                  <a:pt x="23026" y="100272"/>
                </a:lnTo>
                <a:lnTo>
                  <a:pt x="102610" y="18034"/>
                </a:lnTo>
                <a:close/>
              </a:path>
              <a:path w="116839" h="120014">
                <a:moveTo>
                  <a:pt x="100021" y="81516"/>
                </a:moveTo>
                <a:lnTo>
                  <a:pt x="94984" y="81516"/>
                </a:lnTo>
                <a:lnTo>
                  <a:pt x="92391" y="87768"/>
                </a:lnTo>
                <a:lnTo>
                  <a:pt x="90042" y="92088"/>
                </a:lnTo>
                <a:lnTo>
                  <a:pt x="85838" y="96869"/>
                </a:lnTo>
                <a:lnTo>
                  <a:pt x="83535" y="98431"/>
                </a:lnTo>
                <a:lnTo>
                  <a:pt x="78527" y="99904"/>
                </a:lnTo>
                <a:lnTo>
                  <a:pt x="72624" y="100272"/>
                </a:lnTo>
                <a:lnTo>
                  <a:pt x="94235" y="100272"/>
                </a:lnTo>
                <a:lnTo>
                  <a:pt x="100021" y="81516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6" y="0"/>
                </a:lnTo>
                <a:lnTo>
                  <a:pt x="20148" y="33905"/>
                </a:lnTo>
                <a:lnTo>
                  <a:pt x="25185" y="33905"/>
                </a:lnTo>
                <a:lnTo>
                  <a:pt x="27816" y="28742"/>
                </a:lnTo>
                <a:lnTo>
                  <a:pt x="30380" y="25046"/>
                </a:lnTo>
                <a:lnTo>
                  <a:pt x="35372" y="20591"/>
                </a:lnTo>
                <a:lnTo>
                  <a:pt x="37890" y="19213"/>
                </a:lnTo>
                <a:lnTo>
                  <a:pt x="40431" y="18688"/>
                </a:lnTo>
                <a:lnTo>
                  <a:pt x="42155" y="18252"/>
                </a:lnTo>
                <a:lnTo>
                  <a:pt x="47147" y="18034"/>
                </a:lnTo>
                <a:lnTo>
                  <a:pt x="102610" y="18034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96919" y="5126822"/>
            <a:ext cx="208915" cy="184150"/>
          </a:xfrm>
          <a:custGeom>
            <a:avLst/>
            <a:gdLst/>
            <a:ahLst/>
            <a:cxnLst/>
            <a:rect l="l" t="t" r="r" b="b"/>
            <a:pathLst>
              <a:path w="208914" h="184150">
                <a:moveTo>
                  <a:pt x="118595" y="0"/>
                </a:moveTo>
                <a:lnTo>
                  <a:pt x="49864" y="0"/>
                </a:lnTo>
                <a:lnTo>
                  <a:pt x="48244" y="5049"/>
                </a:lnTo>
                <a:lnTo>
                  <a:pt x="57599" y="5049"/>
                </a:lnTo>
                <a:lnTo>
                  <a:pt x="62075" y="6000"/>
                </a:lnTo>
                <a:lnTo>
                  <a:pt x="66662" y="9801"/>
                </a:lnTo>
                <a:lnTo>
                  <a:pt x="67809" y="12560"/>
                </a:lnTo>
                <a:lnTo>
                  <a:pt x="67809" y="21337"/>
                </a:lnTo>
                <a:lnTo>
                  <a:pt x="32515" y="147839"/>
                </a:lnTo>
                <a:lnTo>
                  <a:pt x="8769" y="178723"/>
                </a:lnTo>
                <a:lnTo>
                  <a:pt x="1753" y="178903"/>
                </a:lnTo>
                <a:lnTo>
                  <a:pt x="0" y="183953"/>
                </a:lnTo>
                <a:lnTo>
                  <a:pt x="71418" y="183953"/>
                </a:lnTo>
                <a:lnTo>
                  <a:pt x="73577" y="178903"/>
                </a:lnTo>
                <a:lnTo>
                  <a:pt x="63682" y="178333"/>
                </a:lnTo>
                <a:lnTo>
                  <a:pt x="57476" y="177225"/>
                </a:lnTo>
                <a:lnTo>
                  <a:pt x="52439" y="173943"/>
                </a:lnTo>
                <a:lnTo>
                  <a:pt x="51179" y="171565"/>
                </a:lnTo>
                <a:lnTo>
                  <a:pt x="51179" y="165418"/>
                </a:lnTo>
                <a:lnTo>
                  <a:pt x="52670" y="159456"/>
                </a:lnTo>
                <a:lnTo>
                  <a:pt x="55632" y="150623"/>
                </a:lnTo>
                <a:lnTo>
                  <a:pt x="73892" y="86724"/>
                </a:lnTo>
                <a:lnTo>
                  <a:pt x="101150" y="86724"/>
                </a:lnTo>
                <a:lnTo>
                  <a:pt x="99293" y="83839"/>
                </a:lnTo>
                <a:lnTo>
                  <a:pt x="74712" y="83839"/>
                </a:lnTo>
                <a:lnTo>
                  <a:pt x="88136" y="36846"/>
                </a:lnTo>
                <a:lnTo>
                  <a:pt x="111579" y="4959"/>
                </a:lnTo>
                <a:lnTo>
                  <a:pt x="117270" y="4959"/>
                </a:lnTo>
                <a:lnTo>
                  <a:pt x="118595" y="0"/>
                </a:lnTo>
                <a:close/>
              </a:path>
              <a:path w="208914" h="184150">
                <a:moveTo>
                  <a:pt x="101150" y="86724"/>
                </a:moveTo>
                <a:lnTo>
                  <a:pt x="73892" y="86724"/>
                </a:lnTo>
                <a:lnTo>
                  <a:pt x="116144" y="152430"/>
                </a:lnTo>
                <a:lnTo>
                  <a:pt x="118752" y="156841"/>
                </a:lnTo>
                <a:lnTo>
                  <a:pt x="119472" y="158636"/>
                </a:lnTo>
                <a:lnTo>
                  <a:pt x="120371" y="161161"/>
                </a:lnTo>
                <a:lnTo>
                  <a:pt x="120821" y="163772"/>
                </a:lnTo>
                <a:lnTo>
                  <a:pt x="120821" y="169447"/>
                </a:lnTo>
                <a:lnTo>
                  <a:pt x="119540" y="172105"/>
                </a:lnTo>
                <a:lnTo>
                  <a:pt x="114413" y="176786"/>
                </a:lnTo>
                <a:lnTo>
                  <a:pt x="110027" y="178272"/>
                </a:lnTo>
                <a:lnTo>
                  <a:pt x="103821" y="178903"/>
                </a:lnTo>
                <a:lnTo>
                  <a:pt x="102607" y="183953"/>
                </a:lnTo>
                <a:lnTo>
                  <a:pt x="181063" y="183953"/>
                </a:lnTo>
                <a:lnTo>
                  <a:pt x="182548" y="178903"/>
                </a:lnTo>
                <a:lnTo>
                  <a:pt x="173913" y="178903"/>
                </a:lnTo>
                <a:lnTo>
                  <a:pt x="166942" y="177147"/>
                </a:lnTo>
                <a:lnTo>
                  <a:pt x="158426" y="171111"/>
                </a:lnTo>
                <a:lnTo>
                  <a:pt x="150662" y="162516"/>
                </a:lnTo>
                <a:lnTo>
                  <a:pt x="141532" y="149473"/>
                </a:lnTo>
                <a:lnTo>
                  <a:pt x="101150" y="86724"/>
                </a:lnTo>
                <a:close/>
              </a:path>
              <a:path w="208914" h="184150">
                <a:moveTo>
                  <a:pt x="208779" y="0"/>
                </a:moveTo>
                <a:lnTo>
                  <a:pt x="150111" y="0"/>
                </a:lnTo>
                <a:lnTo>
                  <a:pt x="148761" y="5049"/>
                </a:lnTo>
                <a:lnTo>
                  <a:pt x="152180" y="5500"/>
                </a:lnTo>
                <a:lnTo>
                  <a:pt x="154720" y="6493"/>
                </a:lnTo>
                <a:lnTo>
                  <a:pt x="158048" y="9566"/>
                </a:lnTo>
                <a:lnTo>
                  <a:pt x="158862" y="11117"/>
                </a:lnTo>
                <a:lnTo>
                  <a:pt x="158880" y="14674"/>
                </a:lnTo>
                <a:lnTo>
                  <a:pt x="158071" y="16798"/>
                </a:lnTo>
                <a:lnTo>
                  <a:pt x="156452" y="19150"/>
                </a:lnTo>
                <a:lnTo>
                  <a:pt x="153753" y="22945"/>
                </a:lnTo>
                <a:lnTo>
                  <a:pt x="147987" y="28171"/>
                </a:lnTo>
                <a:lnTo>
                  <a:pt x="74712" y="83839"/>
                </a:lnTo>
                <a:lnTo>
                  <a:pt x="99293" y="83839"/>
                </a:lnTo>
                <a:lnTo>
                  <a:pt x="96231" y="79081"/>
                </a:lnTo>
                <a:lnTo>
                  <a:pt x="151707" y="36846"/>
                </a:lnTo>
                <a:lnTo>
                  <a:pt x="163013" y="28096"/>
                </a:lnTo>
                <a:lnTo>
                  <a:pt x="195804" y="7570"/>
                </a:lnTo>
                <a:lnTo>
                  <a:pt x="207564" y="5049"/>
                </a:lnTo>
                <a:lnTo>
                  <a:pt x="208779" y="0"/>
                </a:lnTo>
                <a:close/>
              </a:path>
              <a:path w="208914" h="184150">
                <a:moveTo>
                  <a:pt x="117270" y="4959"/>
                </a:moveTo>
                <a:lnTo>
                  <a:pt x="111579" y="4959"/>
                </a:lnTo>
                <a:lnTo>
                  <a:pt x="117246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336139" y="5394453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29">
                <a:moveTo>
                  <a:pt x="12889" y="103879"/>
                </a:moveTo>
                <a:lnTo>
                  <a:pt x="7236" y="103879"/>
                </a:lnTo>
                <a:lnTo>
                  <a:pt x="4852" y="104842"/>
                </a:lnTo>
                <a:lnTo>
                  <a:pt x="970" y="108689"/>
                </a:lnTo>
                <a:lnTo>
                  <a:pt x="0" y="111094"/>
                </a:lnTo>
                <a:lnTo>
                  <a:pt x="58" y="117360"/>
                </a:lnTo>
                <a:lnTo>
                  <a:pt x="1064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699" y="112995"/>
                </a:lnTo>
                <a:lnTo>
                  <a:pt x="36499" y="111094"/>
                </a:lnTo>
                <a:lnTo>
                  <a:pt x="23127" y="111094"/>
                </a:lnTo>
                <a:lnTo>
                  <a:pt x="21362" y="110087"/>
                </a:lnTo>
                <a:lnTo>
                  <a:pt x="15890" y="105277"/>
                </a:lnTo>
                <a:lnTo>
                  <a:pt x="12889" y="103879"/>
                </a:lnTo>
                <a:close/>
              </a:path>
              <a:path w="128905" h="125729">
                <a:moveTo>
                  <a:pt x="86815" y="85591"/>
                </a:moveTo>
                <a:lnTo>
                  <a:pt x="64850" y="85591"/>
                </a:lnTo>
                <a:lnTo>
                  <a:pt x="68588" y="101338"/>
                </a:lnTo>
                <a:lnTo>
                  <a:pt x="71437" y="111928"/>
                </a:lnTo>
                <a:lnTo>
                  <a:pt x="73397" y="117360"/>
                </a:lnTo>
                <a:lnTo>
                  <a:pt x="76313" y="122801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60" y="123560"/>
                </a:lnTo>
                <a:lnTo>
                  <a:pt x="103593" y="114166"/>
                </a:lnTo>
                <a:lnTo>
                  <a:pt x="107025" y="110147"/>
                </a:lnTo>
                <a:lnTo>
                  <a:pt x="94242" y="110147"/>
                </a:lnTo>
                <a:lnTo>
                  <a:pt x="93113" y="109457"/>
                </a:lnTo>
                <a:lnTo>
                  <a:pt x="90850" y="106700"/>
                </a:lnTo>
                <a:lnTo>
                  <a:pt x="89460" y="102490"/>
                </a:lnTo>
                <a:lnTo>
                  <a:pt x="87810" y="95449"/>
                </a:lnTo>
                <a:lnTo>
                  <a:pt x="86815" y="85591"/>
                </a:lnTo>
                <a:close/>
              </a:path>
              <a:path w="128905" h="125729">
                <a:moveTo>
                  <a:pt x="65457" y="10820"/>
                </a:moveTo>
                <a:lnTo>
                  <a:pt x="34284" y="10820"/>
                </a:lnTo>
                <a:lnTo>
                  <a:pt x="39113" y="12064"/>
                </a:lnTo>
                <a:lnTo>
                  <a:pt x="45673" y="17039"/>
                </a:lnTo>
                <a:lnTo>
                  <a:pt x="57949" y="65943"/>
                </a:lnTo>
                <a:lnTo>
                  <a:pt x="52555" y="75524"/>
                </a:lnTo>
                <a:lnTo>
                  <a:pt x="28468" y="108963"/>
                </a:lnTo>
                <a:lnTo>
                  <a:pt x="25421" y="111094"/>
                </a:lnTo>
                <a:lnTo>
                  <a:pt x="36499" y="111094"/>
                </a:lnTo>
                <a:lnTo>
                  <a:pt x="42973" y="104257"/>
                </a:lnTo>
                <a:lnTo>
                  <a:pt x="52920" y="94663"/>
                </a:lnTo>
                <a:lnTo>
                  <a:pt x="64850" y="85591"/>
                </a:lnTo>
                <a:lnTo>
                  <a:pt x="86815" y="85591"/>
                </a:lnTo>
                <a:lnTo>
                  <a:pt x="82218" y="40045"/>
                </a:lnTo>
                <a:lnTo>
                  <a:pt x="83968" y="37501"/>
                </a:lnTo>
                <a:lnTo>
                  <a:pt x="73776" y="37501"/>
                </a:lnTo>
                <a:lnTo>
                  <a:pt x="69725" y="22127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5" h="125729">
                <a:moveTo>
                  <a:pt x="114007" y="90985"/>
                </a:moveTo>
                <a:lnTo>
                  <a:pt x="97195" y="110147"/>
                </a:lnTo>
                <a:lnTo>
                  <a:pt x="107025" y="110147"/>
                </a:lnTo>
                <a:lnTo>
                  <a:pt x="111799" y="104554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5" h="125729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4" y="22258"/>
                </a:lnTo>
                <a:lnTo>
                  <a:pt x="73776" y="37501"/>
                </a:lnTo>
                <a:lnTo>
                  <a:pt x="83968" y="37501"/>
                </a:lnTo>
                <a:lnTo>
                  <a:pt x="89765" y="29076"/>
                </a:lnTo>
                <a:lnTo>
                  <a:pt x="96412" y="21855"/>
                </a:lnTo>
                <a:lnTo>
                  <a:pt x="99335" y="19309"/>
                </a:lnTo>
                <a:lnTo>
                  <a:pt x="101857" y="18035"/>
                </a:lnTo>
                <a:lnTo>
                  <a:pt x="126952" y="18035"/>
                </a:lnTo>
                <a:lnTo>
                  <a:pt x="128141" y="16878"/>
                </a:lnTo>
                <a:lnTo>
                  <a:pt x="128804" y="14472"/>
                </a:lnTo>
                <a:lnTo>
                  <a:pt x="128804" y="7905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5" h="125729">
                <a:moveTo>
                  <a:pt x="126952" y="18035"/>
                </a:moveTo>
                <a:lnTo>
                  <a:pt x="105396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5" y="21209"/>
                </a:lnTo>
                <a:lnTo>
                  <a:pt x="116455" y="21642"/>
                </a:lnTo>
                <a:lnTo>
                  <a:pt x="121499" y="21642"/>
                </a:lnTo>
                <a:lnTo>
                  <a:pt x="124332" y="20485"/>
                </a:lnTo>
                <a:lnTo>
                  <a:pt x="126952" y="18035"/>
                </a:lnTo>
                <a:close/>
              </a:path>
              <a:path w="128905" h="125729">
                <a:moveTo>
                  <a:pt x="57003" y="0"/>
                </a:moveTo>
                <a:lnTo>
                  <a:pt x="20867" y="6492"/>
                </a:lnTo>
                <a:lnTo>
                  <a:pt x="20867" y="11092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94734" y="5324480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59" h="195579">
                <a:moveTo>
                  <a:pt x="61471" y="11315"/>
                </a:moveTo>
                <a:lnTo>
                  <a:pt x="30930" y="11315"/>
                </a:lnTo>
                <a:lnTo>
                  <a:pt x="34075" y="12128"/>
                </a:lnTo>
                <a:lnTo>
                  <a:pt x="36158" y="13751"/>
                </a:lnTo>
                <a:lnTo>
                  <a:pt x="37598" y="14923"/>
                </a:lnTo>
                <a:lnTo>
                  <a:pt x="38317" y="16681"/>
                </a:lnTo>
                <a:lnTo>
                  <a:pt x="38317" y="20919"/>
                </a:lnTo>
                <a:lnTo>
                  <a:pt x="36743" y="27322"/>
                </a:lnTo>
                <a:lnTo>
                  <a:pt x="33595" y="38233"/>
                </a:lnTo>
                <a:lnTo>
                  <a:pt x="0" y="185053"/>
                </a:lnTo>
                <a:lnTo>
                  <a:pt x="11581" y="190849"/>
                </a:lnTo>
                <a:lnTo>
                  <a:pt x="23546" y="194310"/>
                </a:lnTo>
                <a:lnTo>
                  <a:pt x="36233" y="195427"/>
                </a:lnTo>
                <a:lnTo>
                  <a:pt x="47379" y="193618"/>
                </a:lnTo>
                <a:lnTo>
                  <a:pt x="59242" y="189096"/>
                </a:lnTo>
                <a:lnTo>
                  <a:pt x="59401" y="189003"/>
                </a:lnTo>
                <a:lnTo>
                  <a:pt x="28730" y="189003"/>
                </a:lnTo>
                <a:lnTo>
                  <a:pt x="21088" y="186598"/>
                </a:lnTo>
                <a:lnTo>
                  <a:pt x="29716" y="121665"/>
                </a:lnTo>
                <a:lnTo>
                  <a:pt x="46260" y="93487"/>
                </a:lnTo>
                <a:lnTo>
                  <a:pt x="37822" y="93487"/>
                </a:lnTo>
                <a:lnTo>
                  <a:pt x="61471" y="11315"/>
                </a:lnTo>
                <a:close/>
              </a:path>
              <a:path w="327659" h="195579">
                <a:moveTo>
                  <a:pt x="104622" y="82958"/>
                </a:moveTo>
                <a:lnTo>
                  <a:pt x="75139" y="82958"/>
                </a:lnTo>
                <a:lnTo>
                  <a:pt x="79759" y="85294"/>
                </a:lnTo>
                <a:lnTo>
                  <a:pt x="87576" y="94635"/>
                </a:lnTo>
                <a:lnTo>
                  <a:pt x="89531" y="101102"/>
                </a:lnTo>
                <a:lnTo>
                  <a:pt x="89477" y="112545"/>
                </a:lnTo>
                <a:lnTo>
                  <a:pt x="88515" y="122547"/>
                </a:lnTo>
                <a:lnTo>
                  <a:pt x="74754" y="162292"/>
                </a:lnTo>
                <a:lnTo>
                  <a:pt x="42972" y="189003"/>
                </a:lnTo>
                <a:lnTo>
                  <a:pt x="59401" y="189003"/>
                </a:lnTo>
                <a:lnTo>
                  <a:pt x="95972" y="155146"/>
                </a:lnTo>
                <a:lnTo>
                  <a:pt x="110965" y="116634"/>
                </a:lnTo>
                <a:lnTo>
                  <a:pt x="111739" y="103145"/>
                </a:lnTo>
                <a:lnTo>
                  <a:pt x="109043" y="90070"/>
                </a:lnTo>
                <a:lnTo>
                  <a:pt x="104622" y="82958"/>
                </a:lnTo>
                <a:close/>
              </a:path>
              <a:path w="327659" h="195579">
                <a:moveTo>
                  <a:pt x="79198" y="69974"/>
                </a:moveTo>
                <a:lnTo>
                  <a:pt x="72415" y="69974"/>
                </a:lnTo>
                <a:lnTo>
                  <a:pt x="65912" y="71640"/>
                </a:lnTo>
                <a:lnTo>
                  <a:pt x="57531" y="76218"/>
                </a:lnTo>
                <a:lnTo>
                  <a:pt x="48306" y="83179"/>
                </a:lnTo>
                <a:lnTo>
                  <a:pt x="37822" y="93487"/>
                </a:lnTo>
                <a:lnTo>
                  <a:pt x="46260" y="93487"/>
                </a:lnTo>
                <a:lnTo>
                  <a:pt x="46573" y="93128"/>
                </a:lnTo>
                <a:lnTo>
                  <a:pt x="58064" y="85501"/>
                </a:lnTo>
                <a:lnTo>
                  <a:pt x="69810" y="82958"/>
                </a:lnTo>
                <a:lnTo>
                  <a:pt x="104622" y="82958"/>
                </a:lnTo>
                <a:lnTo>
                  <a:pt x="102638" y="79767"/>
                </a:lnTo>
                <a:lnTo>
                  <a:pt x="92217" y="72422"/>
                </a:lnTo>
                <a:lnTo>
                  <a:pt x="79198" y="69974"/>
                </a:lnTo>
                <a:close/>
              </a:path>
              <a:path w="327659" h="195579">
                <a:moveTo>
                  <a:pt x="64728" y="0"/>
                </a:moveTo>
                <a:lnTo>
                  <a:pt x="17764" y="7213"/>
                </a:lnTo>
                <a:lnTo>
                  <a:pt x="17764" y="12263"/>
                </a:lnTo>
                <a:lnTo>
                  <a:pt x="21782" y="11631"/>
                </a:lnTo>
                <a:lnTo>
                  <a:pt x="24769" y="11315"/>
                </a:lnTo>
                <a:lnTo>
                  <a:pt x="61471" y="11315"/>
                </a:lnTo>
                <a:lnTo>
                  <a:pt x="64728" y="0"/>
                </a:lnTo>
                <a:close/>
              </a:path>
              <a:path w="327659" h="195579">
                <a:moveTo>
                  <a:pt x="221300" y="69974"/>
                </a:moveTo>
                <a:lnTo>
                  <a:pt x="178505" y="79333"/>
                </a:lnTo>
                <a:lnTo>
                  <a:pt x="147093" y="106508"/>
                </a:lnTo>
                <a:lnTo>
                  <a:pt x="130193" y="143687"/>
                </a:lnTo>
                <a:lnTo>
                  <a:pt x="129108" y="155648"/>
                </a:lnTo>
                <a:lnTo>
                  <a:pt x="130496" y="165596"/>
                </a:lnTo>
                <a:lnTo>
                  <a:pt x="135736" y="176424"/>
                </a:lnTo>
                <a:lnTo>
                  <a:pt x="146453" y="189575"/>
                </a:lnTo>
                <a:lnTo>
                  <a:pt x="157820" y="193958"/>
                </a:lnTo>
                <a:lnTo>
                  <a:pt x="173732" y="195285"/>
                </a:lnTo>
                <a:lnTo>
                  <a:pt x="184637" y="193254"/>
                </a:lnTo>
                <a:lnTo>
                  <a:pt x="195744" y="189068"/>
                </a:lnTo>
                <a:lnTo>
                  <a:pt x="207053" y="182726"/>
                </a:lnTo>
                <a:lnTo>
                  <a:pt x="209299" y="181067"/>
                </a:lnTo>
                <a:lnTo>
                  <a:pt x="172894" y="181067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5" y="160411"/>
                </a:lnTo>
                <a:lnTo>
                  <a:pt x="151415" y="149545"/>
                </a:lnTo>
                <a:lnTo>
                  <a:pt x="151655" y="145848"/>
                </a:lnTo>
                <a:lnTo>
                  <a:pt x="152134" y="141391"/>
                </a:lnTo>
                <a:lnTo>
                  <a:pt x="163252" y="139981"/>
                </a:lnTo>
                <a:lnTo>
                  <a:pt x="176125" y="137772"/>
                </a:lnTo>
                <a:lnTo>
                  <a:pt x="187966" y="134958"/>
                </a:lnTo>
                <a:lnTo>
                  <a:pt x="188152" y="134899"/>
                </a:lnTo>
                <a:lnTo>
                  <a:pt x="153113" y="134899"/>
                </a:lnTo>
                <a:lnTo>
                  <a:pt x="155277" y="127420"/>
                </a:lnTo>
                <a:lnTo>
                  <a:pt x="183921" y="85013"/>
                </a:lnTo>
                <a:lnTo>
                  <a:pt x="206384" y="76466"/>
                </a:lnTo>
                <a:lnTo>
                  <a:pt x="233812" y="76466"/>
                </a:lnTo>
                <a:lnTo>
                  <a:pt x="228399" y="71913"/>
                </a:lnTo>
                <a:lnTo>
                  <a:pt x="221300" y="69974"/>
                </a:lnTo>
                <a:close/>
              </a:path>
              <a:path w="327659" h="195579">
                <a:moveTo>
                  <a:pt x="230276" y="163574"/>
                </a:moveTo>
                <a:lnTo>
                  <a:pt x="220106" y="165000"/>
                </a:lnTo>
                <a:lnTo>
                  <a:pt x="208796" y="172536"/>
                </a:lnTo>
                <a:lnTo>
                  <a:pt x="200228" y="177118"/>
                </a:lnTo>
                <a:lnTo>
                  <a:pt x="194123" y="179750"/>
                </a:lnTo>
                <a:lnTo>
                  <a:pt x="187765" y="181067"/>
                </a:lnTo>
                <a:lnTo>
                  <a:pt x="209299" y="181067"/>
                </a:lnTo>
                <a:lnTo>
                  <a:pt x="218563" y="174228"/>
                </a:lnTo>
                <a:lnTo>
                  <a:pt x="230276" y="163574"/>
                </a:lnTo>
                <a:close/>
              </a:path>
              <a:path w="327659" h="195579">
                <a:moveTo>
                  <a:pt x="233812" y="76466"/>
                </a:moveTo>
                <a:lnTo>
                  <a:pt x="210904" y="76466"/>
                </a:lnTo>
                <a:lnTo>
                  <a:pt x="214386" y="77646"/>
                </a:lnTo>
                <a:lnTo>
                  <a:pt x="219273" y="82365"/>
                </a:lnTo>
                <a:lnTo>
                  <a:pt x="220494" y="85454"/>
                </a:lnTo>
                <a:lnTo>
                  <a:pt x="220494" y="95538"/>
                </a:lnTo>
                <a:lnTo>
                  <a:pt x="179286" y="129672"/>
                </a:lnTo>
                <a:lnTo>
                  <a:pt x="153113" y="134899"/>
                </a:lnTo>
                <a:lnTo>
                  <a:pt x="188152" y="134899"/>
                </a:lnTo>
                <a:lnTo>
                  <a:pt x="230827" y="111093"/>
                </a:lnTo>
                <a:lnTo>
                  <a:pt x="239923" y="97071"/>
                </a:lnTo>
                <a:lnTo>
                  <a:pt x="239923" y="84267"/>
                </a:lnTo>
                <a:lnTo>
                  <a:pt x="237618" y="79668"/>
                </a:lnTo>
                <a:lnTo>
                  <a:pt x="233812" y="76466"/>
                </a:lnTo>
                <a:close/>
              </a:path>
              <a:path w="327659" h="195579">
                <a:moveTo>
                  <a:pt x="323898" y="11315"/>
                </a:moveTo>
                <a:lnTo>
                  <a:pt x="294023" y="11315"/>
                </a:lnTo>
                <a:lnTo>
                  <a:pt x="296716" y="12019"/>
                </a:lnTo>
                <a:lnTo>
                  <a:pt x="300141" y="14829"/>
                </a:lnTo>
                <a:lnTo>
                  <a:pt x="300998" y="16621"/>
                </a:lnTo>
                <a:lnTo>
                  <a:pt x="300998" y="20349"/>
                </a:lnTo>
                <a:lnTo>
                  <a:pt x="299513" y="26344"/>
                </a:lnTo>
                <a:lnTo>
                  <a:pt x="296545" y="36790"/>
                </a:lnTo>
                <a:lnTo>
                  <a:pt x="258891" y="164127"/>
                </a:lnTo>
                <a:lnTo>
                  <a:pt x="255930" y="174264"/>
                </a:lnTo>
                <a:lnTo>
                  <a:pt x="254524" y="180628"/>
                </a:lnTo>
                <a:lnTo>
                  <a:pt x="254450" y="187192"/>
                </a:lnTo>
                <a:lnTo>
                  <a:pt x="255567" y="189812"/>
                </a:lnTo>
                <a:lnTo>
                  <a:pt x="260034" y="194359"/>
                </a:lnTo>
                <a:lnTo>
                  <a:pt x="262818" y="195496"/>
                </a:lnTo>
                <a:lnTo>
                  <a:pt x="270794" y="195496"/>
                </a:lnTo>
                <a:lnTo>
                  <a:pt x="275700" y="193800"/>
                </a:lnTo>
                <a:lnTo>
                  <a:pt x="286316" y="186127"/>
                </a:lnTo>
                <a:lnTo>
                  <a:pt x="290856" y="181395"/>
                </a:lnTo>
                <a:lnTo>
                  <a:pt x="279714" y="181395"/>
                </a:lnTo>
                <a:lnTo>
                  <a:pt x="278735" y="180944"/>
                </a:lnTo>
                <a:lnTo>
                  <a:pt x="277161" y="179141"/>
                </a:lnTo>
                <a:lnTo>
                  <a:pt x="276768" y="178013"/>
                </a:lnTo>
                <a:lnTo>
                  <a:pt x="276768" y="174849"/>
                </a:lnTo>
                <a:lnTo>
                  <a:pt x="277911" y="169909"/>
                </a:lnTo>
                <a:lnTo>
                  <a:pt x="280197" y="161838"/>
                </a:lnTo>
                <a:lnTo>
                  <a:pt x="323898" y="11315"/>
                </a:lnTo>
                <a:close/>
              </a:path>
              <a:path w="327659" h="195579">
                <a:moveTo>
                  <a:pt x="299558" y="161230"/>
                </a:moveTo>
                <a:lnTo>
                  <a:pt x="282457" y="181395"/>
                </a:lnTo>
                <a:lnTo>
                  <a:pt x="290856" y="181395"/>
                </a:lnTo>
                <a:lnTo>
                  <a:pt x="294820" y="177264"/>
                </a:lnTo>
                <a:lnTo>
                  <a:pt x="303876" y="165378"/>
                </a:lnTo>
                <a:lnTo>
                  <a:pt x="299558" y="161230"/>
                </a:lnTo>
                <a:close/>
              </a:path>
              <a:path w="327659" h="195579">
                <a:moveTo>
                  <a:pt x="327183" y="0"/>
                </a:moveTo>
                <a:lnTo>
                  <a:pt x="280714" y="7213"/>
                </a:lnTo>
                <a:lnTo>
                  <a:pt x="280714" y="12263"/>
                </a:lnTo>
                <a:lnTo>
                  <a:pt x="285024" y="11631"/>
                </a:lnTo>
                <a:lnTo>
                  <a:pt x="288236" y="11315"/>
                </a:lnTo>
                <a:lnTo>
                  <a:pt x="323898" y="11315"/>
                </a:lnTo>
                <a:lnTo>
                  <a:pt x="32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506751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29">
                <a:moveTo>
                  <a:pt x="12887" y="103879"/>
                </a:moveTo>
                <a:lnTo>
                  <a:pt x="7236" y="103879"/>
                </a:lnTo>
                <a:lnTo>
                  <a:pt x="4855" y="104842"/>
                </a:lnTo>
                <a:lnTo>
                  <a:pt x="970" y="108689"/>
                </a:lnTo>
                <a:lnTo>
                  <a:pt x="0" y="111093"/>
                </a:lnTo>
                <a:lnTo>
                  <a:pt x="58" y="117360"/>
                </a:lnTo>
                <a:lnTo>
                  <a:pt x="1064" y="119799"/>
                </a:lnTo>
                <a:lnTo>
                  <a:pt x="3192" y="121723"/>
                </a:lnTo>
                <a:lnTo>
                  <a:pt x="6122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2" y="123296"/>
                </a:lnTo>
                <a:lnTo>
                  <a:pt x="34701" y="112993"/>
                </a:lnTo>
                <a:lnTo>
                  <a:pt x="36500" y="111093"/>
                </a:lnTo>
                <a:lnTo>
                  <a:pt x="23129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7" y="103879"/>
                </a:lnTo>
                <a:close/>
              </a:path>
              <a:path w="128904" h="125729">
                <a:moveTo>
                  <a:pt x="86814" y="85591"/>
                </a:moveTo>
                <a:lnTo>
                  <a:pt x="64852" y="85591"/>
                </a:lnTo>
                <a:lnTo>
                  <a:pt x="68589" y="101338"/>
                </a:lnTo>
                <a:lnTo>
                  <a:pt x="71438" y="111928"/>
                </a:lnTo>
                <a:lnTo>
                  <a:pt x="73397" y="117360"/>
                </a:lnTo>
                <a:lnTo>
                  <a:pt x="76314" y="122801"/>
                </a:lnTo>
                <a:lnTo>
                  <a:pt x="80246" y="125521"/>
                </a:lnTo>
                <a:lnTo>
                  <a:pt x="88549" y="125521"/>
                </a:lnTo>
                <a:lnTo>
                  <a:pt x="92661" y="123560"/>
                </a:lnTo>
                <a:lnTo>
                  <a:pt x="103593" y="114166"/>
                </a:lnTo>
                <a:lnTo>
                  <a:pt x="107025" y="110147"/>
                </a:lnTo>
                <a:lnTo>
                  <a:pt x="94240" y="110147"/>
                </a:lnTo>
                <a:lnTo>
                  <a:pt x="93115" y="109457"/>
                </a:lnTo>
                <a:lnTo>
                  <a:pt x="90850" y="106700"/>
                </a:lnTo>
                <a:lnTo>
                  <a:pt x="89462" y="102488"/>
                </a:lnTo>
                <a:lnTo>
                  <a:pt x="87809" y="95448"/>
                </a:lnTo>
                <a:lnTo>
                  <a:pt x="86814" y="85591"/>
                </a:lnTo>
                <a:close/>
              </a:path>
              <a:path w="128904" h="125729">
                <a:moveTo>
                  <a:pt x="65457" y="10821"/>
                </a:moveTo>
                <a:lnTo>
                  <a:pt x="34286" y="10821"/>
                </a:lnTo>
                <a:lnTo>
                  <a:pt x="39113" y="12064"/>
                </a:lnTo>
                <a:lnTo>
                  <a:pt x="45674" y="17039"/>
                </a:lnTo>
                <a:lnTo>
                  <a:pt x="57949" y="65942"/>
                </a:lnTo>
                <a:lnTo>
                  <a:pt x="52557" y="75523"/>
                </a:lnTo>
                <a:lnTo>
                  <a:pt x="28469" y="108963"/>
                </a:lnTo>
                <a:lnTo>
                  <a:pt x="25421" y="111093"/>
                </a:lnTo>
                <a:lnTo>
                  <a:pt x="36500" y="111093"/>
                </a:lnTo>
                <a:lnTo>
                  <a:pt x="42974" y="104256"/>
                </a:lnTo>
                <a:lnTo>
                  <a:pt x="52922" y="94663"/>
                </a:lnTo>
                <a:lnTo>
                  <a:pt x="64852" y="85591"/>
                </a:lnTo>
                <a:lnTo>
                  <a:pt x="86814" y="85591"/>
                </a:lnTo>
                <a:lnTo>
                  <a:pt x="82219" y="40045"/>
                </a:lnTo>
                <a:lnTo>
                  <a:pt x="83970" y="37500"/>
                </a:lnTo>
                <a:lnTo>
                  <a:pt x="73777" y="37500"/>
                </a:lnTo>
                <a:lnTo>
                  <a:pt x="69726" y="22125"/>
                </a:lnTo>
                <a:lnTo>
                  <a:pt x="67021" y="14077"/>
                </a:lnTo>
                <a:lnTo>
                  <a:pt x="65457" y="10821"/>
                </a:lnTo>
                <a:close/>
              </a:path>
              <a:path w="128904" h="125729">
                <a:moveTo>
                  <a:pt x="114009" y="90985"/>
                </a:moveTo>
                <a:lnTo>
                  <a:pt x="97196" y="110147"/>
                </a:lnTo>
                <a:lnTo>
                  <a:pt x="107025" y="110147"/>
                </a:lnTo>
                <a:lnTo>
                  <a:pt x="111800" y="104554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29">
                <a:moveTo>
                  <a:pt x="120103" y="0"/>
                </a:moveTo>
                <a:lnTo>
                  <a:pt x="113706" y="0"/>
                </a:lnTo>
                <a:lnTo>
                  <a:pt x="111353" y="458"/>
                </a:lnTo>
                <a:lnTo>
                  <a:pt x="86072" y="22258"/>
                </a:lnTo>
                <a:lnTo>
                  <a:pt x="73777" y="37500"/>
                </a:lnTo>
                <a:lnTo>
                  <a:pt x="83970" y="37500"/>
                </a:lnTo>
                <a:lnTo>
                  <a:pt x="89767" y="29075"/>
                </a:lnTo>
                <a:lnTo>
                  <a:pt x="96413" y="21855"/>
                </a:lnTo>
                <a:lnTo>
                  <a:pt x="99334" y="19307"/>
                </a:lnTo>
                <a:lnTo>
                  <a:pt x="101859" y="18035"/>
                </a:lnTo>
                <a:lnTo>
                  <a:pt x="126952" y="18035"/>
                </a:lnTo>
                <a:lnTo>
                  <a:pt x="128141" y="16877"/>
                </a:lnTo>
                <a:lnTo>
                  <a:pt x="128803" y="14472"/>
                </a:lnTo>
                <a:lnTo>
                  <a:pt x="128803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3" y="0"/>
                </a:lnTo>
                <a:close/>
              </a:path>
              <a:path w="128904" h="125729">
                <a:moveTo>
                  <a:pt x="126952" y="18035"/>
                </a:moveTo>
                <a:lnTo>
                  <a:pt x="105394" y="18035"/>
                </a:lnTo>
                <a:lnTo>
                  <a:pt x="108182" y="18804"/>
                </a:lnTo>
                <a:lnTo>
                  <a:pt x="112344" y="20345"/>
                </a:lnTo>
                <a:lnTo>
                  <a:pt x="114466" y="21208"/>
                </a:lnTo>
                <a:lnTo>
                  <a:pt x="116457" y="21642"/>
                </a:lnTo>
                <a:lnTo>
                  <a:pt x="121499" y="21642"/>
                </a:lnTo>
                <a:lnTo>
                  <a:pt x="124334" y="20483"/>
                </a:lnTo>
                <a:lnTo>
                  <a:pt x="126952" y="18035"/>
                </a:lnTo>
                <a:close/>
              </a:path>
              <a:path w="128904" h="125729">
                <a:moveTo>
                  <a:pt x="57005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1"/>
                </a:lnTo>
                <a:lnTo>
                  <a:pt x="64766" y="9381"/>
                </a:lnTo>
                <a:lnTo>
                  <a:pt x="61426" y="4688"/>
                </a:lnTo>
                <a:lnTo>
                  <a:pt x="57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76947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29">
                <a:moveTo>
                  <a:pt x="12887" y="103879"/>
                </a:moveTo>
                <a:lnTo>
                  <a:pt x="7236" y="103879"/>
                </a:lnTo>
                <a:lnTo>
                  <a:pt x="4851" y="104841"/>
                </a:lnTo>
                <a:lnTo>
                  <a:pt x="970" y="108689"/>
                </a:lnTo>
                <a:lnTo>
                  <a:pt x="0" y="111093"/>
                </a:lnTo>
                <a:lnTo>
                  <a:pt x="59" y="117360"/>
                </a:lnTo>
                <a:lnTo>
                  <a:pt x="1065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2" y="123296"/>
                </a:lnTo>
                <a:lnTo>
                  <a:pt x="34699" y="112994"/>
                </a:lnTo>
                <a:lnTo>
                  <a:pt x="36499" y="111093"/>
                </a:lnTo>
                <a:lnTo>
                  <a:pt x="23129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7" y="103879"/>
                </a:lnTo>
                <a:close/>
              </a:path>
              <a:path w="128904" h="125729">
                <a:moveTo>
                  <a:pt x="86815" y="85592"/>
                </a:moveTo>
                <a:lnTo>
                  <a:pt x="64848" y="85592"/>
                </a:lnTo>
                <a:lnTo>
                  <a:pt x="68586" y="101338"/>
                </a:lnTo>
                <a:lnTo>
                  <a:pt x="71435" y="111927"/>
                </a:lnTo>
                <a:lnTo>
                  <a:pt x="73395" y="117360"/>
                </a:lnTo>
                <a:lnTo>
                  <a:pt x="76313" y="122801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59" y="123559"/>
                </a:lnTo>
                <a:lnTo>
                  <a:pt x="103593" y="114165"/>
                </a:lnTo>
                <a:lnTo>
                  <a:pt x="107024" y="110147"/>
                </a:lnTo>
                <a:lnTo>
                  <a:pt x="94241" y="110147"/>
                </a:lnTo>
                <a:lnTo>
                  <a:pt x="93116" y="109457"/>
                </a:lnTo>
                <a:lnTo>
                  <a:pt x="90850" y="106699"/>
                </a:lnTo>
                <a:lnTo>
                  <a:pt x="89458" y="102488"/>
                </a:lnTo>
                <a:lnTo>
                  <a:pt x="87810" y="95448"/>
                </a:lnTo>
                <a:lnTo>
                  <a:pt x="86815" y="85592"/>
                </a:lnTo>
                <a:close/>
              </a:path>
              <a:path w="128904" h="125729">
                <a:moveTo>
                  <a:pt x="65457" y="10820"/>
                </a:moveTo>
                <a:lnTo>
                  <a:pt x="34286" y="10820"/>
                </a:lnTo>
                <a:lnTo>
                  <a:pt x="39113" y="12063"/>
                </a:lnTo>
                <a:lnTo>
                  <a:pt x="45670" y="17039"/>
                </a:lnTo>
                <a:lnTo>
                  <a:pt x="57948" y="65942"/>
                </a:lnTo>
                <a:lnTo>
                  <a:pt x="52553" y="75524"/>
                </a:lnTo>
                <a:lnTo>
                  <a:pt x="28468" y="108963"/>
                </a:lnTo>
                <a:lnTo>
                  <a:pt x="25421" y="111093"/>
                </a:lnTo>
                <a:lnTo>
                  <a:pt x="36499" y="111093"/>
                </a:lnTo>
                <a:lnTo>
                  <a:pt x="42972" y="104257"/>
                </a:lnTo>
                <a:lnTo>
                  <a:pt x="52919" y="94664"/>
                </a:lnTo>
                <a:lnTo>
                  <a:pt x="64848" y="85592"/>
                </a:lnTo>
                <a:lnTo>
                  <a:pt x="86815" y="85592"/>
                </a:lnTo>
                <a:lnTo>
                  <a:pt x="82218" y="40046"/>
                </a:lnTo>
                <a:lnTo>
                  <a:pt x="83969" y="37501"/>
                </a:lnTo>
                <a:lnTo>
                  <a:pt x="73778" y="37501"/>
                </a:lnTo>
                <a:lnTo>
                  <a:pt x="69726" y="22125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4" h="125729">
                <a:moveTo>
                  <a:pt x="114009" y="90985"/>
                </a:moveTo>
                <a:lnTo>
                  <a:pt x="97194" y="110147"/>
                </a:lnTo>
                <a:lnTo>
                  <a:pt x="107024" y="110147"/>
                </a:lnTo>
                <a:lnTo>
                  <a:pt x="111800" y="104553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29">
                <a:moveTo>
                  <a:pt x="120101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2" y="22258"/>
                </a:lnTo>
                <a:lnTo>
                  <a:pt x="73778" y="37501"/>
                </a:lnTo>
                <a:lnTo>
                  <a:pt x="83969" y="37501"/>
                </a:lnTo>
                <a:lnTo>
                  <a:pt x="89765" y="29076"/>
                </a:lnTo>
                <a:lnTo>
                  <a:pt x="96410" y="21855"/>
                </a:lnTo>
                <a:lnTo>
                  <a:pt x="99334" y="19307"/>
                </a:lnTo>
                <a:lnTo>
                  <a:pt x="101855" y="18035"/>
                </a:lnTo>
                <a:lnTo>
                  <a:pt x="126952" y="18035"/>
                </a:lnTo>
                <a:lnTo>
                  <a:pt x="128141" y="16877"/>
                </a:lnTo>
                <a:lnTo>
                  <a:pt x="128803" y="14472"/>
                </a:lnTo>
                <a:lnTo>
                  <a:pt x="128803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1" y="0"/>
                </a:lnTo>
                <a:close/>
              </a:path>
              <a:path w="128904" h="125729">
                <a:moveTo>
                  <a:pt x="126952" y="18035"/>
                </a:moveTo>
                <a:lnTo>
                  <a:pt x="105396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6" y="21208"/>
                </a:lnTo>
                <a:lnTo>
                  <a:pt x="116453" y="21642"/>
                </a:lnTo>
                <a:lnTo>
                  <a:pt x="121499" y="21642"/>
                </a:lnTo>
                <a:lnTo>
                  <a:pt x="124331" y="20483"/>
                </a:lnTo>
                <a:lnTo>
                  <a:pt x="126952" y="18035"/>
                </a:lnTo>
                <a:close/>
              </a:path>
              <a:path w="128904" h="125729">
                <a:moveTo>
                  <a:pt x="57002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839056" y="412986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9" y="18035"/>
                </a:moveTo>
                <a:lnTo>
                  <a:pt x="93544" y="18035"/>
                </a:lnTo>
                <a:lnTo>
                  <a:pt x="0" y="114701"/>
                </a:lnTo>
                <a:lnTo>
                  <a:pt x="0" y="119750"/>
                </a:lnTo>
                <a:lnTo>
                  <a:pt x="88225" y="119750"/>
                </a:lnTo>
                <a:lnTo>
                  <a:pt x="94234" y="100272"/>
                </a:lnTo>
                <a:lnTo>
                  <a:pt x="23025" y="100272"/>
                </a:lnTo>
                <a:lnTo>
                  <a:pt x="102609" y="18035"/>
                </a:lnTo>
                <a:close/>
              </a:path>
              <a:path w="116839" h="120014">
                <a:moveTo>
                  <a:pt x="100020" y="81517"/>
                </a:moveTo>
                <a:lnTo>
                  <a:pt x="94984" y="81517"/>
                </a:lnTo>
                <a:lnTo>
                  <a:pt x="92389" y="87768"/>
                </a:lnTo>
                <a:lnTo>
                  <a:pt x="90042" y="92090"/>
                </a:lnTo>
                <a:lnTo>
                  <a:pt x="85838" y="96869"/>
                </a:lnTo>
                <a:lnTo>
                  <a:pt x="83535" y="98432"/>
                </a:lnTo>
                <a:lnTo>
                  <a:pt x="78527" y="99904"/>
                </a:lnTo>
                <a:lnTo>
                  <a:pt x="72624" y="100272"/>
                </a:lnTo>
                <a:lnTo>
                  <a:pt x="94234" y="100272"/>
                </a:lnTo>
                <a:lnTo>
                  <a:pt x="100020" y="81517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7" y="0"/>
                </a:lnTo>
                <a:lnTo>
                  <a:pt x="20148" y="33905"/>
                </a:lnTo>
                <a:lnTo>
                  <a:pt x="25184" y="33905"/>
                </a:lnTo>
                <a:lnTo>
                  <a:pt x="27816" y="28742"/>
                </a:lnTo>
                <a:lnTo>
                  <a:pt x="30379" y="25046"/>
                </a:lnTo>
                <a:lnTo>
                  <a:pt x="35370" y="20591"/>
                </a:lnTo>
                <a:lnTo>
                  <a:pt x="37889" y="19215"/>
                </a:lnTo>
                <a:lnTo>
                  <a:pt x="40429" y="18688"/>
                </a:lnTo>
                <a:lnTo>
                  <a:pt x="42153" y="18252"/>
                </a:lnTo>
                <a:lnTo>
                  <a:pt x="47146" y="18035"/>
                </a:lnTo>
                <a:lnTo>
                  <a:pt x="102609" y="18035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351630" y="4061589"/>
            <a:ext cx="186055" cy="246379"/>
          </a:xfrm>
          <a:custGeom>
            <a:avLst/>
            <a:gdLst/>
            <a:ahLst/>
            <a:cxnLst/>
            <a:rect l="l" t="t" r="r" b="b"/>
            <a:pathLst>
              <a:path w="186054" h="246379">
                <a:moveTo>
                  <a:pt x="140125" y="235635"/>
                </a:moveTo>
                <a:lnTo>
                  <a:pt x="16662" y="235635"/>
                </a:lnTo>
                <a:lnTo>
                  <a:pt x="25022" y="235853"/>
                </a:lnTo>
                <a:lnTo>
                  <a:pt x="35305" y="237020"/>
                </a:lnTo>
                <a:lnTo>
                  <a:pt x="48842" y="239245"/>
                </a:lnTo>
                <a:lnTo>
                  <a:pt x="65896" y="242583"/>
                </a:lnTo>
                <a:lnTo>
                  <a:pt x="78056" y="244719"/>
                </a:lnTo>
                <a:lnTo>
                  <a:pt x="90180" y="245927"/>
                </a:lnTo>
                <a:lnTo>
                  <a:pt x="103713" y="246151"/>
                </a:lnTo>
                <a:lnTo>
                  <a:pt x="115372" y="244408"/>
                </a:lnTo>
                <a:lnTo>
                  <a:pt x="127666" y="240854"/>
                </a:lnTo>
                <a:lnTo>
                  <a:pt x="140125" y="235635"/>
                </a:lnTo>
                <a:close/>
              </a:path>
              <a:path w="186054" h="246379">
                <a:moveTo>
                  <a:pt x="115759" y="0"/>
                </a:moveTo>
                <a:lnTo>
                  <a:pt x="67241" y="17397"/>
                </a:lnTo>
                <a:lnTo>
                  <a:pt x="33381" y="49516"/>
                </a:lnTo>
                <a:lnTo>
                  <a:pt x="12457" y="86134"/>
                </a:lnTo>
                <a:lnTo>
                  <a:pt x="4520" y="137469"/>
                </a:lnTo>
                <a:lnTo>
                  <a:pt x="7232" y="148819"/>
                </a:lnTo>
                <a:lnTo>
                  <a:pt x="29837" y="182385"/>
                </a:lnTo>
                <a:lnTo>
                  <a:pt x="54573" y="191631"/>
                </a:lnTo>
                <a:lnTo>
                  <a:pt x="0" y="234959"/>
                </a:lnTo>
                <a:lnTo>
                  <a:pt x="3122" y="240684"/>
                </a:lnTo>
                <a:lnTo>
                  <a:pt x="7103" y="238475"/>
                </a:lnTo>
                <a:lnTo>
                  <a:pt x="10091" y="237081"/>
                </a:lnTo>
                <a:lnTo>
                  <a:pt x="14080" y="235924"/>
                </a:lnTo>
                <a:lnTo>
                  <a:pt x="16662" y="235635"/>
                </a:lnTo>
                <a:lnTo>
                  <a:pt x="140125" y="235635"/>
                </a:lnTo>
                <a:lnTo>
                  <a:pt x="141185" y="235191"/>
                </a:lnTo>
                <a:lnTo>
                  <a:pt x="150523" y="228919"/>
                </a:lnTo>
                <a:lnTo>
                  <a:pt x="111805" y="228919"/>
                </a:lnTo>
                <a:lnTo>
                  <a:pt x="99455" y="227632"/>
                </a:lnTo>
                <a:lnTo>
                  <a:pt x="85707" y="225203"/>
                </a:lnTo>
                <a:lnTo>
                  <a:pt x="73061" y="222577"/>
                </a:lnTo>
                <a:lnTo>
                  <a:pt x="64810" y="221013"/>
                </a:lnTo>
                <a:lnTo>
                  <a:pt x="60743" y="220486"/>
                </a:lnTo>
                <a:lnTo>
                  <a:pt x="33011" y="220486"/>
                </a:lnTo>
                <a:lnTo>
                  <a:pt x="67909" y="192352"/>
                </a:lnTo>
                <a:lnTo>
                  <a:pt x="108758" y="182797"/>
                </a:lnTo>
                <a:lnTo>
                  <a:pt x="67259" y="182797"/>
                </a:lnTo>
                <a:lnTo>
                  <a:pt x="56342" y="179958"/>
                </a:lnTo>
                <a:lnTo>
                  <a:pt x="46240" y="172543"/>
                </a:lnTo>
                <a:lnTo>
                  <a:pt x="36172" y="159117"/>
                </a:lnTo>
                <a:lnTo>
                  <a:pt x="32450" y="147056"/>
                </a:lnTo>
                <a:lnTo>
                  <a:pt x="31209" y="133674"/>
                </a:lnTo>
                <a:lnTo>
                  <a:pt x="31745" y="123003"/>
                </a:lnTo>
                <a:lnTo>
                  <a:pt x="45744" y="71762"/>
                </a:lnTo>
                <a:lnTo>
                  <a:pt x="73944" y="28880"/>
                </a:lnTo>
                <a:lnTo>
                  <a:pt x="118696" y="8398"/>
                </a:lnTo>
                <a:lnTo>
                  <a:pt x="156591" y="8398"/>
                </a:lnTo>
                <a:lnTo>
                  <a:pt x="154047" y="6607"/>
                </a:lnTo>
                <a:lnTo>
                  <a:pt x="144186" y="2808"/>
                </a:lnTo>
                <a:lnTo>
                  <a:pt x="131798" y="590"/>
                </a:lnTo>
                <a:lnTo>
                  <a:pt x="115759" y="0"/>
                </a:lnTo>
                <a:close/>
              </a:path>
              <a:path w="186054" h="246379">
                <a:moveTo>
                  <a:pt x="169368" y="208943"/>
                </a:moveTo>
                <a:lnTo>
                  <a:pt x="160672" y="211555"/>
                </a:lnTo>
                <a:lnTo>
                  <a:pt x="151522" y="219305"/>
                </a:lnTo>
                <a:lnTo>
                  <a:pt x="139218" y="226100"/>
                </a:lnTo>
                <a:lnTo>
                  <a:pt x="128093" y="228330"/>
                </a:lnTo>
                <a:lnTo>
                  <a:pt x="111805" y="228919"/>
                </a:lnTo>
                <a:lnTo>
                  <a:pt x="150523" y="228919"/>
                </a:lnTo>
                <a:lnTo>
                  <a:pt x="151428" y="228311"/>
                </a:lnTo>
                <a:lnTo>
                  <a:pt x="160822" y="219562"/>
                </a:lnTo>
                <a:lnTo>
                  <a:pt x="169368" y="208943"/>
                </a:lnTo>
                <a:close/>
              </a:path>
              <a:path w="186054" h="246379">
                <a:moveTo>
                  <a:pt x="52905" y="219764"/>
                </a:moveTo>
                <a:lnTo>
                  <a:pt x="43663" y="219764"/>
                </a:lnTo>
                <a:lnTo>
                  <a:pt x="38439" y="220014"/>
                </a:lnTo>
                <a:lnTo>
                  <a:pt x="33011" y="220486"/>
                </a:lnTo>
                <a:lnTo>
                  <a:pt x="60743" y="220486"/>
                </a:lnTo>
                <a:lnTo>
                  <a:pt x="57097" y="220014"/>
                </a:lnTo>
                <a:lnTo>
                  <a:pt x="52905" y="219764"/>
                </a:lnTo>
                <a:close/>
              </a:path>
              <a:path w="186054" h="246379">
                <a:moveTo>
                  <a:pt x="156591" y="8398"/>
                </a:moveTo>
                <a:lnTo>
                  <a:pt x="118696" y="8398"/>
                </a:lnTo>
                <a:lnTo>
                  <a:pt x="127840" y="9238"/>
                </a:lnTo>
                <a:lnTo>
                  <a:pt x="139772" y="13962"/>
                </a:lnTo>
                <a:lnTo>
                  <a:pt x="148909" y="22944"/>
                </a:lnTo>
                <a:lnTo>
                  <a:pt x="154275" y="32965"/>
                </a:lnTo>
                <a:lnTo>
                  <a:pt x="157472" y="44925"/>
                </a:lnTo>
                <a:lnTo>
                  <a:pt x="158477" y="59844"/>
                </a:lnTo>
                <a:lnTo>
                  <a:pt x="157424" y="71473"/>
                </a:lnTo>
                <a:lnTo>
                  <a:pt x="147063" y="110044"/>
                </a:lnTo>
                <a:lnTo>
                  <a:pt x="122707" y="152483"/>
                </a:lnTo>
                <a:lnTo>
                  <a:pt x="92618" y="178320"/>
                </a:lnTo>
                <a:lnTo>
                  <a:pt x="67259" y="182797"/>
                </a:lnTo>
                <a:lnTo>
                  <a:pt x="108758" y="182797"/>
                </a:lnTo>
                <a:lnTo>
                  <a:pt x="146734" y="156326"/>
                </a:lnTo>
                <a:lnTo>
                  <a:pt x="170605" y="122151"/>
                </a:lnTo>
                <a:lnTo>
                  <a:pt x="183456" y="86078"/>
                </a:lnTo>
                <a:lnTo>
                  <a:pt x="185833" y="61383"/>
                </a:lnTo>
                <a:lnTo>
                  <a:pt x="185748" y="59844"/>
                </a:lnTo>
                <a:lnTo>
                  <a:pt x="184478" y="50401"/>
                </a:lnTo>
                <a:lnTo>
                  <a:pt x="180643" y="38522"/>
                </a:lnTo>
                <a:lnTo>
                  <a:pt x="173563" y="23724"/>
                </a:lnTo>
                <a:lnTo>
                  <a:pt x="165263" y="14504"/>
                </a:lnTo>
                <a:lnTo>
                  <a:pt x="156591" y="8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92087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29">
                <a:moveTo>
                  <a:pt x="12889" y="103879"/>
                </a:moveTo>
                <a:lnTo>
                  <a:pt x="7237" y="103879"/>
                </a:lnTo>
                <a:lnTo>
                  <a:pt x="4853" y="104842"/>
                </a:lnTo>
                <a:lnTo>
                  <a:pt x="971" y="108689"/>
                </a:lnTo>
                <a:lnTo>
                  <a:pt x="0" y="111093"/>
                </a:lnTo>
                <a:lnTo>
                  <a:pt x="58" y="117360"/>
                </a:lnTo>
                <a:lnTo>
                  <a:pt x="1064" y="119799"/>
                </a:lnTo>
                <a:lnTo>
                  <a:pt x="3194" y="121723"/>
                </a:lnTo>
                <a:lnTo>
                  <a:pt x="6123" y="124255"/>
                </a:lnTo>
                <a:lnTo>
                  <a:pt x="9362" y="125521"/>
                </a:lnTo>
                <a:lnTo>
                  <a:pt x="17960" y="125521"/>
                </a:lnTo>
                <a:lnTo>
                  <a:pt x="23192" y="123296"/>
                </a:lnTo>
                <a:lnTo>
                  <a:pt x="34700" y="112994"/>
                </a:lnTo>
                <a:lnTo>
                  <a:pt x="36501" y="111093"/>
                </a:lnTo>
                <a:lnTo>
                  <a:pt x="23127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9" y="103879"/>
                </a:lnTo>
                <a:close/>
              </a:path>
              <a:path w="128904" h="125729">
                <a:moveTo>
                  <a:pt x="86816" y="85591"/>
                </a:moveTo>
                <a:lnTo>
                  <a:pt x="64851" y="85591"/>
                </a:lnTo>
                <a:lnTo>
                  <a:pt x="68589" y="101338"/>
                </a:lnTo>
                <a:lnTo>
                  <a:pt x="71437" y="111928"/>
                </a:lnTo>
                <a:lnTo>
                  <a:pt x="73397" y="117360"/>
                </a:lnTo>
                <a:lnTo>
                  <a:pt x="76314" y="122801"/>
                </a:lnTo>
                <a:lnTo>
                  <a:pt x="80244" y="125521"/>
                </a:lnTo>
                <a:lnTo>
                  <a:pt x="88550" y="125521"/>
                </a:lnTo>
                <a:lnTo>
                  <a:pt x="92661" y="123560"/>
                </a:lnTo>
                <a:lnTo>
                  <a:pt x="103593" y="114166"/>
                </a:lnTo>
                <a:lnTo>
                  <a:pt x="107025" y="110147"/>
                </a:lnTo>
                <a:lnTo>
                  <a:pt x="94242" y="110147"/>
                </a:lnTo>
                <a:lnTo>
                  <a:pt x="93115" y="109457"/>
                </a:lnTo>
                <a:lnTo>
                  <a:pt x="90850" y="106700"/>
                </a:lnTo>
                <a:lnTo>
                  <a:pt x="89461" y="102488"/>
                </a:lnTo>
                <a:lnTo>
                  <a:pt x="87811" y="95448"/>
                </a:lnTo>
                <a:lnTo>
                  <a:pt x="86816" y="85591"/>
                </a:lnTo>
                <a:close/>
              </a:path>
              <a:path w="128904" h="125729">
                <a:moveTo>
                  <a:pt x="65458" y="10821"/>
                </a:moveTo>
                <a:lnTo>
                  <a:pt x="34286" y="10821"/>
                </a:lnTo>
                <a:lnTo>
                  <a:pt x="39114" y="12064"/>
                </a:lnTo>
                <a:lnTo>
                  <a:pt x="45673" y="17039"/>
                </a:lnTo>
                <a:lnTo>
                  <a:pt x="57949" y="65943"/>
                </a:lnTo>
                <a:lnTo>
                  <a:pt x="52555" y="75524"/>
                </a:lnTo>
                <a:lnTo>
                  <a:pt x="28468" y="108963"/>
                </a:lnTo>
                <a:lnTo>
                  <a:pt x="25421" y="111093"/>
                </a:lnTo>
                <a:lnTo>
                  <a:pt x="36501" y="111093"/>
                </a:lnTo>
                <a:lnTo>
                  <a:pt x="42974" y="104256"/>
                </a:lnTo>
                <a:lnTo>
                  <a:pt x="52921" y="94663"/>
                </a:lnTo>
                <a:lnTo>
                  <a:pt x="64851" y="85591"/>
                </a:lnTo>
                <a:lnTo>
                  <a:pt x="86816" y="85591"/>
                </a:lnTo>
                <a:lnTo>
                  <a:pt x="82219" y="40045"/>
                </a:lnTo>
                <a:lnTo>
                  <a:pt x="83969" y="37501"/>
                </a:lnTo>
                <a:lnTo>
                  <a:pt x="73778" y="37501"/>
                </a:lnTo>
                <a:lnTo>
                  <a:pt x="69726" y="22125"/>
                </a:lnTo>
                <a:lnTo>
                  <a:pt x="67022" y="14077"/>
                </a:lnTo>
                <a:lnTo>
                  <a:pt x="65458" y="10821"/>
                </a:lnTo>
                <a:close/>
              </a:path>
              <a:path w="128904" h="125729">
                <a:moveTo>
                  <a:pt x="114009" y="90985"/>
                </a:moveTo>
                <a:lnTo>
                  <a:pt x="97195" y="110147"/>
                </a:lnTo>
                <a:lnTo>
                  <a:pt x="107025" y="110147"/>
                </a:lnTo>
                <a:lnTo>
                  <a:pt x="111800" y="104553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29">
                <a:moveTo>
                  <a:pt x="120102" y="0"/>
                </a:moveTo>
                <a:lnTo>
                  <a:pt x="113709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8" y="37501"/>
                </a:lnTo>
                <a:lnTo>
                  <a:pt x="83969" y="37501"/>
                </a:lnTo>
                <a:lnTo>
                  <a:pt x="89766" y="29075"/>
                </a:lnTo>
                <a:lnTo>
                  <a:pt x="96413" y="21855"/>
                </a:lnTo>
                <a:lnTo>
                  <a:pt x="99336" y="19307"/>
                </a:lnTo>
                <a:lnTo>
                  <a:pt x="101859" y="18035"/>
                </a:lnTo>
                <a:lnTo>
                  <a:pt x="126953" y="18035"/>
                </a:lnTo>
                <a:lnTo>
                  <a:pt x="128141" y="16877"/>
                </a:lnTo>
                <a:lnTo>
                  <a:pt x="128804" y="14472"/>
                </a:lnTo>
                <a:lnTo>
                  <a:pt x="128804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4" h="125729">
                <a:moveTo>
                  <a:pt x="126953" y="18035"/>
                </a:moveTo>
                <a:lnTo>
                  <a:pt x="105396" y="18035"/>
                </a:lnTo>
                <a:lnTo>
                  <a:pt x="108184" y="18804"/>
                </a:lnTo>
                <a:lnTo>
                  <a:pt x="112344" y="20345"/>
                </a:lnTo>
                <a:lnTo>
                  <a:pt x="114466" y="21208"/>
                </a:lnTo>
                <a:lnTo>
                  <a:pt x="116455" y="21642"/>
                </a:lnTo>
                <a:lnTo>
                  <a:pt x="121500" y="21642"/>
                </a:lnTo>
                <a:lnTo>
                  <a:pt x="124333" y="20483"/>
                </a:lnTo>
                <a:lnTo>
                  <a:pt x="126953" y="18035"/>
                </a:lnTo>
                <a:close/>
              </a:path>
              <a:path w="128904" h="125729">
                <a:moveTo>
                  <a:pt x="57005" y="0"/>
                </a:moveTo>
                <a:lnTo>
                  <a:pt x="20868" y="6492"/>
                </a:lnTo>
                <a:lnTo>
                  <a:pt x="20868" y="11090"/>
                </a:lnTo>
                <a:lnTo>
                  <a:pt x="23529" y="10910"/>
                </a:lnTo>
                <a:lnTo>
                  <a:pt x="65458" y="10821"/>
                </a:lnTo>
                <a:lnTo>
                  <a:pt x="64766" y="9381"/>
                </a:lnTo>
                <a:lnTo>
                  <a:pt x="61427" y="4688"/>
                </a:lnTo>
                <a:lnTo>
                  <a:pt x="570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651789" y="4061331"/>
            <a:ext cx="175896" cy="193040"/>
          </a:xfrm>
          <a:custGeom>
            <a:avLst/>
            <a:gdLst/>
            <a:ahLst/>
            <a:cxnLst/>
            <a:rect l="l" t="t" r="r" b="b"/>
            <a:pathLst>
              <a:path w="175895" h="193039">
                <a:moveTo>
                  <a:pt x="112397" y="80"/>
                </a:moveTo>
                <a:lnTo>
                  <a:pt x="65894" y="13679"/>
                </a:lnTo>
                <a:lnTo>
                  <a:pt x="34651" y="36671"/>
                </a:lnTo>
                <a:lnTo>
                  <a:pt x="10261" y="72522"/>
                </a:lnTo>
                <a:lnTo>
                  <a:pt x="0" y="122417"/>
                </a:lnTo>
                <a:lnTo>
                  <a:pt x="1327" y="134457"/>
                </a:lnTo>
                <a:lnTo>
                  <a:pt x="26687" y="177274"/>
                </a:lnTo>
                <a:lnTo>
                  <a:pt x="62685" y="191766"/>
                </a:lnTo>
                <a:lnTo>
                  <a:pt x="76821" y="192594"/>
                </a:lnTo>
                <a:lnTo>
                  <a:pt x="88552" y="191648"/>
                </a:lnTo>
                <a:lnTo>
                  <a:pt x="100143" y="188953"/>
                </a:lnTo>
                <a:lnTo>
                  <a:pt x="112183" y="184101"/>
                </a:lnTo>
                <a:lnTo>
                  <a:pt x="117596" y="181031"/>
                </a:lnTo>
                <a:lnTo>
                  <a:pt x="81274" y="181031"/>
                </a:lnTo>
                <a:lnTo>
                  <a:pt x="69938" y="179565"/>
                </a:lnTo>
                <a:lnTo>
                  <a:pt x="36273" y="156550"/>
                </a:lnTo>
                <a:lnTo>
                  <a:pt x="27397" y="117252"/>
                </a:lnTo>
                <a:lnTo>
                  <a:pt x="28450" y="105291"/>
                </a:lnTo>
                <a:lnTo>
                  <a:pt x="39339" y="67445"/>
                </a:lnTo>
                <a:lnTo>
                  <a:pt x="68840" y="27165"/>
                </a:lnTo>
                <a:lnTo>
                  <a:pt x="103596" y="9744"/>
                </a:lnTo>
                <a:lnTo>
                  <a:pt x="116958" y="8656"/>
                </a:lnTo>
                <a:lnTo>
                  <a:pt x="151889" y="8656"/>
                </a:lnTo>
                <a:lnTo>
                  <a:pt x="151097" y="8445"/>
                </a:lnTo>
                <a:lnTo>
                  <a:pt x="137662" y="3569"/>
                </a:lnTo>
                <a:lnTo>
                  <a:pt x="125608" y="912"/>
                </a:lnTo>
                <a:lnTo>
                  <a:pt x="112397" y="80"/>
                </a:lnTo>
                <a:close/>
              </a:path>
              <a:path w="175895" h="193039">
                <a:moveTo>
                  <a:pt x="151070" y="147162"/>
                </a:moveTo>
                <a:lnTo>
                  <a:pt x="139416" y="153796"/>
                </a:lnTo>
                <a:lnTo>
                  <a:pt x="131393" y="161815"/>
                </a:lnTo>
                <a:lnTo>
                  <a:pt x="121143" y="169431"/>
                </a:lnTo>
                <a:lnTo>
                  <a:pt x="107567" y="177140"/>
                </a:lnTo>
                <a:lnTo>
                  <a:pt x="95453" y="180076"/>
                </a:lnTo>
                <a:lnTo>
                  <a:pt x="81274" y="181031"/>
                </a:lnTo>
                <a:lnTo>
                  <a:pt x="117596" y="181031"/>
                </a:lnTo>
                <a:lnTo>
                  <a:pt x="125263" y="176682"/>
                </a:lnTo>
                <a:lnTo>
                  <a:pt x="134325" y="168602"/>
                </a:lnTo>
                <a:lnTo>
                  <a:pt x="142928" y="158761"/>
                </a:lnTo>
                <a:lnTo>
                  <a:pt x="151070" y="147162"/>
                </a:lnTo>
                <a:close/>
              </a:path>
              <a:path w="175895" h="193039">
                <a:moveTo>
                  <a:pt x="151889" y="8656"/>
                </a:moveTo>
                <a:lnTo>
                  <a:pt x="123014" y="8656"/>
                </a:lnTo>
                <a:lnTo>
                  <a:pt x="128530" y="9538"/>
                </a:lnTo>
                <a:lnTo>
                  <a:pt x="138475" y="13070"/>
                </a:lnTo>
                <a:lnTo>
                  <a:pt x="156827" y="59154"/>
                </a:lnTo>
                <a:lnTo>
                  <a:pt x="161864" y="59154"/>
                </a:lnTo>
                <a:lnTo>
                  <a:pt x="173369" y="9377"/>
                </a:lnTo>
                <a:lnTo>
                  <a:pt x="154601" y="9377"/>
                </a:lnTo>
                <a:lnTo>
                  <a:pt x="151889" y="8656"/>
                </a:lnTo>
                <a:close/>
              </a:path>
              <a:path w="175895" h="193039">
                <a:moveTo>
                  <a:pt x="175537" y="0"/>
                </a:moveTo>
                <a:lnTo>
                  <a:pt x="170498" y="0"/>
                </a:lnTo>
                <a:lnTo>
                  <a:pt x="166728" y="4387"/>
                </a:lnTo>
                <a:lnTo>
                  <a:pt x="164034" y="7048"/>
                </a:lnTo>
                <a:lnTo>
                  <a:pt x="160796" y="8911"/>
                </a:lnTo>
                <a:lnTo>
                  <a:pt x="158911" y="9377"/>
                </a:lnTo>
                <a:lnTo>
                  <a:pt x="173369" y="9377"/>
                </a:lnTo>
                <a:lnTo>
                  <a:pt x="175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192656" y="412986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09" y="18035"/>
                </a:moveTo>
                <a:lnTo>
                  <a:pt x="93545" y="18035"/>
                </a:lnTo>
                <a:lnTo>
                  <a:pt x="0" y="114701"/>
                </a:lnTo>
                <a:lnTo>
                  <a:pt x="0" y="119750"/>
                </a:lnTo>
                <a:lnTo>
                  <a:pt x="88226" y="119750"/>
                </a:lnTo>
                <a:lnTo>
                  <a:pt x="94235" y="100272"/>
                </a:lnTo>
                <a:lnTo>
                  <a:pt x="23026" y="100272"/>
                </a:lnTo>
                <a:lnTo>
                  <a:pt x="102609" y="18035"/>
                </a:lnTo>
                <a:close/>
              </a:path>
              <a:path w="116839" h="120014">
                <a:moveTo>
                  <a:pt x="100021" y="81517"/>
                </a:moveTo>
                <a:lnTo>
                  <a:pt x="94984" y="81517"/>
                </a:lnTo>
                <a:lnTo>
                  <a:pt x="92391" y="87768"/>
                </a:lnTo>
                <a:lnTo>
                  <a:pt x="90043" y="92090"/>
                </a:lnTo>
                <a:lnTo>
                  <a:pt x="85838" y="96869"/>
                </a:lnTo>
                <a:lnTo>
                  <a:pt x="83535" y="98432"/>
                </a:lnTo>
                <a:lnTo>
                  <a:pt x="78527" y="99904"/>
                </a:lnTo>
                <a:lnTo>
                  <a:pt x="72624" y="100272"/>
                </a:lnTo>
                <a:lnTo>
                  <a:pt x="94235" y="100272"/>
                </a:lnTo>
                <a:lnTo>
                  <a:pt x="100021" y="81517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6" y="0"/>
                </a:lnTo>
                <a:lnTo>
                  <a:pt x="20148" y="33905"/>
                </a:lnTo>
                <a:lnTo>
                  <a:pt x="25185" y="33905"/>
                </a:lnTo>
                <a:lnTo>
                  <a:pt x="27816" y="28742"/>
                </a:lnTo>
                <a:lnTo>
                  <a:pt x="30379" y="25046"/>
                </a:lnTo>
                <a:lnTo>
                  <a:pt x="35372" y="20591"/>
                </a:lnTo>
                <a:lnTo>
                  <a:pt x="37890" y="19215"/>
                </a:lnTo>
                <a:lnTo>
                  <a:pt x="40431" y="18688"/>
                </a:lnTo>
                <a:lnTo>
                  <a:pt x="42155" y="18252"/>
                </a:lnTo>
                <a:lnTo>
                  <a:pt x="47147" y="18035"/>
                </a:lnTo>
                <a:lnTo>
                  <a:pt x="102609" y="18035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336139" y="4126975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29">
                <a:moveTo>
                  <a:pt x="12889" y="103879"/>
                </a:moveTo>
                <a:lnTo>
                  <a:pt x="7236" y="103879"/>
                </a:lnTo>
                <a:lnTo>
                  <a:pt x="4852" y="104841"/>
                </a:lnTo>
                <a:lnTo>
                  <a:pt x="970" y="108689"/>
                </a:lnTo>
                <a:lnTo>
                  <a:pt x="0" y="111093"/>
                </a:lnTo>
                <a:lnTo>
                  <a:pt x="59" y="117360"/>
                </a:lnTo>
                <a:lnTo>
                  <a:pt x="1064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699" y="112994"/>
                </a:lnTo>
                <a:lnTo>
                  <a:pt x="36499" y="111093"/>
                </a:lnTo>
                <a:lnTo>
                  <a:pt x="23127" y="111093"/>
                </a:lnTo>
                <a:lnTo>
                  <a:pt x="21362" y="110087"/>
                </a:lnTo>
                <a:lnTo>
                  <a:pt x="15890" y="105277"/>
                </a:lnTo>
                <a:lnTo>
                  <a:pt x="12889" y="103879"/>
                </a:lnTo>
                <a:close/>
              </a:path>
              <a:path w="128905" h="125729">
                <a:moveTo>
                  <a:pt x="86815" y="85591"/>
                </a:moveTo>
                <a:lnTo>
                  <a:pt x="64850" y="85591"/>
                </a:lnTo>
                <a:lnTo>
                  <a:pt x="68588" y="101338"/>
                </a:lnTo>
                <a:lnTo>
                  <a:pt x="71437" y="111927"/>
                </a:lnTo>
                <a:lnTo>
                  <a:pt x="73397" y="117360"/>
                </a:lnTo>
                <a:lnTo>
                  <a:pt x="76313" y="122801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60" y="123559"/>
                </a:lnTo>
                <a:lnTo>
                  <a:pt x="103593" y="114166"/>
                </a:lnTo>
                <a:lnTo>
                  <a:pt x="107024" y="110147"/>
                </a:lnTo>
                <a:lnTo>
                  <a:pt x="94242" y="110147"/>
                </a:lnTo>
                <a:lnTo>
                  <a:pt x="93113" y="109457"/>
                </a:lnTo>
                <a:lnTo>
                  <a:pt x="90850" y="106699"/>
                </a:lnTo>
                <a:lnTo>
                  <a:pt x="89460" y="102488"/>
                </a:lnTo>
                <a:lnTo>
                  <a:pt x="87810" y="95448"/>
                </a:lnTo>
                <a:lnTo>
                  <a:pt x="86815" y="85591"/>
                </a:lnTo>
                <a:close/>
              </a:path>
              <a:path w="128905" h="125729">
                <a:moveTo>
                  <a:pt x="65457" y="10820"/>
                </a:moveTo>
                <a:lnTo>
                  <a:pt x="34284" y="10820"/>
                </a:lnTo>
                <a:lnTo>
                  <a:pt x="39113" y="12063"/>
                </a:lnTo>
                <a:lnTo>
                  <a:pt x="45673" y="17039"/>
                </a:lnTo>
                <a:lnTo>
                  <a:pt x="57948" y="65942"/>
                </a:lnTo>
                <a:lnTo>
                  <a:pt x="52555" y="75524"/>
                </a:lnTo>
                <a:lnTo>
                  <a:pt x="28468" y="108963"/>
                </a:lnTo>
                <a:lnTo>
                  <a:pt x="25421" y="111093"/>
                </a:lnTo>
                <a:lnTo>
                  <a:pt x="36499" y="111093"/>
                </a:lnTo>
                <a:lnTo>
                  <a:pt x="42972" y="104256"/>
                </a:lnTo>
                <a:lnTo>
                  <a:pt x="52920" y="94663"/>
                </a:lnTo>
                <a:lnTo>
                  <a:pt x="64850" y="85591"/>
                </a:lnTo>
                <a:lnTo>
                  <a:pt x="86815" y="85591"/>
                </a:lnTo>
                <a:lnTo>
                  <a:pt x="82218" y="40045"/>
                </a:lnTo>
                <a:lnTo>
                  <a:pt x="83968" y="37501"/>
                </a:lnTo>
                <a:lnTo>
                  <a:pt x="73777" y="37501"/>
                </a:lnTo>
                <a:lnTo>
                  <a:pt x="69725" y="22125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5" h="125729">
                <a:moveTo>
                  <a:pt x="114007" y="90985"/>
                </a:moveTo>
                <a:lnTo>
                  <a:pt x="97195" y="110147"/>
                </a:lnTo>
                <a:lnTo>
                  <a:pt x="107024" y="110147"/>
                </a:lnTo>
                <a:lnTo>
                  <a:pt x="111799" y="104553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5" h="125729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7" y="37501"/>
                </a:lnTo>
                <a:lnTo>
                  <a:pt x="83968" y="37501"/>
                </a:lnTo>
                <a:lnTo>
                  <a:pt x="89765" y="29076"/>
                </a:lnTo>
                <a:lnTo>
                  <a:pt x="96412" y="21855"/>
                </a:lnTo>
                <a:lnTo>
                  <a:pt x="99335" y="19307"/>
                </a:lnTo>
                <a:lnTo>
                  <a:pt x="101857" y="18035"/>
                </a:lnTo>
                <a:lnTo>
                  <a:pt x="126952" y="18035"/>
                </a:lnTo>
                <a:lnTo>
                  <a:pt x="128141" y="16877"/>
                </a:lnTo>
                <a:lnTo>
                  <a:pt x="128804" y="14472"/>
                </a:lnTo>
                <a:lnTo>
                  <a:pt x="128804" y="7904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5" h="125729">
                <a:moveTo>
                  <a:pt x="126952" y="18035"/>
                </a:moveTo>
                <a:lnTo>
                  <a:pt x="105396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5" y="21208"/>
                </a:lnTo>
                <a:lnTo>
                  <a:pt x="116455" y="21642"/>
                </a:lnTo>
                <a:lnTo>
                  <a:pt x="121499" y="21642"/>
                </a:lnTo>
                <a:lnTo>
                  <a:pt x="124332" y="20483"/>
                </a:lnTo>
                <a:lnTo>
                  <a:pt x="126952" y="18035"/>
                </a:lnTo>
                <a:close/>
              </a:path>
              <a:path w="128905" h="125729">
                <a:moveTo>
                  <a:pt x="57003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94734" y="4057002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59" h="195579">
                <a:moveTo>
                  <a:pt x="61471" y="11316"/>
                </a:moveTo>
                <a:lnTo>
                  <a:pt x="30930" y="11316"/>
                </a:lnTo>
                <a:lnTo>
                  <a:pt x="34075" y="12128"/>
                </a:lnTo>
                <a:lnTo>
                  <a:pt x="36158" y="13751"/>
                </a:lnTo>
                <a:lnTo>
                  <a:pt x="37598" y="14923"/>
                </a:lnTo>
                <a:lnTo>
                  <a:pt x="38317" y="16681"/>
                </a:lnTo>
                <a:lnTo>
                  <a:pt x="38317" y="20920"/>
                </a:lnTo>
                <a:lnTo>
                  <a:pt x="36743" y="27322"/>
                </a:lnTo>
                <a:lnTo>
                  <a:pt x="33595" y="38233"/>
                </a:lnTo>
                <a:lnTo>
                  <a:pt x="0" y="185053"/>
                </a:lnTo>
                <a:lnTo>
                  <a:pt x="11581" y="190849"/>
                </a:lnTo>
                <a:lnTo>
                  <a:pt x="23546" y="194310"/>
                </a:lnTo>
                <a:lnTo>
                  <a:pt x="36233" y="195427"/>
                </a:lnTo>
                <a:lnTo>
                  <a:pt x="47379" y="193618"/>
                </a:lnTo>
                <a:lnTo>
                  <a:pt x="59242" y="189096"/>
                </a:lnTo>
                <a:lnTo>
                  <a:pt x="59401" y="189003"/>
                </a:lnTo>
                <a:lnTo>
                  <a:pt x="28730" y="189003"/>
                </a:lnTo>
                <a:lnTo>
                  <a:pt x="21088" y="186598"/>
                </a:lnTo>
                <a:lnTo>
                  <a:pt x="29716" y="121666"/>
                </a:lnTo>
                <a:lnTo>
                  <a:pt x="46260" y="93487"/>
                </a:lnTo>
                <a:lnTo>
                  <a:pt x="37822" y="93487"/>
                </a:lnTo>
                <a:lnTo>
                  <a:pt x="61471" y="11316"/>
                </a:lnTo>
                <a:close/>
              </a:path>
              <a:path w="327659" h="195579">
                <a:moveTo>
                  <a:pt x="104622" y="82958"/>
                </a:moveTo>
                <a:lnTo>
                  <a:pt x="75139" y="82958"/>
                </a:lnTo>
                <a:lnTo>
                  <a:pt x="79759" y="85294"/>
                </a:lnTo>
                <a:lnTo>
                  <a:pt x="87576" y="94635"/>
                </a:lnTo>
                <a:lnTo>
                  <a:pt x="89531" y="101103"/>
                </a:lnTo>
                <a:lnTo>
                  <a:pt x="89477" y="112545"/>
                </a:lnTo>
                <a:lnTo>
                  <a:pt x="88515" y="122547"/>
                </a:lnTo>
                <a:lnTo>
                  <a:pt x="74754" y="162292"/>
                </a:lnTo>
                <a:lnTo>
                  <a:pt x="42972" y="189003"/>
                </a:lnTo>
                <a:lnTo>
                  <a:pt x="59401" y="189003"/>
                </a:lnTo>
                <a:lnTo>
                  <a:pt x="95972" y="155147"/>
                </a:lnTo>
                <a:lnTo>
                  <a:pt x="110965" y="116634"/>
                </a:lnTo>
                <a:lnTo>
                  <a:pt x="111739" y="103145"/>
                </a:lnTo>
                <a:lnTo>
                  <a:pt x="109043" y="90070"/>
                </a:lnTo>
                <a:lnTo>
                  <a:pt x="104622" y="82958"/>
                </a:lnTo>
                <a:close/>
              </a:path>
              <a:path w="327659" h="195579">
                <a:moveTo>
                  <a:pt x="79198" y="69974"/>
                </a:moveTo>
                <a:lnTo>
                  <a:pt x="72415" y="69974"/>
                </a:lnTo>
                <a:lnTo>
                  <a:pt x="65912" y="71640"/>
                </a:lnTo>
                <a:lnTo>
                  <a:pt x="57531" y="76218"/>
                </a:lnTo>
                <a:lnTo>
                  <a:pt x="48306" y="83179"/>
                </a:lnTo>
                <a:lnTo>
                  <a:pt x="37822" y="93487"/>
                </a:lnTo>
                <a:lnTo>
                  <a:pt x="46260" y="93487"/>
                </a:lnTo>
                <a:lnTo>
                  <a:pt x="46573" y="93128"/>
                </a:lnTo>
                <a:lnTo>
                  <a:pt x="58064" y="85501"/>
                </a:lnTo>
                <a:lnTo>
                  <a:pt x="69810" y="82958"/>
                </a:lnTo>
                <a:lnTo>
                  <a:pt x="104622" y="82958"/>
                </a:lnTo>
                <a:lnTo>
                  <a:pt x="102638" y="79767"/>
                </a:lnTo>
                <a:lnTo>
                  <a:pt x="92217" y="72422"/>
                </a:lnTo>
                <a:lnTo>
                  <a:pt x="79198" y="69974"/>
                </a:lnTo>
                <a:close/>
              </a:path>
              <a:path w="327659" h="195579">
                <a:moveTo>
                  <a:pt x="64728" y="0"/>
                </a:moveTo>
                <a:lnTo>
                  <a:pt x="17764" y="7213"/>
                </a:lnTo>
                <a:lnTo>
                  <a:pt x="17764" y="12263"/>
                </a:lnTo>
                <a:lnTo>
                  <a:pt x="21782" y="11631"/>
                </a:lnTo>
                <a:lnTo>
                  <a:pt x="24769" y="11316"/>
                </a:lnTo>
                <a:lnTo>
                  <a:pt x="61471" y="11316"/>
                </a:lnTo>
                <a:lnTo>
                  <a:pt x="64728" y="0"/>
                </a:lnTo>
                <a:close/>
              </a:path>
              <a:path w="327659" h="195579">
                <a:moveTo>
                  <a:pt x="221300" y="69974"/>
                </a:moveTo>
                <a:lnTo>
                  <a:pt x="178505" y="79333"/>
                </a:lnTo>
                <a:lnTo>
                  <a:pt x="147093" y="106508"/>
                </a:lnTo>
                <a:lnTo>
                  <a:pt x="130193" y="143687"/>
                </a:lnTo>
                <a:lnTo>
                  <a:pt x="129108" y="155648"/>
                </a:lnTo>
                <a:lnTo>
                  <a:pt x="130496" y="165596"/>
                </a:lnTo>
                <a:lnTo>
                  <a:pt x="135736" y="176424"/>
                </a:lnTo>
                <a:lnTo>
                  <a:pt x="146453" y="189575"/>
                </a:lnTo>
                <a:lnTo>
                  <a:pt x="157820" y="193958"/>
                </a:lnTo>
                <a:lnTo>
                  <a:pt x="173732" y="195285"/>
                </a:lnTo>
                <a:lnTo>
                  <a:pt x="184637" y="193255"/>
                </a:lnTo>
                <a:lnTo>
                  <a:pt x="195744" y="189068"/>
                </a:lnTo>
                <a:lnTo>
                  <a:pt x="207053" y="182726"/>
                </a:lnTo>
                <a:lnTo>
                  <a:pt x="209300" y="181067"/>
                </a:lnTo>
                <a:lnTo>
                  <a:pt x="172894" y="181067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5" y="160411"/>
                </a:lnTo>
                <a:lnTo>
                  <a:pt x="151415" y="149545"/>
                </a:lnTo>
                <a:lnTo>
                  <a:pt x="151655" y="145848"/>
                </a:lnTo>
                <a:lnTo>
                  <a:pt x="152134" y="141391"/>
                </a:lnTo>
                <a:lnTo>
                  <a:pt x="163252" y="139981"/>
                </a:lnTo>
                <a:lnTo>
                  <a:pt x="176125" y="137772"/>
                </a:lnTo>
                <a:lnTo>
                  <a:pt x="187966" y="134958"/>
                </a:lnTo>
                <a:lnTo>
                  <a:pt x="188152" y="134899"/>
                </a:lnTo>
                <a:lnTo>
                  <a:pt x="153113" y="134899"/>
                </a:lnTo>
                <a:lnTo>
                  <a:pt x="155277" y="127420"/>
                </a:lnTo>
                <a:lnTo>
                  <a:pt x="183921" y="85013"/>
                </a:lnTo>
                <a:lnTo>
                  <a:pt x="206384" y="76466"/>
                </a:lnTo>
                <a:lnTo>
                  <a:pt x="233812" y="76466"/>
                </a:lnTo>
                <a:lnTo>
                  <a:pt x="228399" y="71913"/>
                </a:lnTo>
                <a:lnTo>
                  <a:pt x="221300" y="69974"/>
                </a:lnTo>
                <a:close/>
              </a:path>
              <a:path w="327659" h="195579">
                <a:moveTo>
                  <a:pt x="230276" y="163574"/>
                </a:moveTo>
                <a:lnTo>
                  <a:pt x="220106" y="164999"/>
                </a:lnTo>
                <a:lnTo>
                  <a:pt x="208796" y="172535"/>
                </a:lnTo>
                <a:lnTo>
                  <a:pt x="200228" y="177116"/>
                </a:lnTo>
                <a:lnTo>
                  <a:pt x="194123" y="179750"/>
                </a:lnTo>
                <a:lnTo>
                  <a:pt x="187765" y="181067"/>
                </a:lnTo>
                <a:lnTo>
                  <a:pt x="209300" y="181067"/>
                </a:lnTo>
                <a:lnTo>
                  <a:pt x="218563" y="174228"/>
                </a:lnTo>
                <a:lnTo>
                  <a:pt x="230276" y="163574"/>
                </a:lnTo>
                <a:close/>
              </a:path>
              <a:path w="327659" h="195579">
                <a:moveTo>
                  <a:pt x="233812" y="76466"/>
                </a:moveTo>
                <a:lnTo>
                  <a:pt x="210904" y="76466"/>
                </a:lnTo>
                <a:lnTo>
                  <a:pt x="214386" y="77646"/>
                </a:lnTo>
                <a:lnTo>
                  <a:pt x="219273" y="82365"/>
                </a:lnTo>
                <a:lnTo>
                  <a:pt x="220494" y="85454"/>
                </a:lnTo>
                <a:lnTo>
                  <a:pt x="220494" y="95538"/>
                </a:lnTo>
                <a:lnTo>
                  <a:pt x="179286" y="129672"/>
                </a:lnTo>
                <a:lnTo>
                  <a:pt x="153113" y="134899"/>
                </a:lnTo>
                <a:lnTo>
                  <a:pt x="188152" y="134899"/>
                </a:lnTo>
                <a:lnTo>
                  <a:pt x="230827" y="111093"/>
                </a:lnTo>
                <a:lnTo>
                  <a:pt x="239923" y="97071"/>
                </a:lnTo>
                <a:lnTo>
                  <a:pt x="239923" y="84267"/>
                </a:lnTo>
                <a:lnTo>
                  <a:pt x="237618" y="79668"/>
                </a:lnTo>
                <a:lnTo>
                  <a:pt x="233812" y="76466"/>
                </a:lnTo>
                <a:close/>
              </a:path>
              <a:path w="327659" h="195579">
                <a:moveTo>
                  <a:pt x="323898" y="11316"/>
                </a:moveTo>
                <a:lnTo>
                  <a:pt x="294023" y="11316"/>
                </a:lnTo>
                <a:lnTo>
                  <a:pt x="296716" y="12019"/>
                </a:lnTo>
                <a:lnTo>
                  <a:pt x="300141" y="14829"/>
                </a:lnTo>
                <a:lnTo>
                  <a:pt x="300998" y="16621"/>
                </a:lnTo>
                <a:lnTo>
                  <a:pt x="300998" y="20349"/>
                </a:lnTo>
                <a:lnTo>
                  <a:pt x="299513" y="26344"/>
                </a:lnTo>
                <a:lnTo>
                  <a:pt x="296545" y="36790"/>
                </a:lnTo>
                <a:lnTo>
                  <a:pt x="258891" y="164127"/>
                </a:lnTo>
                <a:lnTo>
                  <a:pt x="255930" y="174264"/>
                </a:lnTo>
                <a:lnTo>
                  <a:pt x="254523" y="180628"/>
                </a:lnTo>
                <a:lnTo>
                  <a:pt x="254450" y="187192"/>
                </a:lnTo>
                <a:lnTo>
                  <a:pt x="255567" y="189812"/>
                </a:lnTo>
                <a:lnTo>
                  <a:pt x="260034" y="194359"/>
                </a:lnTo>
                <a:lnTo>
                  <a:pt x="262818" y="195496"/>
                </a:lnTo>
                <a:lnTo>
                  <a:pt x="270794" y="195496"/>
                </a:lnTo>
                <a:lnTo>
                  <a:pt x="275700" y="193802"/>
                </a:lnTo>
                <a:lnTo>
                  <a:pt x="286316" y="186128"/>
                </a:lnTo>
                <a:lnTo>
                  <a:pt x="290857" y="181395"/>
                </a:lnTo>
                <a:lnTo>
                  <a:pt x="279714" y="181395"/>
                </a:lnTo>
                <a:lnTo>
                  <a:pt x="278735" y="180944"/>
                </a:lnTo>
                <a:lnTo>
                  <a:pt x="277161" y="179141"/>
                </a:lnTo>
                <a:lnTo>
                  <a:pt x="276768" y="178013"/>
                </a:lnTo>
                <a:lnTo>
                  <a:pt x="276768" y="174849"/>
                </a:lnTo>
                <a:lnTo>
                  <a:pt x="277911" y="169909"/>
                </a:lnTo>
                <a:lnTo>
                  <a:pt x="280197" y="161838"/>
                </a:lnTo>
                <a:lnTo>
                  <a:pt x="323898" y="11316"/>
                </a:lnTo>
                <a:close/>
              </a:path>
              <a:path w="327659" h="195579">
                <a:moveTo>
                  <a:pt x="299558" y="161230"/>
                </a:moveTo>
                <a:lnTo>
                  <a:pt x="282457" y="181395"/>
                </a:lnTo>
                <a:lnTo>
                  <a:pt x="290857" y="181395"/>
                </a:lnTo>
                <a:lnTo>
                  <a:pt x="294820" y="177264"/>
                </a:lnTo>
                <a:lnTo>
                  <a:pt x="303876" y="165378"/>
                </a:lnTo>
                <a:lnTo>
                  <a:pt x="299558" y="161230"/>
                </a:lnTo>
                <a:close/>
              </a:path>
              <a:path w="327659" h="195579">
                <a:moveTo>
                  <a:pt x="327183" y="0"/>
                </a:moveTo>
                <a:lnTo>
                  <a:pt x="280714" y="7213"/>
                </a:lnTo>
                <a:lnTo>
                  <a:pt x="280714" y="12263"/>
                </a:lnTo>
                <a:lnTo>
                  <a:pt x="285024" y="11631"/>
                </a:lnTo>
                <a:lnTo>
                  <a:pt x="288236" y="11316"/>
                </a:lnTo>
                <a:lnTo>
                  <a:pt x="323898" y="11316"/>
                </a:lnTo>
                <a:lnTo>
                  <a:pt x="32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83709" y="3057156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30">
                <a:moveTo>
                  <a:pt x="12887" y="103879"/>
                </a:moveTo>
                <a:lnTo>
                  <a:pt x="7237" y="103879"/>
                </a:lnTo>
                <a:lnTo>
                  <a:pt x="4852" y="104842"/>
                </a:lnTo>
                <a:lnTo>
                  <a:pt x="970" y="108689"/>
                </a:lnTo>
                <a:lnTo>
                  <a:pt x="0" y="111093"/>
                </a:lnTo>
                <a:lnTo>
                  <a:pt x="59" y="117360"/>
                </a:lnTo>
                <a:lnTo>
                  <a:pt x="1065" y="119799"/>
                </a:lnTo>
                <a:lnTo>
                  <a:pt x="3192" y="121723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2" y="123296"/>
                </a:lnTo>
                <a:lnTo>
                  <a:pt x="34700" y="112995"/>
                </a:lnTo>
                <a:lnTo>
                  <a:pt x="36501" y="111093"/>
                </a:lnTo>
                <a:lnTo>
                  <a:pt x="23129" y="111093"/>
                </a:lnTo>
                <a:lnTo>
                  <a:pt x="21362" y="110087"/>
                </a:lnTo>
                <a:lnTo>
                  <a:pt x="15891" y="105277"/>
                </a:lnTo>
                <a:lnTo>
                  <a:pt x="12887" y="103879"/>
                </a:lnTo>
                <a:close/>
              </a:path>
              <a:path w="128904" h="125730">
                <a:moveTo>
                  <a:pt x="86815" y="85592"/>
                </a:moveTo>
                <a:lnTo>
                  <a:pt x="64849" y="85592"/>
                </a:lnTo>
                <a:lnTo>
                  <a:pt x="68588" y="101339"/>
                </a:lnTo>
                <a:lnTo>
                  <a:pt x="71437" y="111928"/>
                </a:lnTo>
                <a:lnTo>
                  <a:pt x="73395" y="117360"/>
                </a:lnTo>
                <a:lnTo>
                  <a:pt x="76314" y="122801"/>
                </a:lnTo>
                <a:lnTo>
                  <a:pt x="80242" y="125521"/>
                </a:lnTo>
                <a:lnTo>
                  <a:pt x="88549" y="125521"/>
                </a:lnTo>
                <a:lnTo>
                  <a:pt x="92661" y="123560"/>
                </a:lnTo>
                <a:lnTo>
                  <a:pt x="103593" y="114165"/>
                </a:lnTo>
                <a:lnTo>
                  <a:pt x="107024" y="110147"/>
                </a:lnTo>
                <a:lnTo>
                  <a:pt x="94241" y="110147"/>
                </a:lnTo>
                <a:lnTo>
                  <a:pt x="93112" y="109457"/>
                </a:lnTo>
                <a:lnTo>
                  <a:pt x="90851" y="106700"/>
                </a:lnTo>
                <a:lnTo>
                  <a:pt x="89460" y="102488"/>
                </a:lnTo>
                <a:lnTo>
                  <a:pt x="87810" y="95448"/>
                </a:lnTo>
                <a:lnTo>
                  <a:pt x="86815" y="85592"/>
                </a:lnTo>
                <a:close/>
              </a:path>
              <a:path w="128904" h="125730">
                <a:moveTo>
                  <a:pt x="65457" y="10820"/>
                </a:moveTo>
                <a:lnTo>
                  <a:pt x="34286" y="10820"/>
                </a:lnTo>
                <a:lnTo>
                  <a:pt x="39113" y="12063"/>
                </a:lnTo>
                <a:lnTo>
                  <a:pt x="45671" y="17039"/>
                </a:lnTo>
                <a:lnTo>
                  <a:pt x="57948" y="65942"/>
                </a:lnTo>
                <a:lnTo>
                  <a:pt x="52556" y="75523"/>
                </a:lnTo>
                <a:lnTo>
                  <a:pt x="28469" y="108963"/>
                </a:lnTo>
                <a:lnTo>
                  <a:pt x="25421" y="111093"/>
                </a:lnTo>
                <a:lnTo>
                  <a:pt x="36501" y="111093"/>
                </a:lnTo>
                <a:lnTo>
                  <a:pt x="42973" y="104257"/>
                </a:lnTo>
                <a:lnTo>
                  <a:pt x="52921" y="94664"/>
                </a:lnTo>
                <a:lnTo>
                  <a:pt x="64849" y="85592"/>
                </a:lnTo>
                <a:lnTo>
                  <a:pt x="86815" y="85592"/>
                </a:lnTo>
                <a:lnTo>
                  <a:pt x="82218" y="40046"/>
                </a:lnTo>
                <a:lnTo>
                  <a:pt x="83969" y="37500"/>
                </a:lnTo>
                <a:lnTo>
                  <a:pt x="73777" y="37500"/>
                </a:lnTo>
                <a:lnTo>
                  <a:pt x="69726" y="22125"/>
                </a:lnTo>
                <a:lnTo>
                  <a:pt x="67021" y="14077"/>
                </a:lnTo>
                <a:lnTo>
                  <a:pt x="65457" y="10820"/>
                </a:lnTo>
                <a:close/>
              </a:path>
              <a:path w="128904" h="125730">
                <a:moveTo>
                  <a:pt x="114009" y="90985"/>
                </a:moveTo>
                <a:lnTo>
                  <a:pt x="97194" y="110147"/>
                </a:lnTo>
                <a:lnTo>
                  <a:pt x="107024" y="110147"/>
                </a:lnTo>
                <a:lnTo>
                  <a:pt x="111800" y="104553"/>
                </a:lnTo>
                <a:lnTo>
                  <a:pt x="118731" y="93419"/>
                </a:lnTo>
                <a:lnTo>
                  <a:pt x="114009" y="90985"/>
                </a:lnTo>
                <a:close/>
              </a:path>
              <a:path w="128904" h="125730">
                <a:moveTo>
                  <a:pt x="120101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2" y="22258"/>
                </a:lnTo>
                <a:lnTo>
                  <a:pt x="73777" y="37500"/>
                </a:lnTo>
                <a:lnTo>
                  <a:pt x="83969" y="37500"/>
                </a:lnTo>
                <a:lnTo>
                  <a:pt x="89765" y="29076"/>
                </a:lnTo>
                <a:lnTo>
                  <a:pt x="96410" y="21855"/>
                </a:lnTo>
                <a:lnTo>
                  <a:pt x="99335" y="19307"/>
                </a:lnTo>
                <a:lnTo>
                  <a:pt x="101856" y="18035"/>
                </a:lnTo>
                <a:lnTo>
                  <a:pt x="126953" y="18035"/>
                </a:lnTo>
                <a:lnTo>
                  <a:pt x="128141" y="16877"/>
                </a:lnTo>
                <a:lnTo>
                  <a:pt x="128803" y="14472"/>
                </a:lnTo>
                <a:lnTo>
                  <a:pt x="128803" y="7904"/>
                </a:lnTo>
                <a:lnTo>
                  <a:pt x="127671" y="5316"/>
                </a:lnTo>
                <a:lnTo>
                  <a:pt x="123145" y="1062"/>
                </a:lnTo>
                <a:lnTo>
                  <a:pt x="120101" y="0"/>
                </a:lnTo>
                <a:close/>
              </a:path>
              <a:path w="128904" h="125730">
                <a:moveTo>
                  <a:pt x="126953" y="18035"/>
                </a:moveTo>
                <a:lnTo>
                  <a:pt x="105394" y="18035"/>
                </a:lnTo>
                <a:lnTo>
                  <a:pt x="108183" y="18804"/>
                </a:lnTo>
                <a:lnTo>
                  <a:pt x="112344" y="20345"/>
                </a:lnTo>
                <a:lnTo>
                  <a:pt x="114466" y="21209"/>
                </a:lnTo>
                <a:lnTo>
                  <a:pt x="116453" y="21640"/>
                </a:lnTo>
                <a:lnTo>
                  <a:pt x="121499" y="21640"/>
                </a:lnTo>
                <a:lnTo>
                  <a:pt x="124331" y="20485"/>
                </a:lnTo>
                <a:lnTo>
                  <a:pt x="126953" y="18035"/>
                </a:lnTo>
                <a:close/>
              </a:path>
              <a:path w="128904" h="125730">
                <a:moveTo>
                  <a:pt x="57002" y="0"/>
                </a:moveTo>
                <a:lnTo>
                  <a:pt x="20867" y="6492"/>
                </a:lnTo>
                <a:lnTo>
                  <a:pt x="20867" y="11090"/>
                </a:lnTo>
                <a:lnTo>
                  <a:pt x="23528" y="10910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83511" y="2995840"/>
            <a:ext cx="217170" cy="188595"/>
          </a:xfrm>
          <a:custGeom>
            <a:avLst/>
            <a:gdLst/>
            <a:ahLst/>
            <a:cxnLst/>
            <a:rect l="l" t="t" r="r" b="b"/>
            <a:pathLst>
              <a:path w="217170" h="188594">
                <a:moveTo>
                  <a:pt x="101107" y="33409"/>
                </a:moveTo>
                <a:lnTo>
                  <a:pt x="76490" y="33409"/>
                </a:lnTo>
                <a:lnTo>
                  <a:pt x="136371" y="188282"/>
                </a:lnTo>
                <a:lnTo>
                  <a:pt x="140216" y="188282"/>
                </a:lnTo>
                <a:lnTo>
                  <a:pt x="153562" y="141381"/>
                </a:lnTo>
                <a:lnTo>
                  <a:pt x="142872" y="141381"/>
                </a:lnTo>
                <a:lnTo>
                  <a:pt x="101107" y="33409"/>
                </a:lnTo>
                <a:close/>
              </a:path>
              <a:path w="217170" h="188594">
                <a:moveTo>
                  <a:pt x="88183" y="0"/>
                </a:moveTo>
                <a:lnTo>
                  <a:pt x="42128" y="0"/>
                </a:lnTo>
                <a:lnTo>
                  <a:pt x="40643" y="5049"/>
                </a:lnTo>
                <a:lnTo>
                  <a:pt x="49099" y="5327"/>
                </a:lnTo>
                <a:lnTo>
                  <a:pt x="55327" y="6515"/>
                </a:lnTo>
                <a:lnTo>
                  <a:pt x="63336" y="10708"/>
                </a:lnTo>
                <a:lnTo>
                  <a:pt x="67090" y="14547"/>
                </a:lnTo>
                <a:lnTo>
                  <a:pt x="70598" y="20130"/>
                </a:lnTo>
                <a:lnTo>
                  <a:pt x="33324" y="150555"/>
                </a:lnTo>
                <a:lnTo>
                  <a:pt x="1889" y="178904"/>
                </a:lnTo>
                <a:lnTo>
                  <a:pt x="0" y="183954"/>
                </a:lnTo>
                <a:lnTo>
                  <a:pt x="57858" y="183954"/>
                </a:lnTo>
                <a:lnTo>
                  <a:pt x="59206" y="178904"/>
                </a:lnTo>
                <a:lnTo>
                  <a:pt x="50932" y="178273"/>
                </a:lnTo>
                <a:lnTo>
                  <a:pt x="45693" y="177079"/>
                </a:lnTo>
                <a:lnTo>
                  <a:pt x="41285" y="173570"/>
                </a:lnTo>
                <a:lnTo>
                  <a:pt x="40184" y="170980"/>
                </a:lnTo>
                <a:lnTo>
                  <a:pt x="40184" y="162962"/>
                </a:lnTo>
                <a:lnTo>
                  <a:pt x="41399" y="156345"/>
                </a:lnTo>
                <a:lnTo>
                  <a:pt x="43827" y="147704"/>
                </a:lnTo>
                <a:lnTo>
                  <a:pt x="76490" y="33409"/>
                </a:lnTo>
                <a:lnTo>
                  <a:pt x="101107" y="33409"/>
                </a:lnTo>
                <a:lnTo>
                  <a:pt x="88183" y="0"/>
                </a:lnTo>
                <a:close/>
              </a:path>
              <a:path w="217170" h="188594">
                <a:moveTo>
                  <a:pt x="216851" y="0"/>
                </a:moveTo>
                <a:lnTo>
                  <a:pt x="158139" y="0"/>
                </a:lnTo>
                <a:lnTo>
                  <a:pt x="156654" y="5049"/>
                </a:lnTo>
                <a:lnTo>
                  <a:pt x="166413" y="5185"/>
                </a:lnTo>
                <a:lnTo>
                  <a:pt x="170776" y="6126"/>
                </a:lnTo>
                <a:lnTo>
                  <a:pt x="175454" y="9890"/>
                </a:lnTo>
                <a:lnTo>
                  <a:pt x="176622" y="12492"/>
                </a:lnTo>
                <a:lnTo>
                  <a:pt x="176622" y="20661"/>
                </a:lnTo>
                <a:lnTo>
                  <a:pt x="175362" y="27480"/>
                </a:lnTo>
                <a:lnTo>
                  <a:pt x="142872" y="141381"/>
                </a:lnTo>
                <a:lnTo>
                  <a:pt x="153562" y="141381"/>
                </a:lnTo>
                <a:lnTo>
                  <a:pt x="183393" y="36542"/>
                </a:lnTo>
                <a:lnTo>
                  <a:pt x="186358" y="25954"/>
                </a:lnTo>
                <a:lnTo>
                  <a:pt x="189282" y="18534"/>
                </a:lnTo>
                <a:lnTo>
                  <a:pt x="192162" y="14281"/>
                </a:lnTo>
                <a:lnTo>
                  <a:pt x="194229" y="11290"/>
                </a:lnTo>
                <a:lnTo>
                  <a:pt x="197379" y="8848"/>
                </a:lnTo>
                <a:lnTo>
                  <a:pt x="201607" y="6954"/>
                </a:lnTo>
                <a:lnTo>
                  <a:pt x="204574" y="5594"/>
                </a:lnTo>
                <a:lnTo>
                  <a:pt x="209115" y="4960"/>
                </a:lnTo>
                <a:lnTo>
                  <a:pt x="215262" y="4960"/>
                </a:lnTo>
                <a:lnTo>
                  <a:pt x="216851" y="0"/>
                </a:lnTo>
                <a:close/>
              </a:path>
              <a:path w="217170" h="188594">
                <a:moveTo>
                  <a:pt x="215262" y="4960"/>
                </a:moveTo>
                <a:lnTo>
                  <a:pt x="209115" y="4960"/>
                </a:lnTo>
                <a:lnTo>
                  <a:pt x="215234" y="5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684558" y="2133058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30">
                <a:moveTo>
                  <a:pt x="12889" y="103877"/>
                </a:moveTo>
                <a:lnTo>
                  <a:pt x="7237" y="103877"/>
                </a:lnTo>
                <a:lnTo>
                  <a:pt x="4856" y="104842"/>
                </a:lnTo>
                <a:lnTo>
                  <a:pt x="971" y="108687"/>
                </a:lnTo>
                <a:lnTo>
                  <a:pt x="0" y="111094"/>
                </a:lnTo>
                <a:lnTo>
                  <a:pt x="59" y="117359"/>
                </a:lnTo>
                <a:lnTo>
                  <a:pt x="1066" y="119797"/>
                </a:lnTo>
                <a:lnTo>
                  <a:pt x="3194" y="121720"/>
                </a:lnTo>
                <a:lnTo>
                  <a:pt x="6123" y="124255"/>
                </a:lnTo>
                <a:lnTo>
                  <a:pt x="9362" y="125521"/>
                </a:lnTo>
                <a:lnTo>
                  <a:pt x="17960" y="125521"/>
                </a:lnTo>
                <a:lnTo>
                  <a:pt x="23192" y="123296"/>
                </a:lnTo>
                <a:lnTo>
                  <a:pt x="34702" y="112993"/>
                </a:lnTo>
                <a:lnTo>
                  <a:pt x="36500" y="111094"/>
                </a:lnTo>
                <a:lnTo>
                  <a:pt x="23129" y="111094"/>
                </a:lnTo>
                <a:lnTo>
                  <a:pt x="21363" y="110084"/>
                </a:lnTo>
                <a:lnTo>
                  <a:pt x="15892" y="105279"/>
                </a:lnTo>
                <a:lnTo>
                  <a:pt x="12889" y="103877"/>
                </a:lnTo>
                <a:close/>
              </a:path>
              <a:path w="128904" h="125730">
                <a:moveTo>
                  <a:pt x="86819" y="85590"/>
                </a:moveTo>
                <a:lnTo>
                  <a:pt x="64853" y="85590"/>
                </a:lnTo>
                <a:lnTo>
                  <a:pt x="68591" y="101337"/>
                </a:lnTo>
                <a:lnTo>
                  <a:pt x="71439" y="111927"/>
                </a:lnTo>
                <a:lnTo>
                  <a:pt x="73399" y="117359"/>
                </a:lnTo>
                <a:lnTo>
                  <a:pt x="76314" y="122800"/>
                </a:lnTo>
                <a:lnTo>
                  <a:pt x="80247" y="125521"/>
                </a:lnTo>
                <a:lnTo>
                  <a:pt x="88549" y="125521"/>
                </a:lnTo>
                <a:lnTo>
                  <a:pt x="92663" y="123560"/>
                </a:lnTo>
                <a:lnTo>
                  <a:pt x="103594" y="114166"/>
                </a:lnTo>
                <a:lnTo>
                  <a:pt x="107027" y="110145"/>
                </a:lnTo>
                <a:lnTo>
                  <a:pt x="94242" y="110145"/>
                </a:lnTo>
                <a:lnTo>
                  <a:pt x="93116" y="109458"/>
                </a:lnTo>
                <a:lnTo>
                  <a:pt x="90851" y="106697"/>
                </a:lnTo>
                <a:lnTo>
                  <a:pt x="89462" y="102490"/>
                </a:lnTo>
                <a:lnTo>
                  <a:pt x="87814" y="95448"/>
                </a:lnTo>
                <a:lnTo>
                  <a:pt x="86819" y="85590"/>
                </a:lnTo>
                <a:close/>
              </a:path>
              <a:path w="128904" h="125730">
                <a:moveTo>
                  <a:pt x="65458" y="10820"/>
                </a:moveTo>
                <a:lnTo>
                  <a:pt x="34286" y="10820"/>
                </a:lnTo>
                <a:lnTo>
                  <a:pt x="39117" y="12064"/>
                </a:lnTo>
                <a:lnTo>
                  <a:pt x="45675" y="17037"/>
                </a:lnTo>
                <a:lnTo>
                  <a:pt x="57952" y="65942"/>
                </a:lnTo>
                <a:lnTo>
                  <a:pt x="52558" y="75523"/>
                </a:lnTo>
                <a:lnTo>
                  <a:pt x="28470" y="108962"/>
                </a:lnTo>
                <a:lnTo>
                  <a:pt x="25422" y="111094"/>
                </a:lnTo>
                <a:lnTo>
                  <a:pt x="36500" y="111094"/>
                </a:lnTo>
                <a:lnTo>
                  <a:pt x="42975" y="104255"/>
                </a:lnTo>
                <a:lnTo>
                  <a:pt x="52923" y="94663"/>
                </a:lnTo>
                <a:lnTo>
                  <a:pt x="64853" y="85590"/>
                </a:lnTo>
                <a:lnTo>
                  <a:pt x="86819" y="85590"/>
                </a:lnTo>
                <a:lnTo>
                  <a:pt x="82221" y="40043"/>
                </a:lnTo>
                <a:lnTo>
                  <a:pt x="83971" y="37499"/>
                </a:lnTo>
                <a:lnTo>
                  <a:pt x="73779" y="37499"/>
                </a:lnTo>
                <a:lnTo>
                  <a:pt x="69727" y="22124"/>
                </a:lnTo>
                <a:lnTo>
                  <a:pt x="67021" y="14076"/>
                </a:lnTo>
                <a:lnTo>
                  <a:pt x="65458" y="10820"/>
                </a:lnTo>
                <a:close/>
              </a:path>
              <a:path w="128904" h="125730">
                <a:moveTo>
                  <a:pt x="114009" y="90985"/>
                </a:moveTo>
                <a:lnTo>
                  <a:pt x="97198" y="110145"/>
                </a:lnTo>
                <a:lnTo>
                  <a:pt x="107027" y="110145"/>
                </a:lnTo>
                <a:lnTo>
                  <a:pt x="111801" y="104555"/>
                </a:lnTo>
                <a:lnTo>
                  <a:pt x="118732" y="93419"/>
                </a:lnTo>
                <a:lnTo>
                  <a:pt x="114009" y="90985"/>
                </a:lnTo>
                <a:close/>
              </a:path>
              <a:path w="128904" h="125730">
                <a:moveTo>
                  <a:pt x="120102" y="0"/>
                </a:moveTo>
                <a:lnTo>
                  <a:pt x="113709" y="0"/>
                </a:lnTo>
                <a:lnTo>
                  <a:pt x="111356" y="458"/>
                </a:lnTo>
                <a:lnTo>
                  <a:pt x="86077" y="22258"/>
                </a:lnTo>
                <a:lnTo>
                  <a:pt x="73779" y="37499"/>
                </a:lnTo>
                <a:lnTo>
                  <a:pt x="83971" y="37499"/>
                </a:lnTo>
                <a:lnTo>
                  <a:pt x="89768" y="29074"/>
                </a:lnTo>
                <a:lnTo>
                  <a:pt x="96414" y="21854"/>
                </a:lnTo>
                <a:lnTo>
                  <a:pt x="99335" y="19307"/>
                </a:lnTo>
                <a:lnTo>
                  <a:pt x="101860" y="18034"/>
                </a:lnTo>
                <a:lnTo>
                  <a:pt x="126956" y="18034"/>
                </a:lnTo>
                <a:lnTo>
                  <a:pt x="128141" y="16878"/>
                </a:lnTo>
                <a:lnTo>
                  <a:pt x="128804" y="14471"/>
                </a:lnTo>
                <a:lnTo>
                  <a:pt x="128804" y="7904"/>
                </a:lnTo>
                <a:lnTo>
                  <a:pt x="127675" y="5316"/>
                </a:lnTo>
                <a:lnTo>
                  <a:pt x="123146" y="1062"/>
                </a:lnTo>
                <a:lnTo>
                  <a:pt x="120102" y="0"/>
                </a:lnTo>
                <a:close/>
              </a:path>
              <a:path w="128904" h="125730">
                <a:moveTo>
                  <a:pt x="126956" y="18034"/>
                </a:moveTo>
                <a:lnTo>
                  <a:pt x="105397" y="18034"/>
                </a:lnTo>
                <a:lnTo>
                  <a:pt x="108187" y="18803"/>
                </a:lnTo>
                <a:lnTo>
                  <a:pt x="112345" y="20345"/>
                </a:lnTo>
                <a:lnTo>
                  <a:pt x="114466" y="21207"/>
                </a:lnTo>
                <a:lnTo>
                  <a:pt x="116459" y="21640"/>
                </a:lnTo>
                <a:lnTo>
                  <a:pt x="121500" y="21640"/>
                </a:lnTo>
                <a:lnTo>
                  <a:pt x="124336" y="20485"/>
                </a:lnTo>
                <a:lnTo>
                  <a:pt x="126956" y="18034"/>
                </a:lnTo>
                <a:close/>
              </a:path>
              <a:path w="128904" h="125730">
                <a:moveTo>
                  <a:pt x="57007" y="0"/>
                </a:moveTo>
                <a:lnTo>
                  <a:pt x="20868" y="6490"/>
                </a:lnTo>
                <a:lnTo>
                  <a:pt x="20868" y="11090"/>
                </a:lnTo>
                <a:lnTo>
                  <a:pt x="23529" y="10909"/>
                </a:lnTo>
                <a:lnTo>
                  <a:pt x="65458" y="10820"/>
                </a:lnTo>
                <a:lnTo>
                  <a:pt x="64767" y="9381"/>
                </a:lnTo>
                <a:lnTo>
                  <a:pt x="61428" y="4688"/>
                </a:lnTo>
                <a:lnTo>
                  <a:pt x="57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43153" y="2063086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60" h="195580">
                <a:moveTo>
                  <a:pt x="61472" y="11316"/>
                </a:moveTo>
                <a:lnTo>
                  <a:pt x="30932" y="11316"/>
                </a:lnTo>
                <a:lnTo>
                  <a:pt x="34074" y="12128"/>
                </a:lnTo>
                <a:lnTo>
                  <a:pt x="36161" y="13751"/>
                </a:lnTo>
                <a:lnTo>
                  <a:pt x="37598" y="14923"/>
                </a:lnTo>
                <a:lnTo>
                  <a:pt x="38317" y="16680"/>
                </a:lnTo>
                <a:lnTo>
                  <a:pt x="38317" y="20918"/>
                </a:lnTo>
                <a:lnTo>
                  <a:pt x="36745" y="27322"/>
                </a:lnTo>
                <a:lnTo>
                  <a:pt x="33595" y="38232"/>
                </a:lnTo>
                <a:lnTo>
                  <a:pt x="0" y="185052"/>
                </a:lnTo>
                <a:lnTo>
                  <a:pt x="11580" y="190847"/>
                </a:lnTo>
                <a:lnTo>
                  <a:pt x="23545" y="194309"/>
                </a:lnTo>
                <a:lnTo>
                  <a:pt x="36234" y="195427"/>
                </a:lnTo>
                <a:lnTo>
                  <a:pt x="47379" y="193618"/>
                </a:lnTo>
                <a:lnTo>
                  <a:pt x="59243" y="189095"/>
                </a:lnTo>
                <a:lnTo>
                  <a:pt x="59404" y="189002"/>
                </a:lnTo>
                <a:lnTo>
                  <a:pt x="28731" y="189002"/>
                </a:lnTo>
                <a:lnTo>
                  <a:pt x="21091" y="186598"/>
                </a:lnTo>
                <a:lnTo>
                  <a:pt x="29717" y="121665"/>
                </a:lnTo>
                <a:lnTo>
                  <a:pt x="46259" y="93487"/>
                </a:lnTo>
                <a:lnTo>
                  <a:pt x="37823" y="93487"/>
                </a:lnTo>
                <a:lnTo>
                  <a:pt x="61472" y="11316"/>
                </a:lnTo>
                <a:close/>
              </a:path>
              <a:path w="327660" h="195580">
                <a:moveTo>
                  <a:pt x="104625" y="82960"/>
                </a:moveTo>
                <a:lnTo>
                  <a:pt x="75141" y="82960"/>
                </a:lnTo>
                <a:lnTo>
                  <a:pt x="79758" y="85293"/>
                </a:lnTo>
                <a:lnTo>
                  <a:pt x="87577" y="94632"/>
                </a:lnTo>
                <a:lnTo>
                  <a:pt x="89532" y="101102"/>
                </a:lnTo>
                <a:lnTo>
                  <a:pt x="89478" y="112544"/>
                </a:lnTo>
                <a:lnTo>
                  <a:pt x="88516" y="122546"/>
                </a:lnTo>
                <a:lnTo>
                  <a:pt x="74754" y="162291"/>
                </a:lnTo>
                <a:lnTo>
                  <a:pt x="42973" y="189002"/>
                </a:lnTo>
                <a:lnTo>
                  <a:pt x="59404" y="189002"/>
                </a:lnTo>
                <a:lnTo>
                  <a:pt x="95972" y="155146"/>
                </a:lnTo>
                <a:lnTo>
                  <a:pt x="110964" y="116633"/>
                </a:lnTo>
                <a:lnTo>
                  <a:pt x="111738" y="103146"/>
                </a:lnTo>
                <a:lnTo>
                  <a:pt x="109044" y="90069"/>
                </a:lnTo>
                <a:lnTo>
                  <a:pt x="104625" y="82960"/>
                </a:lnTo>
                <a:close/>
              </a:path>
              <a:path w="327660" h="195580">
                <a:moveTo>
                  <a:pt x="79201" y="69974"/>
                </a:moveTo>
                <a:lnTo>
                  <a:pt x="72417" y="69974"/>
                </a:lnTo>
                <a:lnTo>
                  <a:pt x="65912" y="71638"/>
                </a:lnTo>
                <a:lnTo>
                  <a:pt x="57531" y="76218"/>
                </a:lnTo>
                <a:lnTo>
                  <a:pt x="48306" y="83180"/>
                </a:lnTo>
                <a:lnTo>
                  <a:pt x="37823" y="93487"/>
                </a:lnTo>
                <a:lnTo>
                  <a:pt x="46259" y="93487"/>
                </a:lnTo>
                <a:lnTo>
                  <a:pt x="46572" y="93128"/>
                </a:lnTo>
                <a:lnTo>
                  <a:pt x="58065" y="85502"/>
                </a:lnTo>
                <a:lnTo>
                  <a:pt x="69811" y="82960"/>
                </a:lnTo>
                <a:lnTo>
                  <a:pt x="104625" y="82960"/>
                </a:lnTo>
                <a:lnTo>
                  <a:pt x="102641" y="79767"/>
                </a:lnTo>
                <a:lnTo>
                  <a:pt x="92220" y="72422"/>
                </a:lnTo>
                <a:lnTo>
                  <a:pt x="79201" y="69974"/>
                </a:lnTo>
                <a:close/>
              </a:path>
              <a:path w="327660" h="195580">
                <a:moveTo>
                  <a:pt x="64729" y="0"/>
                </a:moveTo>
                <a:lnTo>
                  <a:pt x="17765" y="7213"/>
                </a:lnTo>
                <a:lnTo>
                  <a:pt x="17765" y="12261"/>
                </a:lnTo>
                <a:lnTo>
                  <a:pt x="21782" y="11631"/>
                </a:lnTo>
                <a:lnTo>
                  <a:pt x="24769" y="11316"/>
                </a:lnTo>
                <a:lnTo>
                  <a:pt x="61472" y="11316"/>
                </a:lnTo>
                <a:lnTo>
                  <a:pt x="64729" y="0"/>
                </a:lnTo>
                <a:close/>
              </a:path>
              <a:path w="327660" h="195580">
                <a:moveTo>
                  <a:pt x="221302" y="69974"/>
                </a:moveTo>
                <a:lnTo>
                  <a:pt x="178506" y="79332"/>
                </a:lnTo>
                <a:lnTo>
                  <a:pt x="147095" y="106506"/>
                </a:lnTo>
                <a:lnTo>
                  <a:pt x="130195" y="143686"/>
                </a:lnTo>
                <a:lnTo>
                  <a:pt x="129109" y="155647"/>
                </a:lnTo>
                <a:lnTo>
                  <a:pt x="130498" y="165597"/>
                </a:lnTo>
                <a:lnTo>
                  <a:pt x="135738" y="176424"/>
                </a:lnTo>
                <a:lnTo>
                  <a:pt x="146454" y="189575"/>
                </a:lnTo>
                <a:lnTo>
                  <a:pt x="157821" y="193958"/>
                </a:lnTo>
                <a:lnTo>
                  <a:pt x="173734" y="195285"/>
                </a:lnTo>
                <a:lnTo>
                  <a:pt x="184639" y="193254"/>
                </a:lnTo>
                <a:lnTo>
                  <a:pt x="195746" y="189067"/>
                </a:lnTo>
                <a:lnTo>
                  <a:pt x="207055" y="182725"/>
                </a:lnTo>
                <a:lnTo>
                  <a:pt x="209304" y="181065"/>
                </a:lnTo>
                <a:lnTo>
                  <a:pt x="172894" y="181065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7" y="160408"/>
                </a:lnTo>
                <a:lnTo>
                  <a:pt x="151417" y="149543"/>
                </a:lnTo>
                <a:lnTo>
                  <a:pt x="151654" y="145848"/>
                </a:lnTo>
                <a:lnTo>
                  <a:pt x="152137" y="141390"/>
                </a:lnTo>
                <a:lnTo>
                  <a:pt x="163256" y="139980"/>
                </a:lnTo>
                <a:lnTo>
                  <a:pt x="176128" y="137771"/>
                </a:lnTo>
                <a:lnTo>
                  <a:pt x="187970" y="134957"/>
                </a:lnTo>
                <a:lnTo>
                  <a:pt x="188148" y="134900"/>
                </a:lnTo>
                <a:lnTo>
                  <a:pt x="153114" y="134900"/>
                </a:lnTo>
                <a:lnTo>
                  <a:pt x="155279" y="127420"/>
                </a:lnTo>
                <a:lnTo>
                  <a:pt x="183921" y="85013"/>
                </a:lnTo>
                <a:lnTo>
                  <a:pt x="206384" y="76465"/>
                </a:lnTo>
                <a:lnTo>
                  <a:pt x="233813" y="76465"/>
                </a:lnTo>
                <a:lnTo>
                  <a:pt x="228401" y="71912"/>
                </a:lnTo>
                <a:lnTo>
                  <a:pt x="221302" y="69974"/>
                </a:lnTo>
                <a:close/>
              </a:path>
              <a:path w="327660" h="195580">
                <a:moveTo>
                  <a:pt x="230278" y="163573"/>
                </a:moveTo>
                <a:lnTo>
                  <a:pt x="220107" y="164998"/>
                </a:lnTo>
                <a:lnTo>
                  <a:pt x="208796" y="172533"/>
                </a:lnTo>
                <a:lnTo>
                  <a:pt x="200228" y="177115"/>
                </a:lnTo>
                <a:lnTo>
                  <a:pt x="194123" y="179750"/>
                </a:lnTo>
                <a:lnTo>
                  <a:pt x="187766" y="181065"/>
                </a:lnTo>
                <a:lnTo>
                  <a:pt x="209304" y="181065"/>
                </a:lnTo>
                <a:lnTo>
                  <a:pt x="218566" y="174227"/>
                </a:lnTo>
                <a:lnTo>
                  <a:pt x="230278" y="163573"/>
                </a:lnTo>
                <a:close/>
              </a:path>
              <a:path w="327660" h="195580">
                <a:moveTo>
                  <a:pt x="233813" y="76465"/>
                </a:moveTo>
                <a:lnTo>
                  <a:pt x="210904" y="76465"/>
                </a:lnTo>
                <a:lnTo>
                  <a:pt x="214386" y="77646"/>
                </a:lnTo>
                <a:lnTo>
                  <a:pt x="219273" y="82364"/>
                </a:lnTo>
                <a:lnTo>
                  <a:pt x="220497" y="85451"/>
                </a:lnTo>
                <a:lnTo>
                  <a:pt x="220497" y="95537"/>
                </a:lnTo>
                <a:lnTo>
                  <a:pt x="179287" y="129671"/>
                </a:lnTo>
                <a:lnTo>
                  <a:pt x="153114" y="134900"/>
                </a:lnTo>
                <a:lnTo>
                  <a:pt x="188148" y="134900"/>
                </a:lnTo>
                <a:lnTo>
                  <a:pt x="230830" y="111090"/>
                </a:lnTo>
                <a:lnTo>
                  <a:pt x="239924" y="97071"/>
                </a:lnTo>
                <a:lnTo>
                  <a:pt x="239924" y="84264"/>
                </a:lnTo>
                <a:lnTo>
                  <a:pt x="237619" y="79667"/>
                </a:lnTo>
                <a:lnTo>
                  <a:pt x="233813" y="76465"/>
                </a:lnTo>
                <a:close/>
              </a:path>
              <a:path w="327660" h="195580">
                <a:moveTo>
                  <a:pt x="323898" y="11316"/>
                </a:moveTo>
                <a:lnTo>
                  <a:pt x="294023" y="11316"/>
                </a:lnTo>
                <a:lnTo>
                  <a:pt x="296716" y="12016"/>
                </a:lnTo>
                <a:lnTo>
                  <a:pt x="300140" y="14827"/>
                </a:lnTo>
                <a:lnTo>
                  <a:pt x="301000" y="16620"/>
                </a:lnTo>
                <a:lnTo>
                  <a:pt x="301000" y="20347"/>
                </a:lnTo>
                <a:lnTo>
                  <a:pt x="299515" y="26344"/>
                </a:lnTo>
                <a:lnTo>
                  <a:pt x="296547" y="36790"/>
                </a:lnTo>
                <a:lnTo>
                  <a:pt x="258893" y="164127"/>
                </a:lnTo>
                <a:lnTo>
                  <a:pt x="255932" y="174263"/>
                </a:lnTo>
                <a:lnTo>
                  <a:pt x="254523" y="180627"/>
                </a:lnTo>
                <a:lnTo>
                  <a:pt x="254449" y="187190"/>
                </a:lnTo>
                <a:lnTo>
                  <a:pt x="255566" y="189810"/>
                </a:lnTo>
                <a:lnTo>
                  <a:pt x="260035" y="194359"/>
                </a:lnTo>
                <a:lnTo>
                  <a:pt x="262819" y="195496"/>
                </a:lnTo>
                <a:lnTo>
                  <a:pt x="270796" y="195496"/>
                </a:lnTo>
                <a:lnTo>
                  <a:pt x="275702" y="193799"/>
                </a:lnTo>
                <a:lnTo>
                  <a:pt x="286317" y="186127"/>
                </a:lnTo>
                <a:lnTo>
                  <a:pt x="290858" y="181394"/>
                </a:lnTo>
                <a:lnTo>
                  <a:pt x="279714" y="181394"/>
                </a:lnTo>
                <a:lnTo>
                  <a:pt x="278737" y="180941"/>
                </a:lnTo>
                <a:lnTo>
                  <a:pt x="277161" y="179139"/>
                </a:lnTo>
                <a:lnTo>
                  <a:pt x="276767" y="178013"/>
                </a:lnTo>
                <a:lnTo>
                  <a:pt x="276767" y="174848"/>
                </a:lnTo>
                <a:lnTo>
                  <a:pt x="277913" y="169908"/>
                </a:lnTo>
                <a:lnTo>
                  <a:pt x="280199" y="161838"/>
                </a:lnTo>
                <a:lnTo>
                  <a:pt x="323898" y="11316"/>
                </a:lnTo>
                <a:close/>
              </a:path>
              <a:path w="327660" h="195580">
                <a:moveTo>
                  <a:pt x="299561" y="161230"/>
                </a:moveTo>
                <a:lnTo>
                  <a:pt x="282457" y="181394"/>
                </a:lnTo>
                <a:lnTo>
                  <a:pt x="290858" y="181394"/>
                </a:lnTo>
                <a:lnTo>
                  <a:pt x="294820" y="177263"/>
                </a:lnTo>
                <a:lnTo>
                  <a:pt x="303878" y="165378"/>
                </a:lnTo>
                <a:lnTo>
                  <a:pt x="299561" y="161230"/>
                </a:lnTo>
                <a:close/>
              </a:path>
              <a:path w="327660" h="195580">
                <a:moveTo>
                  <a:pt x="327184" y="0"/>
                </a:moveTo>
                <a:lnTo>
                  <a:pt x="280716" y="7213"/>
                </a:lnTo>
                <a:lnTo>
                  <a:pt x="280716" y="12261"/>
                </a:lnTo>
                <a:lnTo>
                  <a:pt x="285026" y="11631"/>
                </a:lnTo>
                <a:lnTo>
                  <a:pt x="288238" y="11316"/>
                </a:lnTo>
                <a:lnTo>
                  <a:pt x="323898" y="11316"/>
                </a:lnTo>
                <a:lnTo>
                  <a:pt x="327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285481" y="2133058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4" h="125730">
                <a:moveTo>
                  <a:pt x="12889" y="103877"/>
                </a:moveTo>
                <a:lnTo>
                  <a:pt x="7237" y="103877"/>
                </a:lnTo>
                <a:lnTo>
                  <a:pt x="4853" y="104842"/>
                </a:lnTo>
                <a:lnTo>
                  <a:pt x="971" y="108687"/>
                </a:lnTo>
                <a:lnTo>
                  <a:pt x="0" y="111094"/>
                </a:lnTo>
                <a:lnTo>
                  <a:pt x="59" y="117359"/>
                </a:lnTo>
                <a:lnTo>
                  <a:pt x="1064" y="119797"/>
                </a:lnTo>
                <a:lnTo>
                  <a:pt x="3194" y="121720"/>
                </a:lnTo>
                <a:lnTo>
                  <a:pt x="6123" y="124255"/>
                </a:lnTo>
                <a:lnTo>
                  <a:pt x="9362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700" y="112993"/>
                </a:lnTo>
                <a:lnTo>
                  <a:pt x="36498" y="111094"/>
                </a:lnTo>
                <a:lnTo>
                  <a:pt x="23127" y="111094"/>
                </a:lnTo>
                <a:lnTo>
                  <a:pt x="21362" y="110084"/>
                </a:lnTo>
                <a:lnTo>
                  <a:pt x="15891" y="105279"/>
                </a:lnTo>
                <a:lnTo>
                  <a:pt x="12889" y="103877"/>
                </a:lnTo>
                <a:close/>
              </a:path>
              <a:path w="128904" h="125730">
                <a:moveTo>
                  <a:pt x="86816" y="85590"/>
                </a:moveTo>
                <a:lnTo>
                  <a:pt x="64850" y="85590"/>
                </a:lnTo>
                <a:lnTo>
                  <a:pt x="68588" y="101337"/>
                </a:lnTo>
                <a:lnTo>
                  <a:pt x="71437" y="111927"/>
                </a:lnTo>
                <a:lnTo>
                  <a:pt x="73397" y="117359"/>
                </a:lnTo>
                <a:lnTo>
                  <a:pt x="76313" y="122800"/>
                </a:lnTo>
                <a:lnTo>
                  <a:pt x="80244" y="125521"/>
                </a:lnTo>
                <a:lnTo>
                  <a:pt x="88549" y="125521"/>
                </a:lnTo>
                <a:lnTo>
                  <a:pt x="92661" y="123560"/>
                </a:lnTo>
                <a:lnTo>
                  <a:pt x="103592" y="114166"/>
                </a:lnTo>
                <a:lnTo>
                  <a:pt x="107025" y="110145"/>
                </a:lnTo>
                <a:lnTo>
                  <a:pt x="94242" y="110145"/>
                </a:lnTo>
                <a:lnTo>
                  <a:pt x="93113" y="109458"/>
                </a:lnTo>
                <a:lnTo>
                  <a:pt x="90850" y="106697"/>
                </a:lnTo>
                <a:lnTo>
                  <a:pt x="89460" y="102490"/>
                </a:lnTo>
                <a:lnTo>
                  <a:pt x="87811" y="95448"/>
                </a:lnTo>
                <a:lnTo>
                  <a:pt x="86816" y="85590"/>
                </a:lnTo>
                <a:close/>
              </a:path>
              <a:path w="128904" h="125730">
                <a:moveTo>
                  <a:pt x="65457" y="10820"/>
                </a:moveTo>
                <a:lnTo>
                  <a:pt x="34284" y="10820"/>
                </a:lnTo>
                <a:lnTo>
                  <a:pt x="39114" y="12064"/>
                </a:lnTo>
                <a:lnTo>
                  <a:pt x="45673" y="17037"/>
                </a:lnTo>
                <a:lnTo>
                  <a:pt x="57949" y="65941"/>
                </a:lnTo>
                <a:lnTo>
                  <a:pt x="52555" y="75523"/>
                </a:lnTo>
                <a:lnTo>
                  <a:pt x="28468" y="108962"/>
                </a:lnTo>
                <a:lnTo>
                  <a:pt x="25421" y="111094"/>
                </a:lnTo>
                <a:lnTo>
                  <a:pt x="36498" y="111094"/>
                </a:lnTo>
                <a:lnTo>
                  <a:pt x="42973" y="104255"/>
                </a:lnTo>
                <a:lnTo>
                  <a:pt x="52921" y="94663"/>
                </a:lnTo>
                <a:lnTo>
                  <a:pt x="64850" y="85590"/>
                </a:lnTo>
                <a:lnTo>
                  <a:pt x="86816" y="85590"/>
                </a:lnTo>
                <a:lnTo>
                  <a:pt x="82219" y="40044"/>
                </a:lnTo>
                <a:lnTo>
                  <a:pt x="83969" y="37500"/>
                </a:lnTo>
                <a:lnTo>
                  <a:pt x="73777" y="37500"/>
                </a:lnTo>
                <a:lnTo>
                  <a:pt x="69725" y="22124"/>
                </a:lnTo>
                <a:lnTo>
                  <a:pt x="67021" y="14076"/>
                </a:lnTo>
                <a:lnTo>
                  <a:pt x="65457" y="10820"/>
                </a:lnTo>
                <a:close/>
              </a:path>
              <a:path w="128904" h="125730">
                <a:moveTo>
                  <a:pt x="114007" y="90985"/>
                </a:moveTo>
                <a:lnTo>
                  <a:pt x="97195" y="110145"/>
                </a:lnTo>
                <a:lnTo>
                  <a:pt x="107025" y="110145"/>
                </a:lnTo>
                <a:lnTo>
                  <a:pt x="111800" y="104554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4" h="125730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7" y="37500"/>
                </a:lnTo>
                <a:lnTo>
                  <a:pt x="83969" y="37500"/>
                </a:lnTo>
                <a:lnTo>
                  <a:pt x="89766" y="29074"/>
                </a:lnTo>
                <a:lnTo>
                  <a:pt x="96412" y="21854"/>
                </a:lnTo>
                <a:lnTo>
                  <a:pt x="99335" y="19307"/>
                </a:lnTo>
                <a:lnTo>
                  <a:pt x="101857" y="18034"/>
                </a:lnTo>
                <a:lnTo>
                  <a:pt x="126955" y="18034"/>
                </a:lnTo>
                <a:lnTo>
                  <a:pt x="128141" y="16878"/>
                </a:lnTo>
                <a:lnTo>
                  <a:pt x="128804" y="14471"/>
                </a:lnTo>
                <a:lnTo>
                  <a:pt x="128804" y="7904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4" h="125730">
                <a:moveTo>
                  <a:pt x="126955" y="18034"/>
                </a:moveTo>
                <a:lnTo>
                  <a:pt x="105396" y="18034"/>
                </a:lnTo>
                <a:lnTo>
                  <a:pt x="108184" y="18803"/>
                </a:lnTo>
                <a:lnTo>
                  <a:pt x="112344" y="20345"/>
                </a:lnTo>
                <a:lnTo>
                  <a:pt x="114465" y="21207"/>
                </a:lnTo>
                <a:lnTo>
                  <a:pt x="116456" y="21640"/>
                </a:lnTo>
                <a:lnTo>
                  <a:pt x="121499" y="21640"/>
                </a:lnTo>
                <a:lnTo>
                  <a:pt x="124332" y="20485"/>
                </a:lnTo>
                <a:lnTo>
                  <a:pt x="126955" y="18034"/>
                </a:lnTo>
                <a:close/>
              </a:path>
              <a:path w="128904" h="125730">
                <a:moveTo>
                  <a:pt x="57003" y="0"/>
                </a:moveTo>
                <a:lnTo>
                  <a:pt x="20867" y="6490"/>
                </a:lnTo>
                <a:lnTo>
                  <a:pt x="20867" y="11090"/>
                </a:lnTo>
                <a:lnTo>
                  <a:pt x="23529" y="10909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922094" y="2135943"/>
            <a:ext cx="116839" cy="120014"/>
          </a:xfrm>
          <a:custGeom>
            <a:avLst/>
            <a:gdLst/>
            <a:ahLst/>
            <a:cxnLst/>
            <a:rect l="l" t="t" r="r" b="b"/>
            <a:pathLst>
              <a:path w="116839" h="120014">
                <a:moveTo>
                  <a:pt x="102610" y="18033"/>
                </a:moveTo>
                <a:lnTo>
                  <a:pt x="93545" y="18033"/>
                </a:lnTo>
                <a:lnTo>
                  <a:pt x="0" y="114701"/>
                </a:lnTo>
                <a:lnTo>
                  <a:pt x="0" y="119749"/>
                </a:lnTo>
                <a:lnTo>
                  <a:pt x="88226" y="119749"/>
                </a:lnTo>
                <a:lnTo>
                  <a:pt x="94235" y="100274"/>
                </a:lnTo>
                <a:lnTo>
                  <a:pt x="23026" y="100274"/>
                </a:lnTo>
                <a:lnTo>
                  <a:pt x="102610" y="18033"/>
                </a:lnTo>
                <a:close/>
              </a:path>
              <a:path w="116839" h="120014">
                <a:moveTo>
                  <a:pt x="100021" y="81517"/>
                </a:moveTo>
                <a:lnTo>
                  <a:pt x="94984" y="81517"/>
                </a:lnTo>
                <a:lnTo>
                  <a:pt x="92391" y="87769"/>
                </a:lnTo>
                <a:lnTo>
                  <a:pt x="90042" y="92090"/>
                </a:lnTo>
                <a:lnTo>
                  <a:pt x="85838" y="96867"/>
                </a:lnTo>
                <a:lnTo>
                  <a:pt x="83535" y="98431"/>
                </a:lnTo>
                <a:lnTo>
                  <a:pt x="78527" y="99904"/>
                </a:lnTo>
                <a:lnTo>
                  <a:pt x="72624" y="100274"/>
                </a:lnTo>
                <a:lnTo>
                  <a:pt x="94235" y="100274"/>
                </a:lnTo>
                <a:lnTo>
                  <a:pt x="100021" y="81517"/>
                </a:lnTo>
                <a:close/>
              </a:path>
              <a:path w="116839" h="120014">
                <a:moveTo>
                  <a:pt x="116572" y="0"/>
                </a:moveTo>
                <a:lnTo>
                  <a:pt x="31526" y="0"/>
                </a:lnTo>
                <a:lnTo>
                  <a:pt x="20148" y="33906"/>
                </a:lnTo>
                <a:lnTo>
                  <a:pt x="25185" y="33906"/>
                </a:lnTo>
                <a:lnTo>
                  <a:pt x="27816" y="28742"/>
                </a:lnTo>
                <a:lnTo>
                  <a:pt x="30379" y="25046"/>
                </a:lnTo>
                <a:lnTo>
                  <a:pt x="35372" y="20593"/>
                </a:lnTo>
                <a:lnTo>
                  <a:pt x="37890" y="19215"/>
                </a:lnTo>
                <a:lnTo>
                  <a:pt x="40431" y="18689"/>
                </a:lnTo>
                <a:lnTo>
                  <a:pt x="42155" y="18253"/>
                </a:lnTo>
                <a:lnTo>
                  <a:pt x="47147" y="18033"/>
                </a:lnTo>
                <a:lnTo>
                  <a:pt x="102610" y="18033"/>
                </a:lnTo>
                <a:lnTo>
                  <a:pt x="116572" y="3606"/>
                </a:lnTo>
                <a:lnTo>
                  <a:pt x="116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641647" y="2133060"/>
            <a:ext cx="161290" cy="182245"/>
          </a:xfrm>
          <a:custGeom>
            <a:avLst/>
            <a:gdLst/>
            <a:ahLst/>
            <a:cxnLst/>
            <a:rect l="l" t="t" r="r" b="b"/>
            <a:pathLst>
              <a:path w="161289" h="182244">
                <a:moveTo>
                  <a:pt x="87771" y="11316"/>
                </a:moveTo>
                <a:lnTo>
                  <a:pt x="58893" y="11316"/>
                </a:lnTo>
                <a:lnTo>
                  <a:pt x="60979" y="11997"/>
                </a:lnTo>
                <a:lnTo>
                  <a:pt x="63745" y="14725"/>
                </a:lnTo>
                <a:lnTo>
                  <a:pt x="64437" y="16639"/>
                </a:lnTo>
                <a:lnTo>
                  <a:pt x="64372" y="21217"/>
                </a:lnTo>
                <a:lnTo>
                  <a:pt x="63402" y="25617"/>
                </a:lnTo>
                <a:lnTo>
                  <a:pt x="24286" y="162971"/>
                </a:lnTo>
                <a:lnTo>
                  <a:pt x="1350" y="176739"/>
                </a:lnTo>
                <a:lnTo>
                  <a:pt x="0" y="181789"/>
                </a:lnTo>
                <a:lnTo>
                  <a:pt x="63379" y="181789"/>
                </a:lnTo>
                <a:lnTo>
                  <a:pt x="64593" y="176739"/>
                </a:lnTo>
                <a:lnTo>
                  <a:pt x="57668" y="176739"/>
                </a:lnTo>
                <a:lnTo>
                  <a:pt x="53035" y="176354"/>
                </a:lnTo>
                <a:lnTo>
                  <a:pt x="48357" y="174824"/>
                </a:lnTo>
                <a:lnTo>
                  <a:pt x="46672" y="173741"/>
                </a:lnTo>
                <a:lnTo>
                  <a:pt x="44602" y="170945"/>
                </a:lnTo>
                <a:lnTo>
                  <a:pt x="44085" y="169255"/>
                </a:lnTo>
                <a:lnTo>
                  <a:pt x="44085" y="165206"/>
                </a:lnTo>
                <a:lnTo>
                  <a:pt x="45074" y="160746"/>
                </a:lnTo>
                <a:lnTo>
                  <a:pt x="47053" y="153892"/>
                </a:lnTo>
                <a:lnTo>
                  <a:pt x="57005" y="119028"/>
                </a:lnTo>
                <a:lnTo>
                  <a:pt x="73179" y="119028"/>
                </a:lnTo>
                <a:lnTo>
                  <a:pt x="65584" y="115611"/>
                </a:lnTo>
                <a:lnTo>
                  <a:pt x="59938" y="108783"/>
                </a:lnTo>
                <a:lnTo>
                  <a:pt x="71660" y="67735"/>
                </a:lnTo>
                <a:lnTo>
                  <a:pt x="89607" y="33183"/>
                </a:lnTo>
                <a:lnTo>
                  <a:pt x="91308" y="31165"/>
                </a:lnTo>
                <a:lnTo>
                  <a:pt x="82100" y="31165"/>
                </a:lnTo>
                <a:lnTo>
                  <a:pt x="87771" y="11316"/>
                </a:lnTo>
                <a:close/>
              </a:path>
              <a:path w="161289" h="182244">
                <a:moveTo>
                  <a:pt x="153319" y="11543"/>
                </a:moveTo>
                <a:lnTo>
                  <a:pt x="126403" y="11543"/>
                </a:lnTo>
                <a:lnTo>
                  <a:pt x="130321" y="13474"/>
                </a:lnTo>
                <a:lnTo>
                  <a:pt x="137015" y="21217"/>
                </a:lnTo>
                <a:lnTo>
                  <a:pt x="138687" y="26791"/>
                </a:lnTo>
                <a:lnTo>
                  <a:pt x="138640" y="36861"/>
                </a:lnTo>
                <a:lnTo>
                  <a:pt x="137305" y="49175"/>
                </a:lnTo>
                <a:lnTo>
                  <a:pt x="124223" y="85359"/>
                </a:lnTo>
                <a:lnTo>
                  <a:pt x="92280" y="117706"/>
                </a:lnTo>
                <a:lnTo>
                  <a:pt x="87459" y="119028"/>
                </a:lnTo>
                <a:lnTo>
                  <a:pt x="57005" y="119028"/>
                </a:lnTo>
                <a:lnTo>
                  <a:pt x="61321" y="121456"/>
                </a:lnTo>
                <a:lnTo>
                  <a:pt x="65211" y="123143"/>
                </a:lnTo>
                <a:lnTo>
                  <a:pt x="72138" y="125044"/>
                </a:lnTo>
                <a:lnTo>
                  <a:pt x="76114" y="125521"/>
                </a:lnTo>
                <a:lnTo>
                  <a:pt x="85429" y="125343"/>
                </a:lnTo>
                <a:lnTo>
                  <a:pt x="129298" y="102930"/>
                </a:lnTo>
                <a:lnTo>
                  <a:pt x="153389" y="67735"/>
                </a:lnTo>
                <a:lnTo>
                  <a:pt x="160872" y="31165"/>
                </a:lnTo>
                <a:lnTo>
                  <a:pt x="158172" y="19002"/>
                </a:lnTo>
                <a:lnTo>
                  <a:pt x="153319" y="11543"/>
                </a:lnTo>
                <a:close/>
              </a:path>
              <a:path w="161289" h="182244">
                <a:moveTo>
                  <a:pt x="126509" y="401"/>
                </a:moveTo>
                <a:lnTo>
                  <a:pt x="115814" y="3705"/>
                </a:lnTo>
                <a:lnTo>
                  <a:pt x="101417" y="11787"/>
                </a:lnTo>
                <a:lnTo>
                  <a:pt x="92160" y="20160"/>
                </a:lnTo>
                <a:lnTo>
                  <a:pt x="82100" y="31165"/>
                </a:lnTo>
                <a:lnTo>
                  <a:pt x="91308" y="31165"/>
                </a:lnTo>
                <a:lnTo>
                  <a:pt x="99836" y="21049"/>
                </a:lnTo>
                <a:lnTo>
                  <a:pt x="110827" y="13919"/>
                </a:lnTo>
                <a:lnTo>
                  <a:pt x="121912" y="11543"/>
                </a:lnTo>
                <a:lnTo>
                  <a:pt x="153319" y="11543"/>
                </a:lnTo>
                <a:lnTo>
                  <a:pt x="150981" y="7947"/>
                </a:lnTo>
                <a:lnTo>
                  <a:pt x="141328" y="2050"/>
                </a:lnTo>
                <a:lnTo>
                  <a:pt x="126509" y="401"/>
                </a:lnTo>
                <a:close/>
              </a:path>
              <a:path w="161289" h="182244">
                <a:moveTo>
                  <a:pt x="91004" y="0"/>
                </a:moveTo>
                <a:lnTo>
                  <a:pt x="45502" y="7213"/>
                </a:lnTo>
                <a:lnTo>
                  <a:pt x="45502" y="12261"/>
                </a:lnTo>
                <a:lnTo>
                  <a:pt x="50036" y="11631"/>
                </a:lnTo>
                <a:lnTo>
                  <a:pt x="53572" y="11316"/>
                </a:lnTo>
                <a:lnTo>
                  <a:pt x="87771" y="11316"/>
                </a:lnTo>
                <a:lnTo>
                  <a:pt x="91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336139" y="2133058"/>
            <a:ext cx="128905" cy="125730"/>
          </a:xfrm>
          <a:custGeom>
            <a:avLst/>
            <a:gdLst/>
            <a:ahLst/>
            <a:cxnLst/>
            <a:rect l="l" t="t" r="r" b="b"/>
            <a:pathLst>
              <a:path w="128905" h="125730">
                <a:moveTo>
                  <a:pt x="12889" y="103877"/>
                </a:moveTo>
                <a:lnTo>
                  <a:pt x="7236" y="103877"/>
                </a:lnTo>
                <a:lnTo>
                  <a:pt x="4852" y="104838"/>
                </a:lnTo>
                <a:lnTo>
                  <a:pt x="970" y="108687"/>
                </a:lnTo>
                <a:lnTo>
                  <a:pt x="0" y="111090"/>
                </a:lnTo>
                <a:lnTo>
                  <a:pt x="59" y="117359"/>
                </a:lnTo>
                <a:lnTo>
                  <a:pt x="1064" y="119797"/>
                </a:lnTo>
                <a:lnTo>
                  <a:pt x="3192" y="121720"/>
                </a:lnTo>
                <a:lnTo>
                  <a:pt x="6123" y="124255"/>
                </a:lnTo>
                <a:lnTo>
                  <a:pt x="9361" y="125521"/>
                </a:lnTo>
                <a:lnTo>
                  <a:pt x="17959" y="125521"/>
                </a:lnTo>
                <a:lnTo>
                  <a:pt x="23191" y="123296"/>
                </a:lnTo>
                <a:lnTo>
                  <a:pt x="34700" y="112993"/>
                </a:lnTo>
                <a:lnTo>
                  <a:pt x="36501" y="111090"/>
                </a:lnTo>
                <a:lnTo>
                  <a:pt x="23127" y="111090"/>
                </a:lnTo>
                <a:lnTo>
                  <a:pt x="21362" y="110084"/>
                </a:lnTo>
                <a:lnTo>
                  <a:pt x="15890" y="105275"/>
                </a:lnTo>
                <a:lnTo>
                  <a:pt x="12889" y="103877"/>
                </a:lnTo>
                <a:close/>
              </a:path>
              <a:path w="128905" h="125730">
                <a:moveTo>
                  <a:pt x="86815" y="85590"/>
                </a:moveTo>
                <a:lnTo>
                  <a:pt x="64850" y="85590"/>
                </a:lnTo>
                <a:lnTo>
                  <a:pt x="68588" y="101337"/>
                </a:lnTo>
                <a:lnTo>
                  <a:pt x="71436" y="111927"/>
                </a:lnTo>
                <a:lnTo>
                  <a:pt x="73397" y="117359"/>
                </a:lnTo>
                <a:lnTo>
                  <a:pt x="76313" y="122800"/>
                </a:lnTo>
                <a:lnTo>
                  <a:pt x="80243" y="125521"/>
                </a:lnTo>
                <a:lnTo>
                  <a:pt x="88549" y="125521"/>
                </a:lnTo>
                <a:lnTo>
                  <a:pt x="92660" y="123560"/>
                </a:lnTo>
                <a:lnTo>
                  <a:pt x="103592" y="114166"/>
                </a:lnTo>
                <a:lnTo>
                  <a:pt x="107025" y="110145"/>
                </a:lnTo>
                <a:lnTo>
                  <a:pt x="94242" y="110145"/>
                </a:lnTo>
                <a:lnTo>
                  <a:pt x="93113" y="109454"/>
                </a:lnTo>
                <a:lnTo>
                  <a:pt x="90850" y="106697"/>
                </a:lnTo>
                <a:lnTo>
                  <a:pt x="89460" y="102490"/>
                </a:lnTo>
                <a:lnTo>
                  <a:pt x="87810" y="95448"/>
                </a:lnTo>
                <a:lnTo>
                  <a:pt x="86815" y="85590"/>
                </a:lnTo>
                <a:close/>
              </a:path>
              <a:path w="128905" h="125730">
                <a:moveTo>
                  <a:pt x="65457" y="10820"/>
                </a:moveTo>
                <a:lnTo>
                  <a:pt x="34284" y="10820"/>
                </a:lnTo>
                <a:lnTo>
                  <a:pt x="39113" y="12064"/>
                </a:lnTo>
                <a:lnTo>
                  <a:pt x="45673" y="17037"/>
                </a:lnTo>
                <a:lnTo>
                  <a:pt x="57949" y="65941"/>
                </a:lnTo>
                <a:lnTo>
                  <a:pt x="52555" y="75523"/>
                </a:lnTo>
                <a:lnTo>
                  <a:pt x="28468" y="108962"/>
                </a:lnTo>
                <a:lnTo>
                  <a:pt x="25421" y="111090"/>
                </a:lnTo>
                <a:lnTo>
                  <a:pt x="36501" y="111090"/>
                </a:lnTo>
                <a:lnTo>
                  <a:pt x="42973" y="104255"/>
                </a:lnTo>
                <a:lnTo>
                  <a:pt x="52920" y="94662"/>
                </a:lnTo>
                <a:lnTo>
                  <a:pt x="64850" y="85590"/>
                </a:lnTo>
                <a:lnTo>
                  <a:pt x="86815" y="85590"/>
                </a:lnTo>
                <a:lnTo>
                  <a:pt x="82217" y="40044"/>
                </a:lnTo>
                <a:lnTo>
                  <a:pt x="83968" y="37500"/>
                </a:lnTo>
                <a:lnTo>
                  <a:pt x="73777" y="37500"/>
                </a:lnTo>
                <a:lnTo>
                  <a:pt x="69725" y="22124"/>
                </a:lnTo>
                <a:lnTo>
                  <a:pt x="67021" y="14076"/>
                </a:lnTo>
                <a:lnTo>
                  <a:pt x="65457" y="10820"/>
                </a:lnTo>
                <a:close/>
              </a:path>
              <a:path w="128905" h="125730">
                <a:moveTo>
                  <a:pt x="114007" y="90985"/>
                </a:moveTo>
                <a:lnTo>
                  <a:pt x="97195" y="110145"/>
                </a:lnTo>
                <a:lnTo>
                  <a:pt x="107025" y="110145"/>
                </a:lnTo>
                <a:lnTo>
                  <a:pt x="111799" y="104554"/>
                </a:lnTo>
                <a:lnTo>
                  <a:pt x="118731" y="93419"/>
                </a:lnTo>
                <a:lnTo>
                  <a:pt x="114007" y="90985"/>
                </a:lnTo>
                <a:close/>
              </a:path>
              <a:path w="128905" h="125730">
                <a:moveTo>
                  <a:pt x="120102" y="0"/>
                </a:moveTo>
                <a:lnTo>
                  <a:pt x="113708" y="0"/>
                </a:lnTo>
                <a:lnTo>
                  <a:pt x="111354" y="458"/>
                </a:lnTo>
                <a:lnTo>
                  <a:pt x="86073" y="22258"/>
                </a:lnTo>
                <a:lnTo>
                  <a:pt x="73777" y="37500"/>
                </a:lnTo>
                <a:lnTo>
                  <a:pt x="83968" y="37500"/>
                </a:lnTo>
                <a:lnTo>
                  <a:pt x="89765" y="29074"/>
                </a:lnTo>
                <a:lnTo>
                  <a:pt x="96412" y="21854"/>
                </a:lnTo>
                <a:lnTo>
                  <a:pt x="99335" y="19307"/>
                </a:lnTo>
                <a:lnTo>
                  <a:pt x="101857" y="18034"/>
                </a:lnTo>
                <a:lnTo>
                  <a:pt x="126951" y="18034"/>
                </a:lnTo>
                <a:lnTo>
                  <a:pt x="128141" y="16878"/>
                </a:lnTo>
                <a:lnTo>
                  <a:pt x="128804" y="14471"/>
                </a:lnTo>
                <a:lnTo>
                  <a:pt x="128804" y="7904"/>
                </a:lnTo>
                <a:lnTo>
                  <a:pt x="127673" y="5316"/>
                </a:lnTo>
                <a:lnTo>
                  <a:pt x="123145" y="1062"/>
                </a:lnTo>
                <a:lnTo>
                  <a:pt x="120102" y="0"/>
                </a:lnTo>
                <a:close/>
              </a:path>
              <a:path w="128905" h="125730">
                <a:moveTo>
                  <a:pt x="126951" y="18034"/>
                </a:moveTo>
                <a:lnTo>
                  <a:pt x="105396" y="18034"/>
                </a:lnTo>
                <a:lnTo>
                  <a:pt x="108183" y="18803"/>
                </a:lnTo>
                <a:lnTo>
                  <a:pt x="112344" y="20345"/>
                </a:lnTo>
                <a:lnTo>
                  <a:pt x="114465" y="21207"/>
                </a:lnTo>
                <a:lnTo>
                  <a:pt x="116455" y="21640"/>
                </a:lnTo>
                <a:lnTo>
                  <a:pt x="121499" y="21640"/>
                </a:lnTo>
                <a:lnTo>
                  <a:pt x="124332" y="20485"/>
                </a:lnTo>
                <a:lnTo>
                  <a:pt x="126951" y="18034"/>
                </a:lnTo>
                <a:close/>
              </a:path>
              <a:path w="128905" h="125730">
                <a:moveTo>
                  <a:pt x="57003" y="0"/>
                </a:moveTo>
                <a:lnTo>
                  <a:pt x="20867" y="6490"/>
                </a:lnTo>
                <a:lnTo>
                  <a:pt x="20867" y="11090"/>
                </a:lnTo>
                <a:lnTo>
                  <a:pt x="23528" y="10909"/>
                </a:lnTo>
                <a:lnTo>
                  <a:pt x="65457" y="10820"/>
                </a:lnTo>
                <a:lnTo>
                  <a:pt x="64766" y="9381"/>
                </a:lnTo>
                <a:lnTo>
                  <a:pt x="61426" y="4688"/>
                </a:lnTo>
                <a:lnTo>
                  <a:pt x="570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94734" y="2063086"/>
            <a:ext cx="327660" cy="195580"/>
          </a:xfrm>
          <a:custGeom>
            <a:avLst/>
            <a:gdLst/>
            <a:ahLst/>
            <a:cxnLst/>
            <a:rect l="l" t="t" r="r" b="b"/>
            <a:pathLst>
              <a:path w="327659" h="195580">
                <a:moveTo>
                  <a:pt x="61471" y="11316"/>
                </a:moveTo>
                <a:lnTo>
                  <a:pt x="30930" y="11316"/>
                </a:lnTo>
                <a:lnTo>
                  <a:pt x="34074" y="12128"/>
                </a:lnTo>
                <a:lnTo>
                  <a:pt x="36158" y="13751"/>
                </a:lnTo>
                <a:lnTo>
                  <a:pt x="37597" y="14923"/>
                </a:lnTo>
                <a:lnTo>
                  <a:pt x="38317" y="16680"/>
                </a:lnTo>
                <a:lnTo>
                  <a:pt x="38317" y="20920"/>
                </a:lnTo>
                <a:lnTo>
                  <a:pt x="36743" y="27322"/>
                </a:lnTo>
                <a:lnTo>
                  <a:pt x="33595" y="38232"/>
                </a:lnTo>
                <a:lnTo>
                  <a:pt x="0" y="185052"/>
                </a:lnTo>
                <a:lnTo>
                  <a:pt x="11581" y="190848"/>
                </a:lnTo>
                <a:lnTo>
                  <a:pt x="23546" y="194309"/>
                </a:lnTo>
                <a:lnTo>
                  <a:pt x="36233" y="195427"/>
                </a:lnTo>
                <a:lnTo>
                  <a:pt x="47379" y="193618"/>
                </a:lnTo>
                <a:lnTo>
                  <a:pt x="59242" y="189095"/>
                </a:lnTo>
                <a:lnTo>
                  <a:pt x="59402" y="189002"/>
                </a:lnTo>
                <a:lnTo>
                  <a:pt x="28730" y="189002"/>
                </a:lnTo>
                <a:lnTo>
                  <a:pt x="21088" y="186598"/>
                </a:lnTo>
                <a:lnTo>
                  <a:pt x="29716" y="121665"/>
                </a:lnTo>
                <a:lnTo>
                  <a:pt x="46261" y="93487"/>
                </a:lnTo>
                <a:lnTo>
                  <a:pt x="37822" y="93487"/>
                </a:lnTo>
                <a:lnTo>
                  <a:pt x="61471" y="11316"/>
                </a:lnTo>
                <a:close/>
              </a:path>
              <a:path w="327659" h="195580">
                <a:moveTo>
                  <a:pt x="104624" y="82960"/>
                </a:moveTo>
                <a:lnTo>
                  <a:pt x="75139" y="82960"/>
                </a:lnTo>
                <a:lnTo>
                  <a:pt x="79758" y="85293"/>
                </a:lnTo>
                <a:lnTo>
                  <a:pt x="87576" y="94632"/>
                </a:lnTo>
                <a:lnTo>
                  <a:pt x="89531" y="101102"/>
                </a:lnTo>
                <a:lnTo>
                  <a:pt x="89477" y="112544"/>
                </a:lnTo>
                <a:lnTo>
                  <a:pt x="88515" y="122546"/>
                </a:lnTo>
                <a:lnTo>
                  <a:pt x="74754" y="162291"/>
                </a:lnTo>
                <a:lnTo>
                  <a:pt x="42972" y="189002"/>
                </a:lnTo>
                <a:lnTo>
                  <a:pt x="59402" y="189002"/>
                </a:lnTo>
                <a:lnTo>
                  <a:pt x="95972" y="155146"/>
                </a:lnTo>
                <a:lnTo>
                  <a:pt x="110964" y="116633"/>
                </a:lnTo>
                <a:lnTo>
                  <a:pt x="111739" y="103145"/>
                </a:lnTo>
                <a:lnTo>
                  <a:pt x="109043" y="90069"/>
                </a:lnTo>
                <a:lnTo>
                  <a:pt x="104624" y="82960"/>
                </a:lnTo>
                <a:close/>
              </a:path>
              <a:path w="327659" h="195580">
                <a:moveTo>
                  <a:pt x="79198" y="69974"/>
                </a:moveTo>
                <a:lnTo>
                  <a:pt x="72415" y="69974"/>
                </a:lnTo>
                <a:lnTo>
                  <a:pt x="65912" y="71638"/>
                </a:lnTo>
                <a:lnTo>
                  <a:pt x="57530" y="76217"/>
                </a:lnTo>
                <a:lnTo>
                  <a:pt x="48306" y="83179"/>
                </a:lnTo>
                <a:lnTo>
                  <a:pt x="37822" y="93487"/>
                </a:lnTo>
                <a:lnTo>
                  <a:pt x="46261" y="93487"/>
                </a:lnTo>
                <a:lnTo>
                  <a:pt x="46572" y="93130"/>
                </a:lnTo>
                <a:lnTo>
                  <a:pt x="58064" y="85502"/>
                </a:lnTo>
                <a:lnTo>
                  <a:pt x="69810" y="82960"/>
                </a:lnTo>
                <a:lnTo>
                  <a:pt x="104624" y="82960"/>
                </a:lnTo>
                <a:lnTo>
                  <a:pt x="102638" y="79767"/>
                </a:lnTo>
                <a:lnTo>
                  <a:pt x="92218" y="72422"/>
                </a:lnTo>
                <a:lnTo>
                  <a:pt x="79198" y="69974"/>
                </a:lnTo>
                <a:close/>
              </a:path>
              <a:path w="327659" h="195580">
                <a:moveTo>
                  <a:pt x="64728" y="0"/>
                </a:moveTo>
                <a:lnTo>
                  <a:pt x="17764" y="7213"/>
                </a:lnTo>
                <a:lnTo>
                  <a:pt x="17764" y="12261"/>
                </a:lnTo>
                <a:lnTo>
                  <a:pt x="21782" y="11631"/>
                </a:lnTo>
                <a:lnTo>
                  <a:pt x="24769" y="11316"/>
                </a:lnTo>
                <a:lnTo>
                  <a:pt x="61471" y="11316"/>
                </a:lnTo>
                <a:lnTo>
                  <a:pt x="64728" y="0"/>
                </a:lnTo>
                <a:close/>
              </a:path>
              <a:path w="327659" h="195580">
                <a:moveTo>
                  <a:pt x="221300" y="69974"/>
                </a:moveTo>
                <a:lnTo>
                  <a:pt x="178505" y="79332"/>
                </a:lnTo>
                <a:lnTo>
                  <a:pt x="147093" y="106507"/>
                </a:lnTo>
                <a:lnTo>
                  <a:pt x="130193" y="143686"/>
                </a:lnTo>
                <a:lnTo>
                  <a:pt x="129108" y="155648"/>
                </a:lnTo>
                <a:lnTo>
                  <a:pt x="130495" y="165596"/>
                </a:lnTo>
                <a:lnTo>
                  <a:pt x="135736" y="176424"/>
                </a:lnTo>
                <a:lnTo>
                  <a:pt x="146453" y="189575"/>
                </a:lnTo>
                <a:lnTo>
                  <a:pt x="157820" y="193958"/>
                </a:lnTo>
                <a:lnTo>
                  <a:pt x="173732" y="195285"/>
                </a:lnTo>
                <a:lnTo>
                  <a:pt x="184637" y="193254"/>
                </a:lnTo>
                <a:lnTo>
                  <a:pt x="195744" y="189068"/>
                </a:lnTo>
                <a:lnTo>
                  <a:pt x="207053" y="182725"/>
                </a:lnTo>
                <a:lnTo>
                  <a:pt x="209297" y="181068"/>
                </a:lnTo>
                <a:lnTo>
                  <a:pt x="172893" y="181068"/>
                </a:lnTo>
                <a:lnTo>
                  <a:pt x="165872" y="178286"/>
                </a:lnTo>
                <a:lnTo>
                  <a:pt x="154306" y="167157"/>
                </a:lnTo>
                <a:lnTo>
                  <a:pt x="151415" y="160412"/>
                </a:lnTo>
                <a:lnTo>
                  <a:pt x="151415" y="149543"/>
                </a:lnTo>
                <a:lnTo>
                  <a:pt x="151655" y="145848"/>
                </a:lnTo>
                <a:lnTo>
                  <a:pt x="152134" y="141390"/>
                </a:lnTo>
                <a:lnTo>
                  <a:pt x="163251" y="139980"/>
                </a:lnTo>
                <a:lnTo>
                  <a:pt x="176124" y="137771"/>
                </a:lnTo>
                <a:lnTo>
                  <a:pt x="187966" y="134957"/>
                </a:lnTo>
                <a:lnTo>
                  <a:pt x="188146" y="134900"/>
                </a:lnTo>
                <a:lnTo>
                  <a:pt x="153112" y="134900"/>
                </a:lnTo>
                <a:lnTo>
                  <a:pt x="155278" y="127419"/>
                </a:lnTo>
                <a:lnTo>
                  <a:pt x="183921" y="85012"/>
                </a:lnTo>
                <a:lnTo>
                  <a:pt x="206384" y="76465"/>
                </a:lnTo>
                <a:lnTo>
                  <a:pt x="233812" y="76465"/>
                </a:lnTo>
                <a:lnTo>
                  <a:pt x="228398" y="71912"/>
                </a:lnTo>
                <a:lnTo>
                  <a:pt x="221300" y="69974"/>
                </a:lnTo>
                <a:close/>
              </a:path>
              <a:path w="327659" h="195580">
                <a:moveTo>
                  <a:pt x="230276" y="163573"/>
                </a:moveTo>
                <a:lnTo>
                  <a:pt x="220107" y="164998"/>
                </a:lnTo>
                <a:lnTo>
                  <a:pt x="208797" y="172533"/>
                </a:lnTo>
                <a:lnTo>
                  <a:pt x="200228" y="177115"/>
                </a:lnTo>
                <a:lnTo>
                  <a:pt x="194123" y="179750"/>
                </a:lnTo>
                <a:lnTo>
                  <a:pt x="187765" y="181068"/>
                </a:lnTo>
                <a:lnTo>
                  <a:pt x="209297" y="181068"/>
                </a:lnTo>
                <a:lnTo>
                  <a:pt x="218563" y="174227"/>
                </a:lnTo>
                <a:lnTo>
                  <a:pt x="230276" y="163573"/>
                </a:lnTo>
                <a:close/>
              </a:path>
              <a:path w="327659" h="195580">
                <a:moveTo>
                  <a:pt x="233812" y="76465"/>
                </a:moveTo>
                <a:lnTo>
                  <a:pt x="210904" y="76465"/>
                </a:lnTo>
                <a:lnTo>
                  <a:pt x="214385" y="77646"/>
                </a:lnTo>
                <a:lnTo>
                  <a:pt x="219273" y="82364"/>
                </a:lnTo>
                <a:lnTo>
                  <a:pt x="220494" y="85454"/>
                </a:lnTo>
                <a:lnTo>
                  <a:pt x="220494" y="95537"/>
                </a:lnTo>
                <a:lnTo>
                  <a:pt x="179286" y="129672"/>
                </a:lnTo>
                <a:lnTo>
                  <a:pt x="153112" y="134900"/>
                </a:lnTo>
                <a:lnTo>
                  <a:pt x="188146" y="134900"/>
                </a:lnTo>
                <a:lnTo>
                  <a:pt x="230827" y="111094"/>
                </a:lnTo>
                <a:lnTo>
                  <a:pt x="239923" y="97071"/>
                </a:lnTo>
                <a:lnTo>
                  <a:pt x="239923" y="84268"/>
                </a:lnTo>
                <a:lnTo>
                  <a:pt x="237618" y="79667"/>
                </a:lnTo>
                <a:lnTo>
                  <a:pt x="233812" y="76465"/>
                </a:lnTo>
                <a:close/>
              </a:path>
              <a:path w="327659" h="195580">
                <a:moveTo>
                  <a:pt x="323898" y="11316"/>
                </a:moveTo>
                <a:lnTo>
                  <a:pt x="294022" y="11316"/>
                </a:lnTo>
                <a:lnTo>
                  <a:pt x="296715" y="12020"/>
                </a:lnTo>
                <a:lnTo>
                  <a:pt x="300141" y="14827"/>
                </a:lnTo>
                <a:lnTo>
                  <a:pt x="300997" y="16620"/>
                </a:lnTo>
                <a:lnTo>
                  <a:pt x="300997" y="20347"/>
                </a:lnTo>
                <a:lnTo>
                  <a:pt x="299513" y="26344"/>
                </a:lnTo>
                <a:lnTo>
                  <a:pt x="296545" y="36790"/>
                </a:lnTo>
                <a:lnTo>
                  <a:pt x="258891" y="164127"/>
                </a:lnTo>
                <a:lnTo>
                  <a:pt x="255930" y="174263"/>
                </a:lnTo>
                <a:lnTo>
                  <a:pt x="254523" y="180627"/>
                </a:lnTo>
                <a:lnTo>
                  <a:pt x="254449" y="187190"/>
                </a:lnTo>
                <a:lnTo>
                  <a:pt x="255566" y="189814"/>
                </a:lnTo>
                <a:lnTo>
                  <a:pt x="260034" y="194359"/>
                </a:lnTo>
                <a:lnTo>
                  <a:pt x="262818" y="195496"/>
                </a:lnTo>
                <a:lnTo>
                  <a:pt x="270794" y="195496"/>
                </a:lnTo>
                <a:lnTo>
                  <a:pt x="275700" y="193799"/>
                </a:lnTo>
                <a:lnTo>
                  <a:pt x="286316" y="186127"/>
                </a:lnTo>
                <a:lnTo>
                  <a:pt x="290857" y="181394"/>
                </a:lnTo>
                <a:lnTo>
                  <a:pt x="279713" y="181394"/>
                </a:lnTo>
                <a:lnTo>
                  <a:pt x="278735" y="180944"/>
                </a:lnTo>
                <a:lnTo>
                  <a:pt x="277161" y="179139"/>
                </a:lnTo>
                <a:lnTo>
                  <a:pt x="276768" y="178013"/>
                </a:lnTo>
                <a:lnTo>
                  <a:pt x="276768" y="174848"/>
                </a:lnTo>
                <a:lnTo>
                  <a:pt x="277911" y="169908"/>
                </a:lnTo>
                <a:lnTo>
                  <a:pt x="280197" y="161838"/>
                </a:lnTo>
                <a:lnTo>
                  <a:pt x="323898" y="11316"/>
                </a:lnTo>
                <a:close/>
              </a:path>
              <a:path w="327659" h="195580">
                <a:moveTo>
                  <a:pt x="299558" y="161230"/>
                </a:moveTo>
                <a:lnTo>
                  <a:pt x="282457" y="181394"/>
                </a:lnTo>
                <a:lnTo>
                  <a:pt x="290857" y="181394"/>
                </a:lnTo>
                <a:lnTo>
                  <a:pt x="294819" y="177263"/>
                </a:lnTo>
                <a:lnTo>
                  <a:pt x="303876" y="165378"/>
                </a:lnTo>
                <a:lnTo>
                  <a:pt x="299558" y="161230"/>
                </a:lnTo>
                <a:close/>
              </a:path>
              <a:path w="327659" h="195580">
                <a:moveTo>
                  <a:pt x="327183" y="0"/>
                </a:moveTo>
                <a:lnTo>
                  <a:pt x="280714" y="7213"/>
                </a:lnTo>
                <a:lnTo>
                  <a:pt x="280714" y="12261"/>
                </a:lnTo>
                <a:lnTo>
                  <a:pt x="285024" y="11631"/>
                </a:lnTo>
                <a:lnTo>
                  <a:pt x="288236" y="11316"/>
                </a:lnTo>
                <a:lnTo>
                  <a:pt x="323898" y="11316"/>
                </a:lnTo>
                <a:lnTo>
                  <a:pt x="32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198998" y="518597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9" y="0"/>
                </a:moveTo>
                <a:lnTo>
                  <a:pt x="42984" y="0"/>
                </a:lnTo>
                <a:lnTo>
                  <a:pt x="25128" y="71651"/>
                </a:lnTo>
                <a:lnTo>
                  <a:pt x="22606" y="82363"/>
                </a:lnTo>
                <a:lnTo>
                  <a:pt x="15580" y="112824"/>
                </a:lnTo>
                <a:lnTo>
                  <a:pt x="13103" y="123032"/>
                </a:lnTo>
                <a:lnTo>
                  <a:pt x="10175" y="134265"/>
                </a:lnTo>
                <a:lnTo>
                  <a:pt x="6560" y="147152"/>
                </a:lnTo>
                <a:lnTo>
                  <a:pt x="3942" y="156215"/>
                </a:lnTo>
                <a:lnTo>
                  <a:pt x="2429" y="161557"/>
                </a:lnTo>
                <a:lnTo>
                  <a:pt x="316" y="170026"/>
                </a:lnTo>
                <a:lnTo>
                  <a:pt x="0" y="174960"/>
                </a:lnTo>
                <a:lnTo>
                  <a:pt x="2158" y="181001"/>
                </a:lnTo>
                <a:lnTo>
                  <a:pt x="4794" y="182511"/>
                </a:lnTo>
                <a:lnTo>
                  <a:pt x="12551" y="182511"/>
                </a:lnTo>
                <a:lnTo>
                  <a:pt x="15622" y="181472"/>
                </a:lnTo>
                <a:lnTo>
                  <a:pt x="20763" y="177317"/>
                </a:lnTo>
                <a:lnTo>
                  <a:pt x="22498" y="174475"/>
                </a:lnTo>
                <a:lnTo>
                  <a:pt x="23514" y="170234"/>
                </a:lnTo>
                <a:lnTo>
                  <a:pt x="23173" y="161380"/>
                </a:lnTo>
                <a:lnTo>
                  <a:pt x="20787" y="143851"/>
                </a:lnTo>
                <a:lnTo>
                  <a:pt x="19582" y="130464"/>
                </a:lnTo>
                <a:lnTo>
                  <a:pt x="19917" y="119946"/>
                </a:lnTo>
                <a:lnTo>
                  <a:pt x="20033" y="117627"/>
                </a:lnTo>
                <a:lnTo>
                  <a:pt x="21979" y="106258"/>
                </a:lnTo>
                <a:lnTo>
                  <a:pt x="22858" y="102735"/>
                </a:lnTo>
                <a:lnTo>
                  <a:pt x="23892" y="98402"/>
                </a:lnTo>
                <a:lnTo>
                  <a:pt x="44660" y="98402"/>
                </a:lnTo>
                <a:lnTo>
                  <a:pt x="44647" y="97920"/>
                </a:lnTo>
                <a:lnTo>
                  <a:pt x="47645" y="82292"/>
                </a:lnTo>
                <a:lnTo>
                  <a:pt x="68169" y="0"/>
                </a:lnTo>
                <a:close/>
              </a:path>
              <a:path w="154939" h="182879">
                <a:moveTo>
                  <a:pt x="44660" y="98402"/>
                </a:moveTo>
                <a:lnTo>
                  <a:pt x="23892" y="98402"/>
                </a:lnTo>
                <a:lnTo>
                  <a:pt x="23639" y="107787"/>
                </a:lnTo>
                <a:lnTo>
                  <a:pt x="25576" y="114894"/>
                </a:lnTo>
                <a:lnTo>
                  <a:pt x="33844" y="124551"/>
                </a:lnTo>
                <a:lnTo>
                  <a:pt x="39984" y="126965"/>
                </a:lnTo>
                <a:lnTo>
                  <a:pt x="49320" y="126950"/>
                </a:lnTo>
                <a:lnTo>
                  <a:pt x="59703" y="125244"/>
                </a:lnTo>
                <a:lnTo>
                  <a:pt x="70816" y="119946"/>
                </a:lnTo>
                <a:lnTo>
                  <a:pt x="77647" y="114701"/>
                </a:lnTo>
                <a:lnTo>
                  <a:pt x="50646" y="114701"/>
                </a:lnTo>
                <a:lnTo>
                  <a:pt x="46559" y="112505"/>
                </a:lnTo>
                <a:lnTo>
                  <a:pt x="44978" y="107787"/>
                </a:lnTo>
                <a:lnTo>
                  <a:pt x="44856" y="105204"/>
                </a:lnTo>
                <a:lnTo>
                  <a:pt x="44660" y="98402"/>
                </a:lnTo>
                <a:close/>
              </a:path>
              <a:path w="154939" h="182879">
                <a:moveTo>
                  <a:pt x="124898" y="92809"/>
                </a:moveTo>
                <a:lnTo>
                  <a:pt x="101339" y="92809"/>
                </a:lnTo>
                <a:lnTo>
                  <a:pt x="100570" y="105460"/>
                </a:lnTo>
                <a:lnTo>
                  <a:pt x="102214" y="115168"/>
                </a:lnTo>
                <a:lnTo>
                  <a:pt x="104935" y="123032"/>
                </a:lnTo>
                <a:lnTo>
                  <a:pt x="110929" y="126965"/>
                </a:lnTo>
                <a:lnTo>
                  <a:pt x="128115" y="126965"/>
                </a:lnTo>
                <a:lnTo>
                  <a:pt x="134956" y="124160"/>
                </a:lnTo>
                <a:lnTo>
                  <a:pt x="141632" y="117627"/>
                </a:lnTo>
                <a:lnTo>
                  <a:pt x="143664" y="114701"/>
                </a:lnTo>
                <a:lnTo>
                  <a:pt x="126561" y="114701"/>
                </a:lnTo>
                <a:lnTo>
                  <a:pt x="124333" y="112824"/>
                </a:lnTo>
                <a:lnTo>
                  <a:pt x="124178" y="112198"/>
                </a:lnTo>
                <a:lnTo>
                  <a:pt x="122689" y="105204"/>
                </a:lnTo>
                <a:lnTo>
                  <a:pt x="123295" y="99240"/>
                </a:lnTo>
                <a:lnTo>
                  <a:pt x="124898" y="92809"/>
                </a:lnTo>
                <a:close/>
              </a:path>
              <a:path w="154939" h="182879">
                <a:moveTo>
                  <a:pt x="148041" y="0"/>
                </a:moveTo>
                <a:lnTo>
                  <a:pt x="122857" y="0"/>
                </a:lnTo>
                <a:lnTo>
                  <a:pt x="110358" y="48622"/>
                </a:lnTo>
                <a:lnTo>
                  <a:pt x="105986" y="61146"/>
                </a:lnTo>
                <a:lnTo>
                  <a:pt x="78234" y="105259"/>
                </a:lnTo>
                <a:lnTo>
                  <a:pt x="57341" y="114701"/>
                </a:lnTo>
                <a:lnTo>
                  <a:pt x="77647" y="114701"/>
                </a:lnTo>
                <a:lnTo>
                  <a:pt x="83831" y="109952"/>
                </a:lnTo>
                <a:lnTo>
                  <a:pt x="93465" y="99669"/>
                </a:lnTo>
                <a:lnTo>
                  <a:pt x="101339" y="92809"/>
                </a:lnTo>
                <a:lnTo>
                  <a:pt x="124898" y="92809"/>
                </a:lnTo>
                <a:lnTo>
                  <a:pt x="148041" y="0"/>
                </a:lnTo>
                <a:close/>
              </a:path>
              <a:path w="154939" h="182879">
                <a:moveTo>
                  <a:pt x="154440" y="88731"/>
                </a:moveTo>
                <a:lnTo>
                  <a:pt x="148941" y="88731"/>
                </a:lnTo>
                <a:lnTo>
                  <a:pt x="146192" y="99773"/>
                </a:lnTo>
                <a:lnTo>
                  <a:pt x="143769" y="105317"/>
                </a:lnTo>
                <a:lnTo>
                  <a:pt x="137734" y="112824"/>
                </a:lnTo>
                <a:lnTo>
                  <a:pt x="134236" y="114701"/>
                </a:lnTo>
                <a:lnTo>
                  <a:pt x="143664" y="114701"/>
                </a:lnTo>
                <a:lnTo>
                  <a:pt x="154349" y="89452"/>
                </a:lnTo>
                <a:lnTo>
                  <a:pt x="154440" y="8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605847" y="518597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9" y="0"/>
                </a:moveTo>
                <a:lnTo>
                  <a:pt x="42983" y="0"/>
                </a:lnTo>
                <a:lnTo>
                  <a:pt x="25129" y="71649"/>
                </a:lnTo>
                <a:lnTo>
                  <a:pt x="22607" y="82362"/>
                </a:lnTo>
                <a:lnTo>
                  <a:pt x="15580" y="112822"/>
                </a:lnTo>
                <a:lnTo>
                  <a:pt x="13101" y="123032"/>
                </a:lnTo>
                <a:lnTo>
                  <a:pt x="10175" y="134264"/>
                </a:lnTo>
                <a:lnTo>
                  <a:pt x="6560" y="147151"/>
                </a:lnTo>
                <a:lnTo>
                  <a:pt x="3940" y="156213"/>
                </a:lnTo>
                <a:lnTo>
                  <a:pt x="2428" y="161556"/>
                </a:lnTo>
                <a:lnTo>
                  <a:pt x="314" y="170025"/>
                </a:lnTo>
                <a:lnTo>
                  <a:pt x="0" y="174959"/>
                </a:lnTo>
                <a:lnTo>
                  <a:pt x="2158" y="181000"/>
                </a:lnTo>
                <a:lnTo>
                  <a:pt x="4792" y="182510"/>
                </a:lnTo>
                <a:lnTo>
                  <a:pt x="12551" y="182510"/>
                </a:lnTo>
                <a:lnTo>
                  <a:pt x="15620" y="181471"/>
                </a:lnTo>
                <a:lnTo>
                  <a:pt x="20763" y="177316"/>
                </a:lnTo>
                <a:lnTo>
                  <a:pt x="22498" y="174473"/>
                </a:lnTo>
                <a:lnTo>
                  <a:pt x="23513" y="170233"/>
                </a:lnTo>
                <a:lnTo>
                  <a:pt x="23172" y="161380"/>
                </a:lnTo>
                <a:lnTo>
                  <a:pt x="20785" y="143852"/>
                </a:lnTo>
                <a:lnTo>
                  <a:pt x="19581" y="130464"/>
                </a:lnTo>
                <a:lnTo>
                  <a:pt x="19916" y="119946"/>
                </a:lnTo>
                <a:lnTo>
                  <a:pt x="20033" y="117625"/>
                </a:lnTo>
                <a:lnTo>
                  <a:pt x="21981" y="106258"/>
                </a:lnTo>
                <a:lnTo>
                  <a:pt x="22858" y="102734"/>
                </a:lnTo>
                <a:lnTo>
                  <a:pt x="23892" y="98400"/>
                </a:lnTo>
                <a:lnTo>
                  <a:pt x="44661" y="98400"/>
                </a:lnTo>
                <a:lnTo>
                  <a:pt x="44647" y="97919"/>
                </a:lnTo>
                <a:lnTo>
                  <a:pt x="47645" y="82291"/>
                </a:lnTo>
                <a:lnTo>
                  <a:pt x="68169" y="0"/>
                </a:lnTo>
                <a:close/>
              </a:path>
              <a:path w="154939" h="182879">
                <a:moveTo>
                  <a:pt x="44661" y="98400"/>
                </a:moveTo>
                <a:lnTo>
                  <a:pt x="23892" y="98400"/>
                </a:lnTo>
                <a:lnTo>
                  <a:pt x="23637" y="107787"/>
                </a:lnTo>
                <a:lnTo>
                  <a:pt x="25576" y="114894"/>
                </a:lnTo>
                <a:lnTo>
                  <a:pt x="33845" y="124550"/>
                </a:lnTo>
                <a:lnTo>
                  <a:pt x="39985" y="126964"/>
                </a:lnTo>
                <a:lnTo>
                  <a:pt x="49319" y="126948"/>
                </a:lnTo>
                <a:lnTo>
                  <a:pt x="59701" y="125244"/>
                </a:lnTo>
                <a:lnTo>
                  <a:pt x="70815" y="119946"/>
                </a:lnTo>
                <a:lnTo>
                  <a:pt x="77646" y="114700"/>
                </a:lnTo>
                <a:lnTo>
                  <a:pt x="50647" y="114700"/>
                </a:lnTo>
                <a:lnTo>
                  <a:pt x="46559" y="112504"/>
                </a:lnTo>
                <a:lnTo>
                  <a:pt x="44979" y="107787"/>
                </a:lnTo>
                <a:lnTo>
                  <a:pt x="44856" y="105204"/>
                </a:lnTo>
                <a:lnTo>
                  <a:pt x="44661" y="98400"/>
                </a:lnTo>
                <a:close/>
              </a:path>
              <a:path w="154939" h="182879">
                <a:moveTo>
                  <a:pt x="124898" y="92809"/>
                </a:moveTo>
                <a:lnTo>
                  <a:pt x="101339" y="92809"/>
                </a:lnTo>
                <a:lnTo>
                  <a:pt x="100570" y="105459"/>
                </a:lnTo>
                <a:lnTo>
                  <a:pt x="102214" y="115168"/>
                </a:lnTo>
                <a:lnTo>
                  <a:pt x="104935" y="123032"/>
                </a:lnTo>
                <a:lnTo>
                  <a:pt x="110928" y="126964"/>
                </a:lnTo>
                <a:lnTo>
                  <a:pt x="128115" y="126964"/>
                </a:lnTo>
                <a:lnTo>
                  <a:pt x="134956" y="124159"/>
                </a:lnTo>
                <a:lnTo>
                  <a:pt x="141631" y="117625"/>
                </a:lnTo>
                <a:lnTo>
                  <a:pt x="143664" y="114700"/>
                </a:lnTo>
                <a:lnTo>
                  <a:pt x="126559" y="114700"/>
                </a:lnTo>
                <a:lnTo>
                  <a:pt x="124333" y="112822"/>
                </a:lnTo>
                <a:lnTo>
                  <a:pt x="124178" y="112197"/>
                </a:lnTo>
                <a:lnTo>
                  <a:pt x="122688" y="105204"/>
                </a:lnTo>
                <a:lnTo>
                  <a:pt x="123295" y="99239"/>
                </a:lnTo>
                <a:lnTo>
                  <a:pt x="124898" y="92809"/>
                </a:lnTo>
                <a:close/>
              </a:path>
              <a:path w="154939" h="182879">
                <a:moveTo>
                  <a:pt x="148042" y="0"/>
                </a:moveTo>
                <a:lnTo>
                  <a:pt x="122857" y="0"/>
                </a:lnTo>
                <a:lnTo>
                  <a:pt x="110357" y="48620"/>
                </a:lnTo>
                <a:lnTo>
                  <a:pt x="105985" y="61145"/>
                </a:lnTo>
                <a:lnTo>
                  <a:pt x="78234" y="105258"/>
                </a:lnTo>
                <a:lnTo>
                  <a:pt x="57341" y="114700"/>
                </a:lnTo>
                <a:lnTo>
                  <a:pt x="77646" y="114700"/>
                </a:lnTo>
                <a:lnTo>
                  <a:pt x="83830" y="109951"/>
                </a:lnTo>
                <a:lnTo>
                  <a:pt x="93464" y="99669"/>
                </a:lnTo>
                <a:lnTo>
                  <a:pt x="101339" y="92809"/>
                </a:lnTo>
                <a:lnTo>
                  <a:pt x="124898" y="92809"/>
                </a:lnTo>
                <a:lnTo>
                  <a:pt x="148042" y="0"/>
                </a:lnTo>
                <a:close/>
              </a:path>
              <a:path w="154939" h="182879">
                <a:moveTo>
                  <a:pt x="154439" y="88729"/>
                </a:moveTo>
                <a:lnTo>
                  <a:pt x="148941" y="88729"/>
                </a:lnTo>
                <a:lnTo>
                  <a:pt x="146190" y="99772"/>
                </a:lnTo>
                <a:lnTo>
                  <a:pt x="143767" y="105316"/>
                </a:lnTo>
                <a:lnTo>
                  <a:pt x="137734" y="112822"/>
                </a:lnTo>
                <a:lnTo>
                  <a:pt x="134235" y="114700"/>
                </a:lnTo>
                <a:lnTo>
                  <a:pt x="143664" y="114700"/>
                </a:lnTo>
                <a:lnTo>
                  <a:pt x="154349" y="89451"/>
                </a:lnTo>
                <a:lnTo>
                  <a:pt x="154439" y="88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72640" y="518597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79">
                <a:moveTo>
                  <a:pt x="68168" y="0"/>
                </a:moveTo>
                <a:lnTo>
                  <a:pt x="42983" y="0"/>
                </a:lnTo>
                <a:lnTo>
                  <a:pt x="25128" y="71650"/>
                </a:lnTo>
                <a:lnTo>
                  <a:pt x="22606" y="82363"/>
                </a:lnTo>
                <a:lnTo>
                  <a:pt x="15579" y="112824"/>
                </a:lnTo>
                <a:lnTo>
                  <a:pt x="13102" y="123032"/>
                </a:lnTo>
                <a:lnTo>
                  <a:pt x="10174" y="134265"/>
                </a:lnTo>
                <a:lnTo>
                  <a:pt x="6560" y="147152"/>
                </a:lnTo>
                <a:lnTo>
                  <a:pt x="3940" y="156215"/>
                </a:lnTo>
                <a:lnTo>
                  <a:pt x="2428" y="161557"/>
                </a:lnTo>
                <a:lnTo>
                  <a:pt x="314" y="170026"/>
                </a:lnTo>
                <a:lnTo>
                  <a:pt x="0" y="174960"/>
                </a:lnTo>
                <a:lnTo>
                  <a:pt x="2159" y="181001"/>
                </a:lnTo>
                <a:lnTo>
                  <a:pt x="4792" y="182511"/>
                </a:lnTo>
                <a:lnTo>
                  <a:pt x="12551" y="182511"/>
                </a:lnTo>
                <a:lnTo>
                  <a:pt x="15621" y="181472"/>
                </a:lnTo>
                <a:lnTo>
                  <a:pt x="20763" y="177317"/>
                </a:lnTo>
                <a:lnTo>
                  <a:pt x="22498" y="174475"/>
                </a:lnTo>
                <a:lnTo>
                  <a:pt x="23513" y="170234"/>
                </a:lnTo>
                <a:lnTo>
                  <a:pt x="23172" y="161380"/>
                </a:lnTo>
                <a:lnTo>
                  <a:pt x="20785" y="143852"/>
                </a:lnTo>
                <a:lnTo>
                  <a:pt x="19581" y="130465"/>
                </a:lnTo>
                <a:lnTo>
                  <a:pt x="19916" y="119946"/>
                </a:lnTo>
                <a:lnTo>
                  <a:pt x="20032" y="117626"/>
                </a:lnTo>
                <a:lnTo>
                  <a:pt x="21981" y="106258"/>
                </a:lnTo>
                <a:lnTo>
                  <a:pt x="22857" y="102735"/>
                </a:lnTo>
                <a:lnTo>
                  <a:pt x="23892" y="98402"/>
                </a:lnTo>
                <a:lnTo>
                  <a:pt x="44660" y="98402"/>
                </a:lnTo>
                <a:lnTo>
                  <a:pt x="44647" y="97920"/>
                </a:lnTo>
                <a:lnTo>
                  <a:pt x="47645" y="82292"/>
                </a:lnTo>
                <a:lnTo>
                  <a:pt x="68168" y="0"/>
                </a:lnTo>
                <a:close/>
              </a:path>
              <a:path w="154939" h="182879">
                <a:moveTo>
                  <a:pt x="44660" y="98402"/>
                </a:moveTo>
                <a:lnTo>
                  <a:pt x="23892" y="98402"/>
                </a:lnTo>
                <a:lnTo>
                  <a:pt x="23637" y="107787"/>
                </a:lnTo>
                <a:lnTo>
                  <a:pt x="25576" y="114894"/>
                </a:lnTo>
                <a:lnTo>
                  <a:pt x="33844" y="124551"/>
                </a:lnTo>
                <a:lnTo>
                  <a:pt x="39984" y="126965"/>
                </a:lnTo>
                <a:lnTo>
                  <a:pt x="49320" y="126950"/>
                </a:lnTo>
                <a:lnTo>
                  <a:pt x="59702" y="125245"/>
                </a:lnTo>
                <a:lnTo>
                  <a:pt x="70815" y="119946"/>
                </a:lnTo>
                <a:lnTo>
                  <a:pt x="77645" y="114701"/>
                </a:lnTo>
                <a:lnTo>
                  <a:pt x="50647" y="114701"/>
                </a:lnTo>
                <a:lnTo>
                  <a:pt x="46559" y="112505"/>
                </a:lnTo>
                <a:lnTo>
                  <a:pt x="44978" y="107787"/>
                </a:lnTo>
                <a:lnTo>
                  <a:pt x="44856" y="105204"/>
                </a:lnTo>
                <a:lnTo>
                  <a:pt x="44660" y="98402"/>
                </a:lnTo>
                <a:close/>
              </a:path>
              <a:path w="154939" h="182879">
                <a:moveTo>
                  <a:pt x="124899" y="92809"/>
                </a:moveTo>
                <a:lnTo>
                  <a:pt x="101338" y="92809"/>
                </a:lnTo>
                <a:lnTo>
                  <a:pt x="100569" y="105460"/>
                </a:lnTo>
                <a:lnTo>
                  <a:pt x="102213" y="115168"/>
                </a:lnTo>
                <a:lnTo>
                  <a:pt x="104935" y="123032"/>
                </a:lnTo>
                <a:lnTo>
                  <a:pt x="110926" y="126965"/>
                </a:lnTo>
                <a:lnTo>
                  <a:pt x="128115" y="126965"/>
                </a:lnTo>
                <a:lnTo>
                  <a:pt x="134956" y="124160"/>
                </a:lnTo>
                <a:lnTo>
                  <a:pt x="141631" y="117626"/>
                </a:lnTo>
                <a:lnTo>
                  <a:pt x="143664" y="114701"/>
                </a:lnTo>
                <a:lnTo>
                  <a:pt x="126559" y="114701"/>
                </a:lnTo>
                <a:lnTo>
                  <a:pt x="124334" y="112824"/>
                </a:lnTo>
                <a:lnTo>
                  <a:pt x="124179" y="112198"/>
                </a:lnTo>
                <a:lnTo>
                  <a:pt x="122688" y="105204"/>
                </a:lnTo>
                <a:lnTo>
                  <a:pt x="123295" y="99240"/>
                </a:lnTo>
                <a:lnTo>
                  <a:pt x="124899" y="92809"/>
                </a:lnTo>
                <a:close/>
              </a:path>
              <a:path w="154939" h="182879">
                <a:moveTo>
                  <a:pt x="148042" y="0"/>
                </a:moveTo>
                <a:lnTo>
                  <a:pt x="122857" y="0"/>
                </a:lnTo>
                <a:lnTo>
                  <a:pt x="110357" y="48622"/>
                </a:lnTo>
                <a:lnTo>
                  <a:pt x="105985" y="61146"/>
                </a:lnTo>
                <a:lnTo>
                  <a:pt x="78233" y="105259"/>
                </a:lnTo>
                <a:lnTo>
                  <a:pt x="57341" y="114701"/>
                </a:lnTo>
                <a:lnTo>
                  <a:pt x="77645" y="114701"/>
                </a:lnTo>
                <a:lnTo>
                  <a:pt x="83830" y="109951"/>
                </a:lnTo>
                <a:lnTo>
                  <a:pt x="93464" y="99669"/>
                </a:lnTo>
                <a:lnTo>
                  <a:pt x="101338" y="92809"/>
                </a:lnTo>
                <a:lnTo>
                  <a:pt x="124899" y="92809"/>
                </a:lnTo>
                <a:lnTo>
                  <a:pt x="148042" y="0"/>
                </a:lnTo>
                <a:close/>
              </a:path>
              <a:path w="154939" h="182879">
                <a:moveTo>
                  <a:pt x="154439" y="88731"/>
                </a:moveTo>
                <a:lnTo>
                  <a:pt x="148941" y="88731"/>
                </a:lnTo>
                <a:lnTo>
                  <a:pt x="146190" y="99773"/>
                </a:lnTo>
                <a:lnTo>
                  <a:pt x="143767" y="105317"/>
                </a:lnTo>
                <a:lnTo>
                  <a:pt x="137734" y="112824"/>
                </a:lnTo>
                <a:lnTo>
                  <a:pt x="134235" y="114701"/>
                </a:lnTo>
                <a:lnTo>
                  <a:pt x="143664" y="114701"/>
                </a:lnTo>
                <a:lnTo>
                  <a:pt x="154349" y="89452"/>
                </a:lnTo>
                <a:lnTo>
                  <a:pt x="154439" y="8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975567" y="412481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40" h="182879">
                <a:moveTo>
                  <a:pt x="68171" y="0"/>
                </a:moveTo>
                <a:lnTo>
                  <a:pt x="42984" y="0"/>
                </a:lnTo>
                <a:lnTo>
                  <a:pt x="25130" y="71651"/>
                </a:lnTo>
                <a:lnTo>
                  <a:pt x="22608" y="82362"/>
                </a:lnTo>
                <a:lnTo>
                  <a:pt x="15581" y="112824"/>
                </a:lnTo>
                <a:lnTo>
                  <a:pt x="13102" y="123032"/>
                </a:lnTo>
                <a:lnTo>
                  <a:pt x="10175" y="134265"/>
                </a:lnTo>
                <a:lnTo>
                  <a:pt x="6563" y="147152"/>
                </a:lnTo>
                <a:lnTo>
                  <a:pt x="3939" y="156215"/>
                </a:lnTo>
                <a:lnTo>
                  <a:pt x="2426" y="161556"/>
                </a:lnTo>
                <a:lnTo>
                  <a:pt x="314" y="170026"/>
                </a:lnTo>
                <a:lnTo>
                  <a:pt x="0" y="174959"/>
                </a:lnTo>
                <a:lnTo>
                  <a:pt x="2161" y="181000"/>
                </a:lnTo>
                <a:lnTo>
                  <a:pt x="4792" y="182511"/>
                </a:lnTo>
                <a:lnTo>
                  <a:pt x="12551" y="182511"/>
                </a:lnTo>
                <a:lnTo>
                  <a:pt x="15621" y="181472"/>
                </a:lnTo>
                <a:lnTo>
                  <a:pt x="20765" y="177316"/>
                </a:lnTo>
                <a:lnTo>
                  <a:pt x="22499" y="174475"/>
                </a:lnTo>
                <a:lnTo>
                  <a:pt x="23514" y="170233"/>
                </a:lnTo>
                <a:lnTo>
                  <a:pt x="23173" y="161380"/>
                </a:lnTo>
                <a:lnTo>
                  <a:pt x="20785" y="143852"/>
                </a:lnTo>
                <a:lnTo>
                  <a:pt x="19582" y="130464"/>
                </a:lnTo>
                <a:lnTo>
                  <a:pt x="19917" y="119946"/>
                </a:lnTo>
                <a:lnTo>
                  <a:pt x="20034" y="117625"/>
                </a:lnTo>
                <a:lnTo>
                  <a:pt x="21982" y="106258"/>
                </a:lnTo>
                <a:lnTo>
                  <a:pt x="22858" y="102734"/>
                </a:lnTo>
                <a:lnTo>
                  <a:pt x="23892" y="98402"/>
                </a:lnTo>
                <a:lnTo>
                  <a:pt x="44662" y="98402"/>
                </a:lnTo>
                <a:lnTo>
                  <a:pt x="44648" y="97919"/>
                </a:lnTo>
                <a:lnTo>
                  <a:pt x="47644" y="82292"/>
                </a:lnTo>
                <a:lnTo>
                  <a:pt x="68171" y="0"/>
                </a:lnTo>
                <a:close/>
              </a:path>
              <a:path w="154940" h="182879">
                <a:moveTo>
                  <a:pt x="44662" y="98402"/>
                </a:moveTo>
                <a:lnTo>
                  <a:pt x="23892" y="98402"/>
                </a:lnTo>
                <a:lnTo>
                  <a:pt x="23637" y="107787"/>
                </a:lnTo>
                <a:lnTo>
                  <a:pt x="25579" y="114894"/>
                </a:lnTo>
                <a:lnTo>
                  <a:pt x="33846" y="124550"/>
                </a:lnTo>
                <a:lnTo>
                  <a:pt x="39985" y="126964"/>
                </a:lnTo>
                <a:lnTo>
                  <a:pt x="49320" y="126948"/>
                </a:lnTo>
                <a:lnTo>
                  <a:pt x="59702" y="125244"/>
                </a:lnTo>
                <a:lnTo>
                  <a:pt x="70815" y="119946"/>
                </a:lnTo>
                <a:lnTo>
                  <a:pt x="77645" y="114701"/>
                </a:lnTo>
                <a:lnTo>
                  <a:pt x="50648" y="114701"/>
                </a:lnTo>
                <a:lnTo>
                  <a:pt x="46560" y="112504"/>
                </a:lnTo>
                <a:lnTo>
                  <a:pt x="44981" y="107787"/>
                </a:lnTo>
                <a:lnTo>
                  <a:pt x="44858" y="105204"/>
                </a:lnTo>
                <a:lnTo>
                  <a:pt x="44662" y="98402"/>
                </a:lnTo>
                <a:close/>
              </a:path>
              <a:path w="154940" h="182879">
                <a:moveTo>
                  <a:pt x="124899" y="92809"/>
                </a:moveTo>
                <a:lnTo>
                  <a:pt x="101339" y="92809"/>
                </a:lnTo>
                <a:lnTo>
                  <a:pt x="100571" y="105460"/>
                </a:lnTo>
                <a:lnTo>
                  <a:pt x="102217" y="115168"/>
                </a:lnTo>
                <a:lnTo>
                  <a:pt x="104936" y="123032"/>
                </a:lnTo>
                <a:lnTo>
                  <a:pt x="110928" y="126964"/>
                </a:lnTo>
                <a:lnTo>
                  <a:pt x="128116" y="126964"/>
                </a:lnTo>
                <a:lnTo>
                  <a:pt x="134957" y="124159"/>
                </a:lnTo>
                <a:lnTo>
                  <a:pt x="141631" y="117625"/>
                </a:lnTo>
                <a:lnTo>
                  <a:pt x="143664" y="114701"/>
                </a:lnTo>
                <a:lnTo>
                  <a:pt x="126559" y="114701"/>
                </a:lnTo>
                <a:lnTo>
                  <a:pt x="124335" y="112824"/>
                </a:lnTo>
                <a:lnTo>
                  <a:pt x="124179" y="112197"/>
                </a:lnTo>
                <a:lnTo>
                  <a:pt x="122687" y="105204"/>
                </a:lnTo>
                <a:lnTo>
                  <a:pt x="123296" y="99239"/>
                </a:lnTo>
                <a:lnTo>
                  <a:pt x="124899" y="92809"/>
                </a:lnTo>
                <a:close/>
              </a:path>
              <a:path w="154940" h="182879">
                <a:moveTo>
                  <a:pt x="148042" y="0"/>
                </a:moveTo>
                <a:lnTo>
                  <a:pt x="122858" y="0"/>
                </a:lnTo>
                <a:lnTo>
                  <a:pt x="110358" y="48621"/>
                </a:lnTo>
                <a:lnTo>
                  <a:pt x="105986" y="61145"/>
                </a:lnTo>
                <a:lnTo>
                  <a:pt x="78235" y="105259"/>
                </a:lnTo>
                <a:lnTo>
                  <a:pt x="57343" y="114701"/>
                </a:lnTo>
                <a:lnTo>
                  <a:pt x="77645" y="114701"/>
                </a:lnTo>
                <a:lnTo>
                  <a:pt x="83830" y="109951"/>
                </a:lnTo>
                <a:lnTo>
                  <a:pt x="93465" y="99669"/>
                </a:lnTo>
                <a:lnTo>
                  <a:pt x="101339" y="92809"/>
                </a:lnTo>
                <a:lnTo>
                  <a:pt x="124899" y="92809"/>
                </a:lnTo>
                <a:lnTo>
                  <a:pt x="148042" y="0"/>
                </a:lnTo>
                <a:close/>
              </a:path>
              <a:path w="154940" h="182879">
                <a:moveTo>
                  <a:pt x="154439" y="88731"/>
                </a:moveTo>
                <a:lnTo>
                  <a:pt x="148944" y="88731"/>
                </a:lnTo>
                <a:lnTo>
                  <a:pt x="146192" y="99773"/>
                </a:lnTo>
                <a:lnTo>
                  <a:pt x="143767" y="105317"/>
                </a:lnTo>
                <a:lnTo>
                  <a:pt x="137736" y="112824"/>
                </a:lnTo>
                <a:lnTo>
                  <a:pt x="134233" y="114701"/>
                </a:lnTo>
                <a:lnTo>
                  <a:pt x="143664" y="114701"/>
                </a:lnTo>
                <a:lnTo>
                  <a:pt x="154350" y="89452"/>
                </a:lnTo>
                <a:lnTo>
                  <a:pt x="154439" y="887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545764" y="4124813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40" h="182879">
                <a:moveTo>
                  <a:pt x="68165" y="0"/>
                </a:moveTo>
                <a:lnTo>
                  <a:pt x="42983" y="0"/>
                </a:lnTo>
                <a:lnTo>
                  <a:pt x="25127" y="71650"/>
                </a:lnTo>
                <a:lnTo>
                  <a:pt x="22606" y="82362"/>
                </a:lnTo>
                <a:lnTo>
                  <a:pt x="15578" y="112824"/>
                </a:lnTo>
                <a:lnTo>
                  <a:pt x="13100" y="123032"/>
                </a:lnTo>
                <a:lnTo>
                  <a:pt x="10173" y="134265"/>
                </a:lnTo>
                <a:lnTo>
                  <a:pt x="6558" y="147152"/>
                </a:lnTo>
                <a:lnTo>
                  <a:pt x="3939" y="156213"/>
                </a:lnTo>
                <a:lnTo>
                  <a:pt x="2425" y="161556"/>
                </a:lnTo>
                <a:lnTo>
                  <a:pt x="313" y="170025"/>
                </a:lnTo>
                <a:lnTo>
                  <a:pt x="0" y="174959"/>
                </a:lnTo>
                <a:lnTo>
                  <a:pt x="2156" y="181000"/>
                </a:lnTo>
                <a:lnTo>
                  <a:pt x="4791" y="182510"/>
                </a:lnTo>
                <a:lnTo>
                  <a:pt x="12550" y="182510"/>
                </a:lnTo>
                <a:lnTo>
                  <a:pt x="15619" y="181471"/>
                </a:lnTo>
                <a:lnTo>
                  <a:pt x="20764" y="177316"/>
                </a:lnTo>
                <a:lnTo>
                  <a:pt x="22498" y="174473"/>
                </a:lnTo>
                <a:lnTo>
                  <a:pt x="23512" y="170234"/>
                </a:lnTo>
                <a:lnTo>
                  <a:pt x="23170" y="161381"/>
                </a:lnTo>
                <a:lnTo>
                  <a:pt x="20785" y="143853"/>
                </a:lnTo>
                <a:lnTo>
                  <a:pt x="19582" y="130465"/>
                </a:lnTo>
                <a:lnTo>
                  <a:pt x="19915" y="119947"/>
                </a:lnTo>
                <a:lnTo>
                  <a:pt x="20031" y="117626"/>
                </a:lnTo>
                <a:lnTo>
                  <a:pt x="21977" y="106258"/>
                </a:lnTo>
                <a:lnTo>
                  <a:pt x="22857" y="102734"/>
                </a:lnTo>
                <a:lnTo>
                  <a:pt x="23889" y="98402"/>
                </a:lnTo>
                <a:lnTo>
                  <a:pt x="44659" y="98402"/>
                </a:lnTo>
                <a:lnTo>
                  <a:pt x="44645" y="97918"/>
                </a:lnTo>
                <a:lnTo>
                  <a:pt x="47643" y="82293"/>
                </a:lnTo>
                <a:lnTo>
                  <a:pt x="68165" y="0"/>
                </a:lnTo>
                <a:close/>
              </a:path>
              <a:path w="154940" h="182879">
                <a:moveTo>
                  <a:pt x="44659" y="98402"/>
                </a:moveTo>
                <a:lnTo>
                  <a:pt x="23889" y="98402"/>
                </a:lnTo>
                <a:lnTo>
                  <a:pt x="23635" y="107787"/>
                </a:lnTo>
                <a:lnTo>
                  <a:pt x="25573" y="114894"/>
                </a:lnTo>
                <a:lnTo>
                  <a:pt x="33841" y="124550"/>
                </a:lnTo>
                <a:lnTo>
                  <a:pt x="39985" y="126964"/>
                </a:lnTo>
                <a:lnTo>
                  <a:pt x="49317" y="126948"/>
                </a:lnTo>
                <a:lnTo>
                  <a:pt x="59699" y="125244"/>
                </a:lnTo>
                <a:lnTo>
                  <a:pt x="70812" y="119947"/>
                </a:lnTo>
                <a:lnTo>
                  <a:pt x="77644" y="114700"/>
                </a:lnTo>
                <a:lnTo>
                  <a:pt x="50647" y="114700"/>
                </a:lnTo>
                <a:lnTo>
                  <a:pt x="46556" y="112504"/>
                </a:lnTo>
                <a:lnTo>
                  <a:pt x="44976" y="107787"/>
                </a:lnTo>
                <a:lnTo>
                  <a:pt x="44853" y="105204"/>
                </a:lnTo>
                <a:lnTo>
                  <a:pt x="44659" y="98402"/>
                </a:lnTo>
                <a:close/>
              </a:path>
              <a:path w="154940" h="182879">
                <a:moveTo>
                  <a:pt x="124898" y="92809"/>
                </a:moveTo>
                <a:lnTo>
                  <a:pt x="101336" y="92809"/>
                </a:lnTo>
                <a:lnTo>
                  <a:pt x="100567" y="105460"/>
                </a:lnTo>
                <a:lnTo>
                  <a:pt x="102212" y="115168"/>
                </a:lnTo>
                <a:lnTo>
                  <a:pt x="104933" y="123032"/>
                </a:lnTo>
                <a:lnTo>
                  <a:pt x="110926" y="126964"/>
                </a:lnTo>
                <a:lnTo>
                  <a:pt x="128112" y="126964"/>
                </a:lnTo>
                <a:lnTo>
                  <a:pt x="134956" y="124159"/>
                </a:lnTo>
                <a:lnTo>
                  <a:pt x="141628" y="117626"/>
                </a:lnTo>
                <a:lnTo>
                  <a:pt x="143662" y="114700"/>
                </a:lnTo>
                <a:lnTo>
                  <a:pt x="126559" y="114700"/>
                </a:lnTo>
                <a:lnTo>
                  <a:pt x="124334" y="112824"/>
                </a:lnTo>
                <a:lnTo>
                  <a:pt x="124178" y="112197"/>
                </a:lnTo>
                <a:lnTo>
                  <a:pt x="122685" y="105204"/>
                </a:lnTo>
                <a:lnTo>
                  <a:pt x="123295" y="99239"/>
                </a:lnTo>
                <a:lnTo>
                  <a:pt x="124898" y="92809"/>
                </a:lnTo>
                <a:close/>
              </a:path>
              <a:path w="154940" h="182879">
                <a:moveTo>
                  <a:pt x="148042" y="0"/>
                </a:moveTo>
                <a:lnTo>
                  <a:pt x="122854" y="0"/>
                </a:lnTo>
                <a:lnTo>
                  <a:pt x="110356" y="48622"/>
                </a:lnTo>
                <a:lnTo>
                  <a:pt x="105984" y="61146"/>
                </a:lnTo>
                <a:lnTo>
                  <a:pt x="78231" y="105260"/>
                </a:lnTo>
                <a:lnTo>
                  <a:pt x="57339" y="114700"/>
                </a:lnTo>
                <a:lnTo>
                  <a:pt x="77644" y="114700"/>
                </a:lnTo>
                <a:lnTo>
                  <a:pt x="83828" y="109951"/>
                </a:lnTo>
                <a:lnTo>
                  <a:pt x="93461" y="99669"/>
                </a:lnTo>
                <a:lnTo>
                  <a:pt x="101336" y="92809"/>
                </a:lnTo>
                <a:lnTo>
                  <a:pt x="124898" y="92809"/>
                </a:lnTo>
                <a:lnTo>
                  <a:pt x="148042" y="0"/>
                </a:lnTo>
                <a:close/>
              </a:path>
              <a:path w="154940" h="182879">
                <a:moveTo>
                  <a:pt x="154439" y="88729"/>
                </a:moveTo>
                <a:lnTo>
                  <a:pt x="148939" y="88729"/>
                </a:lnTo>
                <a:lnTo>
                  <a:pt x="146189" y="99772"/>
                </a:lnTo>
                <a:lnTo>
                  <a:pt x="143767" y="105316"/>
                </a:lnTo>
                <a:lnTo>
                  <a:pt x="137731" y="112824"/>
                </a:lnTo>
                <a:lnTo>
                  <a:pt x="134233" y="114700"/>
                </a:lnTo>
                <a:lnTo>
                  <a:pt x="143662" y="114700"/>
                </a:lnTo>
                <a:lnTo>
                  <a:pt x="154350" y="89451"/>
                </a:lnTo>
                <a:lnTo>
                  <a:pt x="154439" y="88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911894" y="4122647"/>
            <a:ext cx="140335" cy="185420"/>
          </a:xfrm>
          <a:custGeom>
            <a:avLst/>
            <a:gdLst/>
            <a:ahLst/>
            <a:cxnLst/>
            <a:rect l="l" t="t" r="r" b="b"/>
            <a:pathLst>
              <a:path w="140335" h="185420">
                <a:moveTo>
                  <a:pt x="136473" y="12263"/>
                </a:moveTo>
                <a:lnTo>
                  <a:pt x="109207" y="12263"/>
                </a:lnTo>
                <a:lnTo>
                  <a:pt x="113666" y="14558"/>
                </a:lnTo>
                <a:lnTo>
                  <a:pt x="115530" y="19634"/>
                </a:lnTo>
                <a:lnTo>
                  <a:pt x="115931" y="27096"/>
                </a:lnTo>
                <a:lnTo>
                  <a:pt x="115946" y="30071"/>
                </a:lnTo>
                <a:lnTo>
                  <a:pt x="113210" y="44861"/>
                </a:lnTo>
                <a:lnTo>
                  <a:pt x="78164" y="185397"/>
                </a:lnTo>
                <a:lnTo>
                  <a:pt x="104068" y="185397"/>
                </a:lnTo>
                <a:lnTo>
                  <a:pt x="136089" y="56946"/>
                </a:lnTo>
                <a:lnTo>
                  <a:pt x="138929" y="42669"/>
                </a:lnTo>
                <a:lnTo>
                  <a:pt x="139751" y="31823"/>
                </a:lnTo>
                <a:lnTo>
                  <a:pt x="139645" y="27810"/>
                </a:lnTo>
                <a:lnTo>
                  <a:pt x="138679" y="18694"/>
                </a:lnTo>
                <a:lnTo>
                  <a:pt x="136473" y="12263"/>
                </a:lnTo>
                <a:close/>
              </a:path>
              <a:path w="140335" h="185420">
                <a:moveTo>
                  <a:pt x="54312" y="12263"/>
                </a:moveTo>
                <a:lnTo>
                  <a:pt x="28854" y="12263"/>
                </a:lnTo>
                <a:lnTo>
                  <a:pt x="31277" y="14174"/>
                </a:lnTo>
                <a:lnTo>
                  <a:pt x="33113" y="21816"/>
                </a:lnTo>
                <a:lnTo>
                  <a:pt x="32553" y="27810"/>
                </a:lnTo>
                <a:lnTo>
                  <a:pt x="7825" y="126964"/>
                </a:lnTo>
                <a:lnTo>
                  <a:pt x="33729" y="126964"/>
                </a:lnTo>
                <a:lnTo>
                  <a:pt x="43137" y="89248"/>
                </a:lnTo>
                <a:lnTo>
                  <a:pt x="56645" y="52954"/>
                </a:lnTo>
                <a:lnTo>
                  <a:pt x="68366" y="34222"/>
                </a:lnTo>
                <a:lnTo>
                  <a:pt x="55437" y="34222"/>
                </a:lnTo>
                <a:lnTo>
                  <a:pt x="56034" y="21816"/>
                </a:lnTo>
                <a:lnTo>
                  <a:pt x="54312" y="12263"/>
                </a:lnTo>
                <a:close/>
              </a:path>
              <a:path w="140335" h="185420">
                <a:moveTo>
                  <a:pt x="45022" y="0"/>
                </a:moveTo>
                <a:lnTo>
                  <a:pt x="26943" y="0"/>
                </a:lnTo>
                <a:lnTo>
                  <a:pt x="19867" y="2795"/>
                </a:lnTo>
                <a:lnTo>
                  <a:pt x="212" y="36760"/>
                </a:lnTo>
                <a:lnTo>
                  <a:pt x="0" y="38233"/>
                </a:lnTo>
                <a:lnTo>
                  <a:pt x="5486" y="38233"/>
                </a:lnTo>
                <a:lnTo>
                  <a:pt x="8263" y="27096"/>
                </a:lnTo>
                <a:lnTo>
                  <a:pt x="10732" y="21591"/>
                </a:lnTo>
                <a:lnTo>
                  <a:pt x="16960" y="14128"/>
                </a:lnTo>
                <a:lnTo>
                  <a:pt x="20655" y="12263"/>
                </a:lnTo>
                <a:lnTo>
                  <a:pt x="54312" y="12263"/>
                </a:lnTo>
                <a:lnTo>
                  <a:pt x="51394" y="4056"/>
                </a:lnTo>
                <a:lnTo>
                  <a:pt x="45022" y="0"/>
                </a:lnTo>
                <a:close/>
              </a:path>
              <a:path w="140335" h="185420">
                <a:moveTo>
                  <a:pt x="108475" y="188"/>
                </a:moveTo>
                <a:lnTo>
                  <a:pt x="98042" y="2502"/>
                </a:lnTo>
                <a:lnTo>
                  <a:pt x="86704" y="8202"/>
                </a:lnTo>
                <a:lnTo>
                  <a:pt x="73428" y="18233"/>
                </a:lnTo>
                <a:lnTo>
                  <a:pt x="63433" y="28349"/>
                </a:lnTo>
                <a:lnTo>
                  <a:pt x="55437" y="34222"/>
                </a:lnTo>
                <a:lnTo>
                  <a:pt x="68366" y="34222"/>
                </a:lnTo>
                <a:lnTo>
                  <a:pt x="70035" y="31823"/>
                </a:lnTo>
                <a:lnTo>
                  <a:pt x="80598" y="20956"/>
                </a:lnTo>
                <a:lnTo>
                  <a:pt x="91249" y="14436"/>
                </a:lnTo>
                <a:lnTo>
                  <a:pt x="101989" y="12263"/>
                </a:lnTo>
                <a:lnTo>
                  <a:pt x="136473" y="12263"/>
                </a:lnTo>
                <a:lnTo>
                  <a:pt x="135038" y="8079"/>
                </a:lnTo>
                <a:lnTo>
                  <a:pt x="125159" y="2062"/>
                </a:lnTo>
                <a:lnTo>
                  <a:pt x="108475" y="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410049" y="3054994"/>
            <a:ext cx="154941" cy="182880"/>
          </a:xfrm>
          <a:custGeom>
            <a:avLst/>
            <a:gdLst/>
            <a:ahLst/>
            <a:cxnLst/>
            <a:rect l="l" t="t" r="r" b="b"/>
            <a:pathLst>
              <a:path w="154939" h="182880">
                <a:moveTo>
                  <a:pt x="68169" y="0"/>
                </a:moveTo>
                <a:lnTo>
                  <a:pt x="42984" y="0"/>
                </a:lnTo>
                <a:lnTo>
                  <a:pt x="25130" y="71650"/>
                </a:lnTo>
                <a:lnTo>
                  <a:pt x="22608" y="82362"/>
                </a:lnTo>
                <a:lnTo>
                  <a:pt x="15581" y="112824"/>
                </a:lnTo>
                <a:lnTo>
                  <a:pt x="13103" y="123032"/>
                </a:lnTo>
                <a:lnTo>
                  <a:pt x="10176" y="134265"/>
                </a:lnTo>
                <a:lnTo>
                  <a:pt x="6560" y="147151"/>
                </a:lnTo>
                <a:lnTo>
                  <a:pt x="3942" y="156213"/>
                </a:lnTo>
                <a:lnTo>
                  <a:pt x="2429" y="161556"/>
                </a:lnTo>
                <a:lnTo>
                  <a:pt x="316" y="170025"/>
                </a:lnTo>
                <a:lnTo>
                  <a:pt x="0" y="174959"/>
                </a:lnTo>
                <a:lnTo>
                  <a:pt x="2159" y="181000"/>
                </a:lnTo>
                <a:lnTo>
                  <a:pt x="4795" y="182510"/>
                </a:lnTo>
                <a:lnTo>
                  <a:pt x="12552" y="182510"/>
                </a:lnTo>
                <a:lnTo>
                  <a:pt x="15622" y="181472"/>
                </a:lnTo>
                <a:lnTo>
                  <a:pt x="20763" y="177316"/>
                </a:lnTo>
                <a:lnTo>
                  <a:pt x="22501" y="174473"/>
                </a:lnTo>
                <a:lnTo>
                  <a:pt x="23514" y="170233"/>
                </a:lnTo>
                <a:lnTo>
                  <a:pt x="23173" y="161380"/>
                </a:lnTo>
                <a:lnTo>
                  <a:pt x="20787" y="143851"/>
                </a:lnTo>
                <a:lnTo>
                  <a:pt x="19582" y="130464"/>
                </a:lnTo>
                <a:lnTo>
                  <a:pt x="19917" y="119946"/>
                </a:lnTo>
                <a:lnTo>
                  <a:pt x="20033" y="117626"/>
                </a:lnTo>
                <a:lnTo>
                  <a:pt x="21981" y="106258"/>
                </a:lnTo>
                <a:lnTo>
                  <a:pt x="23893" y="98402"/>
                </a:lnTo>
                <a:lnTo>
                  <a:pt x="44660" y="98402"/>
                </a:lnTo>
                <a:lnTo>
                  <a:pt x="44647" y="97919"/>
                </a:lnTo>
                <a:lnTo>
                  <a:pt x="47644" y="82292"/>
                </a:lnTo>
                <a:lnTo>
                  <a:pt x="68169" y="0"/>
                </a:lnTo>
                <a:close/>
              </a:path>
              <a:path w="154939" h="182880">
                <a:moveTo>
                  <a:pt x="44660" y="98402"/>
                </a:moveTo>
                <a:lnTo>
                  <a:pt x="23893" y="98402"/>
                </a:lnTo>
                <a:lnTo>
                  <a:pt x="23639" y="107787"/>
                </a:lnTo>
                <a:lnTo>
                  <a:pt x="25577" y="114894"/>
                </a:lnTo>
                <a:lnTo>
                  <a:pt x="33845" y="124550"/>
                </a:lnTo>
                <a:lnTo>
                  <a:pt x="39984" y="126964"/>
                </a:lnTo>
                <a:lnTo>
                  <a:pt x="49320" y="126948"/>
                </a:lnTo>
                <a:lnTo>
                  <a:pt x="59702" y="125244"/>
                </a:lnTo>
                <a:lnTo>
                  <a:pt x="70815" y="119946"/>
                </a:lnTo>
                <a:lnTo>
                  <a:pt x="77646" y="114701"/>
                </a:lnTo>
                <a:lnTo>
                  <a:pt x="50650" y="114701"/>
                </a:lnTo>
                <a:lnTo>
                  <a:pt x="46559" y="112504"/>
                </a:lnTo>
                <a:lnTo>
                  <a:pt x="44978" y="107787"/>
                </a:lnTo>
                <a:lnTo>
                  <a:pt x="44855" y="105204"/>
                </a:lnTo>
                <a:lnTo>
                  <a:pt x="44660" y="98402"/>
                </a:lnTo>
                <a:close/>
              </a:path>
              <a:path w="154939" h="182880">
                <a:moveTo>
                  <a:pt x="124901" y="92809"/>
                </a:moveTo>
                <a:lnTo>
                  <a:pt x="101339" y="92809"/>
                </a:lnTo>
                <a:lnTo>
                  <a:pt x="100571" y="105460"/>
                </a:lnTo>
                <a:lnTo>
                  <a:pt x="102214" y="115168"/>
                </a:lnTo>
                <a:lnTo>
                  <a:pt x="104936" y="123032"/>
                </a:lnTo>
                <a:lnTo>
                  <a:pt x="110929" y="126964"/>
                </a:lnTo>
                <a:lnTo>
                  <a:pt x="128116" y="126964"/>
                </a:lnTo>
                <a:lnTo>
                  <a:pt x="134956" y="124159"/>
                </a:lnTo>
                <a:lnTo>
                  <a:pt x="141631" y="117626"/>
                </a:lnTo>
                <a:lnTo>
                  <a:pt x="143664" y="114701"/>
                </a:lnTo>
                <a:lnTo>
                  <a:pt x="126561" y="114701"/>
                </a:lnTo>
                <a:lnTo>
                  <a:pt x="124337" y="112824"/>
                </a:lnTo>
                <a:lnTo>
                  <a:pt x="124181" y="112197"/>
                </a:lnTo>
                <a:lnTo>
                  <a:pt x="122689" y="105204"/>
                </a:lnTo>
                <a:lnTo>
                  <a:pt x="123297" y="99239"/>
                </a:lnTo>
                <a:lnTo>
                  <a:pt x="124901" y="92809"/>
                </a:lnTo>
                <a:close/>
              </a:path>
              <a:path w="154939" h="182880">
                <a:moveTo>
                  <a:pt x="148045" y="0"/>
                </a:moveTo>
                <a:lnTo>
                  <a:pt x="122857" y="0"/>
                </a:lnTo>
                <a:lnTo>
                  <a:pt x="110357" y="48623"/>
                </a:lnTo>
                <a:lnTo>
                  <a:pt x="105985" y="61147"/>
                </a:lnTo>
                <a:lnTo>
                  <a:pt x="78234" y="105260"/>
                </a:lnTo>
                <a:lnTo>
                  <a:pt x="57343" y="114701"/>
                </a:lnTo>
                <a:lnTo>
                  <a:pt x="77646" y="114701"/>
                </a:lnTo>
                <a:lnTo>
                  <a:pt x="83831" y="109952"/>
                </a:lnTo>
                <a:lnTo>
                  <a:pt x="93465" y="99669"/>
                </a:lnTo>
                <a:lnTo>
                  <a:pt x="101339" y="92809"/>
                </a:lnTo>
                <a:lnTo>
                  <a:pt x="124901" y="92809"/>
                </a:lnTo>
                <a:lnTo>
                  <a:pt x="148045" y="0"/>
                </a:lnTo>
                <a:close/>
              </a:path>
              <a:path w="154939" h="182880">
                <a:moveTo>
                  <a:pt x="154442" y="88729"/>
                </a:moveTo>
                <a:lnTo>
                  <a:pt x="148943" y="88729"/>
                </a:lnTo>
                <a:lnTo>
                  <a:pt x="146192" y="99772"/>
                </a:lnTo>
                <a:lnTo>
                  <a:pt x="143770" y="105317"/>
                </a:lnTo>
                <a:lnTo>
                  <a:pt x="137734" y="112824"/>
                </a:lnTo>
                <a:lnTo>
                  <a:pt x="134236" y="114701"/>
                </a:lnTo>
                <a:lnTo>
                  <a:pt x="143664" y="114701"/>
                </a:lnTo>
                <a:lnTo>
                  <a:pt x="154349" y="89452"/>
                </a:lnTo>
                <a:lnTo>
                  <a:pt x="154442" y="88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162307" y="2128729"/>
            <a:ext cx="140335" cy="185420"/>
          </a:xfrm>
          <a:custGeom>
            <a:avLst/>
            <a:gdLst/>
            <a:ahLst/>
            <a:cxnLst/>
            <a:rect l="l" t="t" r="r" b="b"/>
            <a:pathLst>
              <a:path w="140335" h="185419">
                <a:moveTo>
                  <a:pt x="136473" y="12265"/>
                </a:moveTo>
                <a:lnTo>
                  <a:pt x="109207" y="12265"/>
                </a:lnTo>
                <a:lnTo>
                  <a:pt x="113666" y="14558"/>
                </a:lnTo>
                <a:lnTo>
                  <a:pt x="115531" y="19633"/>
                </a:lnTo>
                <a:lnTo>
                  <a:pt x="115932" y="27096"/>
                </a:lnTo>
                <a:lnTo>
                  <a:pt x="115946" y="30072"/>
                </a:lnTo>
                <a:lnTo>
                  <a:pt x="113210" y="44860"/>
                </a:lnTo>
                <a:lnTo>
                  <a:pt x="78164" y="185398"/>
                </a:lnTo>
                <a:lnTo>
                  <a:pt x="104070" y="185398"/>
                </a:lnTo>
                <a:lnTo>
                  <a:pt x="136089" y="56947"/>
                </a:lnTo>
                <a:lnTo>
                  <a:pt x="138929" y="42670"/>
                </a:lnTo>
                <a:lnTo>
                  <a:pt x="139751" y="31825"/>
                </a:lnTo>
                <a:lnTo>
                  <a:pt x="139645" y="27810"/>
                </a:lnTo>
                <a:lnTo>
                  <a:pt x="138679" y="18695"/>
                </a:lnTo>
                <a:lnTo>
                  <a:pt x="136473" y="12265"/>
                </a:lnTo>
                <a:close/>
              </a:path>
              <a:path w="140335" h="185419">
                <a:moveTo>
                  <a:pt x="54313" y="12265"/>
                </a:moveTo>
                <a:lnTo>
                  <a:pt x="28854" y="12265"/>
                </a:lnTo>
                <a:lnTo>
                  <a:pt x="31277" y="14175"/>
                </a:lnTo>
                <a:lnTo>
                  <a:pt x="33113" y="21816"/>
                </a:lnTo>
                <a:lnTo>
                  <a:pt x="32553" y="27810"/>
                </a:lnTo>
                <a:lnTo>
                  <a:pt x="7825" y="126963"/>
                </a:lnTo>
                <a:lnTo>
                  <a:pt x="33731" y="126963"/>
                </a:lnTo>
                <a:lnTo>
                  <a:pt x="43137" y="89250"/>
                </a:lnTo>
                <a:lnTo>
                  <a:pt x="56645" y="52954"/>
                </a:lnTo>
                <a:lnTo>
                  <a:pt x="68366" y="34221"/>
                </a:lnTo>
                <a:lnTo>
                  <a:pt x="55438" y="34221"/>
                </a:lnTo>
                <a:lnTo>
                  <a:pt x="56035" y="21816"/>
                </a:lnTo>
                <a:lnTo>
                  <a:pt x="54313" y="12265"/>
                </a:lnTo>
                <a:close/>
              </a:path>
              <a:path w="140335" h="185419">
                <a:moveTo>
                  <a:pt x="45022" y="0"/>
                </a:moveTo>
                <a:lnTo>
                  <a:pt x="26943" y="0"/>
                </a:lnTo>
                <a:lnTo>
                  <a:pt x="19867" y="2795"/>
                </a:lnTo>
                <a:lnTo>
                  <a:pt x="212" y="36761"/>
                </a:lnTo>
                <a:lnTo>
                  <a:pt x="0" y="38233"/>
                </a:lnTo>
                <a:lnTo>
                  <a:pt x="5487" y="38233"/>
                </a:lnTo>
                <a:lnTo>
                  <a:pt x="8263" y="27096"/>
                </a:lnTo>
                <a:lnTo>
                  <a:pt x="10732" y="21592"/>
                </a:lnTo>
                <a:lnTo>
                  <a:pt x="16960" y="14131"/>
                </a:lnTo>
                <a:lnTo>
                  <a:pt x="20654" y="12265"/>
                </a:lnTo>
                <a:lnTo>
                  <a:pt x="54313" y="12265"/>
                </a:lnTo>
                <a:lnTo>
                  <a:pt x="51394" y="4055"/>
                </a:lnTo>
                <a:lnTo>
                  <a:pt x="45022" y="0"/>
                </a:lnTo>
                <a:close/>
              </a:path>
              <a:path w="140335" h="185419">
                <a:moveTo>
                  <a:pt x="108476" y="188"/>
                </a:moveTo>
                <a:lnTo>
                  <a:pt x="98043" y="2501"/>
                </a:lnTo>
                <a:lnTo>
                  <a:pt x="86704" y="8201"/>
                </a:lnTo>
                <a:lnTo>
                  <a:pt x="73429" y="18232"/>
                </a:lnTo>
                <a:lnTo>
                  <a:pt x="63434" y="28349"/>
                </a:lnTo>
                <a:lnTo>
                  <a:pt x="55438" y="34221"/>
                </a:lnTo>
                <a:lnTo>
                  <a:pt x="68366" y="34221"/>
                </a:lnTo>
                <a:lnTo>
                  <a:pt x="70034" y="31825"/>
                </a:lnTo>
                <a:lnTo>
                  <a:pt x="80597" y="20958"/>
                </a:lnTo>
                <a:lnTo>
                  <a:pt x="91249" y="14438"/>
                </a:lnTo>
                <a:lnTo>
                  <a:pt x="101989" y="12265"/>
                </a:lnTo>
                <a:lnTo>
                  <a:pt x="136473" y="12265"/>
                </a:lnTo>
                <a:lnTo>
                  <a:pt x="135038" y="8080"/>
                </a:lnTo>
                <a:lnTo>
                  <a:pt x="125160" y="2062"/>
                </a:lnTo>
                <a:lnTo>
                  <a:pt x="108476" y="1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4666" y="1928182"/>
            <a:ext cx="8658225" cy="3947796"/>
          </a:xfrm>
          <a:custGeom>
            <a:avLst/>
            <a:gdLst/>
            <a:ahLst/>
            <a:cxnLst/>
            <a:rect l="l" t="t" r="r" b="b"/>
            <a:pathLst>
              <a:path w="8658225" h="3947795">
                <a:moveTo>
                  <a:pt x="0" y="0"/>
                </a:moveTo>
                <a:lnTo>
                  <a:pt x="8657981" y="0"/>
                </a:lnTo>
                <a:lnTo>
                  <a:pt x="8657981" y="3947436"/>
                </a:lnTo>
                <a:lnTo>
                  <a:pt x="0" y="3947436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20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935846"/>
            <a:ext cx="42132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g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ori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hm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9341" y="1753395"/>
            <a:ext cx="7185659" cy="2124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703416" algn="l"/>
              </a:tabLst>
            </a:pP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1.	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Alg</a:t>
            </a:r>
            <a:r>
              <a:rPr sz="2300" spc="10" dirty="0">
                <a:solidFill>
                  <a:srgbClr val="0033CC"/>
                </a:solidFill>
                <a:latin typeface="Verdana"/>
                <a:cs typeface="Verdana"/>
              </a:rPr>
              <a:t>o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i</a:t>
            </a: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t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hm</a:t>
            </a:r>
            <a:r>
              <a:rPr sz="2300" spc="-20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2300" b="1" spc="14" dirty="0">
                <a:solidFill>
                  <a:srgbClr val="0033CC"/>
                </a:solidFill>
                <a:latin typeface="Verdana"/>
                <a:cs typeface="Verdana"/>
              </a:rPr>
              <a:t>Kalman_f</a:t>
            </a:r>
            <a:r>
              <a:rPr sz="2300" b="1" dirty="0">
                <a:solidFill>
                  <a:srgbClr val="0033CC"/>
                </a:solidFill>
                <a:latin typeface="Verdana"/>
                <a:cs typeface="Verdana"/>
              </a:rPr>
              <a:t>ilt</a:t>
            </a:r>
            <a:r>
              <a:rPr sz="2300" b="1" spc="14" dirty="0">
                <a:solidFill>
                  <a:srgbClr val="0033CC"/>
                </a:solidFill>
                <a:latin typeface="Verdana"/>
                <a:cs typeface="Verdana"/>
              </a:rPr>
              <a:t>e</a:t>
            </a:r>
            <a:r>
              <a:rPr sz="2300" b="1" spc="4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2300" spc="10" dirty="0">
                <a:latin typeface="Verdana"/>
                <a:cs typeface="Verdana"/>
              </a:rPr>
              <a:t>(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10" dirty="0">
                <a:latin typeface="Symbol"/>
                <a:cs typeface="Symbol"/>
              </a:rPr>
              <a:t></a:t>
            </a:r>
            <a:r>
              <a:rPr sz="2300" i="1" spc="22" baseline="-21505" dirty="0">
                <a:latin typeface="Verdana"/>
                <a:cs typeface="Verdana"/>
              </a:rPr>
              <a:t>t-1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-275" dirty="0">
                <a:latin typeface="Verdana"/>
                <a:cs typeface="Verdana"/>
              </a:rPr>
              <a:t> </a:t>
            </a:r>
            <a:r>
              <a:rPr sz="2300" dirty="0">
                <a:latin typeface="Symbol"/>
                <a:cs typeface="Symbol"/>
              </a:rPr>
              <a:t></a:t>
            </a:r>
            <a:r>
              <a:rPr sz="2300" i="1" spc="22" baseline="-21505" dirty="0">
                <a:latin typeface="Verdana"/>
                <a:cs typeface="Verdana"/>
              </a:rPr>
              <a:t>t-1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4" dirty="0">
                <a:latin typeface="Verdana"/>
                <a:cs typeface="Verdana"/>
              </a:rPr>
              <a:t> </a:t>
            </a:r>
            <a:r>
              <a:rPr sz="2300" i="1" spc="-4" dirty="0">
                <a:latin typeface="Verdana"/>
                <a:cs typeface="Verdana"/>
              </a:rPr>
              <a:t>u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4" dirty="0">
                <a:latin typeface="Verdana"/>
                <a:cs typeface="Verdana"/>
              </a:rPr>
              <a:t> z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r>
              <a:rPr sz="2300" spc="4" dirty="0">
                <a:latin typeface="Verdana"/>
                <a:cs typeface="Verdana"/>
              </a:rPr>
              <a:t>):</a:t>
            </a:r>
            <a:endParaRPr sz="2300">
              <a:latin typeface="Verdana"/>
              <a:cs typeface="Verdana"/>
            </a:endParaRPr>
          </a:p>
          <a:p>
            <a:pPr>
              <a:spcBef>
                <a:spcPts val="38"/>
              </a:spcBef>
            </a:pPr>
            <a:endParaRPr sz="3200">
              <a:latin typeface="Times New Roman"/>
              <a:cs typeface="Times New Roman"/>
            </a:endParaRPr>
          </a:p>
          <a:p>
            <a:pPr marL="12697" marR="4825505">
              <a:lnSpc>
                <a:spcPct val="114999"/>
              </a:lnSpc>
              <a:tabLst>
                <a:tab pos="721190" algn="l"/>
              </a:tabLst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2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.	</a:t>
            </a:r>
            <a:r>
              <a:rPr sz="2300" dirty="0">
                <a:latin typeface="Verdana"/>
                <a:cs typeface="Verdana"/>
              </a:rPr>
              <a:t>Pre</a:t>
            </a:r>
            <a:r>
              <a:rPr sz="2300" spc="4" dirty="0">
                <a:latin typeface="Verdana"/>
                <a:cs typeface="Verdana"/>
              </a:rPr>
              <a:t>dict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: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3.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3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4.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9341" y="4174740"/>
            <a:ext cx="2433955" cy="2224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ct val="112200"/>
              </a:lnSpc>
              <a:tabLst>
                <a:tab pos="721190" algn="l"/>
              </a:tabLst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5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.	</a:t>
            </a:r>
            <a:r>
              <a:rPr sz="2300" spc="10" dirty="0">
                <a:latin typeface="Verdana"/>
                <a:cs typeface="Verdana"/>
              </a:rPr>
              <a:t>Co</a:t>
            </a:r>
            <a:r>
              <a:rPr sz="2300" dirty="0">
                <a:latin typeface="Verdana"/>
                <a:cs typeface="Verdana"/>
              </a:rPr>
              <a:t>rre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r>
              <a:rPr sz="2300" spc="10" dirty="0">
                <a:latin typeface="Verdana"/>
                <a:cs typeface="Verdana"/>
              </a:rPr>
              <a:t>:</a:t>
            </a:r>
            <a:r>
              <a:rPr sz="2300" spc="4" dirty="0">
                <a:latin typeface="Verdana"/>
                <a:cs typeface="Verdana"/>
              </a:rPr>
              <a:t> </a:t>
            </a: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6.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3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7.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2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8.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1769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9.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8276" y="5950930"/>
            <a:ext cx="1840864" cy="366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300" spc="14" dirty="0">
                <a:solidFill>
                  <a:srgbClr val="0033CC"/>
                </a:solidFill>
                <a:latin typeface="Verdana"/>
                <a:cs typeface="Verdana"/>
              </a:rPr>
              <a:t>Re</a:t>
            </a: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t</a:t>
            </a:r>
            <a:r>
              <a:rPr sz="2300" dirty="0">
                <a:solidFill>
                  <a:srgbClr val="0033CC"/>
                </a:solidFill>
                <a:latin typeface="Verdana"/>
                <a:cs typeface="Verdana"/>
              </a:rPr>
              <a:t>urn</a:t>
            </a:r>
            <a:r>
              <a:rPr sz="2300" spc="4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2300" spc="10" dirty="0">
                <a:latin typeface="Symbol"/>
                <a:cs typeface="Symbol"/>
              </a:rPr>
              <a:t>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r>
              <a:rPr sz="2300" i="1" dirty="0">
                <a:latin typeface="Verdana"/>
                <a:cs typeface="Verdana"/>
              </a:rPr>
              <a:t>,</a:t>
            </a:r>
            <a:r>
              <a:rPr sz="2300" i="1" spc="-275" dirty="0">
                <a:latin typeface="Verdana"/>
                <a:cs typeface="Verdana"/>
              </a:rPr>
              <a:t> </a:t>
            </a:r>
            <a:r>
              <a:rPr sz="2300" dirty="0">
                <a:latin typeface="Symbol"/>
                <a:cs typeface="Symbol"/>
              </a:rPr>
              <a:t></a:t>
            </a:r>
            <a:r>
              <a:rPr sz="2300" i="1" spc="14" baseline="-21505" dirty="0">
                <a:latin typeface="Verdana"/>
                <a:cs typeface="Verdana"/>
              </a:rPr>
              <a:t>t</a:t>
            </a:r>
            <a:endParaRPr sz="2300" baseline="-21505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4717" y="3010110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689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1446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9" y="27141"/>
                </a:moveTo>
                <a:lnTo>
                  <a:pt x="16830" y="27141"/>
                </a:lnTo>
                <a:lnTo>
                  <a:pt x="902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7" y="89338"/>
                </a:lnTo>
                <a:lnTo>
                  <a:pt x="20848" y="87970"/>
                </a:lnTo>
                <a:lnTo>
                  <a:pt x="13952" y="87970"/>
                </a:lnTo>
                <a:lnTo>
                  <a:pt x="13538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9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8" y="87970"/>
                </a:lnTo>
                <a:lnTo>
                  <a:pt x="23881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4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6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6007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8" y="27141"/>
                </a:moveTo>
                <a:lnTo>
                  <a:pt x="16828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3" y="91163"/>
                </a:lnTo>
                <a:lnTo>
                  <a:pt x="3418" y="93936"/>
                </a:lnTo>
                <a:lnTo>
                  <a:pt x="5180" y="94630"/>
                </a:lnTo>
                <a:lnTo>
                  <a:pt x="10118" y="94630"/>
                </a:lnTo>
                <a:lnTo>
                  <a:pt x="12877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0" y="87970"/>
                </a:lnTo>
                <a:lnTo>
                  <a:pt x="13536" y="87758"/>
                </a:lnTo>
                <a:lnTo>
                  <a:pt x="12840" y="86909"/>
                </a:lnTo>
                <a:lnTo>
                  <a:pt x="12666" y="86297"/>
                </a:lnTo>
                <a:lnTo>
                  <a:pt x="12666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8" y="27141"/>
                </a:lnTo>
                <a:close/>
              </a:path>
              <a:path w="41910" h="95250">
                <a:moveTo>
                  <a:pt x="25725" y="75625"/>
                </a:moveTo>
                <a:lnTo>
                  <a:pt x="15518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3" y="77632"/>
                </a:lnTo>
                <a:lnTo>
                  <a:pt x="25725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0" y="0"/>
                </a:lnTo>
                <a:lnTo>
                  <a:pt x="29168" y="8122"/>
                </a:lnTo>
                <a:lnTo>
                  <a:pt x="24504" y="13740"/>
                </a:lnTo>
                <a:lnTo>
                  <a:pt x="16272" y="19968"/>
                </a:lnTo>
                <a:lnTo>
                  <a:pt x="11272" y="22339"/>
                </a:lnTo>
                <a:lnTo>
                  <a:pt x="5387" y="23966"/>
                </a:lnTo>
                <a:lnTo>
                  <a:pt x="4584" y="27141"/>
                </a:lnTo>
                <a:lnTo>
                  <a:pt x="40651" y="27141"/>
                </a:lnTo>
                <a:lnTo>
                  <a:pt x="41385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7593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9" y="27141"/>
                </a:moveTo>
                <a:lnTo>
                  <a:pt x="16830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2" y="87970"/>
                </a:lnTo>
                <a:lnTo>
                  <a:pt x="13538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4" y="80394"/>
                </a:lnTo>
                <a:lnTo>
                  <a:pt x="15774" y="74984"/>
                </a:lnTo>
                <a:lnTo>
                  <a:pt x="29899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5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6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73267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8" y="27141"/>
                </a:moveTo>
                <a:lnTo>
                  <a:pt x="16830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7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2" y="87970"/>
                </a:lnTo>
                <a:lnTo>
                  <a:pt x="13538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8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4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5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32520" y="3249989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899" y="27141"/>
                </a:moveTo>
                <a:lnTo>
                  <a:pt x="16830" y="27141"/>
                </a:lnTo>
                <a:lnTo>
                  <a:pt x="901" y="79877"/>
                </a:lnTo>
                <a:lnTo>
                  <a:pt x="86" y="83897"/>
                </a:lnTo>
                <a:lnTo>
                  <a:pt x="0" y="89387"/>
                </a:lnTo>
                <a:lnTo>
                  <a:pt x="684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6" y="89338"/>
                </a:lnTo>
                <a:lnTo>
                  <a:pt x="20846" y="87970"/>
                </a:lnTo>
                <a:lnTo>
                  <a:pt x="13952" y="87970"/>
                </a:lnTo>
                <a:lnTo>
                  <a:pt x="13536" y="87758"/>
                </a:lnTo>
                <a:lnTo>
                  <a:pt x="12842" y="86909"/>
                </a:lnTo>
                <a:lnTo>
                  <a:pt x="12668" y="86297"/>
                </a:lnTo>
                <a:lnTo>
                  <a:pt x="12668" y="83897"/>
                </a:lnTo>
                <a:lnTo>
                  <a:pt x="13703" y="80394"/>
                </a:lnTo>
                <a:lnTo>
                  <a:pt x="15774" y="74984"/>
                </a:lnTo>
                <a:lnTo>
                  <a:pt x="29899" y="27141"/>
                </a:lnTo>
                <a:close/>
              </a:path>
              <a:path w="41910" h="95250">
                <a:moveTo>
                  <a:pt x="25726" y="75625"/>
                </a:moveTo>
                <a:lnTo>
                  <a:pt x="15519" y="87970"/>
                </a:lnTo>
                <a:lnTo>
                  <a:pt x="20846" y="87970"/>
                </a:lnTo>
                <a:lnTo>
                  <a:pt x="23879" y="84570"/>
                </a:lnTo>
                <a:lnTo>
                  <a:pt x="28374" y="77632"/>
                </a:lnTo>
                <a:lnTo>
                  <a:pt x="25726" y="75625"/>
                </a:lnTo>
                <a:close/>
              </a:path>
              <a:path w="41910" h="95250">
                <a:moveTo>
                  <a:pt x="37912" y="0"/>
                </a:moveTo>
                <a:lnTo>
                  <a:pt x="34381" y="0"/>
                </a:lnTo>
                <a:lnTo>
                  <a:pt x="29169" y="8122"/>
                </a:lnTo>
                <a:lnTo>
                  <a:pt x="24504" y="13740"/>
                </a:lnTo>
                <a:lnTo>
                  <a:pt x="16273" y="19968"/>
                </a:lnTo>
                <a:lnTo>
                  <a:pt x="11273" y="22339"/>
                </a:lnTo>
                <a:lnTo>
                  <a:pt x="5388" y="23966"/>
                </a:lnTo>
                <a:lnTo>
                  <a:pt x="4585" y="27141"/>
                </a:lnTo>
                <a:lnTo>
                  <a:pt x="40652" y="27141"/>
                </a:lnTo>
                <a:lnTo>
                  <a:pt x="41386" y="22006"/>
                </a:lnTo>
                <a:lnTo>
                  <a:pt x="31400" y="22006"/>
                </a:lnTo>
                <a:lnTo>
                  <a:pt x="3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8854" y="3148024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53771" y="15165"/>
                </a:moveTo>
                <a:lnTo>
                  <a:pt x="27759" y="15165"/>
                </a:lnTo>
                <a:lnTo>
                  <a:pt x="28768" y="15554"/>
                </a:lnTo>
                <a:lnTo>
                  <a:pt x="30618" y="17113"/>
                </a:lnTo>
                <a:lnTo>
                  <a:pt x="31080" y="18053"/>
                </a:lnTo>
                <a:lnTo>
                  <a:pt x="31080" y="21636"/>
                </a:lnTo>
                <a:lnTo>
                  <a:pt x="29334" y="27979"/>
                </a:lnTo>
                <a:lnTo>
                  <a:pt x="25840" y="38180"/>
                </a:lnTo>
                <a:lnTo>
                  <a:pt x="8797" y="89580"/>
                </a:lnTo>
                <a:lnTo>
                  <a:pt x="5501" y="102706"/>
                </a:lnTo>
                <a:lnTo>
                  <a:pt x="4507" y="111533"/>
                </a:lnTo>
                <a:lnTo>
                  <a:pt x="4403" y="116852"/>
                </a:lnTo>
                <a:lnTo>
                  <a:pt x="5918" y="120477"/>
                </a:lnTo>
                <a:lnTo>
                  <a:pt x="11978" y="126208"/>
                </a:lnTo>
                <a:lnTo>
                  <a:pt x="15671" y="127641"/>
                </a:lnTo>
                <a:lnTo>
                  <a:pt x="29370" y="126077"/>
                </a:lnTo>
                <a:lnTo>
                  <a:pt x="40412" y="120641"/>
                </a:lnTo>
                <a:lnTo>
                  <a:pt x="50716" y="112751"/>
                </a:lnTo>
                <a:lnTo>
                  <a:pt x="31099" y="112751"/>
                </a:lnTo>
                <a:lnTo>
                  <a:pt x="29510" y="112224"/>
                </a:lnTo>
                <a:lnTo>
                  <a:pt x="27134" y="110116"/>
                </a:lnTo>
                <a:lnTo>
                  <a:pt x="26540" y="108717"/>
                </a:lnTo>
                <a:lnTo>
                  <a:pt x="26540" y="103797"/>
                </a:lnTo>
                <a:lnTo>
                  <a:pt x="28600" y="96216"/>
                </a:lnTo>
                <a:lnTo>
                  <a:pt x="32720" y="84235"/>
                </a:lnTo>
                <a:lnTo>
                  <a:pt x="48356" y="37984"/>
                </a:lnTo>
                <a:lnTo>
                  <a:pt x="52552" y="23415"/>
                </a:lnTo>
                <a:lnTo>
                  <a:pt x="53771" y="15165"/>
                </a:lnTo>
                <a:close/>
              </a:path>
              <a:path w="127635" h="127635">
                <a:moveTo>
                  <a:pt x="106876" y="71567"/>
                </a:moveTo>
                <a:lnTo>
                  <a:pt x="87617" y="71567"/>
                </a:lnTo>
                <a:lnTo>
                  <a:pt x="83148" y="86513"/>
                </a:lnTo>
                <a:lnTo>
                  <a:pt x="77786" y="104763"/>
                </a:lnTo>
                <a:lnTo>
                  <a:pt x="76593" y="109814"/>
                </a:lnTo>
                <a:lnTo>
                  <a:pt x="76013" y="113758"/>
                </a:lnTo>
                <a:lnTo>
                  <a:pt x="75996" y="120103"/>
                </a:lnTo>
                <a:lnTo>
                  <a:pt x="76925" y="122674"/>
                </a:lnTo>
                <a:lnTo>
                  <a:pt x="80639" y="126648"/>
                </a:lnTo>
                <a:lnTo>
                  <a:pt x="83154" y="127641"/>
                </a:lnTo>
                <a:lnTo>
                  <a:pt x="90476" y="127641"/>
                </a:lnTo>
                <a:lnTo>
                  <a:pt x="94790" y="126060"/>
                </a:lnTo>
                <a:lnTo>
                  <a:pt x="102960" y="119887"/>
                </a:lnTo>
                <a:lnTo>
                  <a:pt x="107933" y="114402"/>
                </a:lnTo>
                <a:lnTo>
                  <a:pt x="98673" y="114402"/>
                </a:lnTo>
                <a:lnTo>
                  <a:pt x="98035" y="114049"/>
                </a:lnTo>
                <a:lnTo>
                  <a:pt x="97165" y="112751"/>
                </a:lnTo>
                <a:lnTo>
                  <a:pt x="97051" y="112466"/>
                </a:lnTo>
                <a:lnTo>
                  <a:pt x="96850" y="111533"/>
                </a:lnTo>
                <a:lnTo>
                  <a:pt x="96850" y="106765"/>
                </a:lnTo>
                <a:lnTo>
                  <a:pt x="98717" y="98894"/>
                </a:lnTo>
                <a:lnTo>
                  <a:pt x="106876" y="71567"/>
                </a:lnTo>
                <a:close/>
              </a:path>
              <a:path w="127635" h="127635">
                <a:moveTo>
                  <a:pt x="114907" y="95731"/>
                </a:moveTo>
                <a:lnTo>
                  <a:pt x="108854" y="105604"/>
                </a:lnTo>
                <a:lnTo>
                  <a:pt x="105078" y="111183"/>
                </a:lnTo>
                <a:lnTo>
                  <a:pt x="102082" y="113758"/>
                </a:lnTo>
                <a:lnTo>
                  <a:pt x="100714" y="114402"/>
                </a:lnTo>
                <a:lnTo>
                  <a:pt x="107933" y="114402"/>
                </a:lnTo>
                <a:lnTo>
                  <a:pt x="111077" y="110936"/>
                </a:lnTo>
                <a:lnTo>
                  <a:pt x="119034" y="98894"/>
                </a:lnTo>
                <a:lnTo>
                  <a:pt x="114907" y="95731"/>
                </a:lnTo>
                <a:close/>
              </a:path>
              <a:path w="127635" h="127635">
                <a:moveTo>
                  <a:pt x="127322" y="2934"/>
                </a:moveTo>
                <a:lnTo>
                  <a:pt x="106754" y="2934"/>
                </a:lnTo>
                <a:lnTo>
                  <a:pt x="99508" y="27116"/>
                </a:lnTo>
                <a:lnTo>
                  <a:pt x="94891" y="39957"/>
                </a:lnTo>
                <a:lnTo>
                  <a:pt x="72098" y="79349"/>
                </a:lnTo>
                <a:lnTo>
                  <a:pt x="45336" y="108207"/>
                </a:lnTo>
                <a:lnTo>
                  <a:pt x="36220" y="112751"/>
                </a:lnTo>
                <a:lnTo>
                  <a:pt x="50716" y="112751"/>
                </a:lnTo>
                <a:lnTo>
                  <a:pt x="53464" y="110647"/>
                </a:lnTo>
                <a:lnTo>
                  <a:pt x="61471" y="102343"/>
                </a:lnTo>
                <a:lnTo>
                  <a:pt x="69975" y="92587"/>
                </a:lnTo>
                <a:lnTo>
                  <a:pt x="87617" y="71567"/>
                </a:lnTo>
                <a:lnTo>
                  <a:pt x="106876" y="71567"/>
                </a:lnTo>
                <a:lnTo>
                  <a:pt x="127322" y="2934"/>
                </a:lnTo>
                <a:close/>
              </a:path>
              <a:path w="127635" h="127635">
                <a:moveTo>
                  <a:pt x="45081" y="0"/>
                </a:moveTo>
                <a:lnTo>
                  <a:pt x="8675" y="18602"/>
                </a:lnTo>
                <a:lnTo>
                  <a:pt x="0" y="29491"/>
                </a:lnTo>
                <a:lnTo>
                  <a:pt x="4264" y="32529"/>
                </a:lnTo>
                <a:lnTo>
                  <a:pt x="12327" y="23703"/>
                </a:lnTo>
                <a:lnTo>
                  <a:pt x="17504" y="18602"/>
                </a:lnTo>
                <a:lnTo>
                  <a:pt x="22082" y="15852"/>
                </a:lnTo>
                <a:lnTo>
                  <a:pt x="24373" y="15165"/>
                </a:lnTo>
                <a:lnTo>
                  <a:pt x="53771" y="15165"/>
                </a:lnTo>
                <a:lnTo>
                  <a:pt x="53950" y="13949"/>
                </a:lnTo>
                <a:lnTo>
                  <a:pt x="53950" y="9853"/>
                </a:lnTo>
                <a:lnTo>
                  <a:pt x="52779" y="6504"/>
                </a:lnTo>
                <a:lnTo>
                  <a:pt x="48094" y="1301"/>
                </a:lnTo>
                <a:lnTo>
                  <a:pt x="45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0502" y="3085671"/>
            <a:ext cx="173355" cy="187325"/>
          </a:xfrm>
          <a:custGeom>
            <a:avLst/>
            <a:gdLst/>
            <a:ahLst/>
            <a:cxnLst/>
            <a:rect l="l" t="t" r="r" b="b"/>
            <a:pathLst>
              <a:path w="173354" h="187325">
                <a:moveTo>
                  <a:pt x="116201" y="0"/>
                </a:moveTo>
                <a:lnTo>
                  <a:pt x="48986" y="0"/>
                </a:lnTo>
                <a:lnTo>
                  <a:pt x="47059" y="5134"/>
                </a:lnTo>
                <a:lnTo>
                  <a:pt x="58524" y="5273"/>
                </a:lnTo>
                <a:lnTo>
                  <a:pt x="63317" y="6262"/>
                </a:lnTo>
                <a:lnTo>
                  <a:pt x="68360" y="10219"/>
                </a:lnTo>
                <a:lnTo>
                  <a:pt x="69621" y="12909"/>
                </a:lnTo>
                <a:lnTo>
                  <a:pt x="69621" y="20176"/>
                </a:lnTo>
                <a:lnTo>
                  <a:pt x="68200" y="26897"/>
                </a:lnTo>
                <a:lnTo>
                  <a:pt x="65356" y="36471"/>
                </a:lnTo>
                <a:lnTo>
                  <a:pt x="32958" y="149972"/>
                </a:lnTo>
                <a:lnTo>
                  <a:pt x="16370" y="179862"/>
                </a:lnTo>
                <a:lnTo>
                  <a:pt x="13802" y="181055"/>
                </a:lnTo>
                <a:lnTo>
                  <a:pt x="8940" y="181742"/>
                </a:lnTo>
                <a:lnTo>
                  <a:pt x="1788" y="181926"/>
                </a:lnTo>
                <a:lnTo>
                  <a:pt x="0" y="187060"/>
                </a:lnTo>
                <a:lnTo>
                  <a:pt x="73932" y="187022"/>
                </a:lnTo>
                <a:lnTo>
                  <a:pt x="122681" y="178285"/>
                </a:lnTo>
                <a:lnTo>
                  <a:pt x="124000" y="177524"/>
                </a:lnTo>
                <a:lnTo>
                  <a:pt x="67057" y="177524"/>
                </a:lnTo>
                <a:lnTo>
                  <a:pt x="59201" y="176870"/>
                </a:lnTo>
                <a:lnTo>
                  <a:pt x="49157" y="175563"/>
                </a:lnTo>
                <a:lnTo>
                  <a:pt x="72786" y="92429"/>
                </a:lnTo>
                <a:lnTo>
                  <a:pt x="129975" y="92429"/>
                </a:lnTo>
                <a:lnTo>
                  <a:pt x="120505" y="88247"/>
                </a:lnTo>
                <a:lnTo>
                  <a:pt x="133488" y="84629"/>
                </a:lnTo>
                <a:lnTo>
                  <a:pt x="135802" y="83626"/>
                </a:lnTo>
                <a:lnTo>
                  <a:pt x="85798" y="83626"/>
                </a:lnTo>
                <a:lnTo>
                  <a:pt x="81487" y="83381"/>
                </a:lnTo>
                <a:lnTo>
                  <a:pt x="75525" y="82892"/>
                </a:lnTo>
                <a:lnTo>
                  <a:pt x="96001" y="11187"/>
                </a:lnTo>
                <a:lnTo>
                  <a:pt x="101198" y="10086"/>
                </a:lnTo>
                <a:lnTo>
                  <a:pt x="105467" y="9536"/>
                </a:lnTo>
                <a:lnTo>
                  <a:pt x="154257" y="9536"/>
                </a:lnTo>
                <a:lnTo>
                  <a:pt x="141748" y="3603"/>
                </a:lnTo>
                <a:lnTo>
                  <a:pt x="129606" y="900"/>
                </a:lnTo>
                <a:lnTo>
                  <a:pt x="116201" y="0"/>
                </a:lnTo>
                <a:close/>
              </a:path>
              <a:path w="173354" h="187325">
                <a:moveTo>
                  <a:pt x="129975" y="92429"/>
                </a:moveTo>
                <a:lnTo>
                  <a:pt x="72786" y="92429"/>
                </a:lnTo>
                <a:lnTo>
                  <a:pt x="86491" y="92464"/>
                </a:lnTo>
                <a:lnTo>
                  <a:pt x="99619" y="94008"/>
                </a:lnTo>
                <a:lnTo>
                  <a:pt x="111093" y="98449"/>
                </a:lnTo>
                <a:lnTo>
                  <a:pt x="121690" y="106645"/>
                </a:lnTo>
                <a:lnTo>
                  <a:pt x="126477" y="117449"/>
                </a:lnTo>
                <a:lnTo>
                  <a:pt x="127979" y="132736"/>
                </a:lnTo>
                <a:lnTo>
                  <a:pt x="125392" y="145121"/>
                </a:lnTo>
                <a:lnTo>
                  <a:pt x="97942" y="172428"/>
                </a:lnTo>
                <a:lnTo>
                  <a:pt x="72729" y="177524"/>
                </a:lnTo>
                <a:lnTo>
                  <a:pt x="124000" y="177524"/>
                </a:lnTo>
                <a:lnTo>
                  <a:pt x="151223" y="149972"/>
                </a:lnTo>
                <a:lnTo>
                  <a:pt x="155798" y="124464"/>
                </a:lnTo>
                <a:lnTo>
                  <a:pt x="152442" y="113649"/>
                </a:lnTo>
                <a:lnTo>
                  <a:pt x="143546" y="101084"/>
                </a:lnTo>
                <a:lnTo>
                  <a:pt x="133544" y="94005"/>
                </a:lnTo>
                <a:lnTo>
                  <a:pt x="129975" y="92429"/>
                </a:lnTo>
                <a:close/>
              </a:path>
              <a:path w="173354" h="187325">
                <a:moveTo>
                  <a:pt x="154257" y="9536"/>
                </a:moveTo>
                <a:lnTo>
                  <a:pt x="105467" y="9536"/>
                </a:lnTo>
                <a:lnTo>
                  <a:pt x="113002" y="9640"/>
                </a:lnTo>
                <a:lnTo>
                  <a:pt x="126701" y="12007"/>
                </a:lnTo>
                <a:lnTo>
                  <a:pt x="136361" y="17496"/>
                </a:lnTo>
                <a:lnTo>
                  <a:pt x="142112" y="22804"/>
                </a:lnTo>
                <a:lnTo>
                  <a:pt x="144988" y="30214"/>
                </a:lnTo>
                <a:lnTo>
                  <a:pt x="144978" y="40732"/>
                </a:lnTo>
                <a:lnTo>
                  <a:pt x="126783" y="74387"/>
                </a:lnTo>
                <a:lnTo>
                  <a:pt x="88458" y="83626"/>
                </a:lnTo>
                <a:lnTo>
                  <a:pt x="135802" y="83626"/>
                </a:lnTo>
                <a:lnTo>
                  <a:pt x="170893" y="52234"/>
                </a:lnTo>
                <a:lnTo>
                  <a:pt x="172868" y="39785"/>
                </a:lnTo>
                <a:lnTo>
                  <a:pt x="172868" y="32785"/>
                </a:lnTo>
                <a:lnTo>
                  <a:pt x="170670" y="26154"/>
                </a:lnTo>
                <a:lnTo>
                  <a:pt x="164323" y="17388"/>
                </a:lnTo>
                <a:lnTo>
                  <a:pt x="155756" y="10247"/>
                </a:lnTo>
                <a:lnTo>
                  <a:pt x="154257" y="9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04366" y="3081269"/>
            <a:ext cx="167005" cy="191770"/>
          </a:xfrm>
          <a:custGeom>
            <a:avLst/>
            <a:gdLst/>
            <a:ahLst/>
            <a:cxnLst/>
            <a:rect l="l" t="t" r="r" b="b"/>
            <a:pathLst>
              <a:path w="167005" h="191770">
                <a:moveTo>
                  <a:pt x="158927" y="0"/>
                </a:moveTo>
                <a:lnTo>
                  <a:pt x="153998" y="0"/>
                </a:lnTo>
                <a:lnTo>
                  <a:pt x="33984" y="162853"/>
                </a:lnTo>
                <a:lnTo>
                  <a:pt x="25800" y="172891"/>
                </a:lnTo>
                <a:lnTo>
                  <a:pt x="19465" y="179301"/>
                </a:lnTo>
                <a:lnTo>
                  <a:pt x="14283" y="183702"/>
                </a:lnTo>
                <a:lnTo>
                  <a:pt x="8299" y="186044"/>
                </a:lnTo>
                <a:lnTo>
                  <a:pt x="1512" y="186328"/>
                </a:lnTo>
                <a:lnTo>
                  <a:pt x="0" y="191462"/>
                </a:lnTo>
                <a:lnTo>
                  <a:pt x="54740" y="191462"/>
                </a:lnTo>
                <a:lnTo>
                  <a:pt x="56254" y="186328"/>
                </a:lnTo>
                <a:lnTo>
                  <a:pt x="50751" y="186143"/>
                </a:lnTo>
                <a:lnTo>
                  <a:pt x="46808" y="185011"/>
                </a:lnTo>
                <a:lnTo>
                  <a:pt x="42038" y="180846"/>
                </a:lnTo>
                <a:lnTo>
                  <a:pt x="40916" y="178498"/>
                </a:lnTo>
                <a:lnTo>
                  <a:pt x="40938" y="172891"/>
                </a:lnTo>
                <a:lnTo>
                  <a:pt x="41396" y="170947"/>
                </a:lnTo>
                <a:lnTo>
                  <a:pt x="43597" y="165957"/>
                </a:lnTo>
                <a:lnTo>
                  <a:pt x="46302" y="161855"/>
                </a:lnTo>
                <a:lnTo>
                  <a:pt x="50614" y="156147"/>
                </a:lnTo>
                <a:lnTo>
                  <a:pt x="69988" y="129842"/>
                </a:lnTo>
                <a:lnTo>
                  <a:pt x="146090" y="129842"/>
                </a:lnTo>
                <a:lnTo>
                  <a:pt x="147033" y="120305"/>
                </a:lnTo>
                <a:lnTo>
                  <a:pt x="77016" y="120305"/>
                </a:lnTo>
                <a:lnTo>
                  <a:pt x="130737" y="47407"/>
                </a:lnTo>
                <a:lnTo>
                  <a:pt x="154240" y="47407"/>
                </a:lnTo>
                <a:lnTo>
                  <a:pt x="158927" y="0"/>
                </a:lnTo>
                <a:close/>
              </a:path>
              <a:path w="167005" h="191770">
                <a:moveTo>
                  <a:pt x="166632" y="186328"/>
                </a:moveTo>
                <a:lnTo>
                  <a:pt x="93329" y="186328"/>
                </a:lnTo>
                <a:lnTo>
                  <a:pt x="91817" y="191462"/>
                </a:lnTo>
                <a:lnTo>
                  <a:pt x="165119" y="191462"/>
                </a:lnTo>
                <a:lnTo>
                  <a:pt x="166632" y="186328"/>
                </a:lnTo>
                <a:close/>
              </a:path>
              <a:path w="167005" h="191770">
                <a:moveTo>
                  <a:pt x="146090" y="129842"/>
                </a:moveTo>
                <a:lnTo>
                  <a:pt x="122541" y="129842"/>
                </a:lnTo>
                <a:lnTo>
                  <a:pt x="120155" y="153763"/>
                </a:lnTo>
                <a:lnTo>
                  <a:pt x="119239" y="164301"/>
                </a:lnTo>
                <a:lnTo>
                  <a:pt x="118276" y="170987"/>
                </a:lnTo>
                <a:lnTo>
                  <a:pt x="117267" y="173822"/>
                </a:lnTo>
                <a:lnTo>
                  <a:pt x="115799" y="177857"/>
                </a:lnTo>
                <a:lnTo>
                  <a:pt x="113736" y="180741"/>
                </a:lnTo>
                <a:lnTo>
                  <a:pt x="111076" y="182476"/>
                </a:lnTo>
                <a:lnTo>
                  <a:pt x="107316" y="185042"/>
                </a:lnTo>
                <a:lnTo>
                  <a:pt x="102455" y="186328"/>
                </a:lnTo>
                <a:lnTo>
                  <a:pt x="159570" y="186328"/>
                </a:lnTo>
                <a:lnTo>
                  <a:pt x="154548" y="185686"/>
                </a:lnTo>
                <a:lnTo>
                  <a:pt x="148587" y="183127"/>
                </a:lnTo>
                <a:lnTo>
                  <a:pt x="146226" y="181157"/>
                </a:lnTo>
                <a:lnTo>
                  <a:pt x="144380" y="178353"/>
                </a:lnTo>
                <a:lnTo>
                  <a:pt x="143107" y="176573"/>
                </a:lnTo>
                <a:lnTo>
                  <a:pt x="142430" y="173822"/>
                </a:lnTo>
                <a:lnTo>
                  <a:pt x="142420" y="167835"/>
                </a:lnTo>
                <a:lnTo>
                  <a:pt x="142809" y="162853"/>
                </a:lnTo>
                <a:lnTo>
                  <a:pt x="143520" y="155837"/>
                </a:lnTo>
                <a:lnTo>
                  <a:pt x="146090" y="129842"/>
                </a:lnTo>
                <a:close/>
              </a:path>
              <a:path w="167005" h="191770">
                <a:moveTo>
                  <a:pt x="154240" y="47407"/>
                </a:moveTo>
                <a:lnTo>
                  <a:pt x="130737" y="47407"/>
                </a:lnTo>
                <a:lnTo>
                  <a:pt x="123480" y="120305"/>
                </a:lnTo>
                <a:lnTo>
                  <a:pt x="147033" y="120305"/>
                </a:lnTo>
                <a:lnTo>
                  <a:pt x="154240" y="474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8878" y="3139220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13578" y="3205974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01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87631" y="3225048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01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87631" y="318763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01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1726" y="3304640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306" y="0"/>
                </a:lnTo>
              </a:path>
            </a:pathLst>
          </a:custGeom>
          <a:ln w="12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4907" y="3231649"/>
            <a:ext cx="43815" cy="111760"/>
          </a:xfrm>
          <a:custGeom>
            <a:avLst/>
            <a:gdLst/>
            <a:ahLst/>
            <a:cxnLst/>
            <a:rect l="l" t="t" r="r" b="b"/>
            <a:pathLst>
              <a:path w="43814" h="111760">
                <a:moveTo>
                  <a:pt x="29348" y="12184"/>
                </a:moveTo>
                <a:lnTo>
                  <a:pt x="11032" y="12184"/>
                </a:lnTo>
                <a:lnTo>
                  <a:pt x="12242" y="12585"/>
                </a:lnTo>
                <a:lnTo>
                  <a:pt x="14251" y="14189"/>
                </a:lnTo>
                <a:lnTo>
                  <a:pt x="14945" y="15473"/>
                </a:lnTo>
                <a:lnTo>
                  <a:pt x="15327" y="17238"/>
                </a:lnTo>
                <a:lnTo>
                  <a:pt x="15871" y="19569"/>
                </a:lnTo>
                <a:lnTo>
                  <a:pt x="16141" y="24827"/>
                </a:lnTo>
                <a:lnTo>
                  <a:pt x="16141" y="99223"/>
                </a:lnTo>
                <a:lnTo>
                  <a:pt x="2202" y="109302"/>
                </a:lnTo>
                <a:lnTo>
                  <a:pt x="2202" y="111503"/>
                </a:lnTo>
                <a:lnTo>
                  <a:pt x="43289" y="111503"/>
                </a:lnTo>
                <a:lnTo>
                  <a:pt x="43289" y="109302"/>
                </a:lnTo>
                <a:lnTo>
                  <a:pt x="38290" y="109186"/>
                </a:lnTo>
                <a:lnTo>
                  <a:pt x="34975" y="108714"/>
                </a:lnTo>
                <a:lnTo>
                  <a:pt x="31713" y="107048"/>
                </a:lnTo>
                <a:lnTo>
                  <a:pt x="30638" y="105851"/>
                </a:lnTo>
                <a:lnTo>
                  <a:pt x="29607" y="102734"/>
                </a:lnTo>
                <a:lnTo>
                  <a:pt x="29377" y="99223"/>
                </a:lnTo>
                <a:lnTo>
                  <a:pt x="29348" y="12184"/>
                </a:lnTo>
                <a:close/>
              </a:path>
              <a:path w="43814" h="111760">
                <a:moveTo>
                  <a:pt x="29348" y="0"/>
                </a:moveTo>
                <a:lnTo>
                  <a:pt x="26700" y="0"/>
                </a:lnTo>
                <a:lnTo>
                  <a:pt x="0" y="12471"/>
                </a:lnTo>
                <a:lnTo>
                  <a:pt x="1226" y="14671"/>
                </a:lnTo>
                <a:lnTo>
                  <a:pt x="4812" y="13013"/>
                </a:lnTo>
                <a:lnTo>
                  <a:pt x="7608" y="12184"/>
                </a:lnTo>
                <a:lnTo>
                  <a:pt x="29348" y="12184"/>
                </a:lnTo>
                <a:lnTo>
                  <a:pt x="2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0249" y="3145823"/>
            <a:ext cx="157480" cy="186055"/>
          </a:xfrm>
          <a:custGeom>
            <a:avLst/>
            <a:gdLst/>
            <a:ahLst/>
            <a:cxnLst/>
            <a:rect l="l" t="t" r="r" b="b"/>
            <a:pathLst>
              <a:path w="157480" h="186054">
                <a:moveTo>
                  <a:pt x="69508" y="0"/>
                </a:moveTo>
                <a:lnTo>
                  <a:pt x="43827" y="0"/>
                </a:lnTo>
                <a:lnTo>
                  <a:pt x="25436" y="73634"/>
                </a:lnTo>
                <a:lnTo>
                  <a:pt x="22880" y="84491"/>
                </a:lnTo>
                <a:lnTo>
                  <a:pt x="18984" y="101459"/>
                </a:lnTo>
                <a:lnTo>
                  <a:pt x="15887" y="114729"/>
                </a:lnTo>
                <a:lnTo>
                  <a:pt x="13363" y="125110"/>
                </a:lnTo>
                <a:lnTo>
                  <a:pt x="10318" y="136742"/>
                </a:lnTo>
                <a:lnTo>
                  <a:pt x="6690" y="149637"/>
                </a:lnTo>
                <a:lnTo>
                  <a:pt x="4018" y="158852"/>
                </a:lnTo>
                <a:lnTo>
                  <a:pt x="2476" y="164285"/>
                </a:lnTo>
                <a:lnTo>
                  <a:pt x="321" y="172897"/>
                </a:lnTo>
                <a:lnTo>
                  <a:pt x="0" y="177914"/>
                </a:lnTo>
                <a:lnTo>
                  <a:pt x="2200" y="184058"/>
                </a:lnTo>
                <a:lnTo>
                  <a:pt x="4888" y="185593"/>
                </a:lnTo>
                <a:lnTo>
                  <a:pt x="12799" y="185593"/>
                </a:lnTo>
                <a:lnTo>
                  <a:pt x="15928" y="184537"/>
                </a:lnTo>
                <a:lnTo>
                  <a:pt x="21170" y="180312"/>
                </a:lnTo>
                <a:lnTo>
                  <a:pt x="22940" y="177421"/>
                </a:lnTo>
                <a:lnTo>
                  <a:pt x="24023" y="172679"/>
                </a:lnTo>
                <a:lnTo>
                  <a:pt x="23553" y="163433"/>
                </a:lnTo>
                <a:lnTo>
                  <a:pt x="21093" y="145580"/>
                </a:lnTo>
                <a:lnTo>
                  <a:pt x="19954" y="132229"/>
                </a:lnTo>
                <a:lnTo>
                  <a:pt x="20394" y="119720"/>
                </a:lnTo>
                <a:lnTo>
                  <a:pt x="22412" y="108052"/>
                </a:lnTo>
                <a:lnTo>
                  <a:pt x="23307" y="104468"/>
                </a:lnTo>
                <a:lnTo>
                  <a:pt x="24362" y="100064"/>
                </a:lnTo>
                <a:lnTo>
                  <a:pt x="45562" y="100064"/>
                </a:lnTo>
                <a:lnTo>
                  <a:pt x="45548" y="99357"/>
                </a:lnTo>
                <a:lnTo>
                  <a:pt x="48563" y="83753"/>
                </a:lnTo>
                <a:lnTo>
                  <a:pt x="69508" y="0"/>
                </a:lnTo>
                <a:close/>
              </a:path>
              <a:path w="157480" h="186054">
                <a:moveTo>
                  <a:pt x="45562" y="100064"/>
                </a:moveTo>
                <a:lnTo>
                  <a:pt x="24362" y="100064"/>
                </a:lnTo>
                <a:lnTo>
                  <a:pt x="24102" y="109608"/>
                </a:lnTo>
                <a:lnTo>
                  <a:pt x="26079" y="116834"/>
                </a:lnTo>
                <a:lnTo>
                  <a:pt x="34509" y="126654"/>
                </a:lnTo>
                <a:lnTo>
                  <a:pt x="40770" y="129109"/>
                </a:lnTo>
                <a:lnTo>
                  <a:pt x="51026" y="129067"/>
                </a:lnTo>
                <a:lnTo>
                  <a:pt x="61382" y="127192"/>
                </a:lnTo>
                <a:lnTo>
                  <a:pt x="72532" y="121751"/>
                </a:lnTo>
                <a:lnTo>
                  <a:pt x="79169" y="116638"/>
                </a:lnTo>
                <a:lnTo>
                  <a:pt x="51643" y="116638"/>
                </a:lnTo>
                <a:lnTo>
                  <a:pt x="47473" y="114405"/>
                </a:lnTo>
                <a:lnTo>
                  <a:pt x="45799" y="109378"/>
                </a:lnTo>
                <a:lnTo>
                  <a:pt x="45700" y="106980"/>
                </a:lnTo>
                <a:lnTo>
                  <a:pt x="45562" y="100064"/>
                </a:lnTo>
                <a:close/>
              </a:path>
              <a:path w="157480" h="186054">
                <a:moveTo>
                  <a:pt x="127232" y="94856"/>
                </a:moveTo>
                <a:lnTo>
                  <a:pt x="103264" y="94856"/>
                </a:lnTo>
                <a:lnTo>
                  <a:pt x="102721" y="104468"/>
                </a:lnTo>
                <a:lnTo>
                  <a:pt x="102661" y="108052"/>
                </a:lnTo>
                <a:lnTo>
                  <a:pt x="104222" y="117114"/>
                </a:lnTo>
                <a:lnTo>
                  <a:pt x="106996" y="125110"/>
                </a:lnTo>
                <a:lnTo>
                  <a:pt x="113107" y="129109"/>
                </a:lnTo>
                <a:lnTo>
                  <a:pt x="130632" y="129109"/>
                </a:lnTo>
                <a:lnTo>
                  <a:pt x="137608" y="126257"/>
                </a:lnTo>
                <a:lnTo>
                  <a:pt x="144690" y="119320"/>
                </a:lnTo>
                <a:lnTo>
                  <a:pt x="146529" y="116638"/>
                </a:lnTo>
                <a:lnTo>
                  <a:pt x="129045" y="116638"/>
                </a:lnTo>
                <a:lnTo>
                  <a:pt x="126775" y="114729"/>
                </a:lnTo>
                <a:lnTo>
                  <a:pt x="126667" y="114325"/>
                </a:lnTo>
                <a:lnTo>
                  <a:pt x="125098" y="106980"/>
                </a:lnTo>
                <a:lnTo>
                  <a:pt x="125717" y="100916"/>
                </a:lnTo>
                <a:lnTo>
                  <a:pt x="127232" y="94856"/>
                </a:lnTo>
                <a:close/>
              </a:path>
              <a:path w="157480" h="186054">
                <a:moveTo>
                  <a:pt x="150949" y="0"/>
                </a:moveTo>
                <a:lnTo>
                  <a:pt x="125270" y="0"/>
                </a:lnTo>
                <a:lnTo>
                  <a:pt x="115766" y="37972"/>
                </a:lnTo>
                <a:lnTo>
                  <a:pt x="111992" y="51114"/>
                </a:lnTo>
                <a:lnTo>
                  <a:pt x="89821" y="95824"/>
                </a:lnTo>
                <a:lnTo>
                  <a:pt x="58468" y="116638"/>
                </a:lnTo>
                <a:lnTo>
                  <a:pt x="79169" y="116638"/>
                </a:lnTo>
                <a:lnTo>
                  <a:pt x="85614" y="111672"/>
                </a:lnTo>
                <a:lnTo>
                  <a:pt x="95345" y="101400"/>
                </a:lnTo>
                <a:lnTo>
                  <a:pt x="103264" y="94856"/>
                </a:lnTo>
                <a:lnTo>
                  <a:pt x="127232" y="94856"/>
                </a:lnTo>
                <a:lnTo>
                  <a:pt x="150949" y="0"/>
                </a:lnTo>
                <a:close/>
              </a:path>
              <a:path w="157480" h="186054">
                <a:moveTo>
                  <a:pt x="157473" y="90229"/>
                </a:moveTo>
                <a:lnTo>
                  <a:pt x="151867" y="90229"/>
                </a:lnTo>
                <a:lnTo>
                  <a:pt x="149062" y="101459"/>
                </a:lnTo>
                <a:lnTo>
                  <a:pt x="146592" y="107096"/>
                </a:lnTo>
                <a:lnTo>
                  <a:pt x="140440" y="114729"/>
                </a:lnTo>
                <a:lnTo>
                  <a:pt x="136872" y="116638"/>
                </a:lnTo>
                <a:lnTo>
                  <a:pt x="146529" y="116638"/>
                </a:lnTo>
                <a:lnTo>
                  <a:pt x="157382" y="90963"/>
                </a:lnTo>
                <a:lnTo>
                  <a:pt x="157473" y="90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43898" y="3145823"/>
            <a:ext cx="157480" cy="186055"/>
          </a:xfrm>
          <a:custGeom>
            <a:avLst/>
            <a:gdLst/>
            <a:ahLst/>
            <a:cxnLst/>
            <a:rect l="l" t="t" r="r" b="b"/>
            <a:pathLst>
              <a:path w="157480" h="186054">
                <a:moveTo>
                  <a:pt x="69508" y="0"/>
                </a:moveTo>
                <a:lnTo>
                  <a:pt x="43827" y="0"/>
                </a:lnTo>
                <a:lnTo>
                  <a:pt x="25436" y="73634"/>
                </a:lnTo>
                <a:lnTo>
                  <a:pt x="22879" y="84491"/>
                </a:lnTo>
                <a:lnTo>
                  <a:pt x="18903" y="101807"/>
                </a:lnTo>
                <a:lnTo>
                  <a:pt x="15887" y="114729"/>
                </a:lnTo>
                <a:lnTo>
                  <a:pt x="13363" y="125110"/>
                </a:lnTo>
                <a:lnTo>
                  <a:pt x="10318" y="136743"/>
                </a:lnTo>
                <a:lnTo>
                  <a:pt x="6689" y="149637"/>
                </a:lnTo>
                <a:lnTo>
                  <a:pt x="4018" y="158852"/>
                </a:lnTo>
                <a:lnTo>
                  <a:pt x="2476" y="164285"/>
                </a:lnTo>
                <a:lnTo>
                  <a:pt x="321" y="172897"/>
                </a:lnTo>
                <a:lnTo>
                  <a:pt x="0" y="177914"/>
                </a:lnTo>
                <a:lnTo>
                  <a:pt x="2200" y="184058"/>
                </a:lnTo>
                <a:lnTo>
                  <a:pt x="4888" y="185593"/>
                </a:lnTo>
                <a:lnTo>
                  <a:pt x="12797" y="185593"/>
                </a:lnTo>
                <a:lnTo>
                  <a:pt x="15928" y="184537"/>
                </a:lnTo>
                <a:lnTo>
                  <a:pt x="21170" y="180312"/>
                </a:lnTo>
                <a:lnTo>
                  <a:pt x="22940" y="177421"/>
                </a:lnTo>
                <a:lnTo>
                  <a:pt x="24022" y="172678"/>
                </a:lnTo>
                <a:lnTo>
                  <a:pt x="23552" y="163433"/>
                </a:lnTo>
                <a:lnTo>
                  <a:pt x="21093" y="145580"/>
                </a:lnTo>
                <a:lnTo>
                  <a:pt x="19954" y="132229"/>
                </a:lnTo>
                <a:lnTo>
                  <a:pt x="20394" y="119720"/>
                </a:lnTo>
                <a:lnTo>
                  <a:pt x="22412" y="108052"/>
                </a:lnTo>
                <a:lnTo>
                  <a:pt x="24361" y="100064"/>
                </a:lnTo>
                <a:lnTo>
                  <a:pt x="45562" y="100064"/>
                </a:lnTo>
                <a:lnTo>
                  <a:pt x="45548" y="99358"/>
                </a:lnTo>
                <a:lnTo>
                  <a:pt x="48562" y="83753"/>
                </a:lnTo>
                <a:lnTo>
                  <a:pt x="69508" y="0"/>
                </a:lnTo>
                <a:close/>
              </a:path>
              <a:path w="157480" h="186054">
                <a:moveTo>
                  <a:pt x="45562" y="100064"/>
                </a:moveTo>
                <a:lnTo>
                  <a:pt x="24361" y="100064"/>
                </a:lnTo>
                <a:lnTo>
                  <a:pt x="24102" y="109608"/>
                </a:lnTo>
                <a:lnTo>
                  <a:pt x="26079" y="116834"/>
                </a:lnTo>
                <a:lnTo>
                  <a:pt x="34509" y="126654"/>
                </a:lnTo>
                <a:lnTo>
                  <a:pt x="40770" y="129109"/>
                </a:lnTo>
                <a:lnTo>
                  <a:pt x="51026" y="129067"/>
                </a:lnTo>
                <a:lnTo>
                  <a:pt x="61381" y="127192"/>
                </a:lnTo>
                <a:lnTo>
                  <a:pt x="72532" y="121751"/>
                </a:lnTo>
                <a:lnTo>
                  <a:pt x="79169" y="116638"/>
                </a:lnTo>
                <a:lnTo>
                  <a:pt x="51643" y="116638"/>
                </a:lnTo>
                <a:lnTo>
                  <a:pt x="47473" y="114405"/>
                </a:lnTo>
                <a:lnTo>
                  <a:pt x="45799" y="109377"/>
                </a:lnTo>
                <a:lnTo>
                  <a:pt x="45700" y="106980"/>
                </a:lnTo>
                <a:lnTo>
                  <a:pt x="45562" y="100064"/>
                </a:lnTo>
                <a:close/>
              </a:path>
              <a:path w="157480" h="186054">
                <a:moveTo>
                  <a:pt x="127232" y="94856"/>
                </a:moveTo>
                <a:lnTo>
                  <a:pt x="103263" y="94856"/>
                </a:lnTo>
                <a:lnTo>
                  <a:pt x="102579" y="106980"/>
                </a:lnTo>
                <a:lnTo>
                  <a:pt x="102660" y="108052"/>
                </a:lnTo>
                <a:lnTo>
                  <a:pt x="104222" y="117114"/>
                </a:lnTo>
                <a:lnTo>
                  <a:pt x="106996" y="125110"/>
                </a:lnTo>
                <a:lnTo>
                  <a:pt x="113106" y="129109"/>
                </a:lnTo>
                <a:lnTo>
                  <a:pt x="130632" y="129109"/>
                </a:lnTo>
                <a:lnTo>
                  <a:pt x="137608" y="126257"/>
                </a:lnTo>
                <a:lnTo>
                  <a:pt x="144689" y="119320"/>
                </a:lnTo>
                <a:lnTo>
                  <a:pt x="146528" y="116638"/>
                </a:lnTo>
                <a:lnTo>
                  <a:pt x="129045" y="116638"/>
                </a:lnTo>
                <a:lnTo>
                  <a:pt x="126776" y="114729"/>
                </a:lnTo>
                <a:lnTo>
                  <a:pt x="126668" y="114325"/>
                </a:lnTo>
                <a:lnTo>
                  <a:pt x="125098" y="106980"/>
                </a:lnTo>
                <a:lnTo>
                  <a:pt x="125717" y="100916"/>
                </a:lnTo>
                <a:lnTo>
                  <a:pt x="127232" y="94856"/>
                </a:lnTo>
                <a:close/>
              </a:path>
              <a:path w="157480" h="186054">
                <a:moveTo>
                  <a:pt x="150950" y="0"/>
                </a:moveTo>
                <a:lnTo>
                  <a:pt x="125270" y="0"/>
                </a:lnTo>
                <a:lnTo>
                  <a:pt x="115766" y="37972"/>
                </a:lnTo>
                <a:lnTo>
                  <a:pt x="111992" y="51114"/>
                </a:lnTo>
                <a:lnTo>
                  <a:pt x="89821" y="95824"/>
                </a:lnTo>
                <a:lnTo>
                  <a:pt x="58468" y="116638"/>
                </a:lnTo>
                <a:lnTo>
                  <a:pt x="79169" y="116638"/>
                </a:lnTo>
                <a:lnTo>
                  <a:pt x="85614" y="111673"/>
                </a:lnTo>
                <a:lnTo>
                  <a:pt x="95345" y="101400"/>
                </a:lnTo>
                <a:lnTo>
                  <a:pt x="103263" y="94856"/>
                </a:lnTo>
                <a:lnTo>
                  <a:pt x="127232" y="94856"/>
                </a:lnTo>
                <a:lnTo>
                  <a:pt x="150950" y="0"/>
                </a:lnTo>
                <a:close/>
              </a:path>
              <a:path w="157480" h="186054">
                <a:moveTo>
                  <a:pt x="157473" y="90229"/>
                </a:moveTo>
                <a:lnTo>
                  <a:pt x="151867" y="90229"/>
                </a:lnTo>
                <a:lnTo>
                  <a:pt x="149062" y="101459"/>
                </a:lnTo>
                <a:lnTo>
                  <a:pt x="146592" y="107096"/>
                </a:lnTo>
                <a:lnTo>
                  <a:pt x="140439" y="114729"/>
                </a:lnTo>
                <a:lnTo>
                  <a:pt x="136871" y="116638"/>
                </a:lnTo>
                <a:lnTo>
                  <a:pt x="146528" y="116638"/>
                </a:lnTo>
                <a:lnTo>
                  <a:pt x="157382" y="90963"/>
                </a:lnTo>
                <a:lnTo>
                  <a:pt x="157473" y="90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15880" y="3452902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698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1665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2" y="27142"/>
                </a:moveTo>
                <a:lnTo>
                  <a:pt x="16831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0" y="93936"/>
                </a:lnTo>
                <a:lnTo>
                  <a:pt x="5181" y="94630"/>
                </a:lnTo>
                <a:lnTo>
                  <a:pt x="10119" y="94630"/>
                </a:lnTo>
                <a:lnTo>
                  <a:pt x="12879" y="93732"/>
                </a:lnTo>
                <a:lnTo>
                  <a:pt x="19629" y="89339"/>
                </a:lnTo>
                <a:lnTo>
                  <a:pt x="20849" y="87971"/>
                </a:lnTo>
                <a:lnTo>
                  <a:pt x="13953" y="87971"/>
                </a:lnTo>
                <a:lnTo>
                  <a:pt x="13538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4" y="80394"/>
                </a:lnTo>
                <a:lnTo>
                  <a:pt x="15775" y="74984"/>
                </a:lnTo>
                <a:lnTo>
                  <a:pt x="29902" y="27142"/>
                </a:lnTo>
                <a:close/>
              </a:path>
              <a:path w="41910" h="95250">
                <a:moveTo>
                  <a:pt x="25728" y="75625"/>
                </a:moveTo>
                <a:lnTo>
                  <a:pt x="15520" y="87971"/>
                </a:lnTo>
                <a:lnTo>
                  <a:pt x="20849" y="87971"/>
                </a:lnTo>
                <a:lnTo>
                  <a:pt x="23883" y="84570"/>
                </a:lnTo>
                <a:lnTo>
                  <a:pt x="28376" y="77632"/>
                </a:lnTo>
                <a:lnTo>
                  <a:pt x="25728" y="75625"/>
                </a:lnTo>
                <a:close/>
              </a:path>
              <a:path w="41910" h="95250">
                <a:moveTo>
                  <a:pt x="37917" y="0"/>
                </a:moveTo>
                <a:lnTo>
                  <a:pt x="34385" y="0"/>
                </a:lnTo>
                <a:lnTo>
                  <a:pt x="29171" y="8122"/>
                </a:lnTo>
                <a:lnTo>
                  <a:pt x="24507" y="13741"/>
                </a:lnTo>
                <a:lnTo>
                  <a:pt x="16275" y="19969"/>
                </a:lnTo>
                <a:lnTo>
                  <a:pt x="11273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4" y="22007"/>
                </a:lnTo>
                <a:lnTo>
                  <a:pt x="37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99242" y="3480046"/>
            <a:ext cx="95885" cy="109855"/>
          </a:xfrm>
          <a:custGeom>
            <a:avLst/>
            <a:gdLst/>
            <a:ahLst/>
            <a:cxnLst/>
            <a:rect l="l" t="t" r="r" b="b"/>
            <a:pathLst>
              <a:path w="95885" h="109854">
                <a:moveTo>
                  <a:pt x="47158" y="106367"/>
                </a:moveTo>
                <a:lnTo>
                  <a:pt x="883" y="106367"/>
                </a:lnTo>
                <a:lnTo>
                  <a:pt x="0" y="109302"/>
                </a:lnTo>
                <a:lnTo>
                  <a:pt x="46196" y="109302"/>
                </a:lnTo>
                <a:lnTo>
                  <a:pt x="47158" y="106367"/>
                </a:lnTo>
                <a:close/>
              </a:path>
              <a:path w="95885" h="109854">
                <a:moveTo>
                  <a:pt x="58005" y="7335"/>
                </a:moveTo>
                <a:lnTo>
                  <a:pt x="44292" y="7335"/>
                </a:lnTo>
                <a:lnTo>
                  <a:pt x="22072" y="84268"/>
                </a:lnTo>
                <a:lnTo>
                  <a:pt x="19824" y="91986"/>
                </a:lnTo>
                <a:lnTo>
                  <a:pt x="7143" y="106367"/>
                </a:lnTo>
                <a:lnTo>
                  <a:pt x="39133" y="106367"/>
                </a:lnTo>
                <a:lnTo>
                  <a:pt x="36109" y="105760"/>
                </a:lnTo>
                <a:lnTo>
                  <a:pt x="32684" y="103329"/>
                </a:lnTo>
                <a:lnTo>
                  <a:pt x="31842" y="101805"/>
                </a:lnTo>
                <a:lnTo>
                  <a:pt x="31830" y="97877"/>
                </a:lnTo>
                <a:lnTo>
                  <a:pt x="33193" y="92506"/>
                </a:lnTo>
                <a:lnTo>
                  <a:pt x="35923" y="83786"/>
                </a:lnTo>
                <a:lnTo>
                  <a:pt x="58005" y="7335"/>
                </a:lnTo>
                <a:close/>
              </a:path>
              <a:path w="95885" h="109854">
                <a:moveTo>
                  <a:pt x="95350" y="0"/>
                </a:moveTo>
                <a:lnTo>
                  <a:pt x="11626" y="0"/>
                </a:lnTo>
                <a:lnTo>
                  <a:pt x="4140" y="28609"/>
                </a:lnTo>
                <a:lnTo>
                  <a:pt x="7075" y="28609"/>
                </a:lnTo>
                <a:lnTo>
                  <a:pt x="8625" y="23275"/>
                </a:lnTo>
                <a:lnTo>
                  <a:pt x="10624" y="19159"/>
                </a:lnTo>
                <a:lnTo>
                  <a:pt x="15516" y="13359"/>
                </a:lnTo>
                <a:lnTo>
                  <a:pt x="18723" y="11146"/>
                </a:lnTo>
                <a:lnTo>
                  <a:pt x="26658" y="8097"/>
                </a:lnTo>
                <a:lnTo>
                  <a:pt x="31890" y="7335"/>
                </a:lnTo>
                <a:lnTo>
                  <a:pt x="93036" y="7335"/>
                </a:lnTo>
                <a:lnTo>
                  <a:pt x="95350" y="0"/>
                </a:lnTo>
                <a:close/>
              </a:path>
              <a:path w="95885" h="109854">
                <a:moveTo>
                  <a:pt x="93036" y="7335"/>
                </a:moveTo>
                <a:lnTo>
                  <a:pt x="74888" y="7335"/>
                </a:lnTo>
                <a:lnTo>
                  <a:pt x="79504" y="8046"/>
                </a:lnTo>
                <a:lnTo>
                  <a:pt x="83670" y="11347"/>
                </a:lnTo>
                <a:lnTo>
                  <a:pt x="84858" y="14143"/>
                </a:lnTo>
                <a:lnTo>
                  <a:pt x="84858" y="21005"/>
                </a:lnTo>
                <a:lnTo>
                  <a:pt x="84369" y="24589"/>
                </a:lnTo>
                <a:lnTo>
                  <a:pt x="83392" y="28609"/>
                </a:lnTo>
                <a:lnTo>
                  <a:pt x="86326" y="28609"/>
                </a:lnTo>
                <a:lnTo>
                  <a:pt x="93036" y="7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76079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3" y="27142"/>
                </a:moveTo>
                <a:lnTo>
                  <a:pt x="1683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1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2"/>
                </a:lnTo>
                <a:lnTo>
                  <a:pt x="19630" y="89339"/>
                </a:lnTo>
                <a:lnTo>
                  <a:pt x="20850" y="87971"/>
                </a:lnTo>
                <a:lnTo>
                  <a:pt x="13954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3" y="27142"/>
                </a:lnTo>
                <a:close/>
              </a:path>
              <a:path w="41910" h="95250">
                <a:moveTo>
                  <a:pt x="25728" y="75625"/>
                </a:moveTo>
                <a:lnTo>
                  <a:pt x="15520" y="87971"/>
                </a:lnTo>
                <a:lnTo>
                  <a:pt x="20850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28" y="75625"/>
                </a:lnTo>
                <a:close/>
              </a:path>
              <a:path w="41910" h="95250">
                <a:moveTo>
                  <a:pt x="37918" y="0"/>
                </a:moveTo>
                <a:lnTo>
                  <a:pt x="34386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6" y="19969"/>
                </a:lnTo>
                <a:lnTo>
                  <a:pt x="11275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5" y="22007"/>
                </a:lnTo>
                <a:lnTo>
                  <a:pt x="37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6148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3" y="27142"/>
                </a:moveTo>
                <a:lnTo>
                  <a:pt x="1683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1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2"/>
                </a:lnTo>
                <a:lnTo>
                  <a:pt x="19630" y="89339"/>
                </a:lnTo>
                <a:lnTo>
                  <a:pt x="20850" y="87971"/>
                </a:lnTo>
                <a:lnTo>
                  <a:pt x="13954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70" y="86297"/>
                </a:lnTo>
                <a:lnTo>
                  <a:pt x="12670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3" y="27142"/>
                </a:lnTo>
                <a:close/>
              </a:path>
              <a:path w="41910" h="95250">
                <a:moveTo>
                  <a:pt x="25730" y="75625"/>
                </a:moveTo>
                <a:lnTo>
                  <a:pt x="15521" y="87971"/>
                </a:lnTo>
                <a:lnTo>
                  <a:pt x="20850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30" y="75625"/>
                </a:lnTo>
                <a:close/>
              </a:path>
              <a:path w="41910" h="95250">
                <a:moveTo>
                  <a:pt x="37918" y="0"/>
                </a:moveTo>
                <a:lnTo>
                  <a:pt x="34386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6" y="19969"/>
                </a:lnTo>
                <a:lnTo>
                  <a:pt x="11275" y="22339"/>
                </a:lnTo>
                <a:lnTo>
                  <a:pt x="5389" y="23967"/>
                </a:lnTo>
                <a:lnTo>
                  <a:pt x="4587" y="27142"/>
                </a:lnTo>
                <a:lnTo>
                  <a:pt x="40659" y="27142"/>
                </a:lnTo>
                <a:lnTo>
                  <a:pt x="41391" y="22007"/>
                </a:lnTo>
                <a:lnTo>
                  <a:pt x="31405" y="22007"/>
                </a:lnTo>
                <a:lnTo>
                  <a:pt x="37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32521" y="3692780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3" y="27142"/>
                </a:moveTo>
                <a:lnTo>
                  <a:pt x="16831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0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2"/>
                </a:lnTo>
                <a:lnTo>
                  <a:pt x="19629" y="89339"/>
                </a:lnTo>
                <a:lnTo>
                  <a:pt x="20849" y="87971"/>
                </a:lnTo>
                <a:lnTo>
                  <a:pt x="13953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3" y="27142"/>
                </a:lnTo>
                <a:close/>
              </a:path>
              <a:path w="41910" h="95250">
                <a:moveTo>
                  <a:pt x="25728" y="75625"/>
                </a:moveTo>
                <a:lnTo>
                  <a:pt x="15520" y="87971"/>
                </a:lnTo>
                <a:lnTo>
                  <a:pt x="20849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28" y="75625"/>
                </a:lnTo>
                <a:close/>
              </a:path>
              <a:path w="41910" h="95250">
                <a:moveTo>
                  <a:pt x="37917" y="0"/>
                </a:moveTo>
                <a:lnTo>
                  <a:pt x="34385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6" y="19969"/>
                </a:lnTo>
                <a:lnTo>
                  <a:pt x="11275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4" y="22007"/>
                </a:lnTo>
                <a:lnTo>
                  <a:pt x="37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91698" y="3635561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02" y="27142"/>
                </a:moveTo>
                <a:lnTo>
                  <a:pt x="16831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0" y="93936"/>
                </a:lnTo>
                <a:lnTo>
                  <a:pt x="5182" y="94630"/>
                </a:lnTo>
                <a:lnTo>
                  <a:pt x="10120" y="94630"/>
                </a:lnTo>
                <a:lnTo>
                  <a:pt x="12880" y="93733"/>
                </a:lnTo>
                <a:lnTo>
                  <a:pt x="19629" y="89339"/>
                </a:lnTo>
                <a:lnTo>
                  <a:pt x="20849" y="87971"/>
                </a:lnTo>
                <a:lnTo>
                  <a:pt x="13953" y="87971"/>
                </a:lnTo>
                <a:lnTo>
                  <a:pt x="13539" y="87759"/>
                </a:lnTo>
                <a:lnTo>
                  <a:pt x="12843" y="86911"/>
                </a:lnTo>
                <a:lnTo>
                  <a:pt x="12669" y="86297"/>
                </a:lnTo>
                <a:lnTo>
                  <a:pt x="12669" y="83898"/>
                </a:lnTo>
                <a:lnTo>
                  <a:pt x="13705" y="80394"/>
                </a:lnTo>
                <a:lnTo>
                  <a:pt x="15777" y="74984"/>
                </a:lnTo>
                <a:lnTo>
                  <a:pt x="29902" y="27142"/>
                </a:lnTo>
                <a:close/>
              </a:path>
              <a:path w="41910" h="95250">
                <a:moveTo>
                  <a:pt x="25728" y="75627"/>
                </a:moveTo>
                <a:lnTo>
                  <a:pt x="15520" y="87971"/>
                </a:lnTo>
                <a:lnTo>
                  <a:pt x="20849" y="87971"/>
                </a:lnTo>
                <a:lnTo>
                  <a:pt x="23883" y="84570"/>
                </a:lnTo>
                <a:lnTo>
                  <a:pt x="28378" y="77632"/>
                </a:lnTo>
                <a:lnTo>
                  <a:pt x="25728" y="75627"/>
                </a:lnTo>
                <a:close/>
              </a:path>
              <a:path w="41910" h="95250">
                <a:moveTo>
                  <a:pt x="37917" y="0"/>
                </a:moveTo>
                <a:lnTo>
                  <a:pt x="34385" y="0"/>
                </a:lnTo>
                <a:lnTo>
                  <a:pt x="29173" y="8122"/>
                </a:lnTo>
                <a:lnTo>
                  <a:pt x="24508" y="13741"/>
                </a:lnTo>
                <a:lnTo>
                  <a:pt x="16275" y="19969"/>
                </a:lnTo>
                <a:lnTo>
                  <a:pt x="11273" y="22339"/>
                </a:lnTo>
                <a:lnTo>
                  <a:pt x="5388" y="23967"/>
                </a:lnTo>
                <a:lnTo>
                  <a:pt x="4585" y="27142"/>
                </a:lnTo>
                <a:lnTo>
                  <a:pt x="40657" y="27142"/>
                </a:lnTo>
                <a:lnTo>
                  <a:pt x="41391" y="22007"/>
                </a:lnTo>
                <a:lnTo>
                  <a:pt x="31404" y="22007"/>
                </a:lnTo>
                <a:lnTo>
                  <a:pt x="379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86134" y="3528462"/>
            <a:ext cx="169545" cy="187325"/>
          </a:xfrm>
          <a:custGeom>
            <a:avLst/>
            <a:gdLst/>
            <a:ahLst/>
            <a:cxnLst/>
            <a:rect l="l" t="t" r="r" b="b"/>
            <a:pathLst>
              <a:path w="169545" h="187325">
                <a:moveTo>
                  <a:pt x="143096" y="5044"/>
                </a:moveTo>
                <a:lnTo>
                  <a:pt x="54783" y="5044"/>
                </a:lnTo>
                <a:lnTo>
                  <a:pt x="59714" y="6470"/>
                </a:lnTo>
                <a:lnTo>
                  <a:pt x="66593" y="12362"/>
                </a:lnTo>
                <a:lnTo>
                  <a:pt x="68313" y="15952"/>
                </a:lnTo>
                <a:lnTo>
                  <a:pt x="68313" y="24319"/>
                </a:lnTo>
                <a:lnTo>
                  <a:pt x="67212" y="30161"/>
                </a:lnTo>
                <a:lnTo>
                  <a:pt x="65011" y="37710"/>
                </a:lnTo>
                <a:lnTo>
                  <a:pt x="32746" y="150749"/>
                </a:lnTo>
                <a:lnTo>
                  <a:pt x="29535" y="161645"/>
                </a:lnTo>
                <a:lnTo>
                  <a:pt x="26462" y="169245"/>
                </a:lnTo>
                <a:lnTo>
                  <a:pt x="23528" y="173546"/>
                </a:lnTo>
                <a:lnTo>
                  <a:pt x="21785" y="176206"/>
                </a:lnTo>
                <a:lnTo>
                  <a:pt x="19033" y="178311"/>
                </a:lnTo>
                <a:lnTo>
                  <a:pt x="15271" y="179862"/>
                </a:lnTo>
                <a:lnTo>
                  <a:pt x="12887" y="180963"/>
                </a:lnTo>
                <a:lnTo>
                  <a:pt x="8300" y="181650"/>
                </a:lnTo>
                <a:lnTo>
                  <a:pt x="1513" y="181926"/>
                </a:lnTo>
                <a:lnTo>
                  <a:pt x="0" y="187060"/>
                </a:lnTo>
                <a:lnTo>
                  <a:pt x="72429" y="187060"/>
                </a:lnTo>
                <a:lnTo>
                  <a:pt x="73667" y="181926"/>
                </a:lnTo>
                <a:lnTo>
                  <a:pt x="64678" y="181260"/>
                </a:lnTo>
                <a:lnTo>
                  <a:pt x="59175" y="180176"/>
                </a:lnTo>
                <a:lnTo>
                  <a:pt x="54496" y="176668"/>
                </a:lnTo>
                <a:lnTo>
                  <a:pt x="53167" y="173917"/>
                </a:lnTo>
                <a:lnTo>
                  <a:pt x="53167" y="165834"/>
                </a:lnTo>
                <a:lnTo>
                  <a:pt x="54222" y="160205"/>
                </a:lnTo>
                <a:lnTo>
                  <a:pt x="56332" y="153534"/>
                </a:lnTo>
                <a:lnTo>
                  <a:pt x="73277" y="94034"/>
                </a:lnTo>
                <a:lnTo>
                  <a:pt x="118853" y="94034"/>
                </a:lnTo>
                <a:lnTo>
                  <a:pt x="118635" y="93291"/>
                </a:lnTo>
                <a:lnTo>
                  <a:pt x="129583" y="90361"/>
                </a:lnTo>
                <a:lnTo>
                  <a:pt x="137396" y="86561"/>
                </a:lnTo>
                <a:lnTo>
                  <a:pt x="86321" y="86561"/>
                </a:lnTo>
                <a:lnTo>
                  <a:pt x="81231" y="86149"/>
                </a:lnTo>
                <a:lnTo>
                  <a:pt x="75514" y="85323"/>
                </a:lnTo>
                <a:lnTo>
                  <a:pt x="96989" y="10637"/>
                </a:lnTo>
                <a:lnTo>
                  <a:pt x="100911" y="9903"/>
                </a:lnTo>
                <a:lnTo>
                  <a:pt x="104301" y="9537"/>
                </a:lnTo>
                <a:lnTo>
                  <a:pt x="151591" y="9537"/>
                </a:lnTo>
                <a:lnTo>
                  <a:pt x="150109" y="8059"/>
                </a:lnTo>
                <a:lnTo>
                  <a:pt x="143096" y="5044"/>
                </a:lnTo>
                <a:close/>
              </a:path>
              <a:path w="169545" h="187325">
                <a:moveTo>
                  <a:pt x="119460" y="96098"/>
                </a:moveTo>
                <a:lnTo>
                  <a:pt x="93102" y="96098"/>
                </a:lnTo>
                <a:lnTo>
                  <a:pt x="122798" y="187060"/>
                </a:lnTo>
                <a:lnTo>
                  <a:pt x="167975" y="187060"/>
                </a:lnTo>
                <a:lnTo>
                  <a:pt x="169487" y="181926"/>
                </a:lnTo>
                <a:lnTo>
                  <a:pt x="159673" y="181376"/>
                </a:lnTo>
                <a:lnTo>
                  <a:pt x="152565" y="179073"/>
                </a:lnTo>
                <a:lnTo>
                  <a:pt x="146365" y="173104"/>
                </a:lnTo>
                <a:lnTo>
                  <a:pt x="140658" y="163561"/>
                </a:lnTo>
                <a:lnTo>
                  <a:pt x="134952" y="148755"/>
                </a:lnTo>
                <a:lnTo>
                  <a:pt x="119460" y="96098"/>
                </a:lnTo>
                <a:close/>
              </a:path>
              <a:path w="169545" h="187325">
                <a:moveTo>
                  <a:pt x="118853" y="94034"/>
                </a:moveTo>
                <a:lnTo>
                  <a:pt x="73277" y="94034"/>
                </a:lnTo>
                <a:lnTo>
                  <a:pt x="80058" y="95510"/>
                </a:lnTo>
                <a:lnTo>
                  <a:pt x="86666" y="96197"/>
                </a:lnTo>
                <a:lnTo>
                  <a:pt x="93102" y="96098"/>
                </a:lnTo>
                <a:lnTo>
                  <a:pt x="119460" y="96098"/>
                </a:lnTo>
                <a:lnTo>
                  <a:pt x="118853" y="94034"/>
                </a:lnTo>
                <a:close/>
              </a:path>
              <a:path w="169545" h="187325">
                <a:moveTo>
                  <a:pt x="151591" y="9537"/>
                </a:moveTo>
                <a:lnTo>
                  <a:pt x="104301" y="9537"/>
                </a:lnTo>
                <a:lnTo>
                  <a:pt x="113773" y="9933"/>
                </a:lnTo>
                <a:lnTo>
                  <a:pt x="125185" y="13661"/>
                </a:lnTo>
                <a:lnTo>
                  <a:pt x="136257" y="22971"/>
                </a:lnTo>
                <a:lnTo>
                  <a:pt x="139227" y="33727"/>
                </a:lnTo>
                <a:lnTo>
                  <a:pt x="139474" y="51656"/>
                </a:lnTo>
                <a:lnTo>
                  <a:pt x="134927" y="63473"/>
                </a:lnTo>
                <a:lnTo>
                  <a:pt x="126790" y="73879"/>
                </a:lnTo>
                <a:lnTo>
                  <a:pt x="116865" y="80925"/>
                </a:lnTo>
                <a:lnTo>
                  <a:pt x="104863" y="85152"/>
                </a:lnTo>
                <a:lnTo>
                  <a:pt x="90785" y="86561"/>
                </a:lnTo>
                <a:lnTo>
                  <a:pt x="137396" y="86561"/>
                </a:lnTo>
                <a:lnTo>
                  <a:pt x="166773" y="54067"/>
                </a:lnTo>
                <a:lnTo>
                  <a:pt x="168489" y="41493"/>
                </a:lnTo>
                <a:lnTo>
                  <a:pt x="166739" y="29780"/>
                </a:lnTo>
                <a:lnTo>
                  <a:pt x="160963" y="18885"/>
                </a:lnTo>
                <a:lnTo>
                  <a:pt x="151591" y="9537"/>
                </a:lnTo>
                <a:close/>
              </a:path>
              <a:path w="169545" h="187325">
                <a:moveTo>
                  <a:pt x="110909" y="0"/>
                </a:moveTo>
                <a:lnTo>
                  <a:pt x="50013" y="0"/>
                </a:lnTo>
                <a:lnTo>
                  <a:pt x="48362" y="5135"/>
                </a:lnTo>
                <a:lnTo>
                  <a:pt x="54783" y="5044"/>
                </a:lnTo>
                <a:lnTo>
                  <a:pt x="143096" y="5044"/>
                </a:lnTo>
                <a:lnTo>
                  <a:pt x="139695" y="3582"/>
                </a:lnTo>
                <a:lnTo>
                  <a:pt x="126629" y="895"/>
                </a:lnTo>
                <a:lnTo>
                  <a:pt x="1109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07154" y="3524061"/>
            <a:ext cx="167005" cy="191770"/>
          </a:xfrm>
          <a:custGeom>
            <a:avLst/>
            <a:gdLst/>
            <a:ahLst/>
            <a:cxnLst/>
            <a:rect l="l" t="t" r="r" b="b"/>
            <a:pathLst>
              <a:path w="167004" h="191770">
                <a:moveTo>
                  <a:pt x="158950" y="0"/>
                </a:moveTo>
                <a:lnTo>
                  <a:pt x="154020" y="0"/>
                </a:lnTo>
                <a:lnTo>
                  <a:pt x="33989" y="162853"/>
                </a:lnTo>
                <a:lnTo>
                  <a:pt x="25804" y="172891"/>
                </a:lnTo>
                <a:lnTo>
                  <a:pt x="19469" y="179299"/>
                </a:lnTo>
                <a:lnTo>
                  <a:pt x="14286" y="183701"/>
                </a:lnTo>
                <a:lnTo>
                  <a:pt x="8300" y="186043"/>
                </a:lnTo>
                <a:lnTo>
                  <a:pt x="1512" y="186326"/>
                </a:lnTo>
                <a:lnTo>
                  <a:pt x="0" y="191461"/>
                </a:lnTo>
                <a:lnTo>
                  <a:pt x="54749" y="191461"/>
                </a:lnTo>
                <a:lnTo>
                  <a:pt x="56262" y="186326"/>
                </a:lnTo>
                <a:lnTo>
                  <a:pt x="50759" y="186142"/>
                </a:lnTo>
                <a:lnTo>
                  <a:pt x="46814" y="185009"/>
                </a:lnTo>
                <a:lnTo>
                  <a:pt x="42044" y="180845"/>
                </a:lnTo>
                <a:lnTo>
                  <a:pt x="40921" y="178498"/>
                </a:lnTo>
                <a:lnTo>
                  <a:pt x="40943" y="172891"/>
                </a:lnTo>
                <a:lnTo>
                  <a:pt x="41403" y="170945"/>
                </a:lnTo>
                <a:lnTo>
                  <a:pt x="43604" y="165957"/>
                </a:lnTo>
                <a:lnTo>
                  <a:pt x="46310" y="161855"/>
                </a:lnTo>
                <a:lnTo>
                  <a:pt x="50620" y="156147"/>
                </a:lnTo>
                <a:lnTo>
                  <a:pt x="69998" y="129842"/>
                </a:lnTo>
                <a:lnTo>
                  <a:pt x="146112" y="129842"/>
                </a:lnTo>
                <a:lnTo>
                  <a:pt x="147055" y="120305"/>
                </a:lnTo>
                <a:lnTo>
                  <a:pt x="77028" y="120305"/>
                </a:lnTo>
                <a:lnTo>
                  <a:pt x="130756" y="47406"/>
                </a:lnTo>
                <a:lnTo>
                  <a:pt x="154263" y="47406"/>
                </a:lnTo>
                <a:lnTo>
                  <a:pt x="158950" y="0"/>
                </a:lnTo>
                <a:close/>
              </a:path>
              <a:path w="167004" h="191770">
                <a:moveTo>
                  <a:pt x="166657" y="186326"/>
                </a:moveTo>
                <a:lnTo>
                  <a:pt x="93343" y="186326"/>
                </a:lnTo>
                <a:lnTo>
                  <a:pt x="91829" y="191461"/>
                </a:lnTo>
                <a:lnTo>
                  <a:pt x="165143" y="191461"/>
                </a:lnTo>
                <a:lnTo>
                  <a:pt x="166657" y="186326"/>
                </a:lnTo>
                <a:close/>
              </a:path>
              <a:path w="167004" h="191770">
                <a:moveTo>
                  <a:pt x="146112" y="129842"/>
                </a:moveTo>
                <a:lnTo>
                  <a:pt x="122558" y="129842"/>
                </a:lnTo>
                <a:lnTo>
                  <a:pt x="120173" y="153762"/>
                </a:lnTo>
                <a:lnTo>
                  <a:pt x="119256" y="164299"/>
                </a:lnTo>
                <a:lnTo>
                  <a:pt x="118292" y="170986"/>
                </a:lnTo>
                <a:lnTo>
                  <a:pt x="117284" y="173821"/>
                </a:lnTo>
                <a:lnTo>
                  <a:pt x="115816" y="177855"/>
                </a:lnTo>
                <a:lnTo>
                  <a:pt x="113752" y="180741"/>
                </a:lnTo>
                <a:lnTo>
                  <a:pt x="111091" y="182474"/>
                </a:lnTo>
                <a:lnTo>
                  <a:pt x="107331" y="185042"/>
                </a:lnTo>
                <a:lnTo>
                  <a:pt x="102469" y="186326"/>
                </a:lnTo>
                <a:lnTo>
                  <a:pt x="159593" y="186326"/>
                </a:lnTo>
                <a:lnTo>
                  <a:pt x="154571" y="185686"/>
                </a:lnTo>
                <a:lnTo>
                  <a:pt x="148609" y="183126"/>
                </a:lnTo>
                <a:lnTo>
                  <a:pt x="146246" y="181157"/>
                </a:lnTo>
                <a:lnTo>
                  <a:pt x="144400" y="178352"/>
                </a:lnTo>
                <a:lnTo>
                  <a:pt x="143127" y="176571"/>
                </a:lnTo>
                <a:lnTo>
                  <a:pt x="142450" y="173821"/>
                </a:lnTo>
                <a:lnTo>
                  <a:pt x="142440" y="167834"/>
                </a:lnTo>
                <a:lnTo>
                  <a:pt x="142830" y="162853"/>
                </a:lnTo>
                <a:lnTo>
                  <a:pt x="143541" y="155837"/>
                </a:lnTo>
                <a:lnTo>
                  <a:pt x="146112" y="129842"/>
                </a:lnTo>
                <a:close/>
              </a:path>
              <a:path w="167004" h="191770">
                <a:moveTo>
                  <a:pt x="154263" y="47406"/>
                </a:moveTo>
                <a:lnTo>
                  <a:pt x="130756" y="47406"/>
                </a:lnTo>
                <a:lnTo>
                  <a:pt x="123498" y="120305"/>
                </a:lnTo>
                <a:lnTo>
                  <a:pt x="147055" y="120305"/>
                </a:lnTo>
                <a:lnTo>
                  <a:pt x="154263" y="4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63596" y="3524061"/>
            <a:ext cx="167005" cy="191770"/>
          </a:xfrm>
          <a:custGeom>
            <a:avLst/>
            <a:gdLst/>
            <a:ahLst/>
            <a:cxnLst/>
            <a:rect l="l" t="t" r="r" b="b"/>
            <a:pathLst>
              <a:path w="167005" h="191770">
                <a:moveTo>
                  <a:pt x="158951" y="0"/>
                </a:moveTo>
                <a:lnTo>
                  <a:pt x="154021" y="0"/>
                </a:lnTo>
                <a:lnTo>
                  <a:pt x="33989" y="162853"/>
                </a:lnTo>
                <a:lnTo>
                  <a:pt x="25804" y="172891"/>
                </a:lnTo>
                <a:lnTo>
                  <a:pt x="19469" y="179299"/>
                </a:lnTo>
                <a:lnTo>
                  <a:pt x="14287" y="183701"/>
                </a:lnTo>
                <a:lnTo>
                  <a:pt x="8301" y="186043"/>
                </a:lnTo>
                <a:lnTo>
                  <a:pt x="1513" y="186326"/>
                </a:lnTo>
                <a:lnTo>
                  <a:pt x="0" y="191461"/>
                </a:lnTo>
                <a:lnTo>
                  <a:pt x="54750" y="191461"/>
                </a:lnTo>
                <a:lnTo>
                  <a:pt x="56263" y="186326"/>
                </a:lnTo>
                <a:lnTo>
                  <a:pt x="50760" y="186142"/>
                </a:lnTo>
                <a:lnTo>
                  <a:pt x="46816" y="185009"/>
                </a:lnTo>
                <a:lnTo>
                  <a:pt x="42045" y="180845"/>
                </a:lnTo>
                <a:lnTo>
                  <a:pt x="40923" y="178498"/>
                </a:lnTo>
                <a:lnTo>
                  <a:pt x="40944" y="172891"/>
                </a:lnTo>
                <a:lnTo>
                  <a:pt x="41404" y="170945"/>
                </a:lnTo>
                <a:lnTo>
                  <a:pt x="43605" y="165957"/>
                </a:lnTo>
                <a:lnTo>
                  <a:pt x="46311" y="161855"/>
                </a:lnTo>
                <a:lnTo>
                  <a:pt x="50622" y="156147"/>
                </a:lnTo>
                <a:lnTo>
                  <a:pt x="69999" y="129842"/>
                </a:lnTo>
                <a:lnTo>
                  <a:pt x="146112" y="129842"/>
                </a:lnTo>
                <a:lnTo>
                  <a:pt x="147055" y="120305"/>
                </a:lnTo>
                <a:lnTo>
                  <a:pt x="77028" y="120305"/>
                </a:lnTo>
                <a:lnTo>
                  <a:pt x="130757" y="47406"/>
                </a:lnTo>
                <a:lnTo>
                  <a:pt x="154264" y="47406"/>
                </a:lnTo>
                <a:lnTo>
                  <a:pt x="158951" y="0"/>
                </a:lnTo>
                <a:close/>
              </a:path>
              <a:path w="167005" h="191770">
                <a:moveTo>
                  <a:pt x="166657" y="186326"/>
                </a:moveTo>
                <a:lnTo>
                  <a:pt x="93343" y="186326"/>
                </a:lnTo>
                <a:lnTo>
                  <a:pt x="91831" y="191461"/>
                </a:lnTo>
                <a:lnTo>
                  <a:pt x="165143" y="191461"/>
                </a:lnTo>
                <a:lnTo>
                  <a:pt x="166657" y="186326"/>
                </a:lnTo>
                <a:close/>
              </a:path>
              <a:path w="167005" h="191770">
                <a:moveTo>
                  <a:pt x="146112" y="129842"/>
                </a:moveTo>
                <a:lnTo>
                  <a:pt x="122558" y="129842"/>
                </a:lnTo>
                <a:lnTo>
                  <a:pt x="120175" y="153762"/>
                </a:lnTo>
                <a:lnTo>
                  <a:pt x="119258" y="164299"/>
                </a:lnTo>
                <a:lnTo>
                  <a:pt x="118294" y="170986"/>
                </a:lnTo>
                <a:lnTo>
                  <a:pt x="115817" y="177855"/>
                </a:lnTo>
                <a:lnTo>
                  <a:pt x="113753" y="180741"/>
                </a:lnTo>
                <a:lnTo>
                  <a:pt x="111093" y="182474"/>
                </a:lnTo>
                <a:lnTo>
                  <a:pt x="107332" y="185042"/>
                </a:lnTo>
                <a:lnTo>
                  <a:pt x="102471" y="186326"/>
                </a:lnTo>
                <a:lnTo>
                  <a:pt x="159594" y="186326"/>
                </a:lnTo>
                <a:lnTo>
                  <a:pt x="154571" y="185686"/>
                </a:lnTo>
                <a:lnTo>
                  <a:pt x="148610" y="183126"/>
                </a:lnTo>
                <a:lnTo>
                  <a:pt x="146248" y="181157"/>
                </a:lnTo>
                <a:lnTo>
                  <a:pt x="144400" y="178352"/>
                </a:lnTo>
                <a:lnTo>
                  <a:pt x="143129" y="176571"/>
                </a:lnTo>
                <a:lnTo>
                  <a:pt x="142441" y="173779"/>
                </a:lnTo>
                <a:lnTo>
                  <a:pt x="142441" y="167834"/>
                </a:lnTo>
                <a:lnTo>
                  <a:pt x="142831" y="162853"/>
                </a:lnTo>
                <a:lnTo>
                  <a:pt x="143541" y="155837"/>
                </a:lnTo>
                <a:lnTo>
                  <a:pt x="146112" y="129842"/>
                </a:lnTo>
                <a:close/>
              </a:path>
              <a:path w="167005" h="191770">
                <a:moveTo>
                  <a:pt x="154264" y="47406"/>
                </a:moveTo>
                <a:lnTo>
                  <a:pt x="130757" y="47406"/>
                </a:lnTo>
                <a:lnTo>
                  <a:pt x="123499" y="120305"/>
                </a:lnTo>
                <a:lnTo>
                  <a:pt x="147055" y="120305"/>
                </a:lnTo>
                <a:lnTo>
                  <a:pt x="154264" y="474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54494" y="3582011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9184" y="3648766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19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93726" y="3529196"/>
            <a:ext cx="150495" cy="186689"/>
          </a:xfrm>
          <a:custGeom>
            <a:avLst/>
            <a:gdLst/>
            <a:ahLst/>
            <a:cxnLst/>
            <a:rect l="l" t="t" r="r" b="b"/>
            <a:pathLst>
              <a:path w="150494" h="186689">
                <a:moveTo>
                  <a:pt x="149697" y="0"/>
                </a:moveTo>
                <a:lnTo>
                  <a:pt x="3669" y="0"/>
                </a:lnTo>
                <a:lnTo>
                  <a:pt x="3669" y="6475"/>
                </a:lnTo>
                <a:lnTo>
                  <a:pt x="85053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431" y="186326"/>
                </a:lnTo>
                <a:lnTo>
                  <a:pt x="150431" y="159185"/>
                </a:lnTo>
                <a:lnTo>
                  <a:pt x="37492" y="159185"/>
                </a:lnTo>
                <a:lnTo>
                  <a:pt x="110072" y="89071"/>
                </a:lnTo>
                <a:lnTo>
                  <a:pt x="110072" y="84933"/>
                </a:lnTo>
                <a:lnTo>
                  <a:pt x="42584" y="10270"/>
                </a:lnTo>
                <a:lnTo>
                  <a:pt x="149697" y="10270"/>
                </a:lnTo>
                <a:lnTo>
                  <a:pt x="149697" y="0"/>
                </a:lnTo>
                <a:close/>
              </a:path>
              <a:path w="150494" h="186689">
                <a:moveTo>
                  <a:pt x="150431" y="134896"/>
                </a:moveTo>
                <a:lnTo>
                  <a:pt x="143827" y="134896"/>
                </a:lnTo>
                <a:lnTo>
                  <a:pt x="143078" y="144555"/>
                </a:lnTo>
                <a:lnTo>
                  <a:pt x="141165" y="151018"/>
                </a:lnTo>
                <a:lnTo>
                  <a:pt x="135012" y="157551"/>
                </a:lnTo>
                <a:lnTo>
                  <a:pt x="129094" y="159185"/>
                </a:lnTo>
                <a:lnTo>
                  <a:pt x="150431" y="159185"/>
                </a:lnTo>
                <a:lnTo>
                  <a:pt x="150431" y="134896"/>
                </a:lnTo>
                <a:close/>
              </a:path>
              <a:path w="150494" h="186689">
                <a:moveTo>
                  <a:pt x="149697" y="10270"/>
                </a:moveTo>
                <a:lnTo>
                  <a:pt x="42584" y="10270"/>
                </a:lnTo>
                <a:lnTo>
                  <a:pt x="99573" y="10366"/>
                </a:lnTo>
                <a:lnTo>
                  <a:pt x="111671" y="12216"/>
                </a:lnTo>
                <a:lnTo>
                  <a:pt x="123042" y="17120"/>
                </a:lnTo>
                <a:lnTo>
                  <a:pt x="134534" y="25983"/>
                </a:lnTo>
                <a:lnTo>
                  <a:pt x="140270" y="37036"/>
                </a:lnTo>
                <a:lnTo>
                  <a:pt x="143093" y="50994"/>
                </a:lnTo>
                <a:lnTo>
                  <a:pt x="149697" y="50994"/>
                </a:lnTo>
                <a:lnTo>
                  <a:pt x="149697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6831" y="3667838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19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6831" y="363042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19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09277" y="3529196"/>
            <a:ext cx="150495" cy="186689"/>
          </a:xfrm>
          <a:custGeom>
            <a:avLst/>
            <a:gdLst/>
            <a:ahLst/>
            <a:cxnLst/>
            <a:rect l="l" t="t" r="r" b="b"/>
            <a:pathLst>
              <a:path w="150494" h="186689">
                <a:moveTo>
                  <a:pt x="149698" y="0"/>
                </a:moveTo>
                <a:lnTo>
                  <a:pt x="3669" y="0"/>
                </a:lnTo>
                <a:lnTo>
                  <a:pt x="3669" y="6475"/>
                </a:lnTo>
                <a:lnTo>
                  <a:pt x="85054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432" y="186326"/>
                </a:lnTo>
                <a:lnTo>
                  <a:pt x="150432" y="159185"/>
                </a:lnTo>
                <a:lnTo>
                  <a:pt x="37492" y="159185"/>
                </a:lnTo>
                <a:lnTo>
                  <a:pt x="110072" y="89071"/>
                </a:lnTo>
                <a:lnTo>
                  <a:pt x="110072" y="84933"/>
                </a:lnTo>
                <a:lnTo>
                  <a:pt x="42584" y="10270"/>
                </a:lnTo>
                <a:lnTo>
                  <a:pt x="149698" y="10270"/>
                </a:lnTo>
                <a:lnTo>
                  <a:pt x="149698" y="0"/>
                </a:lnTo>
                <a:close/>
              </a:path>
              <a:path w="150494" h="186689">
                <a:moveTo>
                  <a:pt x="150432" y="134896"/>
                </a:moveTo>
                <a:lnTo>
                  <a:pt x="143828" y="134896"/>
                </a:lnTo>
                <a:lnTo>
                  <a:pt x="143079" y="144555"/>
                </a:lnTo>
                <a:lnTo>
                  <a:pt x="141166" y="151018"/>
                </a:lnTo>
                <a:lnTo>
                  <a:pt x="135012" y="157551"/>
                </a:lnTo>
                <a:lnTo>
                  <a:pt x="129094" y="159185"/>
                </a:lnTo>
                <a:lnTo>
                  <a:pt x="150432" y="159185"/>
                </a:lnTo>
                <a:lnTo>
                  <a:pt x="150432" y="134896"/>
                </a:lnTo>
                <a:close/>
              </a:path>
              <a:path w="150494" h="186689">
                <a:moveTo>
                  <a:pt x="149698" y="10270"/>
                </a:moveTo>
                <a:lnTo>
                  <a:pt x="42584" y="10270"/>
                </a:lnTo>
                <a:lnTo>
                  <a:pt x="99574" y="10366"/>
                </a:lnTo>
                <a:lnTo>
                  <a:pt x="111673" y="12216"/>
                </a:lnTo>
                <a:lnTo>
                  <a:pt x="123043" y="17120"/>
                </a:lnTo>
                <a:lnTo>
                  <a:pt x="134534" y="25983"/>
                </a:lnTo>
                <a:lnTo>
                  <a:pt x="140270" y="37036"/>
                </a:lnTo>
                <a:lnTo>
                  <a:pt x="143094" y="50994"/>
                </a:lnTo>
                <a:lnTo>
                  <a:pt x="149698" y="50994"/>
                </a:lnTo>
                <a:lnTo>
                  <a:pt x="149698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40290" y="3747431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316" y="0"/>
                </a:lnTo>
              </a:path>
            </a:pathLst>
          </a:custGeom>
          <a:ln w="122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33483" y="3674441"/>
            <a:ext cx="43815" cy="111760"/>
          </a:xfrm>
          <a:custGeom>
            <a:avLst/>
            <a:gdLst/>
            <a:ahLst/>
            <a:cxnLst/>
            <a:rect l="l" t="t" r="r" b="b"/>
            <a:pathLst>
              <a:path w="43814" h="111760">
                <a:moveTo>
                  <a:pt x="29353" y="12184"/>
                </a:moveTo>
                <a:lnTo>
                  <a:pt x="11033" y="12184"/>
                </a:lnTo>
                <a:lnTo>
                  <a:pt x="12244" y="12584"/>
                </a:lnTo>
                <a:lnTo>
                  <a:pt x="14254" y="14189"/>
                </a:lnTo>
                <a:lnTo>
                  <a:pt x="14947" y="15473"/>
                </a:lnTo>
                <a:lnTo>
                  <a:pt x="15330" y="17238"/>
                </a:lnTo>
                <a:lnTo>
                  <a:pt x="15872" y="19569"/>
                </a:lnTo>
                <a:lnTo>
                  <a:pt x="16144" y="24825"/>
                </a:lnTo>
                <a:lnTo>
                  <a:pt x="16144" y="99222"/>
                </a:lnTo>
                <a:lnTo>
                  <a:pt x="2202" y="109301"/>
                </a:lnTo>
                <a:lnTo>
                  <a:pt x="2202" y="111502"/>
                </a:lnTo>
                <a:lnTo>
                  <a:pt x="43295" y="111502"/>
                </a:lnTo>
                <a:lnTo>
                  <a:pt x="43295" y="109301"/>
                </a:lnTo>
                <a:lnTo>
                  <a:pt x="38296" y="109186"/>
                </a:lnTo>
                <a:lnTo>
                  <a:pt x="34980" y="108713"/>
                </a:lnTo>
                <a:lnTo>
                  <a:pt x="31716" y="107047"/>
                </a:lnTo>
                <a:lnTo>
                  <a:pt x="30642" y="105851"/>
                </a:lnTo>
                <a:lnTo>
                  <a:pt x="29611" y="102734"/>
                </a:lnTo>
                <a:lnTo>
                  <a:pt x="29382" y="99222"/>
                </a:lnTo>
                <a:lnTo>
                  <a:pt x="29353" y="12184"/>
                </a:lnTo>
                <a:close/>
              </a:path>
              <a:path w="43814" h="111760">
                <a:moveTo>
                  <a:pt x="29353" y="0"/>
                </a:moveTo>
                <a:lnTo>
                  <a:pt x="26704" y="0"/>
                </a:lnTo>
                <a:lnTo>
                  <a:pt x="0" y="12470"/>
                </a:lnTo>
                <a:lnTo>
                  <a:pt x="1226" y="14671"/>
                </a:lnTo>
                <a:lnTo>
                  <a:pt x="4812" y="13012"/>
                </a:lnTo>
                <a:lnTo>
                  <a:pt x="7609" y="12184"/>
                </a:lnTo>
                <a:lnTo>
                  <a:pt x="29353" y="12184"/>
                </a:lnTo>
                <a:lnTo>
                  <a:pt x="29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33770" y="454574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757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94714" y="4545749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757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17573" y="4570690"/>
            <a:ext cx="43815" cy="111760"/>
          </a:xfrm>
          <a:custGeom>
            <a:avLst/>
            <a:gdLst/>
            <a:ahLst/>
            <a:cxnLst/>
            <a:rect l="l" t="t" r="r" b="b"/>
            <a:pathLst>
              <a:path w="43814" h="111760">
                <a:moveTo>
                  <a:pt x="29363" y="12184"/>
                </a:moveTo>
                <a:lnTo>
                  <a:pt x="11037" y="12184"/>
                </a:lnTo>
                <a:lnTo>
                  <a:pt x="12247" y="12585"/>
                </a:lnTo>
                <a:lnTo>
                  <a:pt x="14259" y="14190"/>
                </a:lnTo>
                <a:lnTo>
                  <a:pt x="14952" y="15473"/>
                </a:lnTo>
                <a:lnTo>
                  <a:pt x="15335" y="17238"/>
                </a:lnTo>
                <a:lnTo>
                  <a:pt x="15877" y="19569"/>
                </a:lnTo>
                <a:lnTo>
                  <a:pt x="16149" y="24827"/>
                </a:lnTo>
                <a:lnTo>
                  <a:pt x="16149" y="99222"/>
                </a:lnTo>
                <a:lnTo>
                  <a:pt x="2202" y="109302"/>
                </a:lnTo>
                <a:lnTo>
                  <a:pt x="2202" y="111503"/>
                </a:lnTo>
                <a:lnTo>
                  <a:pt x="43312" y="111503"/>
                </a:lnTo>
                <a:lnTo>
                  <a:pt x="43312" y="109302"/>
                </a:lnTo>
                <a:lnTo>
                  <a:pt x="38310" y="109186"/>
                </a:lnTo>
                <a:lnTo>
                  <a:pt x="34993" y="108713"/>
                </a:lnTo>
                <a:lnTo>
                  <a:pt x="31728" y="107048"/>
                </a:lnTo>
                <a:lnTo>
                  <a:pt x="30653" y="105851"/>
                </a:lnTo>
                <a:lnTo>
                  <a:pt x="29621" y="102734"/>
                </a:lnTo>
                <a:lnTo>
                  <a:pt x="29392" y="99222"/>
                </a:lnTo>
                <a:lnTo>
                  <a:pt x="29363" y="12184"/>
                </a:lnTo>
                <a:close/>
              </a:path>
              <a:path w="43814" h="111760">
                <a:moveTo>
                  <a:pt x="29363" y="0"/>
                </a:moveTo>
                <a:lnTo>
                  <a:pt x="26713" y="0"/>
                </a:lnTo>
                <a:lnTo>
                  <a:pt x="0" y="12471"/>
                </a:lnTo>
                <a:lnTo>
                  <a:pt x="1226" y="14672"/>
                </a:lnTo>
                <a:lnTo>
                  <a:pt x="4813" y="13013"/>
                </a:lnTo>
                <a:lnTo>
                  <a:pt x="7612" y="12184"/>
                </a:lnTo>
                <a:lnTo>
                  <a:pt x="29363" y="12184"/>
                </a:lnTo>
                <a:lnTo>
                  <a:pt x="29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08352" y="4613238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0" y="0"/>
                </a:moveTo>
                <a:lnTo>
                  <a:pt x="0" y="5134"/>
                </a:lnTo>
                <a:lnTo>
                  <a:pt x="5524" y="9082"/>
                </a:lnTo>
                <a:lnTo>
                  <a:pt x="15236" y="17296"/>
                </a:lnTo>
                <a:lnTo>
                  <a:pt x="40169" y="56725"/>
                </a:lnTo>
                <a:lnTo>
                  <a:pt x="48068" y="96460"/>
                </a:lnTo>
                <a:lnTo>
                  <a:pt x="49774" y="139052"/>
                </a:lnTo>
                <a:lnTo>
                  <a:pt x="49262" y="149568"/>
                </a:lnTo>
                <a:lnTo>
                  <a:pt x="43382" y="188474"/>
                </a:lnTo>
                <a:lnTo>
                  <a:pt x="20118" y="234523"/>
                </a:lnTo>
                <a:lnTo>
                  <a:pt x="0" y="250146"/>
                </a:lnTo>
                <a:lnTo>
                  <a:pt x="3738" y="253551"/>
                </a:lnTo>
                <a:lnTo>
                  <a:pt x="41682" y="223461"/>
                </a:lnTo>
                <a:lnTo>
                  <a:pt x="63879" y="188473"/>
                </a:lnTo>
                <a:lnTo>
                  <a:pt x="75838" y="139052"/>
                </a:lnTo>
                <a:lnTo>
                  <a:pt x="76331" y="125263"/>
                </a:lnTo>
                <a:lnTo>
                  <a:pt x="75729" y="114036"/>
                </a:lnTo>
                <a:lnTo>
                  <a:pt x="61966" y="63054"/>
                </a:lnTo>
                <a:lnTo>
                  <a:pt x="31966" y="21373"/>
                </a:lnTo>
                <a:lnTo>
                  <a:pt x="11909" y="646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27162" y="4572891"/>
            <a:ext cx="1512326" cy="307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16265" y="4643681"/>
            <a:ext cx="76835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347" y="0"/>
                </a:lnTo>
              </a:path>
            </a:pathLst>
          </a:custGeom>
          <a:ln w="12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99456" y="4674857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34120" y="4741612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70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21613" y="4760685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70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21613" y="4723273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670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19961" y="4785626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14" y="27142"/>
                </a:moveTo>
                <a:lnTo>
                  <a:pt x="16838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1" y="93936"/>
                </a:lnTo>
                <a:lnTo>
                  <a:pt x="5184" y="94630"/>
                </a:lnTo>
                <a:lnTo>
                  <a:pt x="10124" y="94630"/>
                </a:lnTo>
                <a:lnTo>
                  <a:pt x="12885" y="93732"/>
                </a:lnTo>
                <a:lnTo>
                  <a:pt x="19638" y="89339"/>
                </a:lnTo>
                <a:lnTo>
                  <a:pt x="20858" y="87971"/>
                </a:lnTo>
                <a:lnTo>
                  <a:pt x="13959" y="87971"/>
                </a:lnTo>
                <a:lnTo>
                  <a:pt x="13544" y="87759"/>
                </a:lnTo>
                <a:lnTo>
                  <a:pt x="12848" y="86911"/>
                </a:lnTo>
                <a:lnTo>
                  <a:pt x="12674" y="86297"/>
                </a:lnTo>
                <a:lnTo>
                  <a:pt x="12674" y="83898"/>
                </a:lnTo>
                <a:lnTo>
                  <a:pt x="13710" y="80394"/>
                </a:lnTo>
                <a:lnTo>
                  <a:pt x="15783" y="74984"/>
                </a:lnTo>
                <a:lnTo>
                  <a:pt x="29914" y="27142"/>
                </a:lnTo>
                <a:close/>
              </a:path>
              <a:path w="41910" h="95250">
                <a:moveTo>
                  <a:pt x="25739" y="75627"/>
                </a:moveTo>
                <a:lnTo>
                  <a:pt x="15527" y="87971"/>
                </a:lnTo>
                <a:lnTo>
                  <a:pt x="20858" y="87971"/>
                </a:lnTo>
                <a:lnTo>
                  <a:pt x="23892" y="84570"/>
                </a:lnTo>
                <a:lnTo>
                  <a:pt x="28388" y="77632"/>
                </a:lnTo>
                <a:lnTo>
                  <a:pt x="25739" y="75627"/>
                </a:lnTo>
                <a:close/>
              </a:path>
              <a:path w="41910" h="95250">
                <a:moveTo>
                  <a:pt x="37932" y="0"/>
                </a:moveTo>
                <a:lnTo>
                  <a:pt x="34399" y="0"/>
                </a:lnTo>
                <a:lnTo>
                  <a:pt x="29184" y="8122"/>
                </a:lnTo>
                <a:lnTo>
                  <a:pt x="24518" y="13741"/>
                </a:lnTo>
                <a:lnTo>
                  <a:pt x="16281" y="19969"/>
                </a:lnTo>
                <a:lnTo>
                  <a:pt x="11278" y="22339"/>
                </a:lnTo>
                <a:lnTo>
                  <a:pt x="5391" y="23967"/>
                </a:lnTo>
                <a:lnTo>
                  <a:pt x="4588" y="27142"/>
                </a:lnTo>
                <a:lnTo>
                  <a:pt x="40674" y="27142"/>
                </a:lnTo>
                <a:lnTo>
                  <a:pt x="41408" y="22007"/>
                </a:lnTo>
                <a:lnTo>
                  <a:pt x="31417" y="22007"/>
                </a:lnTo>
                <a:lnTo>
                  <a:pt x="37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66418" y="4785626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14" y="27142"/>
                </a:moveTo>
                <a:lnTo>
                  <a:pt x="16838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5" y="94630"/>
                </a:lnTo>
                <a:lnTo>
                  <a:pt x="10124" y="94630"/>
                </a:lnTo>
                <a:lnTo>
                  <a:pt x="12885" y="93732"/>
                </a:lnTo>
                <a:lnTo>
                  <a:pt x="19638" y="89339"/>
                </a:lnTo>
                <a:lnTo>
                  <a:pt x="20858" y="87971"/>
                </a:lnTo>
                <a:lnTo>
                  <a:pt x="13959" y="87971"/>
                </a:lnTo>
                <a:lnTo>
                  <a:pt x="13544" y="87759"/>
                </a:lnTo>
                <a:lnTo>
                  <a:pt x="12848" y="86911"/>
                </a:lnTo>
                <a:lnTo>
                  <a:pt x="12674" y="86297"/>
                </a:lnTo>
                <a:lnTo>
                  <a:pt x="12674" y="83898"/>
                </a:lnTo>
                <a:lnTo>
                  <a:pt x="13710" y="80394"/>
                </a:lnTo>
                <a:lnTo>
                  <a:pt x="15783" y="74984"/>
                </a:lnTo>
                <a:lnTo>
                  <a:pt x="29914" y="27142"/>
                </a:lnTo>
                <a:close/>
              </a:path>
              <a:path w="41910" h="95250">
                <a:moveTo>
                  <a:pt x="25740" y="75627"/>
                </a:moveTo>
                <a:lnTo>
                  <a:pt x="15527" y="87971"/>
                </a:lnTo>
                <a:lnTo>
                  <a:pt x="20858" y="87971"/>
                </a:lnTo>
                <a:lnTo>
                  <a:pt x="23892" y="84570"/>
                </a:lnTo>
                <a:lnTo>
                  <a:pt x="28389" y="77632"/>
                </a:lnTo>
                <a:lnTo>
                  <a:pt x="25740" y="75627"/>
                </a:lnTo>
                <a:close/>
              </a:path>
              <a:path w="41910" h="95250">
                <a:moveTo>
                  <a:pt x="37932" y="0"/>
                </a:moveTo>
                <a:lnTo>
                  <a:pt x="34400" y="0"/>
                </a:lnTo>
                <a:lnTo>
                  <a:pt x="29184" y="8122"/>
                </a:lnTo>
                <a:lnTo>
                  <a:pt x="24518" y="13741"/>
                </a:lnTo>
                <a:lnTo>
                  <a:pt x="16282" y="19969"/>
                </a:lnTo>
                <a:lnTo>
                  <a:pt x="11278" y="22339"/>
                </a:lnTo>
                <a:lnTo>
                  <a:pt x="5391" y="23967"/>
                </a:lnTo>
                <a:lnTo>
                  <a:pt x="4588" y="27142"/>
                </a:lnTo>
                <a:lnTo>
                  <a:pt x="40674" y="27142"/>
                </a:lnTo>
                <a:lnTo>
                  <a:pt x="41408" y="22007"/>
                </a:lnTo>
                <a:lnTo>
                  <a:pt x="31417" y="22007"/>
                </a:lnTo>
                <a:lnTo>
                  <a:pt x="37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32787" y="4617460"/>
            <a:ext cx="189866" cy="250190"/>
          </a:xfrm>
          <a:custGeom>
            <a:avLst/>
            <a:gdLst/>
            <a:ahLst/>
            <a:cxnLst/>
            <a:rect l="l" t="t" r="r" b="b"/>
            <a:pathLst>
              <a:path w="189864" h="250189">
                <a:moveTo>
                  <a:pt x="142773" y="239323"/>
                </a:moveTo>
                <a:lnTo>
                  <a:pt x="16998" y="239323"/>
                </a:lnTo>
                <a:lnTo>
                  <a:pt x="27103" y="239677"/>
                </a:lnTo>
                <a:lnTo>
                  <a:pt x="37613" y="240974"/>
                </a:lnTo>
                <a:lnTo>
                  <a:pt x="51454" y="243303"/>
                </a:lnTo>
                <a:lnTo>
                  <a:pt x="69040" y="246750"/>
                </a:lnTo>
                <a:lnTo>
                  <a:pt x="80851" y="248711"/>
                </a:lnTo>
                <a:lnTo>
                  <a:pt x="93010" y="249787"/>
                </a:lnTo>
                <a:lnTo>
                  <a:pt x="106984" y="249911"/>
                </a:lnTo>
                <a:lnTo>
                  <a:pt x="118570" y="248029"/>
                </a:lnTo>
                <a:lnTo>
                  <a:pt x="130918" y="244341"/>
                </a:lnTo>
                <a:lnTo>
                  <a:pt x="142773" y="239323"/>
                </a:lnTo>
                <a:close/>
              </a:path>
              <a:path w="189864" h="250189">
                <a:moveTo>
                  <a:pt x="115121" y="0"/>
                </a:moveTo>
                <a:lnTo>
                  <a:pt x="66322" y="18863"/>
                </a:lnTo>
                <a:lnTo>
                  <a:pt x="33130" y="51508"/>
                </a:lnTo>
                <a:lnTo>
                  <a:pt x="12196" y="88727"/>
                </a:lnTo>
                <a:lnTo>
                  <a:pt x="4780" y="140554"/>
                </a:lnTo>
                <a:lnTo>
                  <a:pt x="7686" y="151830"/>
                </a:lnTo>
                <a:lnTo>
                  <a:pt x="30844" y="185450"/>
                </a:lnTo>
                <a:lnTo>
                  <a:pt x="55676" y="194574"/>
                </a:lnTo>
                <a:lnTo>
                  <a:pt x="0" y="238635"/>
                </a:lnTo>
                <a:lnTo>
                  <a:pt x="3188" y="244458"/>
                </a:lnTo>
                <a:lnTo>
                  <a:pt x="7249" y="242211"/>
                </a:lnTo>
                <a:lnTo>
                  <a:pt x="10297" y="240794"/>
                </a:lnTo>
                <a:lnTo>
                  <a:pt x="14364" y="239616"/>
                </a:lnTo>
                <a:lnTo>
                  <a:pt x="16998" y="239323"/>
                </a:lnTo>
                <a:lnTo>
                  <a:pt x="142773" y="239323"/>
                </a:lnTo>
                <a:lnTo>
                  <a:pt x="144637" y="238534"/>
                </a:lnTo>
                <a:lnTo>
                  <a:pt x="153591" y="232441"/>
                </a:lnTo>
                <a:lnTo>
                  <a:pt x="113274" y="232441"/>
                </a:lnTo>
                <a:lnTo>
                  <a:pt x="100916" y="231099"/>
                </a:lnTo>
                <a:lnTo>
                  <a:pt x="86991" y="228622"/>
                </a:lnTo>
                <a:lnTo>
                  <a:pt x="71304" y="225492"/>
                </a:lnTo>
                <a:lnTo>
                  <a:pt x="61970" y="223918"/>
                </a:lnTo>
                <a:lnTo>
                  <a:pt x="33676" y="223918"/>
                </a:lnTo>
                <a:lnTo>
                  <a:pt x="69281" y="195309"/>
                </a:lnTo>
                <a:lnTo>
                  <a:pt x="74100" y="195114"/>
                </a:lnTo>
                <a:lnTo>
                  <a:pt x="85181" y="193788"/>
                </a:lnTo>
                <a:lnTo>
                  <a:pt x="96458" y="191070"/>
                </a:lnTo>
                <a:lnTo>
                  <a:pt x="108226" y="186757"/>
                </a:lnTo>
                <a:lnTo>
                  <a:pt x="112457" y="184698"/>
                </a:lnTo>
                <a:lnTo>
                  <a:pt x="78884" y="184698"/>
                </a:lnTo>
                <a:lnTo>
                  <a:pt x="62429" y="184666"/>
                </a:lnTo>
                <a:lnTo>
                  <a:pt x="32947" y="147728"/>
                </a:lnTo>
                <a:lnTo>
                  <a:pt x="31868" y="133544"/>
                </a:lnTo>
                <a:lnTo>
                  <a:pt x="32587" y="122827"/>
                </a:lnTo>
                <a:lnTo>
                  <a:pt x="47285" y="71319"/>
                </a:lnTo>
                <a:lnTo>
                  <a:pt x="76062" y="28476"/>
                </a:lnTo>
                <a:lnTo>
                  <a:pt x="121091" y="8248"/>
                </a:lnTo>
                <a:lnTo>
                  <a:pt x="159249" y="8248"/>
                </a:lnTo>
                <a:lnTo>
                  <a:pt x="154790" y="5304"/>
                </a:lnTo>
                <a:lnTo>
                  <a:pt x="144933" y="2095"/>
                </a:lnTo>
                <a:lnTo>
                  <a:pt x="132134" y="303"/>
                </a:lnTo>
                <a:lnTo>
                  <a:pt x="115121" y="0"/>
                </a:lnTo>
                <a:close/>
              </a:path>
              <a:path w="189864" h="250189">
                <a:moveTo>
                  <a:pt x="172789" y="212180"/>
                </a:moveTo>
                <a:lnTo>
                  <a:pt x="163189" y="215566"/>
                </a:lnTo>
                <a:lnTo>
                  <a:pt x="153930" y="223084"/>
                </a:lnTo>
                <a:lnTo>
                  <a:pt x="141205" y="229879"/>
                </a:lnTo>
                <a:lnTo>
                  <a:pt x="129905" y="231941"/>
                </a:lnTo>
                <a:lnTo>
                  <a:pt x="113274" y="232441"/>
                </a:lnTo>
                <a:lnTo>
                  <a:pt x="153591" y="232441"/>
                </a:lnTo>
                <a:lnTo>
                  <a:pt x="154855" y="231581"/>
                </a:lnTo>
                <a:lnTo>
                  <a:pt x="164239" y="222796"/>
                </a:lnTo>
                <a:lnTo>
                  <a:pt x="172789" y="212180"/>
                </a:lnTo>
                <a:close/>
              </a:path>
              <a:path w="189864" h="250189">
                <a:moveTo>
                  <a:pt x="53976" y="223184"/>
                </a:moveTo>
                <a:lnTo>
                  <a:pt x="44547" y="223184"/>
                </a:lnTo>
                <a:lnTo>
                  <a:pt x="39217" y="223438"/>
                </a:lnTo>
                <a:lnTo>
                  <a:pt x="33676" y="223918"/>
                </a:lnTo>
                <a:lnTo>
                  <a:pt x="61970" y="223918"/>
                </a:lnTo>
                <a:lnTo>
                  <a:pt x="58252" y="223438"/>
                </a:lnTo>
                <a:lnTo>
                  <a:pt x="53976" y="223184"/>
                </a:lnTo>
                <a:close/>
              </a:path>
              <a:path w="189864" h="250189">
                <a:moveTo>
                  <a:pt x="159249" y="8248"/>
                </a:moveTo>
                <a:lnTo>
                  <a:pt x="121091" y="8248"/>
                </a:lnTo>
                <a:lnTo>
                  <a:pt x="133721" y="10018"/>
                </a:lnTo>
                <a:lnTo>
                  <a:pt x="144594" y="15932"/>
                </a:lnTo>
                <a:lnTo>
                  <a:pt x="154349" y="26925"/>
                </a:lnTo>
                <a:lnTo>
                  <a:pt x="158441" y="36625"/>
                </a:lnTo>
                <a:lnTo>
                  <a:pt x="160787" y="49128"/>
                </a:lnTo>
                <a:lnTo>
                  <a:pt x="161322" y="65852"/>
                </a:lnTo>
                <a:lnTo>
                  <a:pt x="159825" y="76854"/>
                </a:lnTo>
                <a:lnTo>
                  <a:pt x="147685" y="117384"/>
                </a:lnTo>
                <a:lnTo>
                  <a:pt x="121190" y="160285"/>
                </a:lnTo>
                <a:lnTo>
                  <a:pt x="90167" y="182642"/>
                </a:lnTo>
                <a:lnTo>
                  <a:pt x="78884" y="184698"/>
                </a:lnTo>
                <a:lnTo>
                  <a:pt x="112457" y="184698"/>
                </a:lnTo>
                <a:lnTo>
                  <a:pt x="151231" y="156857"/>
                </a:lnTo>
                <a:lnTo>
                  <a:pt x="175338" y="121371"/>
                </a:lnTo>
                <a:lnTo>
                  <a:pt x="189005" y="72960"/>
                </a:lnTo>
                <a:lnTo>
                  <a:pt x="189503" y="59564"/>
                </a:lnTo>
                <a:lnTo>
                  <a:pt x="187772" y="49461"/>
                </a:lnTo>
                <a:lnTo>
                  <a:pt x="183479" y="37444"/>
                </a:lnTo>
                <a:lnTo>
                  <a:pt x="175768" y="22146"/>
                </a:lnTo>
                <a:lnTo>
                  <a:pt x="167087" y="13423"/>
                </a:lnTo>
                <a:lnTo>
                  <a:pt x="159249" y="8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50120" y="4621309"/>
            <a:ext cx="213360" cy="187325"/>
          </a:xfrm>
          <a:custGeom>
            <a:avLst/>
            <a:gdLst/>
            <a:ahLst/>
            <a:cxnLst/>
            <a:rect l="l" t="t" r="r" b="b"/>
            <a:pathLst>
              <a:path w="213360" h="187325">
                <a:moveTo>
                  <a:pt x="120990" y="0"/>
                </a:moveTo>
                <a:lnTo>
                  <a:pt x="50871" y="0"/>
                </a:lnTo>
                <a:lnTo>
                  <a:pt x="49220" y="5134"/>
                </a:lnTo>
                <a:lnTo>
                  <a:pt x="58762" y="5134"/>
                </a:lnTo>
                <a:lnTo>
                  <a:pt x="63328" y="6101"/>
                </a:lnTo>
                <a:lnTo>
                  <a:pt x="68008" y="9968"/>
                </a:lnTo>
                <a:lnTo>
                  <a:pt x="69178" y="12772"/>
                </a:lnTo>
                <a:lnTo>
                  <a:pt x="69178" y="21696"/>
                </a:lnTo>
                <a:lnTo>
                  <a:pt x="33172" y="150334"/>
                </a:lnTo>
                <a:lnTo>
                  <a:pt x="8947" y="181742"/>
                </a:lnTo>
                <a:lnTo>
                  <a:pt x="1789" y="181924"/>
                </a:lnTo>
                <a:lnTo>
                  <a:pt x="0" y="187059"/>
                </a:lnTo>
                <a:lnTo>
                  <a:pt x="72859" y="187059"/>
                </a:lnTo>
                <a:lnTo>
                  <a:pt x="75062" y="181924"/>
                </a:lnTo>
                <a:lnTo>
                  <a:pt x="64968" y="181344"/>
                </a:lnTo>
                <a:lnTo>
                  <a:pt x="58637" y="180219"/>
                </a:lnTo>
                <a:lnTo>
                  <a:pt x="53498" y="176879"/>
                </a:lnTo>
                <a:lnTo>
                  <a:pt x="52213" y="174463"/>
                </a:lnTo>
                <a:lnTo>
                  <a:pt x="52213" y="168212"/>
                </a:lnTo>
                <a:lnTo>
                  <a:pt x="53733" y="162148"/>
                </a:lnTo>
                <a:lnTo>
                  <a:pt x="56756" y="153167"/>
                </a:lnTo>
                <a:lnTo>
                  <a:pt x="75383" y="88188"/>
                </a:lnTo>
                <a:lnTo>
                  <a:pt x="103192" y="88188"/>
                </a:lnTo>
                <a:lnTo>
                  <a:pt x="101297" y="85253"/>
                </a:lnTo>
                <a:lnTo>
                  <a:pt x="76221" y="85253"/>
                </a:lnTo>
                <a:lnTo>
                  <a:pt x="89915" y="37468"/>
                </a:lnTo>
                <a:lnTo>
                  <a:pt x="113832" y="5043"/>
                </a:lnTo>
                <a:lnTo>
                  <a:pt x="119638" y="5043"/>
                </a:lnTo>
                <a:lnTo>
                  <a:pt x="120990" y="0"/>
                </a:lnTo>
                <a:close/>
              </a:path>
              <a:path w="213360" h="187325">
                <a:moveTo>
                  <a:pt x="103192" y="88188"/>
                </a:moveTo>
                <a:lnTo>
                  <a:pt x="75383" y="88188"/>
                </a:lnTo>
                <a:lnTo>
                  <a:pt x="118489" y="155004"/>
                </a:lnTo>
                <a:lnTo>
                  <a:pt x="121150" y="159490"/>
                </a:lnTo>
                <a:lnTo>
                  <a:pt x="121884" y="161315"/>
                </a:lnTo>
                <a:lnTo>
                  <a:pt x="122802" y="163883"/>
                </a:lnTo>
                <a:lnTo>
                  <a:pt x="123261" y="166538"/>
                </a:lnTo>
                <a:lnTo>
                  <a:pt x="123261" y="172308"/>
                </a:lnTo>
                <a:lnTo>
                  <a:pt x="121953" y="175011"/>
                </a:lnTo>
                <a:lnTo>
                  <a:pt x="116723" y="179772"/>
                </a:lnTo>
                <a:lnTo>
                  <a:pt x="112250" y="181283"/>
                </a:lnTo>
                <a:lnTo>
                  <a:pt x="105918" y="181924"/>
                </a:lnTo>
                <a:lnTo>
                  <a:pt x="104679" y="187059"/>
                </a:lnTo>
                <a:lnTo>
                  <a:pt x="184720" y="187059"/>
                </a:lnTo>
                <a:lnTo>
                  <a:pt x="185458" y="181920"/>
                </a:lnTo>
                <a:lnTo>
                  <a:pt x="173497" y="180123"/>
                </a:lnTo>
                <a:lnTo>
                  <a:pt x="161365" y="173765"/>
                </a:lnTo>
                <a:lnTo>
                  <a:pt x="153549" y="165062"/>
                </a:lnTo>
                <a:lnTo>
                  <a:pt x="144390" y="151997"/>
                </a:lnTo>
                <a:lnTo>
                  <a:pt x="103192" y="88188"/>
                </a:lnTo>
                <a:close/>
              </a:path>
              <a:path w="213360" h="187325">
                <a:moveTo>
                  <a:pt x="212994" y="0"/>
                </a:moveTo>
                <a:lnTo>
                  <a:pt x="153141" y="0"/>
                </a:lnTo>
                <a:lnTo>
                  <a:pt x="151765" y="5134"/>
                </a:lnTo>
                <a:lnTo>
                  <a:pt x="155252" y="5593"/>
                </a:lnTo>
                <a:lnTo>
                  <a:pt x="157844" y="6604"/>
                </a:lnTo>
                <a:lnTo>
                  <a:pt x="161239" y="9728"/>
                </a:lnTo>
                <a:lnTo>
                  <a:pt x="162070" y="11304"/>
                </a:lnTo>
                <a:lnTo>
                  <a:pt x="162088" y="14922"/>
                </a:lnTo>
                <a:lnTo>
                  <a:pt x="161262" y="17081"/>
                </a:lnTo>
                <a:lnTo>
                  <a:pt x="159611" y="19472"/>
                </a:lnTo>
                <a:lnTo>
                  <a:pt x="156857" y="23332"/>
                </a:lnTo>
                <a:lnTo>
                  <a:pt x="150973" y="28647"/>
                </a:lnTo>
                <a:lnTo>
                  <a:pt x="76221" y="85253"/>
                </a:lnTo>
                <a:lnTo>
                  <a:pt x="101297" y="85253"/>
                </a:lnTo>
                <a:lnTo>
                  <a:pt x="98174" y="80417"/>
                </a:lnTo>
                <a:lnTo>
                  <a:pt x="154769" y="37468"/>
                </a:lnTo>
                <a:lnTo>
                  <a:pt x="166303" y="28569"/>
                </a:lnTo>
                <a:lnTo>
                  <a:pt x="199757" y="7697"/>
                </a:lnTo>
                <a:lnTo>
                  <a:pt x="211755" y="5134"/>
                </a:lnTo>
                <a:lnTo>
                  <a:pt x="212994" y="0"/>
                </a:lnTo>
                <a:close/>
              </a:path>
              <a:path w="213360" h="187325">
                <a:moveTo>
                  <a:pt x="119638" y="5043"/>
                </a:moveTo>
                <a:lnTo>
                  <a:pt x="113832" y="5043"/>
                </a:lnTo>
                <a:lnTo>
                  <a:pt x="119613" y="5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0775" y="494143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826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89841" y="4941435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>
                <a:moveTo>
                  <a:pt x="0" y="0"/>
                </a:moveTo>
                <a:lnTo>
                  <a:pt x="171826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76218" y="5008924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0" y="0"/>
                </a:moveTo>
                <a:lnTo>
                  <a:pt x="0" y="5134"/>
                </a:lnTo>
                <a:lnTo>
                  <a:pt x="5892" y="9360"/>
                </a:lnTo>
                <a:lnTo>
                  <a:pt x="15476" y="17545"/>
                </a:lnTo>
                <a:lnTo>
                  <a:pt x="40339" y="57266"/>
                </a:lnTo>
                <a:lnTo>
                  <a:pt x="48161" y="97322"/>
                </a:lnTo>
                <a:lnTo>
                  <a:pt x="49816" y="139045"/>
                </a:lnTo>
                <a:lnTo>
                  <a:pt x="49175" y="150695"/>
                </a:lnTo>
                <a:lnTo>
                  <a:pt x="42973" y="190161"/>
                </a:lnTo>
                <a:lnTo>
                  <a:pt x="20121" y="234526"/>
                </a:lnTo>
                <a:lnTo>
                  <a:pt x="0" y="250146"/>
                </a:lnTo>
                <a:lnTo>
                  <a:pt x="3754" y="253542"/>
                </a:lnTo>
                <a:lnTo>
                  <a:pt x="41699" y="223454"/>
                </a:lnTo>
                <a:lnTo>
                  <a:pt x="63900" y="188467"/>
                </a:lnTo>
                <a:lnTo>
                  <a:pt x="75859" y="139021"/>
                </a:lnTo>
                <a:lnTo>
                  <a:pt x="76351" y="125254"/>
                </a:lnTo>
                <a:lnTo>
                  <a:pt x="75748" y="114029"/>
                </a:lnTo>
                <a:lnTo>
                  <a:pt x="61978" y="63046"/>
                </a:lnTo>
                <a:lnTo>
                  <a:pt x="31970" y="21368"/>
                </a:lnTo>
                <a:lnTo>
                  <a:pt x="11910" y="6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60095" y="5010633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72671" y="0"/>
                </a:moveTo>
                <a:lnTo>
                  <a:pt x="34762" y="30087"/>
                </a:lnTo>
                <a:lnTo>
                  <a:pt x="12501" y="65082"/>
                </a:lnTo>
                <a:lnTo>
                  <a:pt x="494" y="114484"/>
                </a:lnTo>
                <a:lnTo>
                  <a:pt x="0" y="128259"/>
                </a:lnTo>
                <a:lnTo>
                  <a:pt x="599" y="139454"/>
                </a:lnTo>
                <a:lnTo>
                  <a:pt x="14371" y="190467"/>
                </a:lnTo>
                <a:lnTo>
                  <a:pt x="44495" y="232047"/>
                </a:lnTo>
                <a:lnTo>
                  <a:pt x="76352" y="253571"/>
                </a:lnTo>
                <a:lnTo>
                  <a:pt x="76352" y="248436"/>
                </a:lnTo>
                <a:lnTo>
                  <a:pt x="70873" y="244486"/>
                </a:lnTo>
                <a:lnTo>
                  <a:pt x="61199" y="236264"/>
                </a:lnTo>
                <a:lnTo>
                  <a:pt x="36267" y="196750"/>
                </a:lnTo>
                <a:lnTo>
                  <a:pt x="28276" y="157096"/>
                </a:lnTo>
                <a:lnTo>
                  <a:pt x="26563" y="114484"/>
                </a:lnTo>
                <a:lnTo>
                  <a:pt x="27080" y="103946"/>
                </a:lnTo>
                <a:lnTo>
                  <a:pt x="33037" y="65077"/>
                </a:lnTo>
                <a:lnTo>
                  <a:pt x="56217" y="19003"/>
                </a:lnTo>
                <a:lnTo>
                  <a:pt x="76352" y="3424"/>
                </a:lnTo>
                <a:lnTo>
                  <a:pt x="72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87801" y="5181312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4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5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8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7" y="75625"/>
                </a:moveTo>
                <a:lnTo>
                  <a:pt x="15532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7" y="75625"/>
                </a:lnTo>
                <a:close/>
              </a:path>
              <a:path w="41910" h="95250">
                <a:moveTo>
                  <a:pt x="37943" y="0"/>
                </a:moveTo>
                <a:lnTo>
                  <a:pt x="34409" y="0"/>
                </a:lnTo>
                <a:lnTo>
                  <a:pt x="29193" y="8122"/>
                </a:lnTo>
                <a:lnTo>
                  <a:pt x="24524" y="13741"/>
                </a:lnTo>
                <a:lnTo>
                  <a:pt x="16287" y="19968"/>
                </a:lnTo>
                <a:lnTo>
                  <a:pt x="11282" y="22339"/>
                </a:lnTo>
                <a:lnTo>
                  <a:pt x="5393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099956" y="5181312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5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2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2" y="87971"/>
                </a:lnTo>
                <a:lnTo>
                  <a:pt x="20862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85211" y="5181312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7" y="93732"/>
                </a:lnTo>
                <a:lnTo>
                  <a:pt x="19643" y="89338"/>
                </a:lnTo>
                <a:lnTo>
                  <a:pt x="20862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0" y="87971"/>
                </a:lnTo>
                <a:lnTo>
                  <a:pt x="20862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68727" y="5181312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4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8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3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2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3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7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18735" y="5181312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3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3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2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53324" y="5181312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5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9" y="93732"/>
                </a:lnTo>
                <a:lnTo>
                  <a:pt x="19643" y="89338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5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900" y="84570"/>
                </a:lnTo>
                <a:lnTo>
                  <a:pt x="28397" y="77632"/>
                </a:lnTo>
                <a:lnTo>
                  <a:pt x="25746" y="75625"/>
                </a:lnTo>
                <a:close/>
              </a:path>
              <a:path w="41910" h="95250">
                <a:moveTo>
                  <a:pt x="37942" y="0"/>
                </a:moveTo>
                <a:lnTo>
                  <a:pt x="34409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5" y="27142"/>
                </a:lnTo>
                <a:lnTo>
                  <a:pt x="41419" y="22006"/>
                </a:lnTo>
                <a:lnTo>
                  <a:pt x="31426" y="22006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23438" y="5012595"/>
            <a:ext cx="179070" cy="196215"/>
          </a:xfrm>
          <a:custGeom>
            <a:avLst/>
            <a:gdLst/>
            <a:ahLst/>
            <a:cxnLst/>
            <a:rect l="l" t="t" r="r" b="b"/>
            <a:pathLst>
              <a:path w="179070" h="196214">
                <a:moveTo>
                  <a:pt x="107206" y="655"/>
                </a:moveTo>
                <a:lnTo>
                  <a:pt x="58090" y="18373"/>
                </a:lnTo>
                <a:lnTo>
                  <a:pt x="22022" y="53103"/>
                </a:lnTo>
                <a:lnTo>
                  <a:pt x="5198" y="87736"/>
                </a:lnTo>
                <a:lnTo>
                  <a:pt x="0" y="126793"/>
                </a:lnTo>
                <a:lnTo>
                  <a:pt x="1638" y="138378"/>
                </a:lnTo>
                <a:lnTo>
                  <a:pt x="18740" y="172743"/>
                </a:lnTo>
                <a:lnTo>
                  <a:pt x="52480" y="192792"/>
                </a:lnTo>
                <a:lnTo>
                  <a:pt x="79790" y="195809"/>
                </a:lnTo>
                <a:lnTo>
                  <a:pt x="91363" y="194701"/>
                </a:lnTo>
                <a:lnTo>
                  <a:pt x="102902" y="191846"/>
                </a:lnTo>
                <a:lnTo>
                  <a:pt x="114998" y="186836"/>
                </a:lnTo>
                <a:lnTo>
                  <a:pt x="120697" y="183576"/>
                </a:lnTo>
                <a:lnTo>
                  <a:pt x="76226" y="183576"/>
                </a:lnTo>
                <a:lnTo>
                  <a:pt x="63829" y="180606"/>
                </a:lnTo>
                <a:lnTo>
                  <a:pt x="31399" y="146670"/>
                </a:lnTo>
                <a:lnTo>
                  <a:pt x="27963" y="116961"/>
                </a:lnTo>
                <a:lnTo>
                  <a:pt x="29209" y="105280"/>
                </a:lnTo>
                <a:lnTo>
                  <a:pt x="40798" y="66919"/>
                </a:lnTo>
                <a:lnTo>
                  <a:pt x="70790" y="27158"/>
                </a:lnTo>
                <a:lnTo>
                  <a:pt x="105869" y="9865"/>
                </a:lnTo>
                <a:lnTo>
                  <a:pt x="119244" y="8802"/>
                </a:lnTo>
                <a:lnTo>
                  <a:pt x="154890" y="8802"/>
                </a:lnTo>
                <a:lnTo>
                  <a:pt x="154081" y="8587"/>
                </a:lnTo>
                <a:lnTo>
                  <a:pt x="145610" y="5363"/>
                </a:lnTo>
                <a:lnTo>
                  <a:pt x="135288" y="2426"/>
                </a:lnTo>
                <a:lnTo>
                  <a:pt x="123093" y="822"/>
                </a:lnTo>
                <a:lnTo>
                  <a:pt x="107206" y="655"/>
                </a:lnTo>
                <a:close/>
              </a:path>
              <a:path w="179070" h="196214">
                <a:moveTo>
                  <a:pt x="154054" y="149647"/>
                </a:moveTo>
                <a:lnTo>
                  <a:pt x="144626" y="153444"/>
                </a:lnTo>
                <a:lnTo>
                  <a:pt x="136362" y="162605"/>
                </a:lnTo>
                <a:lnTo>
                  <a:pt x="126798" y="170631"/>
                </a:lnTo>
                <a:lnTo>
                  <a:pt x="115263" y="177863"/>
                </a:lnTo>
                <a:lnTo>
                  <a:pt x="105264" y="181301"/>
                </a:lnTo>
                <a:lnTo>
                  <a:pt x="92676" y="183231"/>
                </a:lnTo>
                <a:lnTo>
                  <a:pt x="76226" y="183576"/>
                </a:lnTo>
                <a:lnTo>
                  <a:pt x="120697" y="183576"/>
                </a:lnTo>
                <a:lnTo>
                  <a:pt x="128238" y="179262"/>
                </a:lnTo>
                <a:lnTo>
                  <a:pt x="137296" y="171115"/>
                </a:lnTo>
                <a:lnTo>
                  <a:pt x="145901" y="161243"/>
                </a:lnTo>
                <a:lnTo>
                  <a:pt x="154054" y="149647"/>
                </a:lnTo>
                <a:close/>
              </a:path>
              <a:path w="179070" h="196214">
                <a:moveTo>
                  <a:pt x="154890" y="8802"/>
                </a:moveTo>
                <a:lnTo>
                  <a:pt x="125425" y="8802"/>
                </a:lnTo>
                <a:lnTo>
                  <a:pt x="131052" y="9700"/>
                </a:lnTo>
                <a:lnTo>
                  <a:pt x="141202" y="13291"/>
                </a:lnTo>
                <a:lnTo>
                  <a:pt x="159929" y="60152"/>
                </a:lnTo>
                <a:lnTo>
                  <a:pt x="165069" y="60152"/>
                </a:lnTo>
                <a:lnTo>
                  <a:pt x="176809" y="9536"/>
                </a:lnTo>
                <a:lnTo>
                  <a:pt x="157657" y="9536"/>
                </a:lnTo>
                <a:lnTo>
                  <a:pt x="154890" y="8802"/>
                </a:lnTo>
                <a:close/>
              </a:path>
              <a:path w="179070" h="196214">
                <a:moveTo>
                  <a:pt x="179021" y="0"/>
                </a:moveTo>
                <a:lnTo>
                  <a:pt x="173880" y="0"/>
                </a:lnTo>
                <a:lnTo>
                  <a:pt x="170034" y="4461"/>
                </a:lnTo>
                <a:lnTo>
                  <a:pt x="167284" y="7166"/>
                </a:lnTo>
                <a:lnTo>
                  <a:pt x="163979" y="9062"/>
                </a:lnTo>
                <a:lnTo>
                  <a:pt x="162055" y="9536"/>
                </a:lnTo>
                <a:lnTo>
                  <a:pt x="176809" y="9536"/>
                </a:lnTo>
                <a:lnTo>
                  <a:pt x="179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54803" y="5082282"/>
            <a:ext cx="119380" cy="121919"/>
          </a:xfrm>
          <a:custGeom>
            <a:avLst/>
            <a:gdLst/>
            <a:ahLst/>
            <a:cxnLst/>
            <a:rect l="l" t="t" r="r" b="b"/>
            <a:pathLst>
              <a:path w="119379" h="121920">
                <a:moveTo>
                  <a:pt x="104709" y="18338"/>
                </a:moveTo>
                <a:lnTo>
                  <a:pt x="95459" y="18338"/>
                </a:lnTo>
                <a:lnTo>
                  <a:pt x="0" y="116638"/>
                </a:lnTo>
                <a:lnTo>
                  <a:pt x="0" y="121772"/>
                </a:lnTo>
                <a:lnTo>
                  <a:pt x="90032" y="121772"/>
                </a:lnTo>
                <a:lnTo>
                  <a:pt x="96164" y="101965"/>
                </a:lnTo>
                <a:lnTo>
                  <a:pt x="23497" y="101965"/>
                </a:lnTo>
                <a:lnTo>
                  <a:pt x="104709" y="18338"/>
                </a:lnTo>
                <a:close/>
              </a:path>
              <a:path w="119379" h="121920">
                <a:moveTo>
                  <a:pt x="102068" y="82892"/>
                </a:moveTo>
                <a:lnTo>
                  <a:pt x="96927" y="82892"/>
                </a:lnTo>
                <a:lnTo>
                  <a:pt x="94280" y="89250"/>
                </a:lnTo>
                <a:lnTo>
                  <a:pt x="91885" y="93644"/>
                </a:lnTo>
                <a:lnTo>
                  <a:pt x="87594" y="98505"/>
                </a:lnTo>
                <a:lnTo>
                  <a:pt x="85244" y="100093"/>
                </a:lnTo>
                <a:lnTo>
                  <a:pt x="80134" y="101592"/>
                </a:lnTo>
                <a:lnTo>
                  <a:pt x="74110" y="101965"/>
                </a:lnTo>
                <a:lnTo>
                  <a:pt x="96164" y="101965"/>
                </a:lnTo>
                <a:lnTo>
                  <a:pt x="102068" y="82892"/>
                </a:lnTo>
                <a:close/>
              </a:path>
              <a:path w="119379" h="121920">
                <a:moveTo>
                  <a:pt x="118957" y="0"/>
                </a:moveTo>
                <a:lnTo>
                  <a:pt x="32171" y="0"/>
                </a:lnTo>
                <a:lnTo>
                  <a:pt x="20561" y="34477"/>
                </a:lnTo>
                <a:lnTo>
                  <a:pt x="25700" y="34477"/>
                </a:lnTo>
                <a:lnTo>
                  <a:pt x="28385" y="29227"/>
                </a:lnTo>
                <a:lnTo>
                  <a:pt x="31001" y="25471"/>
                </a:lnTo>
                <a:lnTo>
                  <a:pt x="36095" y="20939"/>
                </a:lnTo>
                <a:lnTo>
                  <a:pt x="38666" y="19538"/>
                </a:lnTo>
                <a:lnTo>
                  <a:pt x="41258" y="19004"/>
                </a:lnTo>
                <a:lnTo>
                  <a:pt x="43018" y="18561"/>
                </a:lnTo>
                <a:lnTo>
                  <a:pt x="48112" y="18338"/>
                </a:lnTo>
                <a:lnTo>
                  <a:pt x="104709" y="18338"/>
                </a:lnTo>
                <a:lnTo>
                  <a:pt x="118957" y="3667"/>
                </a:lnTo>
                <a:lnTo>
                  <a:pt x="118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52372" y="5016994"/>
            <a:ext cx="213360" cy="187325"/>
          </a:xfrm>
          <a:custGeom>
            <a:avLst/>
            <a:gdLst/>
            <a:ahLst/>
            <a:cxnLst/>
            <a:rect l="l" t="t" r="r" b="b"/>
            <a:pathLst>
              <a:path w="213360" h="187325">
                <a:moveTo>
                  <a:pt x="121022" y="0"/>
                </a:moveTo>
                <a:lnTo>
                  <a:pt x="50885" y="0"/>
                </a:lnTo>
                <a:lnTo>
                  <a:pt x="49232" y="5135"/>
                </a:lnTo>
                <a:lnTo>
                  <a:pt x="58778" y="5135"/>
                </a:lnTo>
                <a:lnTo>
                  <a:pt x="63345" y="6102"/>
                </a:lnTo>
                <a:lnTo>
                  <a:pt x="68026" y="9968"/>
                </a:lnTo>
                <a:lnTo>
                  <a:pt x="69195" y="12772"/>
                </a:lnTo>
                <a:lnTo>
                  <a:pt x="69195" y="21697"/>
                </a:lnTo>
                <a:lnTo>
                  <a:pt x="33181" y="150336"/>
                </a:lnTo>
                <a:lnTo>
                  <a:pt x="8949" y="181742"/>
                </a:lnTo>
                <a:lnTo>
                  <a:pt x="1790" y="181926"/>
                </a:lnTo>
                <a:lnTo>
                  <a:pt x="0" y="187060"/>
                </a:lnTo>
                <a:lnTo>
                  <a:pt x="72880" y="187060"/>
                </a:lnTo>
                <a:lnTo>
                  <a:pt x="75082" y="181926"/>
                </a:lnTo>
                <a:lnTo>
                  <a:pt x="64985" y="181344"/>
                </a:lnTo>
                <a:lnTo>
                  <a:pt x="58652" y="180219"/>
                </a:lnTo>
                <a:lnTo>
                  <a:pt x="53512" y="176880"/>
                </a:lnTo>
                <a:lnTo>
                  <a:pt x="52227" y="174463"/>
                </a:lnTo>
                <a:lnTo>
                  <a:pt x="52227" y="168214"/>
                </a:lnTo>
                <a:lnTo>
                  <a:pt x="53747" y="162149"/>
                </a:lnTo>
                <a:lnTo>
                  <a:pt x="56771" y="153167"/>
                </a:lnTo>
                <a:lnTo>
                  <a:pt x="75403" y="88188"/>
                </a:lnTo>
                <a:lnTo>
                  <a:pt x="103220" y="88188"/>
                </a:lnTo>
                <a:lnTo>
                  <a:pt x="101325" y="85255"/>
                </a:lnTo>
                <a:lnTo>
                  <a:pt x="76240" y="85255"/>
                </a:lnTo>
                <a:lnTo>
                  <a:pt x="89939" y="37470"/>
                </a:lnTo>
                <a:lnTo>
                  <a:pt x="113863" y="5043"/>
                </a:lnTo>
                <a:lnTo>
                  <a:pt x="119670" y="5043"/>
                </a:lnTo>
                <a:lnTo>
                  <a:pt x="121022" y="0"/>
                </a:lnTo>
                <a:close/>
              </a:path>
              <a:path w="213360" h="187325">
                <a:moveTo>
                  <a:pt x="103220" y="88188"/>
                </a:moveTo>
                <a:lnTo>
                  <a:pt x="75403" y="88188"/>
                </a:lnTo>
                <a:lnTo>
                  <a:pt x="118521" y="155004"/>
                </a:lnTo>
                <a:lnTo>
                  <a:pt x="121182" y="159490"/>
                </a:lnTo>
                <a:lnTo>
                  <a:pt x="121917" y="161316"/>
                </a:lnTo>
                <a:lnTo>
                  <a:pt x="122835" y="163884"/>
                </a:lnTo>
                <a:lnTo>
                  <a:pt x="123294" y="166540"/>
                </a:lnTo>
                <a:lnTo>
                  <a:pt x="123294" y="172308"/>
                </a:lnTo>
                <a:lnTo>
                  <a:pt x="121986" y="175012"/>
                </a:lnTo>
                <a:lnTo>
                  <a:pt x="116753" y="179772"/>
                </a:lnTo>
                <a:lnTo>
                  <a:pt x="112279" y="181283"/>
                </a:lnTo>
                <a:lnTo>
                  <a:pt x="105945" y="181926"/>
                </a:lnTo>
                <a:lnTo>
                  <a:pt x="104706" y="187060"/>
                </a:lnTo>
                <a:lnTo>
                  <a:pt x="184768" y="187060"/>
                </a:lnTo>
                <a:lnTo>
                  <a:pt x="185499" y="181921"/>
                </a:lnTo>
                <a:lnTo>
                  <a:pt x="173539" y="180122"/>
                </a:lnTo>
                <a:lnTo>
                  <a:pt x="161407" y="173764"/>
                </a:lnTo>
                <a:lnTo>
                  <a:pt x="153589" y="165062"/>
                </a:lnTo>
                <a:lnTo>
                  <a:pt x="144428" y="151998"/>
                </a:lnTo>
                <a:lnTo>
                  <a:pt x="103220" y="88188"/>
                </a:lnTo>
                <a:close/>
              </a:path>
              <a:path w="213360" h="187325">
                <a:moveTo>
                  <a:pt x="213050" y="0"/>
                </a:moveTo>
                <a:lnTo>
                  <a:pt x="153182" y="0"/>
                </a:lnTo>
                <a:lnTo>
                  <a:pt x="151805" y="5135"/>
                </a:lnTo>
                <a:lnTo>
                  <a:pt x="155293" y="5594"/>
                </a:lnTo>
                <a:lnTo>
                  <a:pt x="157886" y="6603"/>
                </a:lnTo>
                <a:lnTo>
                  <a:pt x="161282" y="9729"/>
                </a:lnTo>
                <a:lnTo>
                  <a:pt x="162113" y="11305"/>
                </a:lnTo>
                <a:lnTo>
                  <a:pt x="162132" y="14923"/>
                </a:lnTo>
                <a:lnTo>
                  <a:pt x="161305" y="17082"/>
                </a:lnTo>
                <a:lnTo>
                  <a:pt x="159652" y="19474"/>
                </a:lnTo>
                <a:lnTo>
                  <a:pt x="156899" y="23333"/>
                </a:lnTo>
                <a:lnTo>
                  <a:pt x="151015" y="28647"/>
                </a:lnTo>
                <a:lnTo>
                  <a:pt x="76240" y="85255"/>
                </a:lnTo>
                <a:lnTo>
                  <a:pt x="101325" y="85255"/>
                </a:lnTo>
                <a:lnTo>
                  <a:pt x="98201" y="80417"/>
                </a:lnTo>
                <a:lnTo>
                  <a:pt x="154811" y="37470"/>
                </a:lnTo>
                <a:lnTo>
                  <a:pt x="166347" y="28571"/>
                </a:lnTo>
                <a:lnTo>
                  <a:pt x="199810" y="7698"/>
                </a:lnTo>
                <a:lnTo>
                  <a:pt x="211811" y="5135"/>
                </a:lnTo>
                <a:lnTo>
                  <a:pt x="213050" y="0"/>
                </a:lnTo>
                <a:close/>
              </a:path>
              <a:path w="213360" h="187325">
                <a:moveTo>
                  <a:pt x="119670" y="5043"/>
                </a:moveTo>
                <a:lnTo>
                  <a:pt x="113863" y="5043"/>
                </a:lnTo>
                <a:lnTo>
                  <a:pt x="119645" y="5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99032" y="5077146"/>
            <a:ext cx="158115" cy="186055"/>
          </a:xfrm>
          <a:custGeom>
            <a:avLst/>
            <a:gdLst/>
            <a:ahLst/>
            <a:cxnLst/>
            <a:rect l="l" t="t" r="r" b="b"/>
            <a:pathLst>
              <a:path w="158114" h="186054">
                <a:moveTo>
                  <a:pt x="69562" y="0"/>
                </a:moveTo>
                <a:lnTo>
                  <a:pt x="43861" y="0"/>
                </a:lnTo>
                <a:lnTo>
                  <a:pt x="25455" y="73635"/>
                </a:lnTo>
                <a:lnTo>
                  <a:pt x="22897" y="84492"/>
                </a:lnTo>
                <a:lnTo>
                  <a:pt x="18998" y="101457"/>
                </a:lnTo>
                <a:lnTo>
                  <a:pt x="15899" y="114729"/>
                </a:lnTo>
                <a:lnTo>
                  <a:pt x="13374" y="125108"/>
                </a:lnTo>
                <a:lnTo>
                  <a:pt x="10325" y="136742"/>
                </a:lnTo>
                <a:lnTo>
                  <a:pt x="6694" y="149636"/>
                </a:lnTo>
                <a:lnTo>
                  <a:pt x="4020" y="158851"/>
                </a:lnTo>
                <a:lnTo>
                  <a:pt x="2477" y="164284"/>
                </a:lnTo>
                <a:lnTo>
                  <a:pt x="321" y="172896"/>
                </a:lnTo>
                <a:lnTo>
                  <a:pt x="0" y="177913"/>
                </a:lnTo>
                <a:lnTo>
                  <a:pt x="2202" y="184057"/>
                </a:lnTo>
                <a:lnTo>
                  <a:pt x="4890" y="185592"/>
                </a:lnTo>
                <a:lnTo>
                  <a:pt x="12807" y="185592"/>
                </a:lnTo>
                <a:lnTo>
                  <a:pt x="15939" y="184536"/>
                </a:lnTo>
                <a:lnTo>
                  <a:pt x="21187" y="180310"/>
                </a:lnTo>
                <a:lnTo>
                  <a:pt x="22957" y="177420"/>
                </a:lnTo>
                <a:lnTo>
                  <a:pt x="24041" y="172677"/>
                </a:lnTo>
                <a:lnTo>
                  <a:pt x="23570" y="163432"/>
                </a:lnTo>
                <a:lnTo>
                  <a:pt x="21109" y="145578"/>
                </a:lnTo>
                <a:lnTo>
                  <a:pt x="19969" y="132228"/>
                </a:lnTo>
                <a:lnTo>
                  <a:pt x="20409" y="119719"/>
                </a:lnTo>
                <a:lnTo>
                  <a:pt x="22430" y="108051"/>
                </a:lnTo>
                <a:lnTo>
                  <a:pt x="23324" y="104468"/>
                </a:lnTo>
                <a:lnTo>
                  <a:pt x="24380" y="100063"/>
                </a:lnTo>
                <a:lnTo>
                  <a:pt x="45598" y="100063"/>
                </a:lnTo>
                <a:lnTo>
                  <a:pt x="45583" y="99356"/>
                </a:lnTo>
                <a:lnTo>
                  <a:pt x="48601" y="83752"/>
                </a:lnTo>
                <a:lnTo>
                  <a:pt x="69562" y="0"/>
                </a:lnTo>
                <a:close/>
              </a:path>
              <a:path w="158114" h="186054">
                <a:moveTo>
                  <a:pt x="45598" y="100063"/>
                </a:moveTo>
                <a:lnTo>
                  <a:pt x="24380" y="100063"/>
                </a:lnTo>
                <a:lnTo>
                  <a:pt x="24121" y="109607"/>
                </a:lnTo>
                <a:lnTo>
                  <a:pt x="26099" y="116833"/>
                </a:lnTo>
                <a:lnTo>
                  <a:pt x="34536" y="126653"/>
                </a:lnTo>
                <a:lnTo>
                  <a:pt x="40802" y="129108"/>
                </a:lnTo>
                <a:lnTo>
                  <a:pt x="51094" y="129065"/>
                </a:lnTo>
                <a:lnTo>
                  <a:pt x="61450" y="127184"/>
                </a:lnTo>
                <a:lnTo>
                  <a:pt x="72602" y="121741"/>
                </a:lnTo>
                <a:lnTo>
                  <a:pt x="79232" y="116636"/>
                </a:lnTo>
                <a:lnTo>
                  <a:pt x="51683" y="116636"/>
                </a:lnTo>
                <a:lnTo>
                  <a:pt x="47510" y="114404"/>
                </a:lnTo>
                <a:lnTo>
                  <a:pt x="45835" y="109375"/>
                </a:lnTo>
                <a:lnTo>
                  <a:pt x="45736" y="106980"/>
                </a:lnTo>
                <a:lnTo>
                  <a:pt x="45598" y="100063"/>
                </a:lnTo>
                <a:close/>
              </a:path>
              <a:path w="158114" h="186054">
                <a:moveTo>
                  <a:pt x="127334" y="94855"/>
                </a:moveTo>
                <a:lnTo>
                  <a:pt x="103345" y="94855"/>
                </a:lnTo>
                <a:lnTo>
                  <a:pt x="102802" y="104468"/>
                </a:lnTo>
                <a:lnTo>
                  <a:pt x="102742" y="108051"/>
                </a:lnTo>
                <a:lnTo>
                  <a:pt x="104305" y="117113"/>
                </a:lnTo>
                <a:lnTo>
                  <a:pt x="107081" y="125108"/>
                </a:lnTo>
                <a:lnTo>
                  <a:pt x="113196" y="129108"/>
                </a:lnTo>
                <a:lnTo>
                  <a:pt x="130736" y="129108"/>
                </a:lnTo>
                <a:lnTo>
                  <a:pt x="137717" y="126255"/>
                </a:lnTo>
                <a:lnTo>
                  <a:pt x="144807" y="119316"/>
                </a:lnTo>
                <a:lnTo>
                  <a:pt x="146645" y="116636"/>
                </a:lnTo>
                <a:lnTo>
                  <a:pt x="129148" y="116636"/>
                </a:lnTo>
                <a:lnTo>
                  <a:pt x="126877" y="114729"/>
                </a:lnTo>
                <a:lnTo>
                  <a:pt x="126768" y="114326"/>
                </a:lnTo>
                <a:lnTo>
                  <a:pt x="125197" y="106980"/>
                </a:lnTo>
                <a:lnTo>
                  <a:pt x="125817" y="100915"/>
                </a:lnTo>
                <a:lnTo>
                  <a:pt x="127334" y="94855"/>
                </a:lnTo>
                <a:close/>
              </a:path>
              <a:path w="158114" h="186054">
                <a:moveTo>
                  <a:pt x="151070" y="0"/>
                </a:moveTo>
                <a:lnTo>
                  <a:pt x="125369" y="0"/>
                </a:lnTo>
                <a:lnTo>
                  <a:pt x="115849" y="38009"/>
                </a:lnTo>
                <a:lnTo>
                  <a:pt x="112072" y="51142"/>
                </a:lnTo>
                <a:lnTo>
                  <a:pt x="89875" y="95846"/>
                </a:lnTo>
                <a:lnTo>
                  <a:pt x="58513" y="116636"/>
                </a:lnTo>
                <a:lnTo>
                  <a:pt x="79232" y="116636"/>
                </a:lnTo>
                <a:lnTo>
                  <a:pt x="85690" y="111664"/>
                </a:lnTo>
                <a:lnTo>
                  <a:pt x="95504" y="101329"/>
                </a:lnTo>
                <a:lnTo>
                  <a:pt x="103345" y="94855"/>
                </a:lnTo>
                <a:lnTo>
                  <a:pt x="127334" y="94855"/>
                </a:lnTo>
                <a:lnTo>
                  <a:pt x="151070" y="0"/>
                </a:lnTo>
                <a:close/>
              </a:path>
              <a:path w="158114" h="186054">
                <a:moveTo>
                  <a:pt x="157599" y="90228"/>
                </a:moveTo>
                <a:lnTo>
                  <a:pt x="151988" y="90228"/>
                </a:lnTo>
                <a:lnTo>
                  <a:pt x="149180" y="101457"/>
                </a:lnTo>
                <a:lnTo>
                  <a:pt x="146707" y="107095"/>
                </a:lnTo>
                <a:lnTo>
                  <a:pt x="140550" y="114729"/>
                </a:lnTo>
                <a:lnTo>
                  <a:pt x="136980" y="116636"/>
                </a:lnTo>
                <a:lnTo>
                  <a:pt x="146645" y="116636"/>
                </a:lnTo>
                <a:lnTo>
                  <a:pt x="157506" y="90962"/>
                </a:lnTo>
                <a:lnTo>
                  <a:pt x="157599" y="9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29965" y="5077146"/>
            <a:ext cx="158115" cy="186055"/>
          </a:xfrm>
          <a:custGeom>
            <a:avLst/>
            <a:gdLst/>
            <a:ahLst/>
            <a:cxnLst/>
            <a:rect l="l" t="t" r="r" b="b"/>
            <a:pathLst>
              <a:path w="158114" h="186054">
                <a:moveTo>
                  <a:pt x="69564" y="0"/>
                </a:moveTo>
                <a:lnTo>
                  <a:pt x="43863" y="0"/>
                </a:lnTo>
                <a:lnTo>
                  <a:pt x="25455" y="73634"/>
                </a:lnTo>
                <a:lnTo>
                  <a:pt x="22898" y="84492"/>
                </a:lnTo>
                <a:lnTo>
                  <a:pt x="18999" y="101457"/>
                </a:lnTo>
                <a:lnTo>
                  <a:pt x="15900" y="114729"/>
                </a:lnTo>
                <a:lnTo>
                  <a:pt x="13375" y="125108"/>
                </a:lnTo>
                <a:lnTo>
                  <a:pt x="10326" y="136742"/>
                </a:lnTo>
                <a:lnTo>
                  <a:pt x="6695" y="149636"/>
                </a:lnTo>
                <a:lnTo>
                  <a:pt x="4022" y="158851"/>
                </a:lnTo>
                <a:lnTo>
                  <a:pt x="2479" y="164284"/>
                </a:lnTo>
                <a:lnTo>
                  <a:pt x="321" y="172896"/>
                </a:lnTo>
                <a:lnTo>
                  <a:pt x="0" y="177913"/>
                </a:lnTo>
                <a:lnTo>
                  <a:pt x="2203" y="184057"/>
                </a:lnTo>
                <a:lnTo>
                  <a:pt x="4892" y="185592"/>
                </a:lnTo>
                <a:lnTo>
                  <a:pt x="12809" y="185592"/>
                </a:lnTo>
                <a:lnTo>
                  <a:pt x="15941" y="184536"/>
                </a:lnTo>
                <a:lnTo>
                  <a:pt x="21188" y="180310"/>
                </a:lnTo>
                <a:lnTo>
                  <a:pt x="22959" y="177420"/>
                </a:lnTo>
                <a:lnTo>
                  <a:pt x="24042" y="172677"/>
                </a:lnTo>
                <a:lnTo>
                  <a:pt x="23571" y="163432"/>
                </a:lnTo>
                <a:lnTo>
                  <a:pt x="21111" y="145578"/>
                </a:lnTo>
                <a:lnTo>
                  <a:pt x="19970" y="132228"/>
                </a:lnTo>
                <a:lnTo>
                  <a:pt x="20410" y="119719"/>
                </a:lnTo>
                <a:lnTo>
                  <a:pt x="22430" y="108051"/>
                </a:lnTo>
                <a:lnTo>
                  <a:pt x="23326" y="104468"/>
                </a:lnTo>
                <a:lnTo>
                  <a:pt x="24381" y="100063"/>
                </a:lnTo>
                <a:lnTo>
                  <a:pt x="45598" y="100063"/>
                </a:lnTo>
                <a:lnTo>
                  <a:pt x="45584" y="99356"/>
                </a:lnTo>
                <a:lnTo>
                  <a:pt x="48601" y="83752"/>
                </a:lnTo>
                <a:lnTo>
                  <a:pt x="69564" y="0"/>
                </a:lnTo>
                <a:close/>
              </a:path>
              <a:path w="158114" h="186054">
                <a:moveTo>
                  <a:pt x="45598" y="100063"/>
                </a:moveTo>
                <a:lnTo>
                  <a:pt x="24381" y="100063"/>
                </a:lnTo>
                <a:lnTo>
                  <a:pt x="24121" y="109607"/>
                </a:lnTo>
                <a:lnTo>
                  <a:pt x="26101" y="116833"/>
                </a:lnTo>
                <a:lnTo>
                  <a:pt x="34537" y="126653"/>
                </a:lnTo>
                <a:lnTo>
                  <a:pt x="40803" y="129108"/>
                </a:lnTo>
                <a:lnTo>
                  <a:pt x="51096" y="129065"/>
                </a:lnTo>
                <a:lnTo>
                  <a:pt x="61451" y="127184"/>
                </a:lnTo>
                <a:lnTo>
                  <a:pt x="72604" y="121740"/>
                </a:lnTo>
                <a:lnTo>
                  <a:pt x="79233" y="116636"/>
                </a:lnTo>
                <a:lnTo>
                  <a:pt x="51683" y="116636"/>
                </a:lnTo>
                <a:lnTo>
                  <a:pt x="47511" y="114404"/>
                </a:lnTo>
                <a:lnTo>
                  <a:pt x="45836" y="109375"/>
                </a:lnTo>
                <a:lnTo>
                  <a:pt x="45736" y="106980"/>
                </a:lnTo>
                <a:lnTo>
                  <a:pt x="45598" y="100063"/>
                </a:lnTo>
                <a:close/>
              </a:path>
              <a:path w="158114" h="186054">
                <a:moveTo>
                  <a:pt x="127335" y="94855"/>
                </a:moveTo>
                <a:lnTo>
                  <a:pt x="103346" y="94855"/>
                </a:lnTo>
                <a:lnTo>
                  <a:pt x="102803" y="104468"/>
                </a:lnTo>
                <a:lnTo>
                  <a:pt x="102742" y="108051"/>
                </a:lnTo>
                <a:lnTo>
                  <a:pt x="104305" y="117113"/>
                </a:lnTo>
                <a:lnTo>
                  <a:pt x="107082" y="125108"/>
                </a:lnTo>
                <a:lnTo>
                  <a:pt x="113197" y="129108"/>
                </a:lnTo>
                <a:lnTo>
                  <a:pt x="130736" y="129108"/>
                </a:lnTo>
                <a:lnTo>
                  <a:pt x="137718" y="126255"/>
                </a:lnTo>
                <a:lnTo>
                  <a:pt x="144808" y="119316"/>
                </a:lnTo>
                <a:lnTo>
                  <a:pt x="146647" y="116636"/>
                </a:lnTo>
                <a:lnTo>
                  <a:pt x="129148" y="116636"/>
                </a:lnTo>
                <a:lnTo>
                  <a:pt x="126877" y="114729"/>
                </a:lnTo>
                <a:lnTo>
                  <a:pt x="126769" y="114326"/>
                </a:lnTo>
                <a:lnTo>
                  <a:pt x="125199" y="106980"/>
                </a:lnTo>
                <a:lnTo>
                  <a:pt x="125818" y="100915"/>
                </a:lnTo>
                <a:lnTo>
                  <a:pt x="127335" y="94855"/>
                </a:lnTo>
                <a:close/>
              </a:path>
              <a:path w="158114" h="186054">
                <a:moveTo>
                  <a:pt x="151071" y="0"/>
                </a:moveTo>
                <a:lnTo>
                  <a:pt x="125370" y="0"/>
                </a:lnTo>
                <a:lnTo>
                  <a:pt x="115850" y="38009"/>
                </a:lnTo>
                <a:lnTo>
                  <a:pt x="112073" y="51142"/>
                </a:lnTo>
                <a:lnTo>
                  <a:pt x="89876" y="95846"/>
                </a:lnTo>
                <a:lnTo>
                  <a:pt x="58515" y="116636"/>
                </a:lnTo>
                <a:lnTo>
                  <a:pt x="79233" y="116636"/>
                </a:lnTo>
                <a:lnTo>
                  <a:pt x="85692" y="111663"/>
                </a:lnTo>
                <a:lnTo>
                  <a:pt x="95505" y="101329"/>
                </a:lnTo>
                <a:lnTo>
                  <a:pt x="103346" y="94855"/>
                </a:lnTo>
                <a:lnTo>
                  <a:pt x="127335" y="94855"/>
                </a:lnTo>
                <a:lnTo>
                  <a:pt x="151071" y="0"/>
                </a:lnTo>
                <a:close/>
              </a:path>
              <a:path w="158114" h="186054">
                <a:moveTo>
                  <a:pt x="157599" y="90228"/>
                </a:moveTo>
                <a:lnTo>
                  <a:pt x="151989" y="90228"/>
                </a:lnTo>
                <a:lnTo>
                  <a:pt x="149181" y="101457"/>
                </a:lnTo>
                <a:lnTo>
                  <a:pt x="146709" y="107095"/>
                </a:lnTo>
                <a:lnTo>
                  <a:pt x="140552" y="114729"/>
                </a:lnTo>
                <a:lnTo>
                  <a:pt x="136982" y="116636"/>
                </a:lnTo>
                <a:lnTo>
                  <a:pt x="146647" y="116636"/>
                </a:lnTo>
                <a:lnTo>
                  <a:pt x="157507" y="90962"/>
                </a:lnTo>
                <a:lnTo>
                  <a:pt x="157599" y="9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85849" y="5077146"/>
            <a:ext cx="158115" cy="186055"/>
          </a:xfrm>
          <a:custGeom>
            <a:avLst/>
            <a:gdLst/>
            <a:ahLst/>
            <a:cxnLst/>
            <a:rect l="l" t="t" r="r" b="b"/>
            <a:pathLst>
              <a:path w="158114" h="186054">
                <a:moveTo>
                  <a:pt x="69562" y="0"/>
                </a:moveTo>
                <a:lnTo>
                  <a:pt x="43863" y="0"/>
                </a:lnTo>
                <a:lnTo>
                  <a:pt x="25455" y="73635"/>
                </a:lnTo>
                <a:lnTo>
                  <a:pt x="22897" y="84492"/>
                </a:lnTo>
                <a:lnTo>
                  <a:pt x="18998" y="101457"/>
                </a:lnTo>
                <a:lnTo>
                  <a:pt x="15899" y="114729"/>
                </a:lnTo>
                <a:lnTo>
                  <a:pt x="13374" y="125108"/>
                </a:lnTo>
                <a:lnTo>
                  <a:pt x="10325" y="136742"/>
                </a:lnTo>
                <a:lnTo>
                  <a:pt x="6694" y="149636"/>
                </a:lnTo>
                <a:lnTo>
                  <a:pt x="4020" y="158851"/>
                </a:lnTo>
                <a:lnTo>
                  <a:pt x="2477" y="164284"/>
                </a:lnTo>
                <a:lnTo>
                  <a:pt x="321" y="172896"/>
                </a:lnTo>
                <a:lnTo>
                  <a:pt x="0" y="177913"/>
                </a:lnTo>
                <a:lnTo>
                  <a:pt x="2202" y="184057"/>
                </a:lnTo>
                <a:lnTo>
                  <a:pt x="4890" y="185592"/>
                </a:lnTo>
                <a:lnTo>
                  <a:pt x="12807" y="185592"/>
                </a:lnTo>
                <a:lnTo>
                  <a:pt x="15939" y="184536"/>
                </a:lnTo>
                <a:lnTo>
                  <a:pt x="21187" y="180310"/>
                </a:lnTo>
                <a:lnTo>
                  <a:pt x="22957" y="177420"/>
                </a:lnTo>
                <a:lnTo>
                  <a:pt x="24041" y="172677"/>
                </a:lnTo>
                <a:lnTo>
                  <a:pt x="23570" y="163432"/>
                </a:lnTo>
                <a:lnTo>
                  <a:pt x="21109" y="145578"/>
                </a:lnTo>
                <a:lnTo>
                  <a:pt x="19969" y="132228"/>
                </a:lnTo>
                <a:lnTo>
                  <a:pt x="20409" y="119719"/>
                </a:lnTo>
                <a:lnTo>
                  <a:pt x="22430" y="108051"/>
                </a:lnTo>
                <a:lnTo>
                  <a:pt x="23324" y="104468"/>
                </a:lnTo>
                <a:lnTo>
                  <a:pt x="24380" y="100063"/>
                </a:lnTo>
                <a:lnTo>
                  <a:pt x="45598" y="100063"/>
                </a:lnTo>
                <a:lnTo>
                  <a:pt x="45583" y="99356"/>
                </a:lnTo>
                <a:lnTo>
                  <a:pt x="48601" y="83752"/>
                </a:lnTo>
                <a:lnTo>
                  <a:pt x="69562" y="0"/>
                </a:lnTo>
                <a:close/>
              </a:path>
              <a:path w="158114" h="186054">
                <a:moveTo>
                  <a:pt x="45598" y="100063"/>
                </a:moveTo>
                <a:lnTo>
                  <a:pt x="24380" y="100063"/>
                </a:lnTo>
                <a:lnTo>
                  <a:pt x="24121" y="109607"/>
                </a:lnTo>
                <a:lnTo>
                  <a:pt x="26099" y="116833"/>
                </a:lnTo>
                <a:lnTo>
                  <a:pt x="34536" y="126653"/>
                </a:lnTo>
                <a:lnTo>
                  <a:pt x="40802" y="129108"/>
                </a:lnTo>
                <a:lnTo>
                  <a:pt x="51094" y="129065"/>
                </a:lnTo>
                <a:lnTo>
                  <a:pt x="61450" y="127184"/>
                </a:lnTo>
                <a:lnTo>
                  <a:pt x="72603" y="121741"/>
                </a:lnTo>
                <a:lnTo>
                  <a:pt x="79232" y="116636"/>
                </a:lnTo>
                <a:lnTo>
                  <a:pt x="51683" y="116636"/>
                </a:lnTo>
                <a:lnTo>
                  <a:pt x="47510" y="114404"/>
                </a:lnTo>
                <a:lnTo>
                  <a:pt x="45836" y="109376"/>
                </a:lnTo>
                <a:lnTo>
                  <a:pt x="45736" y="106980"/>
                </a:lnTo>
                <a:lnTo>
                  <a:pt x="45598" y="100063"/>
                </a:lnTo>
                <a:close/>
              </a:path>
              <a:path w="158114" h="186054">
                <a:moveTo>
                  <a:pt x="127334" y="94855"/>
                </a:moveTo>
                <a:lnTo>
                  <a:pt x="103345" y="94855"/>
                </a:lnTo>
                <a:lnTo>
                  <a:pt x="102802" y="104468"/>
                </a:lnTo>
                <a:lnTo>
                  <a:pt x="102742" y="108051"/>
                </a:lnTo>
                <a:lnTo>
                  <a:pt x="104305" y="117113"/>
                </a:lnTo>
                <a:lnTo>
                  <a:pt x="107081" y="125108"/>
                </a:lnTo>
                <a:lnTo>
                  <a:pt x="113196" y="129108"/>
                </a:lnTo>
                <a:lnTo>
                  <a:pt x="130736" y="129108"/>
                </a:lnTo>
                <a:lnTo>
                  <a:pt x="137717" y="126255"/>
                </a:lnTo>
                <a:lnTo>
                  <a:pt x="144808" y="119317"/>
                </a:lnTo>
                <a:lnTo>
                  <a:pt x="146646" y="116636"/>
                </a:lnTo>
                <a:lnTo>
                  <a:pt x="129148" y="116636"/>
                </a:lnTo>
                <a:lnTo>
                  <a:pt x="126877" y="114729"/>
                </a:lnTo>
                <a:lnTo>
                  <a:pt x="126768" y="114326"/>
                </a:lnTo>
                <a:lnTo>
                  <a:pt x="125197" y="106980"/>
                </a:lnTo>
                <a:lnTo>
                  <a:pt x="125817" y="100915"/>
                </a:lnTo>
                <a:lnTo>
                  <a:pt x="127334" y="94855"/>
                </a:lnTo>
                <a:close/>
              </a:path>
              <a:path w="158114" h="186054">
                <a:moveTo>
                  <a:pt x="151070" y="0"/>
                </a:moveTo>
                <a:lnTo>
                  <a:pt x="125370" y="0"/>
                </a:lnTo>
                <a:lnTo>
                  <a:pt x="115849" y="38009"/>
                </a:lnTo>
                <a:lnTo>
                  <a:pt x="112072" y="51142"/>
                </a:lnTo>
                <a:lnTo>
                  <a:pt x="89875" y="95846"/>
                </a:lnTo>
                <a:lnTo>
                  <a:pt x="58513" y="116636"/>
                </a:lnTo>
                <a:lnTo>
                  <a:pt x="79232" y="116636"/>
                </a:lnTo>
                <a:lnTo>
                  <a:pt x="85691" y="111664"/>
                </a:lnTo>
                <a:lnTo>
                  <a:pt x="95504" y="101329"/>
                </a:lnTo>
                <a:lnTo>
                  <a:pt x="103345" y="94855"/>
                </a:lnTo>
                <a:lnTo>
                  <a:pt x="127334" y="94855"/>
                </a:lnTo>
                <a:lnTo>
                  <a:pt x="151070" y="0"/>
                </a:lnTo>
                <a:close/>
              </a:path>
              <a:path w="158114" h="186054">
                <a:moveTo>
                  <a:pt x="157599" y="90228"/>
                </a:moveTo>
                <a:lnTo>
                  <a:pt x="151988" y="90228"/>
                </a:lnTo>
                <a:lnTo>
                  <a:pt x="149181" y="101457"/>
                </a:lnTo>
                <a:lnTo>
                  <a:pt x="146709" y="107095"/>
                </a:lnTo>
                <a:lnTo>
                  <a:pt x="140550" y="114729"/>
                </a:lnTo>
                <a:lnTo>
                  <a:pt x="136980" y="116636"/>
                </a:lnTo>
                <a:lnTo>
                  <a:pt x="146646" y="116636"/>
                </a:lnTo>
                <a:lnTo>
                  <a:pt x="157507" y="90962"/>
                </a:lnTo>
                <a:lnTo>
                  <a:pt x="157599" y="902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722825" y="5137298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4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21701" y="5070545"/>
            <a:ext cx="0" cy="133985"/>
          </a:xfrm>
          <a:custGeom>
            <a:avLst/>
            <a:gdLst/>
            <a:ahLst/>
            <a:cxnLst/>
            <a:rect l="l" t="t" r="r" b="b"/>
            <a:pathLst>
              <a:path h="133985">
                <a:moveTo>
                  <a:pt x="0" y="0"/>
                </a:moveTo>
                <a:lnTo>
                  <a:pt x="0" y="133510"/>
                </a:lnTo>
              </a:path>
            </a:pathLst>
          </a:custGeom>
          <a:ln w="20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56349" y="5137298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4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08560" y="5156371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5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308560" y="511896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5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71250" y="5365384"/>
            <a:ext cx="149860" cy="0"/>
          </a:xfrm>
          <a:custGeom>
            <a:avLst/>
            <a:gdLst/>
            <a:ahLst/>
            <a:cxnLst/>
            <a:rect l="l" t="t" r="r" b="b"/>
            <a:pathLst>
              <a:path w="149860">
                <a:moveTo>
                  <a:pt x="0" y="0"/>
                </a:moveTo>
                <a:lnTo>
                  <a:pt x="149795" y="0"/>
                </a:lnTo>
              </a:path>
            </a:pathLst>
          </a:custGeom>
          <a:ln w="117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847183" y="5548043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3" y="89339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5" y="75627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5" y="75627"/>
                </a:lnTo>
                <a:close/>
              </a:path>
              <a:path w="41910" h="95250">
                <a:moveTo>
                  <a:pt x="37942" y="0"/>
                </a:moveTo>
                <a:lnTo>
                  <a:pt x="34408" y="0"/>
                </a:lnTo>
                <a:lnTo>
                  <a:pt x="29192" y="8122"/>
                </a:lnTo>
                <a:lnTo>
                  <a:pt x="24523" y="13741"/>
                </a:lnTo>
                <a:lnTo>
                  <a:pt x="16286" y="19969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8" y="22007"/>
                </a:lnTo>
                <a:lnTo>
                  <a:pt x="31424" y="22007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484443" y="5605261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2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3" y="89339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7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7"/>
                </a:lnTo>
                <a:close/>
              </a:path>
              <a:path w="41910" h="95250">
                <a:moveTo>
                  <a:pt x="37942" y="0"/>
                </a:moveTo>
                <a:lnTo>
                  <a:pt x="34408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8" y="22007"/>
                </a:lnTo>
                <a:lnTo>
                  <a:pt x="31424" y="22007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34050" y="5605261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2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4" y="91163"/>
                </a:lnTo>
                <a:lnTo>
                  <a:pt x="3423" y="93936"/>
                </a:lnTo>
                <a:lnTo>
                  <a:pt x="5186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3" y="89339"/>
                </a:lnTo>
                <a:lnTo>
                  <a:pt x="20863" y="87971"/>
                </a:lnTo>
                <a:lnTo>
                  <a:pt x="13963" y="87971"/>
                </a:lnTo>
                <a:lnTo>
                  <a:pt x="13548" y="87759"/>
                </a:lnTo>
                <a:lnTo>
                  <a:pt x="12852" y="86911"/>
                </a:lnTo>
                <a:lnTo>
                  <a:pt x="12678" y="86297"/>
                </a:lnTo>
                <a:lnTo>
                  <a:pt x="12678" y="83898"/>
                </a:lnTo>
                <a:lnTo>
                  <a:pt x="13714" y="80394"/>
                </a:lnTo>
                <a:lnTo>
                  <a:pt x="15787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6" y="75627"/>
                </a:moveTo>
                <a:lnTo>
                  <a:pt x="15530" y="87971"/>
                </a:lnTo>
                <a:lnTo>
                  <a:pt x="20863" y="87971"/>
                </a:lnTo>
                <a:lnTo>
                  <a:pt x="23898" y="84570"/>
                </a:lnTo>
                <a:lnTo>
                  <a:pt x="28397" y="77632"/>
                </a:lnTo>
                <a:lnTo>
                  <a:pt x="25746" y="75627"/>
                </a:lnTo>
                <a:close/>
              </a:path>
              <a:path w="41910" h="95250">
                <a:moveTo>
                  <a:pt x="37942" y="0"/>
                </a:moveTo>
                <a:lnTo>
                  <a:pt x="34408" y="0"/>
                </a:lnTo>
                <a:lnTo>
                  <a:pt x="29192" y="8122"/>
                </a:lnTo>
                <a:lnTo>
                  <a:pt x="24524" y="13741"/>
                </a:lnTo>
                <a:lnTo>
                  <a:pt x="16286" y="19968"/>
                </a:lnTo>
                <a:lnTo>
                  <a:pt x="11282" y="22339"/>
                </a:lnTo>
                <a:lnTo>
                  <a:pt x="5392" y="23967"/>
                </a:lnTo>
                <a:lnTo>
                  <a:pt x="4589" y="27142"/>
                </a:lnTo>
                <a:lnTo>
                  <a:pt x="40684" y="27142"/>
                </a:lnTo>
                <a:lnTo>
                  <a:pt x="41418" y="22007"/>
                </a:lnTo>
                <a:lnTo>
                  <a:pt x="31426" y="22007"/>
                </a:lnTo>
                <a:lnTo>
                  <a:pt x="37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173001" y="5605261"/>
            <a:ext cx="41910" cy="95250"/>
          </a:xfrm>
          <a:custGeom>
            <a:avLst/>
            <a:gdLst/>
            <a:ahLst/>
            <a:cxnLst/>
            <a:rect l="l" t="t" r="r" b="b"/>
            <a:pathLst>
              <a:path w="41910" h="95250">
                <a:moveTo>
                  <a:pt x="29922" y="27142"/>
                </a:moveTo>
                <a:lnTo>
                  <a:pt x="16842" y="27142"/>
                </a:lnTo>
                <a:lnTo>
                  <a:pt x="901" y="79879"/>
                </a:lnTo>
                <a:lnTo>
                  <a:pt x="86" y="83898"/>
                </a:lnTo>
                <a:lnTo>
                  <a:pt x="0" y="89388"/>
                </a:lnTo>
                <a:lnTo>
                  <a:pt x="683" y="91163"/>
                </a:lnTo>
                <a:lnTo>
                  <a:pt x="3422" y="93936"/>
                </a:lnTo>
                <a:lnTo>
                  <a:pt x="5185" y="94630"/>
                </a:lnTo>
                <a:lnTo>
                  <a:pt x="10126" y="94630"/>
                </a:lnTo>
                <a:lnTo>
                  <a:pt x="12887" y="93732"/>
                </a:lnTo>
                <a:lnTo>
                  <a:pt x="19641" y="89339"/>
                </a:lnTo>
                <a:lnTo>
                  <a:pt x="20862" y="87971"/>
                </a:lnTo>
                <a:lnTo>
                  <a:pt x="13962" y="87971"/>
                </a:lnTo>
                <a:lnTo>
                  <a:pt x="13547" y="87759"/>
                </a:lnTo>
                <a:lnTo>
                  <a:pt x="12851" y="86911"/>
                </a:lnTo>
                <a:lnTo>
                  <a:pt x="12677" y="86297"/>
                </a:lnTo>
                <a:lnTo>
                  <a:pt x="12677" y="83898"/>
                </a:lnTo>
                <a:lnTo>
                  <a:pt x="13713" y="80394"/>
                </a:lnTo>
                <a:lnTo>
                  <a:pt x="15786" y="74984"/>
                </a:lnTo>
                <a:lnTo>
                  <a:pt x="29922" y="27142"/>
                </a:lnTo>
                <a:close/>
              </a:path>
              <a:path w="41910" h="95250">
                <a:moveTo>
                  <a:pt x="25745" y="75627"/>
                </a:moveTo>
                <a:lnTo>
                  <a:pt x="15530" y="87971"/>
                </a:lnTo>
                <a:lnTo>
                  <a:pt x="20862" y="87971"/>
                </a:lnTo>
                <a:lnTo>
                  <a:pt x="23897" y="84570"/>
                </a:lnTo>
                <a:lnTo>
                  <a:pt x="28395" y="77632"/>
                </a:lnTo>
                <a:lnTo>
                  <a:pt x="25745" y="75627"/>
                </a:lnTo>
                <a:close/>
              </a:path>
              <a:path w="41910" h="95250">
                <a:moveTo>
                  <a:pt x="37941" y="0"/>
                </a:moveTo>
                <a:lnTo>
                  <a:pt x="34408" y="0"/>
                </a:lnTo>
                <a:lnTo>
                  <a:pt x="29190" y="8122"/>
                </a:lnTo>
                <a:lnTo>
                  <a:pt x="24523" y="13741"/>
                </a:lnTo>
                <a:lnTo>
                  <a:pt x="16286" y="19968"/>
                </a:lnTo>
                <a:lnTo>
                  <a:pt x="11281" y="22339"/>
                </a:lnTo>
                <a:lnTo>
                  <a:pt x="5392" y="23967"/>
                </a:lnTo>
                <a:lnTo>
                  <a:pt x="4588" y="27142"/>
                </a:lnTo>
                <a:lnTo>
                  <a:pt x="40683" y="27142"/>
                </a:lnTo>
                <a:lnTo>
                  <a:pt x="41418" y="22007"/>
                </a:lnTo>
                <a:lnTo>
                  <a:pt x="31424" y="22007"/>
                </a:lnTo>
                <a:lnTo>
                  <a:pt x="37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07926" y="5436543"/>
            <a:ext cx="179070" cy="196215"/>
          </a:xfrm>
          <a:custGeom>
            <a:avLst/>
            <a:gdLst/>
            <a:ahLst/>
            <a:cxnLst/>
            <a:rect l="l" t="t" r="r" b="b"/>
            <a:pathLst>
              <a:path w="179070" h="196214">
                <a:moveTo>
                  <a:pt x="107206" y="655"/>
                </a:moveTo>
                <a:lnTo>
                  <a:pt x="58090" y="18373"/>
                </a:lnTo>
                <a:lnTo>
                  <a:pt x="22022" y="53102"/>
                </a:lnTo>
                <a:lnTo>
                  <a:pt x="5198" y="87735"/>
                </a:lnTo>
                <a:lnTo>
                  <a:pt x="0" y="126792"/>
                </a:lnTo>
                <a:lnTo>
                  <a:pt x="1638" y="138377"/>
                </a:lnTo>
                <a:lnTo>
                  <a:pt x="18739" y="172742"/>
                </a:lnTo>
                <a:lnTo>
                  <a:pt x="52479" y="192792"/>
                </a:lnTo>
                <a:lnTo>
                  <a:pt x="79789" y="195810"/>
                </a:lnTo>
                <a:lnTo>
                  <a:pt x="91361" y="194701"/>
                </a:lnTo>
                <a:lnTo>
                  <a:pt x="102900" y="191846"/>
                </a:lnTo>
                <a:lnTo>
                  <a:pt x="114996" y="186836"/>
                </a:lnTo>
                <a:lnTo>
                  <a:pt x="120695" y="183576"/>
                </a:lnTo>
                <a:lnTo>
                  <a:pt x="76225" y="183576"/>
                </a:lnTo>
                <a:lnTo>
                  <a:pt x="63828" y="180606"/>
                </a:lnTo>
                <a:lnTo>
                  <a:pt x="31399" y="146670"/>
                </a:lnTo>
                <a:lnTo>
                  <a:pt x="27962" y="116961"/>
                </a:lnTo>
                <a:lnTo>
                  <a:pt x="29208" y="105280"/>
                </a:lnTo>
                <a:lnTo>
                  <a:pt x="40797" y="66919"/>
                </a:lnTo>
                <a:lnTo>
                  <a:pt x="70789" y="27159"/>
                </a:lnTo>
                <a:lnTo>
                  <a:pt x="105868" y="9865"/>
                </a:lnTo>
                <a:lnTo>
                  <a:pt x="119242" y="8802"/>
                </a:lnTo>
                <a:lnTo>
                  <a:pt x="154884" y="8802"/>
                </a:lnTo>
                <a:lnTo>
                  <a:pt x="154079" y="8589"/>
                </a:lnTo>
                <a:lnTo>
                  <a:pt x="145609" y="5364"/>
                </a:lnTo>
                <a:lnTo>
                  <a:pt x="135287" y="2426"/>
                </a:lnTo>
                <a:lnTo>
                  <a:pt x="123093" y="822"/>
                </a:lnTo>
                <a:lnTo>
                  <a:pt x="107206" y="655"/>
                </a:lnTo>
                <a:close/>
              </a:path>
              <a:path w="179070" h="196214">
                <a:moveTo>
                  <a:pt x="154052" y="149647"/>
                </a:moveTo>
                <a:lnTo>
                  <a:pt x="144625" y="153443"/>
                </a:lnTo>
                <a:lnTo>
                  <a:pt x="136361" y="162605"/>
                </a:lnTo>
                <a:lnTo>
                  <a:pt x="126797" y="170631"/>
                </a:lnTo>
                <a:lnTo>
                  <a:pt x="115262" y="177863"/>
                </a:lnTo>
                <a:lnTo>
                  <a:pt x="105263" y="181300"/>
                </a:lnTo>
                <a:lnTo>
                  <a:pt x="92676" y="183231"/>
                </a:lnTo>
                <a:lnTo>
                  <a:pt x="76225" y="183576"/>
                </a:lnTo>
                <a:lnTo>
                  <a:pt x="120695" y="183576"/>
                </a:lnTo>
                <a:lnTo>
                  <a:pt x="128236" y="179262"/>
                </a:lnTo>
                <a:lnTo>
                  <a:pt x="137294" y="171115"/>
                </a:lnTo>
                <a:lnTo>
                  <a:pt x="145899" y="161243"/>
                </a:lnTo>
                <a:lnTo>
                  <a:pt x="154052" y="149647"/>
                </a:lnTo>
                <a:close/>
              </a:path>
              <a:path w="179070" h="196214">
                <a:moveTo>
                  <a:pt x="154884" y="8802"/>
                </a:moveTo>
                <a:lnTo>
                  <a:pt x="125422" y="8802"/>
                </a:lnTo>
                <a:lnTo>
                  <a:pt x="131051" y="9700"/>
                </a:lnTo>
                <a:lnTo>
                  <a:pt x="141201" y="13291"/>
                </a:lnTo>
                <a:lnTo>
                  <a:pt x="159927" y="60152"/>
                </a:lnTo>
                <a:lnTo>
                  <a:pt x="165067" y="60152"/>
                </a:lnTo>
                <a:lnTo>
                  <a:pt x="176807" y="9536"/>
                </a:lnTo>
                <a:lnTo>
                  <a:pt x="157655" y="9536"/>
                </a:lnTo>
                <a:lnTo>
                  <a:pt x="154884" y="8802"/>
                </a:lnTo>
                <a:close/>
              </a:path>
              <a:path w="179070" h="196214">
                <a:moveTo>
                  <a:pt x="179019" y="0"/>
                </a:moveTo>
                <a:lnTo>
                  <a:pt x="173878" y="0"/>
                </a:lnTo>
                <a:lnTo>
                  <a:pt x="170031" y="4462"/>
                </a:lnTo>
                <a:lnTo>
                  <a:pt x="167281" y="7167"/>
                </a:lnTo>
                <a:lnTo>
                  <a:pt x="163977" y="9062"/>
                </a:lnTo>
                <a:lnTo>
                  <a:pt x="162053" y="9536"/>
                </a:lnTo>
                <a:lnTo>
                  <a:pt x="176807" y="9536"/>
                </a:lnTo>
                <a:lnTo>
                  <a:pt x="179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17697" y="5440945"/>
            <a:ext cx="213360" cy="187325"/>
          </a:xfrm>
          <a:custGeom>
            <a:avLst/>
            <a:gdLst/>
            <a:ahLst/>
            <a:cxnLst/>
            <a:rect l="l" t="t" r="r" b="b"/>
            <a:pathLst>
              <a:path w="213360" h="187325">
                <a:moveTo>
                  <a:pt x="121020" y="0"/>
                </a:moveTo>
                <a:lnTo>
                  <a:pt x="50883" y="0"/>
                </a:lnTo>
                <a:lnTo>
                  <a:pt x="49232" y="5134"/>
                </a:lnTo>
                <a:lnTo>
                  <a:pt x="58778" y="5134"/>
                </a:lnTo>
                <a:lnTo>
                  <a:pt x="63343" y="6101"/>
                </a:lnTo>
                <a:lnTo>
                  <a:pt x="68025" y="9968"/>
                </a:lnTo>
                <a:lnTo>
                  <a:pt x="69195" y="12772"/>
                </a:lnTo>
                <a:lnTo>
                  <a:pt x="69195" y="21696"/>
                </a:lnTo>
                <a:lnTo>
                  <a:pt x="33181" y="150334"/>
                </a:lnTo>
                <a:lnTo>
                  <a:pt x="8949" y="181740"/>
                </a:lnTo>
                <a:lnTo>
                  <a:pt x="1790" y="181924"/>
                </a:lnTo>
                <a:lnTo>
                  <a:pt x="0" y="187059"/>
                </a:lnTo>
                <a:lnTo>
                  <a:pt x="72878" y="187059"/>
                </a:lnTo>
                <a:lnTo>
                  <a:pt x="75081" y="181924"/>
                </a:lnTo>
                <a:lnTo>
                  <a:pt x="64984" y="181344"/>
                </a:lnTo>
                <a:lnTo>
                  <a:pt x="58652" y="180219"/>
                </a:lnTo>
                <a:lnTo>
                  <a:pt x="53511" y="176879"/>
                </a:lnTo>
                <a:lnTo>
                  <a:pt x="52226" y="174462"/>
                </a:lnTo>
                <a:lnTo>
                  <a:pt x="52226" y="168212"/>
                </a:lnTo>
                <a:lnTo>
                  <a:pt x="53747" y="162148"/>
                </a:lnTo>
                <a:lnTo>
                  <a:pt x="56770" y="153165"/>
                </a:lnTo>
                <a:lnTo>
                  <a:pt x="75402" y="88188"/>
                </a:lnTo>
                <a:lnTo>
                  <a:pt x="103219" y="88188"/>
                </a:lnTo>
                <a:lnTo>
                  <a:pt x="101324" y="85253"/>
                </a:lnTo>
                <a:lnTo>
                  <a:pt x="76240" y="85253"/>
                </a:lnTo>
                <a:lnTo>
                  <a:pt x="89937" y="37468"/>
                </a:lnTo>
                <a:lnTo>
                  <a:pt x="113861" y="5043"/>
                </a:lnTo>
                <a:lnTo>
                  <a:pt x="119668" y="5043"/>
                </a:lnTo>
                <a:lnTo>
                  <a:pt x="121020" y="0"/>
                </a:lnTo>
                <a:close/>
              </a:path>
              <a:path w="213360" h="187325">
                <a:moveTo>
                  <a:pt x="103219" y="88188"/>
                </a:moveTo>
                <a:lnTo>
                  <a:pt x="75402" y="88188"/>
                </a:lnTo>
                <a:lnTo>
                  <a:pt x="118518" y="155004"/>
                </a:lnTo>
                <a:lnTo>
                  <a:pt x="121180" y="159489"/>
                </a:lnTo>
                <a:lnTo>
                  <a:pt x="121916" y="161315"/>
                </a:lnTo>
                <a:lnTo>
                  <a:pt x="122833" y="163883"/>
                </a:lnTo>
                <a:lnTo>
                  <a:pt x="123292" y="166538"/>
                </a:lnTo>
                <a:lnTo>
                  <a:pt x="123292" y="172308"/>
                </a:lnTo>
                <a:lnTo>
                  <a:pt x="121984" y="175011"/>
                </a:lnTo>
                <a:lnTo>
                  <a:pt x="116752" y="179772"/>
                </a:lnTo>
                <a:lnTo>
                  <a:pt x="112278" y="181282"/>
                </a:lnTo>
                <a:lnTo>
                  <a:pt x="105944" y="181924"/>
                </a:lnTo>
                <a:lnTo>
                  <a:pt x="104705" y="187059"/>
                </a:lnTo>
                <a:lnTo>
                  <a:pt x="184765" y="187059"/>
                </a:lnTo>
                <a:lnTo>
                  <a:pt x="185497" y="181920"/>
                </a:lnTo>
                <a:lnTo>
                  <a:pt x="173537" y="180121"/>
                </a:lnTo>
                <a:lnTo>
                  <a:pt x="161404" y="173764"/>
                </a:lnTo>
                <a:lnTo>
                  <a:pt x="153587" y="165061"/>
                </a:lnTo>
                <a:lnTo>
                  <a:pt x="144426" y="151997"/>
                </a:lnTo>
                <a:lnTo>
                  <a:pt x="103219" y="88188"/>
                </a:lnTo>
                <a:close/>
              </a:path>
              <a:path w="213360" h="187325">
                <a:moveTo>
                  <a:pt x="213048" y="0"/>
                </a:moveTo>
                <a:lnTo>
                  <a:pt x="153179" y="0"/>
                </a:lnTo>
                <a:lnTo>
                  <a:pt x="151803" y="5134"/>
                </a:lnTo>
                <a:lnTo>
                  <a:pt x="155291" y="5593"/>
                </a:lnTo>
                <a:lnTo>
                  <a:pt x="157883" y="6603"/>
                </a:lnTo>
                <a:lnTo>
                  <a:pt x="161281" y="9728"/>
                </a:lnTo>
                <a:lnTo>
                  <a:pt x="162110" y="11304"/>
                </a:lnTo>
                <a:lnTo>
                  <a:pt x="162129" y="14922"/>
                </a:lnTo>
                <a:lnTo>
                  <a:pt x="161302" y="17081"/>
                </a:lnTo>
                <a:lnTo>
                  <a:pt x="159651" y="19472"/>
                </a:lnTo>
                <a:lnTo>
                  <a:pt x="156897" y="23332"/>
                </a:lnTo>
                <a:lnTo>
                  <a:pt x="151013" y="28646"/>
                </a:lnTo>
                <a:lnTo>
                  <a:pt x="76240" y="85253"/>
                </a:lnTo>
                <a:lnTo>
                  <a:pt x="101324" y="85253"/>
                </a:lnTo>
                <a:lnTo>
                  <a:pt x="98200" y="80416"/>
                </a:lnTo>
                <a:lnTo>
                  <a:pt x="154809" y="37468"/>
                </a:lnTo>
                <a:lnTo>
                  <a:pt x="166345" y="28569"/>
                </a:lnTo>
                <a:lnTo>
                  <a:pt x="199807" y="7697"/>
                </a:lnTo>
                <a:lnTo>
                  <a:pt x="211809" y="5134"/>
                </a:lnTo>
                <a:lnTo>
                  <a:pt x="213048" y="0"/>
                </a:lnTo>
                <a:close/>
              </a:path>
              <a:path w="213360" h="187325">
                <a:moveTo>
                  <a:pt x="119668" y="5043"/>
                </a:moveTo>
                <a:lnTo>
                  <a:pt x="113861" y="5043"/>
                </a:lnTo>
                <a:lnTo>
                  <a:pt x="119644" y="5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32783" y="5440945"/>
            <a:ext cx="123825" cy="187325"/>
          </a:xfrm>
          <a:custGeom>
            <a:avLst/>
            <a:gdLst/>
            <a:ahLst/>
            <a:cxnLst/>
            <a:rect l="l" t="t" r="r" b="b"/>
            <a:pathLst>
              <a:path w="123825" h="187325">
                <a:moveTo>
                  <a:pt x="123738" y="0"/>
                </a:moveTo>
                <a:lnTo>
                  <a:pt x="52077" y="0"/>
                </a:lnTo>
                <a:lnTo>
                  <a:pt x="50424" y="5134"/>
                </a:lnTo>
                <a:lnTo>
                  <a:pt x="57492" y="5134"/>
                </a:lnTo>
                <a:lnTo>
                  <a:pt x="62242" y="5571"/>
                </a:lnTo>
                <a:lnTo>
                  <a:pt x="67106" y="7321"/>
                </a:lnTo>
                <a:lnTo>
                  <a:pt x="68919" y="8586"/>
                </a:lnTo>
                <a:lnTo>
                  <a:pt x="71306" y="11894"/>
                </a:lnTo>
                <a:lnTo>
                  <a:pt x="71902" y="13917"/>
                </a:lnTo>
                <a:lnTo>
                  <a:pt x="71902" y="21101"/>
                </a:lnTo>
                <a:lnTo>
                  <a:pt x="70525" y="28188"/>
                </a:lnTo>
                <a:lnTo>
                  <a:pt x="67772" y="37571"/>
                </a:lnTo>
                <a:lnTo>
                  <a:pt x="35520" y="150473"/>
                </a:lnTo>
                <a:lnTo>
                  <a:pt x="17209" y="179999"/>
                </a:lnTo>
                <a:lnTo>
                  <a:pt x="14731" y="181099"/>
                </a:lnTo>
                <a:lnTo>
                  <a:pt x="9636" y="181740"/>
                </a:lnTo>
                <a:lnTo>
                  <a:pt x="1926" y="181924"/>
                </a:lnTo>
                <a:lnTo>
                  <a:pt x="0" y="187059"/>
                </a:lnTo>
                <a:lnTo>
                  <a:pt x="76193" y="187059"/>
                </a:lnTo>
                <a:lnTo>
                  <a:pt x="77707" y="181924"/>
                </a:lnTo>
                <a:lnTo>
                  <a:pt x="69723" y="181428"/>
                </a:lnTo>
                <a:lnTo>
                  <a:pt x="64467" y="180781"/>
                </a:lnTo>
                <a:lnTo>
                  <a:pt x="59419" y="179193"/>
                </a:lnTo>
                <a:lnTo>
                  <a:pt x="57584" y="178067"/>
                </a:lnTo>
                <a:lnTo>
                  <a:pt x="55289" y="175155"/>
                </a:lnTo>
                <a:lnTo>
                  <a:pt x="54715" y="173385"/>
                </a:lnTo>
                <a:lnTo>
                  <a:pt x="54715" y="168716"/>
                </a:lnTo>
                <a:lnTo>
                  <a:pt x="56184" y="162714"/>
                </a:lnTo>
                <a:lnTo>
                  <a:pt x="59121" y="153292"/>
                </a:lnTo>
                <a:lnTo>
                  <a:pt x="91700" y="39568"/>
                </a:lnTo>
                <a:lnTo>
                  <a:pt x="109145" y="7254"/>
                </a:lnTo>
                <a:lnTo>
                  <a:pt x="111989" y="5749"/>
                </a:lnTo>
                <a:lnTo>
                  <a:pt x="116349" y="5043"/>
                </a:lnTo>
                <a:lnTo>
                  <a:pt x="122251" y="5043"/>
                </a:lnTo>
                <a:lnTo>
                  <a:pt x="123738" y="0"/>
                </a:lnTo>
                <a:close/>
              </a:path>
              <a:path w="123825" h="187325">
                <a:moveTo>
                  <a:pt x="122251" y="5043"/>
                </a:moveTo>
                <a:lnTo>
                  <a:pt x="116349" y="5043"/>
                </a:lnTo>
                <a:lnTo>
                  <a:pt x="122224" y="5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664645" y="5441675"/>
            <a:ext cx="151130" cy="186689"/>
          </a:xfrm>
          <a:custGeom>
            <a:avLst/>
            <a:gdLst/>
            <a:ahLst/>
            <a:cxnLst/>
            <a:rect l="l" t="t" r="r" b="b"/>
            <a:pathLst>
              <a:path w="151129" h="186689">
                <a:moveTo>
                  <a:pt x="149795" y="0"/>
                </a:moveTo>
                <a:lnTo>
                  <a:pt x="3670" y="0"/>
                </a:lnTo>
                <a:lnTo>
                  <a:pt x="3670" y="6475"/>
                </a:lnTo>
                <a:lnTo>
                  <a:pt x="85107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529" y="186326"/>
                </a:lnTo>
                <a:lnTo>
                  <a:pt x="150529" y="159184"/>
                </a:lnTo>
                <a:lnTo>
                  <a:pt x="37517" y="159184"/>
                </a:lnTo>
                <a:lnTo>
                  <a:pt x="110143" y="89071"/>
                </a:lnTo>
                <a:lnTo>
                  <a:pt x="110143" y="84933"/>
                </a:lnTo>
                <a:lnTo>
                  <a:pt x="42611" y="10270"/>
                </a:lnTo>
                <a:lnTo>
                  <a:pt x="149795" y="10270"/>
                </a:lnTo>
                <a:lnTo>
                  <a:pt x="149795" y="0"/>
                </a:lnTo>
                <a:close/>
              </a:path>
              <a:path w="151129" h="186689">
                <a:moveTo>
                  <a:pt x="150529" y="134896"/>
                </a:moveTo>
                <a:lnTo>
                  <a:pt x="143920" y="134896"/>
                </a:lnTo>
                <a:lnTo>
                  <a:pt x="143170" y="144555"/>
                </a:lnTo>
                <a:lnTo>
                  <a:pt x="141257" y="151018"/>
                </a:lnTo>
                <a:lnTo>
                  <a:pt x="135100" y="157551"/>
                </a:lnTo>
                <a:lnTo>
                  <a:pt x="129176" y="159184"/>
                </a:lnTo>
                <a:lnTo>
                  <a:pt x="150529" y="159184"/>
                </a:lnTo>
                <a:lnTo>
                  <a:pt x="150529" y="134896"/>
                </a:lnTo>
                <a:close/>
              </a:path>
              <a:path w="151129" h="186689">
                <a:moveTo>
                  <a:pt x="149795" y="10270"/>
                </a:moveTo>
                <a:lnTo>
                  <a:pt x="42611" y="10270"/>
                </a:lnTo>
                <a:lnTo>
                  <a:pt x="99661" y="10367"/>
                </a:lnTo>
                <a:lnTo>
                  <a:pt x="111757" y="12220"/>
                </a:lnTo>
                <a:lnTo>
                  <a:pt x="123129" y="17124"/>
                </a:lnTo>
                <a:lnTo>
                  <a:pt x="134622" y="25986"/>
                </a:lnTo>
                <a:lnTo>
                  <a:pt x="140360" y="37038"/>
                </a:lnTo>
                <a:lnTo>
                  <a:pt x="143186" y="50994"/>
                </a:lnTo>
                <a:lnTo>
                  <a:pt x="149795" y="50994"/>
                </a:lnTo>
                <a:lnTo>
                  <a:pt x="149795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26082" y="5561247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3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28234" y="558032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3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28234" y="5542908"/>
            <a:ext cx="130810" cy="0"/>
          </a:xfrm>
          <a:custGeom>
            <a:avLst/>
            <a:gdLst/>
            <a:ahLst/>
            <a:cxnLst/>
            <a:rect l="l" t="t" r="r" b="b"/>
            <a:pathLst>
              <a:path w="130810">
                <a:moveTo>
                  <a:pt x="0" y="0"/>
                </a:moveTo>
                <a:lnTo>
                  <a:pt x="130703" y="0"/>
                </a:lnTo>
              </a:path>
            </a:pathLst>
          </a:custGeom>
          <a:ln w="203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90459" y="5441675"/>
            <a:ext cx="151130" cy="186689"/>
          </a:xfrm>
          <a:custGeom>
            <a:avLst/>
            <a:gdLst/>
            <a:ahLst/>
            <a:cxnLst/>
            <a:rect l="l" t="t" r="r" b="b"/>
            <a:pathLst>
              <a:path w="151130" h="186689">
                <a:moveTo>
                  <a:pt x="149795" y="0"/>
                </a:moveTo>
                <a:lnTo>
                  <a:pt x="3671" y="0"/>
                </a:lnTo>
                <a:lnTo>
                  <a:pt x="3671" y="6475"/>
                </a:lnTo>
                <a:lnTo>
                  <a:pt x="85109" y="96258"/>
                </a:lnTo>
                <a:lnTo>
                  <a:pt x="0" y="178464"/>
                </a:lnTo>
                <a:lnTo>
                  <a:pt x="0" y="186326"/>
                </a:lnTo>
                <a:lnTo>
                  <a:pt x="150529" y="186326"/>
                </a:lnTo>
                <a:lnTo>
                  <a:pt x="150529" y="159184"/>
                </a:lnTo>
                <a:lnTo>
                  <a:pt x="37518" y="159184"/>
                </a:lnTo>
                <a:lnTo>
                  <a:pt x="110143" y="89071"/>
                </a:lnTo>
                <a:lnTo>
                  <a:pt x="110143" y="84933"/>
                </a:lnTo>
                <a:lnTo>
                  <a:pt x="42612" y="10270"/>
                </a:lnTo>
                <a:lnTo>
                  <a:pt x="149795" y="10270"/>
                </a:lnTo>
                <a:lnTo>
                  <a:pt x="149795" y="0"/>
                </a:lnTo>
                <a:close/>
              </a:path>
              <a:path w="151130" h="186689">
                <a:moveTo>
                  <a:pt x="150529" y="134896"/>
                </a:moveTo>
                <a:lnTo>
                  <a:pt x="143921" y="134896"/>
                </a:lnTo>
                <a:lnTo>
                  <a:pt x="143172" y="144555"/>
                </a:lnTo>
                <a:lnTo>
                  <a:pt x="141257" y="151018"/>
                </a:lnTo>
                <a:lnTo>
                  <a:pt x="135100" y="157551"/>
                </a:lnTo>
                <a:lnTo>
                  <a:pt x="129178" y="159184"/>
                </a:lnTo>
                <a:lnTo>
                  <a:pt x="150529" y="159184"/>
                </a:lnTo>
                <a:lnTo>
                  <a:pt x="150529" y="134896"/>
                </a:lnTo>
                <a:close/>
              </a:path>
              <a:path w="151130" h="186689">
                <a:moveTo>
                  <a:pt x="149795" y="10270"/>
                </a:moveTo>
                <a:lnTo>
                  <a:pt x="42612" y="10270"/>
                </a:lnTo>
                <a:lnTo>
                  <a:pt x="99662" y="10367"/>
                </a:lnTo>
                <a:lnTo>
                  <a:pt x="111759" y="12220"/>
                </a:lnTo>
                <a:lnTo>
                  <a:pt x="123130" y="17125"/>
                </a:lnTo>
                <a:lnTo>
                  <a:pt x="134623" y="25986"/>
                </a:lnTo>
                <a:lnTo>
                  <a:pt x="140362" y="37038"/>
                </a:lnTo>
                <a:lnTo>
                  <a:pt x="143187" y="50994"/>
                </a:lnTo>
                <a:lnTo>
                  <a:pt x="149795" y="50994"/>
                </a:lnTo>
                <a:lnTo>
                  <a:pt x="149795" y="10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572856" y="5432873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0" y="0"/>
                </a:moveTo>
                <a:lnTo>
                  <a:pt x="0" y="5134"/>
                </a:lnTo>
                <a:lnTo>
                  <a:pt x="5891" y="9360"/>
                </a:lnTo>
                <a:lnTo>
                  <a:pt x="15475" y="17545"/>
                </a:lnTo>
                <a:lnTo>
                  <a:pt x="40338" y="57266"/>
                </a:lnTo>
                <a:lnTo>
                  <a:pt x="48160" y="97322"/>
                </a:lnTo>
                <a:lnTo>
                  <a:pt x="49815" y="139046"/>
                </a:lnTo>
                <a:lnTo>
                  <a:pt x="49174" y="150695"/>
                </a:lnTo>
                <a:lnTo>
                  <a:pt x="42972" y="190160"/>
                </a:lnTo>
                <a:lnTo>
                  <a:pt x="20120" y="234525"/>
                </a:lnTo>
                <a:lnTo>
                  <a:pt x="0" y="250146"/>
                </a:lnTo>
                <a:lnTo>
                  <a:pt x="3752" y="253543"/>
                </a:lnTo>
                <a:lnTo>
                  <a:pt x="41697" y="223455"/>
                </a:lnTo>
                <a:lnTo>
                  <a:pt x="63898" y="188467"/>
                </a:lnTo>
                <a:lnTo>
                  <a:pt x="75858" y="139020"/>
                </a:lnTo>
                <a:lnTo>
                  <a:pt x="76350" y="125255"/>
                </a:lnTo>
                <a:lnTo>
                  <a:pt x="75747" y="114030"/>
                </a:lnTo>
                <a:lnTo>
                  <a:pt x="61978" y="63047"/>
                </a:lnTo>
                <a:lnTo>
                  <a:pt x="31970" y="21369"/>
                </a:lnTo>
                <a:lnTo>
                  <a:pt x="11910" y="64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41928" y="5434583"/>
            <a:ext cx="76835" cy="254000"/>
          </a:xfrm>
          <a:custGeom>
            <a:avLst/>
            <a:gdLst/>
            <a:ahLst/>
            <a:cxnLst/>
            <a:rect l="l" t="t" r="r" b="b"/>
            <a:pathLst>
              <a:path w="76835" h="254000">
                <a:moveTo>
                  <a:pt x="72670" y="0"/>
                </a:moveTo>
                <a:lnTo>
                  <a:pt x="34762" y="30088"/>
                </a:lnTo>
                <a:lnTo>
                  <a:pt x="12502" y="65083"/>
                </a:lnTo>
                <a:lnTo>
                  <a:pt x="494" y="114485"/>
                </a:lnTo>
                <a:lnTo>
                  <a:pt x="0" y="128259"/>
                </a:lnTo>
                <a:lnTo>
                  <a:pt x="599" y="139455"/>
                </a:lnTo>
                <a:lnTo>
                  <a:pt x="14371" y="190468"/>
                </a:lnTo>
                <a:lnTo>
                  <a:pt x="44495" y="232047"/>
                </a:lnTo>
                <a:lnTo>
                  <a:pt x="76350" y="253571"/>
                </a:lnTo>
                <a:lnTo>
                  <a:pt x="76350" y="248437"/>
                </a:lnTo>
                <a:lnTo>
                  <a:pt x="70872" y="244486"/>
                </a:lnTo>
                <a:lnTo>
                  <a:pt x="61197" y="236265"/>
                </a:lnTo>
                <a:lnTo>
                  <a:pt x="36266" y="196751"/>
                </a:lnTo>
                <a:lnTo>
                  <a:pt x="28275" y="157097"/>
                </a:lnTo>
                <a:lnTo>
                  <a:pt x="26562" y="114485"/>
                </a:lnTo>
                <a:lnTo>
                  <a:pt x="27079" y="103947"/>
                </a:lnTo>
                <a:lnTo>
                  <a:pt x="33036" y="65077"/>
                </a:lnTo>
                <a:lnTo>
                  <a:pt x="56216" y="19003"/>
                </a:lnTo>
                <a:lnTo>
                  <a:pt x="76350" y="3424"/>
                </a:lnTo>
                <a:lnTo>
                  <a:pt x="726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21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935846"/>
            <a:ext cx="42132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g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ori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hm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3269" y="4820461"/>
            <a:ext cx="4154700" cy="230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2803" y="5227136"/>
            <a:ext cx="929547" cy="675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9423" y="5775129"/>
            <a:ext cx="1081854" cy="1460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6130" y="4820461"/>
            <a:ext cx="4154700" cy="230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6242" y="5230275"/>
            <a:ext cx="929547" cy="6751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3269" y="2001981"/>
            <a:ext cx="4154700" cy="2306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0241" y="2413369"/>
            <a:ext cx="929547" cy="6751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155" y="5402997"/>
            <a:ext cx="395685" cy="6186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2433" y="5396715"/>
            <a:ext cx="601379" cy="558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5345" y="1926612"/>
            <a:ext cx="2261061" cy="22610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20241" y="2416510"/>
            <a:ext cx="259080" cy="22610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7768" y="935846"/>
            <a:ext cx="4213226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Kalman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g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ori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hm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86285" y="5775129"/>
            <a:ext cx="1081856" cy="146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0129" y="4820461"/>
            <a:ext cx="4154700" cy="230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29663" y="5227136"/>
            <a:ext cx="929547" cy="675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7100" y="2410228"/>
            <a:ext cx="241808" cy="2261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129" y="2001981"/>
            <a:ext cx="4154700" cy="2306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17102" y="2413369"/>
            <a:ext cx="929547" cy="6751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2990" y="4820461"/>
            <a:ext cx="4154700" cy="230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93100" y="5230275"/>
            <a:ext cx="929546" cy="6751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3013" y="5402997"/>
            <a:ext cx="395685" cy="6186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9296" y="5396715"/>
            <a:ext cx="601379" cy="5589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82206" y="1926612"/>
            <a:ext cx="2261061" cy="22610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1025" y="2831039"/>
            <a:ext cx="4051068" cy="5888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4028" y="2465852"/>
            <a:ext cx="136017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600" spc="14" dirty="0">
                <a:latin typeface="Verdana"/>
                <a:cs typeface="Verdana"/>
              </a:rPr>
              <a:t>Prediction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29217" y="3021032"/>
            <a:ext cx="1425724" cy="207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6348" y="2648679"/>
            <a:ext cx="1426211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300" spc="14" dirty="0">
                <a:latin typeface="Verdana"/>
                <a:cs typeface="Verdana"/>
              </a:rPr>
              <a:t>Obser</a:t>
            </a:r>
            <a:r>
              <a:rPr sz="1300" spc="-14" dirty="0">
                <a:latin typeface="Verdana"/>
                <a:cs typeface="Verdana"/>
              </a:rPr>
              <a:t>v</a:t>
            </a:r>
            <a:r>
              <a:rPr sz="1300" spc="10" dirty="0">
                <a:latin typeface="Verdana"/>
                <a:cs typeface="Verdana"/>
              </a:rPr>
              <a:t>ation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6728" y="5801823"/>
            <a:ext cx="3397873" cy="2449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34028" y="5420935"/>
            <a:ext cx="12738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600" spc="14" dirty="0">
                <a:latin typeface="Verdana"/>
                <a:cs typeface="Verdana"/>
              </a:rPr>
              <a:t>Matching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88376" y="5619682"/>
            <a:ext cx="4550385" cy="59038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91378" y="5270197"/>
            <a:ext cx="140652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Font typeface="Wingdings"/>
              <a:buChar char=""/>
              <a:tabLst>
                <a:tab pos="352342" algn="l"/>
              </a:tabLst>
            </a:pPr>
            <a:r>
              <a:rPr sz="1600" spc="14" dirty="0">
                <a:latin typeface="Verdana"/>
                <a:cs typeface="Verdana"/>
              </a:rPr>
              <a:t>Correction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The</a:t>
            </a:r>
            <a:r>
              <a:rPr spc="4" dirty="0"/>
              <a:t> </a:t>
            </a:r>
            <a:r>
              <a:rPr dirty="0"/>
              <a:t>Pre</a:t>
            </a:r>
            <a:r>
              <a:rPr spc="-4" dirty="0"/>
              <a:t>d</a:t>
            </a:r>
            <a:r>
              <a:rPr dirty="0"/>
              <a:t>ict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orrect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ycle</a:t>
            </a:r>
          </a:p>
        </p:txBody>
      </p:sp>
      <p:sp>
        <p:nvSpPr>
          <p:cNvPr id="3" name="object 3"/>
          <p:cNvSpPr/>
          <p:nvPr/>
        </p:nvSpPr>
        <p:spPr>
          <a:xfrm>
            <a:off x="1395799" y="2636335"/>
            <a:ext cx="2614354" cy="1888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4116" y="4335012"/>
            <a:ext cx="2787072" cy="26413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8351" y="3526098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680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0363" y="344100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216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77996" y="3674762"/>
            <a:ext cx="113031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594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13973" y="3756785"/>
            <a:ext cx="48895" cy="196850"/>
          </a:xfrm>
          <a:custGeom>
            <a:avLst/>
            <a:gdLst/>
            <a:ahLst/>
            <a:cxnLst/>
            <a:rect l="l" t="t" r="r" b="b"/>
            <a:pathLst>
              <a:path w="48895" h="196850">
                <a:moveTo>
                  <a:pt x="13797" y="0"/>
                </a:moveTo>
                <a:lnTo>
                  <a:pt x="0" y="0"/>
                </a:lnTo>
                <a:lnTo>
                  <a:pt x="0" y="157482"/>
                </a:lnTo>
                <a:lnTo>
                  <a:pt x="31643" y="194923"/>
                </a:lnTo>
                <a:lnTo>
                  <a:pt x="45885" y="196184"/>
                </a:lnTo>
                <a:lnTo>
                  <a:pt x="48569" y="196338"/>
                </a:lnTo>
                <a:lnTo>
                  <a:pt x="43059" y="189978"/>
                </a:lnTo>
                <a:lnTo>
                  <a:pt x="31052" y="185857"/>
                </a:lnTo>
                <a:lnTo>
                  <a:pt x="20964" y="177752"/>
                </a:lnTo>
                <a:lnTo>
                  <a:pt x="15589" y="166906"/>
                </a:lnTo>
                <a:lnTo>
                  <a:pt x="13797" y="152956"/>
                </a:lnTo>
                <a:lnTo>
                  <a:pt x="137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7542" y="3590691"/>
            <a:ext cx="50800" cy="201931"/>
          </a:xfrm>
          <a:custGeom>
            <a:avLst/>
            <a:gdLst/>
            <a:ahLst/>
            <a:cxnLst/>
            <a:rect l="l" t="t" r="r" b="b"/>
            <a:pathLst>
              <a:path w="50800" h="201929">
                <a:moveTo>
                  <a:pt x="50225" y="0"/>
                </a:moveTo>
                <a:lnTo>
                  <a:pt x="36428" y="0"/>
                </a:lnTo>
                <a:lnTo>
                  <a:pt x="35719" y="64803"/>
                </a:lnTo>
                <a:lnTo>
                  <a:pt x="32233" y="76807"/>
                </a:lnTo>
                <a:lnTo>
                  <a:pt x="25055" y="87299"/>
                </a:lnTo>
                <a:lnTo>
                  <a:pt x="14527" y="92923"/>
                </a:lnTo>
                <a:lnTo>
                  <a:pt x="0" y="95975"/>
                </a:lnTo>
                <a:lnTo>
                  <a:pt x="0" y="105218"/>
                </a:lnTo>
                <a:lnTo>
                  <a:pt x="35083" y="132490"/>
                </a:lnTo>
                <a:lnTo>
                  <a:pt x="36428" y="147478"/>
                </a:lnTo>
                <a:lnTo>
                  <a:pt x="36428" y="201465"/>
                </a:lnTo>
                <a:lnTo>
                  <a:pt x="50225" y="201465"/>
                </a:lnTo>
                <a:lnTo>
                  <a:pt x="49236" y="134279"/>
                </a:lnTo>
                <a:lnTo>
                  <a:pt x="18798" y="103337"/>
                </a:lnTo>
                <a:lnTo>
                  <a:pt x="3251" y="101558"/>
                </a:lnTo>
                <a:lnTo>
                  <a:pt x="11799" y="99200"/>
                </a:lnTo>
                <a:lnTo>
                  <a:pt x="45149" y="80609"/>
                </a:lnTo>
                <a:lnTo>
                  <a:pt x="50225" y="53234"/>
                </a:lnTo>
                <a:lnTo>
                  <a:pt x="502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13973" y="3429726"/>
            <a:ext cx="48895" cy="196215"/>
          </a:xfrm>
          <a:custGeom>
            <a:avLst/>
            <a:gdLst/>
            <a:ahLst/>
            <a:cxnLst/>
            <a:rect l="l" t="t" r="r" b="b"/>
            <a:pathLst>
              <a:path w="48895" h="196214">
                <a:moveTo>
                  <a:pt x="48569" y="0"/>
                </a:moveTo>
                <a:lnTo>
                  <a:pt x="11161" y="12186"/>
                </a:lnTo>
                <a:lnTo>
                  <a:pt x="0" y="48628"/>
                </a:lnTo>
                <a:lnTo>
                  <a:pt x="0" y="195825"/>
                </a:lnTo>
                <a:lnTo>
                  <a:pt x="13797" y="195825"/>
                </a:lnTo>
                <a:lnTo>
                  <a:pt x="14616" y="37572"/>
                </a:lnTo>
                <a:lnTo>
                  <a:pt x="17793" y="25427"/>
                </a:lnTo>
                <a:lnTo>
                  <a:pt x="23920" y="15451"/>
                </a:lnTo>
                <a:lnTo>
                  <a:pt x="34111" y="9470"/>
                </a:lnTo>
                <a:lnTo>
                  <a:pt x="48569" y="6151"/>
                </a:lnTo>
                <a:lnTo>
                  <a:pt x="485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03278" y="3818300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61335" y="381163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03278" y="3764988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042" y="3728077"/>
            <a:ext cx="113664" cy="130810"/>
          </a:xfrm>
          <a:custGeom>
            <a:avLst/>
            <a:gdLst/>
            <a:ahLst/>
            <a:cxnLst/>
            <a:rect l="l" t="t" r="r" b="b"/>
            <a:pathLst>
              <a:path w="113665" h="130810">
                <a:moveTo>
                  <a:pt x="112594" y="0"/>
                </a:moveTo>
                <a:lnTo>
                  <a:pt x="2759" y="0"/>
                </a:lnTo>
                <a:lnTo>
                  <a:pt x="2759" y="4526"/>
                </a:lnTo>
                <a:lnTo>
                  <a:pt x="63972" y="67266"/>
                </a:lnTo>
                <a:lnTo>
                  <a:pt x="0" y="124715"/>
                </a:lnTo>
                <a:lnTo>
                  <a:pt x="0" y="130209"/>
                </a:lnTo>
                <a:lnTo>
                  <a:pt x="113145" y="130209"/>
                </a:lnTo>
                <a:lnTo>
                  <a:pt x="113145" y="111241"/>
                </a:lnTo>
                <a:lnTo>
                  <a:pt x="28200" y="111241"/>
                </a:lnTo>
                <a:lnTo>
                  <a:pt x="82790" y="62245"/>
                </a:lnTo>
                <a:lnTo>
                  <a:pt x="82790" y="59353"/>
                </a:lnTo>
                <a:lnTo>
                  <a:pt x="32029" y="7176"/>
                </a:lnTo>
                <a:lnTo>
                  <a:pt x="112594" y="7176"/>
                </a:lnTo>
                <a:lnTo>
                  <a:pt x="112594" y="0"/>
                </a:lnTo>
                <a:close/>
              </a:path>
              <a:path w="113665" h="130810">
                <a:moveTo>
                  <a:pt x="113145" y="94268"/>
                </a:moveTo>
                <a:lnTo>
                  <a:pt x="108177" y="94268"/>
                </a:lnTo>
                <a:lnTo>
                  <a:pt x="107614" y="101018"/>
                </a:lnTo>
                <a:lnTo>
                  <a:pt x="106175" y="105534"/>
                </a:lnTo>
                <a:lnTo>
                  <a:pt x="101547" y="110100"/>
                </a:lnTo>
                <a:lnTo>
                  <a:pt x="97096" y="111241"/>
                </a:lnTo>
                <a:lnTo>
                  <a:pt x="113145" y="111241"/>
                </a:lnTo>
                <a:lnTo>
                  <a:pt x="113145" y="94268"/>
                </a:lnTo>
                <a:close/>
              </a:path>
              <a:path w="113665" h="130810">
                <a:moveTo>
                  <a:pt x="112594" y="7176"/>
                </a:moveTo>
                <a:lnTo>
                  <a:pt x="32029" y="7176"/>
                </a:lnTo>
                <a:lnTo>
                  <a:pt x="73161" y="7188"/>
                </a:lnTo>
                <a:lnTo>
                  <a:pt x="86991" y="9109"/>
                </a:lnTo>
                <a:lnTo>
                  <a:pt x="97325" y="14317"/>
                </a:lnTo>
                <a:lnTo>
                  <a:pt x="103290" y="19077"/>
                </a:lnTo>
                <a:lnTo>
                  <a:pt x="106723" y="26184"/>
                </a:lnTo>
                <a:lnTo>
                  <a:pt x="107626" y="35636"/>
                </a:lnTo>
                <a:lnTo>
                  <a:pt x="112594" y="35636"/>
                </a:lnTo>
                <a:lnTo>
                  <a:pt x="112594" y="7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6917" y="382496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26917" y="3798819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73027" y="3728077"/>
            <a:ext cx="113664" cy="130810"/>
          </a:xfrm>
          <a:custGeom>
            <a:avLst/>
            <a:gdLst/>
            <a:ahLst/>
            <a:cxnLst/>
            <a:rect l="l" t="t" r="r" b="b"/>
            <a:pathLst>
              <a:path w="113665" h="130810">
                <a:moveTo>
                  <a:pt x="112594" y="0"/>
                </a:moveTo>
                <a:lnTo>
                  <a:pt x="2760" y="0"/>
                </a:lnTo>
                <a:lnTo>
                  <a:pt x="2760" y="4526"/>
                </a:lnTo>
                <a:lnTo>
                  <a:pt x="63972" y="67266"/>
                </a:lnTo>
                <a:lnTo>
                  <a:pt x="0" y="124715"/>
                </a:lnTo>
                <a:lnTo>
                  <a:pt x="0" y="130209"/>
                </a:lnTo>
                <a:lnTo>
                  <a:pt x="113146" y="130209"/>
                </a:lnTo>
                <a:lnTo>
                  <a:pt x="113146" y="111241"/>
                </a:lnTo>
                <a:lnTo>
                  <a:pt x="28201" y="111241"/>
                </a:lnTo>
                <a:lnTo>
                  <a:pt x="82790" y="62245"/>
                </a:lnTo>
                <a:lnTo>
                  <a:pt x="82790" y="59353"/>
                </a:lnTo>
                <a:lnTo>
                  <a:pt x="32030" y="7176"/>
                </a:lnTo>
                <a:lnTo>
                  <a:pt x="112594" y="7176"/>
                </a:lnTo>
                <a:lnTo>
                  <a:pt x="112594" y="0"/>
                </a:lnTo>
                <a:close/>
              </a:path>
              <a:path w="113665" h="130810">
                <a:moveTo>
                  <a:pt x="113146" y="94268"/>
                </a:moveTo>
                <a:lnTo>
                  <a:pt x="108178" y="94268"/>
                </a:lnTo>
                <a:lnTo>
                  <a:pt x="107615" y="101018"/>
                </a:lnTo>
                <a:lnTo>
                  <a:pt x="106177" y="105534"/>
                </a:lnTo>
                <a:lnTo>
                  <a:pt x="101547" y="110100"/>
                </a:lnTo>
                <a:lnTo>
                  <a:pt x="97097" y="111241"/>
                </a:lnTo>
                <a:lnTo>
                  <a:pt x="113146" y="111241"/>
                </a:lnTo>
                <a:lnTo>
                  <a:pt x="113146" y="94268"/>
                </a:lnTo>
                <a:close/>
              </a:path>
              <a:path w="113665" h="130810">
                <a:moveTo>
                  <a:pt x="112594" y="7176"/>
                </a:moveTo>
                <a:lnTo>
                  <a:pt x="32030" y="7176"/>
                </a:lnTo>
                <a:lnTo>
                  <a:pt x="73161" y="7188"/>
                </a:lnTo>
                <a:lnTo>
                  <a:pt x="86991" y="9109"/>
                </a:lnTo>
                <a:lnTo>
                  <a:pt x="97325" y="14317"/>
                </a:lnTo>
                <a:lnTo>
                  <a:pt x="103291" y="19077"/>
                </a:lnTo>
                <a:lnTo>
                  <a:pt x="106724" y="26184"/>
                </a:lnTo>
                <a:lnTo>
                  <a:pt x="107627" y="35636"/>
                </a:lnTo>
                <a:lnTo>
                  <a:pt x="112594" y="35636"/>
                </a:lnTo>
                <a:lnTo>
                  <a:pt x="112594" y="7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07343" y="3523025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5398" y="3516359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4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07343" y="3469708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4">
                <a:moveTo>
                  <a:pt x="0" y="19992"/>
                </a:moveTo>
                <a:lnTo>
                  <a:pt x="14349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68863" y="3529687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8863" y="350354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12518" y="3676300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12518" y="365015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4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8489" y="3880584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401" y="0"/>
                </a:lnTo>
              </a:path>
            </a:pathLst>
          </a:custGeom>
          <a:ln w="89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990989" y="3585307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400" y="0"/>
                </a:lnTo>
              </a:path>
            </a:pathLst>
          </a:custGeom>
          <a:ln w="8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641488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0"/>
                </a:lnTo>
                <a:lnTo>
                  <a:pt x="65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4" y="65645"/>
                </a:lnTo>
                <a:lnTo>
                  <a:pt x="3898" y="66130"/>
                </a:lnTo>
                <a:lnTo>
                  <a:pt x="7612" y="66130"/>
                </a:lnTo>
                <a:lnTo>
                  <a:pt x="9687" y="65501"/>
                </a:lnTo>
                <a:lnTo>
                  <a:pt x="14765" y="62431"/>
                </a:lnTo>
                <a:lnTo>
                  <a:pt x="15683" y="61475"/>
                </a:lnTo>
                <a:lnTo>
                  <a:pt x="10495" y="61475"/>
                </a:lnTo>
                <a:lnTo>
                  <a:pt x="10184" y="61327"/>
                </a:lnTo>
                <a:lnTo>
                  <a:pt x="9660" y="60735"/>
                </a:lnTo>
                <a:lnTo>
                  <a:pt x="9530" y="60305"/>
                </a:lnTo>
                <a:lnTo>
                  <a:pt x="9530" y="58629"/>
                </a:lnTo>
                <a:lnTo>
                  <a:pt x="10308" y="56180"/>
                </a:lnTo>
                <a:lnTo>
                  <a:pt x="11866" y="52400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5" y="61475"/>
                </a:lnTo>
                <a:lnTo>
                  <a:pt x="15683" y="61475"/>
                </a:lnTo>
                <a:lnTo>
                  <a:pt x="17964" y="59099"/>
                </a:lnTo>
                <a:lnTo>
                  <a:pt x="21344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2" y="13954"/>
                </a:lnTo>
                <a:lnTo>
                  <a:pt x="8481" y="15610"/>
                </a:lnTo>
                <a:lnTo>
                  <a:pt x="4053" y="16748"/>
                </a:lnTo>
                <a:lnTo>
                  <a:pt x="3450" y="18967"/>
                </a:lnTo>
                <a:lnTo>
                  <a:pt x="30580" y="18967"/>
                </a:lnTo>
                <a:lnTo>
                  <a:pt x="31132" y="15378"/>
                </a:lnTo>
                <a:lnTo>
                  <a:pt x="23622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18470" y="3693732"/>
            <a:ext cx="71755" cy="76835"/>
          </a:xfrm>
          <a:custGeom>
            <a:avLst/>
            <a:gdLst/>
            <a:ahLst/>
            <a:cxnLst/>
            <a:rect l="l" t="t" r="r" b="b"/>
            <a:pathLst>
              <a:path w="71754" h="76835">
                <a:moveTo>
                  <a:pt x="35469" y="74331"/>
                </a:moveTo>
                <a:lnTo>
                  <a:pt x="664" y="74331"/>
                </a:lnTo>
                <a:lnTo>
                  <a:pt x="0" y="76382"/>
                </a:lnTo>
                <a:lnTo>
                  <a:pt x="34745" y="76382"/>
                </a:lnTo>
                <a:lnTo>
                  <a:pt x="35469" y="74331"/>
                </a:lnTo>
                <a:close/>
              </a:path>
              <a:path w="71754" h="76835">
                <a:moveTo>
                  <a:pt x="43628" y="5125"/>
                </a:moveTo>
                <a:lnTo>
                  <a:pt x="33313" y="5125"/>
                </a:lnTo>
                <a:lnTo>
                  <a:pt x="14911" y="64282"/>
                </a:lnTo>
                <a:lnTo>
                  <a:pt x="13592" y="67811"/>
                </a:lnTo>
                <a:lnTo>
                  <a:pt x="11701" y="71144"/>
                </a:lnTo>
                <a:lnTo>
                  <a:pt x="10645" y="72294"/>
                </a:lnTo>
                <a:lnTo>
                  <a:pt x="7787" y="73864"/>
                </a:lnTo>
                <a:lnTo>
                  <a:pt x="5372" y="74331"/>
                </a:lnTo>
                <a:lnTo>
                  <a:pt x="29433" y="74331"/>
                </a:lnTo>
                <a:lnTo>
                  <a:pt x="27158" y="73907"/>
                </a:lnTo>
                <a:lnTo>
                  <a:pt x="24584" y="72208"/>
                </a:lnTo>
                <a:lnTo>
                  <a:pt x="23949" y="71144"/>
                </a:lnTo>
                <a:lnTo>
                  <a:pt x="23939" y="68399"/>
                </a:lnTo>
                <a:lnTo>
                  <a:pt x="24966" y="64645"/>
                </a:lnTo>
                <a:lnTo>
                  <a:pt x="27019" y="58552"/>
                </a:lnTo>
                <a:lnTo>
                  <a:pt x="43628" y="5125"/>
                </a:lnTo>
                <a:close/>
              </a:path>
              <a:path w="71754" h="76835">
                <a:moveTo>
                  <a:pt x="71715" y="0"/>
                </a:moveTo>
                <a:lnTo>
                  <a:pt x="8745" y="0"/>
                </a:lnTo>
                <a:lnTo>
                  <a:pt x="3114" y="19992"/>
                </a:lnTo>
                <a:lnTo>
                  <a:pt x="5321" y="19992"/>
                </a:lnTo>
                <a:lnTo>
                  <a:pt x="6488" y="16264"/>
                </a:lnTo>
                <a:lnTo>
                  <a:pt x="7990" y="13388"/>
                </a:lnTo>
                <a:lnTo>
                  <a:pt x="11671" y="9335"/>
                </a:lnTo>
                <a:lnTo>
                  <a:pt x="14083" y="7788"/>
                </a:lnTo>
                <a:lnTo>
                  <a:pt x="20050" y="5659"/>
                </a:lnTo>
                <a:lnTo>
                  <a:pt x="23985" y="5125"/>
                </a:lnTo>
                <a:lnTo>
                  <a:pt x="69975" y="5125"/>
                </a:lnTo>
                <a:lnTo>
                  <a:pt x="71715" y="0"/>
                </a:lnTo>
                <a:close/>
              </a:path>
              <a:path w="71754" h="76835">
                <a:moveTo>
                  <a:pt x="69975" y="5125"/>
                </a:moveTo>
                <a:lnTo>
                  <a:pt x="56325" y="5125"/>
                </a:lnTo>
                <a:lnTo>
                  <a:pt x="59797" y="5622"/>
                </a:lnTo>
                <a:lnTo>
                  <a:pt x="62931" y="7929"/>
                </a:lnTo>
                <a:lnTo>
                  <a:pt x="63825" y="9884"/>
                </a:lnTo>
                <a:lnTo>
                  <a:pt x="63825" y="14679"/>
                </a:lnTo>
                <a:lnTo>
                  <a:pt x="63456" y="17183"/>
                </a:lnTo>
                <a:lnTo>
                  <a:pt x="62721" y="19992"/>
                </a:lnTo>
                <a:lnTo>
                  <a:pt x="64928" y="19992"/>
                </a:lnTo>
                <a:lnTo>
                  <a:pt x="69975" y="5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01047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2" y="66130"/>
                </a:lnTo>
                <a:lnTo>
                  <a:pt x="9687" y="65501"/>
                </a:lnTo>
                <a:lnTo>
                  <a:pt x="14765" y="62431"/>
                </a:lnTo>
                <a:lnTo>
                  <a:pt x="15683" y="61475"/>
                </a:lnTo>
                <a:lnTo>
                  <a:pt x="10495" y="61475"/>
                </a:lnTo>
                <a:lnTo>
                  <a:pt x="10182" y="61327"/>
                </a:lnTo>
                <a:lnTo>
                  <a:pt x="9660" y="60735"/>
                </a:lnTo>
                <a:lnTo>
                  <a:pt x="9530" y="60305"/>
                </a:lnTo>
                <a:lnTo>
                  <a:pt x="9530" y="58629"/>
                </a:lnTo>
                <a:lnTo>
                  <a:pt x="10308" y="56180"/>
                </a:lnTo>
                <a:lnTo>
                  <a:pt x="11866" y="52400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5"/>
                </a:lnTo>
                <a:lnTo>
                  <a:pt x="15683" y="61475"/>
                </a:lnTo>
                <a:lnTo>
                  <a:pt x="17964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81" y="15610"/>
                </a:lnTo>
                <a:lnTo>
                  <a:pt x="4053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8"/>
                </a:lnTo>
                <a:lnTo>
                  <a:pt x="23622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00248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1" y="65645"/>
                </a:lnTo>
                <a:lnTo>
                  <a:pt x="3897" y="66130"/>
                </a:lnTo>
                <a:lnTo>
                  <a:pt x="7611" y="66130"/>
                </a:lnTo>
                <a:lnTo>
                  <a:pt x="9686" y="65501"/>
                </a:lnTo>
                <a:lnTo>
                  <a:pt x="14763" y="62431"/>
                </a:lnTo>
                <a:lnTo>
                  <a:pt x="15681" y="61475"/>
                </a:lnTo>
                <a:lnTo>
                  <a:pt x="10494" y="61475"/>
                </a:lnTo>
                <a:lnTo>
                  <a:pt x="10182" y="61327"/>
                </a:lnTo>
                <a:lnTo>
                  <a:pt x="9659" y="60735"/>
                </a:lnTo>
                <a:lnTo>
                  <a:pt x="9528" y="60305"/>
                </a:lnTo>
                <a:lnTo>
                  <a:pt x="9528" y="58629"/>
                </a:lnTo>
                <a:lnTo>
                  <a:pt x="10308" y="56180"/>
                </a:lnTo>
                <a:lnTo>
                  <a:pt x="11865" y="52400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2" y="61475"/>
                </a:lnTo>
                <a:lnTo>
                  <a:pt x="15681" y="61475"/>
                </a:lnTo>
                <a:lnTo>
                  <a:pt x="17962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2" y="0"/>
                </a:lnTo>
                <a:lnTo>
                  <a:pt x="21941" y="5676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0"/>
                </a:lnTo>
                <a:lnTo>
                  <a:pt x="4052" y="16748"/>
                </a:lnTo>
                <a:lnTo>
                  <a:pt x="3449" y="18967"/>
                </a:lnTo>
                <a:lnTo>
                  <a:pt x="30579" y="18967"/>
                </a:lnTo>
                <a:lnTo>
                  <a:pt x="31131" y="15378"/>
                </a:lnTo>
                <a:lnTo>
                  <a:pt x="23620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17004" y="38423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0"/>
                </a:lnTo>
                <a:lnTo>
                  <a:pt x="65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8" y="65501"/>
                </a:lnTo>
                <a:lnTo>
                  <a:pt x="14765" y="62431"/>
                </a:lnTo>
                <a:lnTo>
                  <a:pt x="15683" y="61475"/>
                </a:lnTo>
                <a:lnTo>
                  <a:pt x="10496" y="61475"/>
                </a:lnTo>
                <a:lnTo>
                  <a:pt x="10184" y="61327"/>
                </a:lnTo>
                <a:lnTo>
                  <a:pt x="9660" y="60735"/>
                </a:lnTo>
                <a:lnTo>
                  <a:pt x="9530" y="60305"/>
                </a:lnTo>
                <a:lnTo>
                  <a:pt x="9530" y="58629"/>
                </a:lnTo>
                <a:lnTo>
                  <a:pt x="10309" y="56180"/>
                </a:lnTo>
                <a:lnTo>
                  <a:pt x="11866" y="52400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5"/>
                </a:lnTo>
                <a:lnTo>
                  <a:pt x="15683" y="61475"/>
                </a:lnTo>
                <a:lnTo>
                  <a:pt x="17964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20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81" y="15610"/>
                </a:lnTo>
                <a:lnTo>
                  <a:pt x="4053" y="16748"/>
                </a:lnTo>
                <a:lnTo>
                  <a:pt x="3450" y="18967"/>
                </a:lnTo>
                <a:lnTo>
                  <a:pt x="30580" y="18967"/>
                </a:lnTo>
                <a:lnTo>
                  <a:pt x="31132" y="15378"/>
                </a:lnTo>
                <a:lnTo>
                  <a:pt x="23622" y="15378"/>
                </a:lnTo>
                <a:lnTo>
                  <a:pt x="285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0232" y="380240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1"/>
                </a:lnTo>
                <a:lnTo>
                  <a:pt x="65" y="58629"/>
                </a:lnTo>
                <a:lnTo>
                  <a:pt x="0" y="62467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1" y="61476"/>
                </a:lnTo>
                <a:lnTo>
                  <a:pt x="10495" y="61476"/>
                </a:lnTo>
                <a:lnTo>
                  <a:pt x="10184" y="61328"/>
                </a:lnTo>
                <a:lnTo>
                  <a:pt x="9660" y="60735"/>
                </a:lnTo>
                <a:lnTo>
                  <a:pt x="9530" y="60307"/>
                </a:lnTo>
                <a:lnTo>
                  <a:pt x="9530" y="58629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1" y="61476"/>
                </a:lnTo>
                <a:lnTo>
                  <a:pt x="17964" y="59100"/>
                </a:lnTo>
                <a:lnTo>
                  <a:pt x="21344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81" y="15612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600093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5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5" y="62431"/>
                </a:lnTo>
                <a:lnTo>
                  <a:pt x="15682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30" y="60307"/>
                </a:lnTo>
                <a:lnTo>
                  <a:pt x="9530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2" y="61476"/>
                </a:lnTo>
                <a:lnTo>
                  <a:pt x="17964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3" y="5676"/>
                </a:lnTo>
                <a:lnTo>
                  <a:pt x="18434" y="9602"/>
                </a:lnTo>
                <a:lnTo>
                  <a:pt x="12242" y="13954"/>
                </a:lnTo>
                <a:lnTo>
                  <a:pt x="8481" y="15612"/>
                </a:lnTo>
                <a:lnTo>
                  <a:pt x="4053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2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45553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0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28" y="60307"/>
                </a:lnTo>
                <a:lnTo>
                  <a:pt x="9528" y="58630"/>
                </a:lnTo>
                <a:lnTo>
                  <a:pt x="10308" y="56182"/>
                </a:lnTo>
                <a:lnTo>
                  <a:pt x="11865" y="52401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0" y="61476"/>
                </a:lnTo>
                <a:lnTo>
                  <a:pt x="17962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2" y="0"/>
                </a:lnTo>
                <a:lnTo>
                  <a:pt x="21941" y="5676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42745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59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1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28" y="60307"/>
                </a:lnTo>
                <a:lnTo>
                  <a:pt x="9528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1" y="61476"/>
                </a:lnTo>
                <a:lnTo>
                  <a:pt x="17964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1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58951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1" y="18967"/>
                </a:moveTo>
                <a:lnTo>
                  <a:pt x="12660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7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1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60" y="60735"/>
                </a:lnTo>
                <a:lnTo>
                  <a:pt x="9530" y="60307"/>
                </a:lnTo>
                <a:lnTo>
                  <a:pt x="9530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1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5" y="61476"/>
                </a:lnTo>
                <a:lnTo>
                  <a:pt x="15681" y="61476"/>
                </a:lnTo>
                <a:lnTo>
                  <a:pt x="17964" y="59100"/>
                </a:lnTo>
                <a:lnTo>
                  <a:pt x="21344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81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52179" y="3547119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2" y="66130"/>
                </a:lnTo>
                <a:lnTo>
                  <a:pt x="9687" y="65502"/>
                </a:lnTo>
                <a:lnTo>
                  <a:pt x="14763" y="62431"/>
                </a:lnTo>
                <a:lnTo>
                  <a:pt x="15680" y="61476"/>
                </a:lnTo>
                <a:lnTo>
                  <a:pt x="10495" y="61476"/>
                </a:lnTo>
                <a:lnTo>
                  <a:pt x="10182" y="61328"/>
                </a:lnTo>
                <a:lnTo>
                  <a:pt x="9659" y="60735"/>
                </a:lnTo>
                <a:lnTo>
                  <a:pt x="9528" y="60307"/>
                </a:lnTo>
                <a:lnTo>
                  <a:pt x="9528" y="58630"/>
                </a:lnTo>
                <a:lnTo>
                  <a:pt x="10308" y="56182"/>
                </a:lnTo>
                <a:lnTo>
                  <a:pt x="11866" y="52401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6"/>
                </a:lnTo>
                <a:lnTo>
                  <a:pt x="15680" y="61476"/>
                </a:lnTo>
                <a:lnTo>
                  <a:pt x="17962" y="59100"/>
                </a:lnTo>
                <a:lnTo>
                  <a:pt x="21343" y="54251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6"/>
                </a:lnTo>
                <a:lnTo>
                  <a:pt x="18434" y="9602"/>
                </a:lnTo>
                <a:lnTo>
                  <a:pt x="12241" y="13954"/>
                </a:lnTo>
                <a:lnTo>
                  <a:pt x="8479" y="15612"/>
                </a:lnTo>
                <a:lnTo>
                  <a:pt x="4053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2" y="15379"/>
                </a:lnTo>
                <a:lnTo>
                  <a:pt x="23620" y="15379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22980" y="3693732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0" y="18967"/>
                </a:moveTo>
                <a:lnTo>
                  <a:pt x="12659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1" y="65645"/>
                </a:lnTo>
                <a:lnTo>
                  <a:pt x="3897" y="66128"/>
                </a:lnTo>
                <a:lnTo>
                  <a:pt x="7611" y="66128"/>
                </a:lnTo>
                <a:lnTo>
                  <a:pt x="9687" y="65501"/>
                </a:lnTo>
                <a:lnTo>
                  <a:pt x="14763" y="62431"/>
                </a:lnTo>
                <a:lnTo>
                  <a:pt x="15682" y="61475"/>
                </a:lnTo>
                <a:lnTo>
                  <a:pt x="10495" y="61475"/>
                </a:lnTo>
                <a:lnTo>
                  <a:pt x="10182" y="61327"/>
                </a:lnTo>
                <a:lnTo>
                  <a:pt x="9660" y="60735"/>
                </a:lnTo>
                <a:lnTo>
                  <a:pt x="9528" y="60305"/>
                </a:lnTo>
                <a:lnTo>
                  <a:pt x="9528" y="58629"/>
                </a:lnTo>
                <a:lnTo>
                  <a:pt x="10308" y="56180"/>
                </a:lnTo>
                <a:lnTo>
                  <a:pt x="11866" y="52400"/>
                </a:lnTo>
                <a:lnTo>
                  <a:pt x="22490" y="18967"/>
                </a:lnTo>
                <a:close/>
              </a:path>
              <a:path w="31750" h="66675">
                <a:moveTo>
                  <a:pt x="19352" y="52849"/>
                </a:moveTo>
                <a:lnTo>
                  <a:pt x="11673" y="61475"/>
                </a:lnTo>
                <a:lnTo>
                  <a:pt x="15682" y="61475"/>
                </a:lnTo>
                <a:lnTo>
                  <a:pt x="17964" y="59099"/>
                </a:lnTo>
                <a:lnTo>
                  <a:pt x="21343" y="54250"/>
                </a:lnTo>
                <a:lnTo>
                  <a:pt x="19352" y="52849"/>
                </a:lnTo>
                <a:close/>
              </a:path>
              <a:path w="31750" h="66675">
                <a:moveTo>
                  <a:pt x="28519" y="0"/>
                </a:moveTo>
                <a:lnTo>
                  <a:pt x="25863" y="0"/>
                </a:lnTo>
                <a:lnTo>
                  <a:pt x="21941" y="5675"/>
                </a:lnTo>
                <a:lnTo>
                  <a:pt x="18432" y="9602"/>
                </a:lnTo>
                <a:lnTo>
                  <a:pt x="12241" y="13954"/>
                </a:lnTo>
                <a:lnTo>
                  <a:pt x="8479" y="15610"/>
                </a:lnTo>
                <a:lnTo>
                  <a:pt x="4052" y="16748"/>
                </a:lnTo>
                <a:lnTo>
                  <a:pt x="3449" y="18967"/>
                </a:lnTo>
                <a:lnTo>
                  <a:pt x="30580" y="18967"/>
                </a:lnTo>
                <a:lnTo>
                  <a:pt x="31131" y="15378"/>
                </a:lnTo>
                <a:lnTo>
                  <a:pt x="23620" y="15378"/>
                </a:lnTo>
                <a:lnTo>
                  <a:pt x="285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09467" y="3727566"/>
            <a:ext cx="127635" cy="130810"/>
          </a:xfrm>
          <a:custGeom>
            <a:avLst/>
            <a:gdLst/>
            <a:ahLst/>
            <a:cxnLst/>
            <a:rect l="l" t="t" r="r" b="b"/>
            <a:pathLst>
              <a:path w="127634" h="130810">
                <a:moveTo>
                  <a:pt x="107241" y="3524"/>
                </a:moveTo>
                <a:lnTo>
                  <a:pt x="41205" y="3524"/>
                </a:lnTo>
                <a:lnTo>
                  <a:pt x="44913" y="4521"/>
                </a:lnTo>
                <a:lnTo>
                  <a:pt x="50087" y="8638"/>
                </a:lnTo>
                <a:lnTo>
                  <a:pt x="51381" y="11146"/>
                </a:lnTo>
                <a:lnTo>
                  <a:pt x="51381" y="16993"/>
                </a:lnTo>
                <a:lnTo>
                  <a:pt x="50553" y="21075"/>
                </a:lnTo>
                <a:lnTo>
                  <a:pt x="48897" y="26352"/>
                </a:lnTo>
                <a:lnTo>
                  <a:pt x="24630" y="105346"/>
                </a:lnTo>
                <a:lnTo>
                  <a:pt x="22214" y="112960"/>
                </a:lnTo>
                <a:lnTo>
                  <a:pt x="19904" y="118271"/>
                </a:lnTo>
                <a:lnTo>
                  <a:pt x="17696" y="121277"/>
                </a:lnTo>
                <a:lnTo>
                  <a:pt x="16385" y="123135"/>
                </a:lnTo>
                <a:lnTo>
                  <a:pt x="14315" y="124607"/>
                </a:lnTo>
                <a:lnTo>
                  <a:pt x="11487" y="125690"/>
                </a:lnTo>
                <a:lnTo>
                  <a:pt x="9693" y="126460"/>
                </a:lnTo>
                <a:lnTo>
                  <a:pt x="6243" y="126940"/>
                </a:lnTo>
                <a:lnTo>
                  <a:pt x="1137" y="127132"/>
                </a:lnTo>
                <a:lnTo>
                  <a:pt x="0" y="130721"/>
                </a:lnTo>
                <a:lnTo>
                  <a:pt x="54477" y="130721"/>
                </a:lnTo>
                <a:lnTo>
                  <a:pt x="55408" y="127132"/>
                </a:lnTo>
                <a:lnTo>
                  <a:pt x="48647" y="126668"/>
                </a:lnTo>
                <a:lnTo>
                  <a:pt x="44508" y="125910"/>
                </a:lnTo>
                <a:lnTo>
                  <a:pt x="40989" y="123459"/>
                </a:lnTo>
                <a:lnTo>
                  <a:pt x="39989" y="121536"/>
                </a:lnTo>
                <a:lnTo>
                  <a:pt x="39989" y="115886"/>
                </a:lnTo>
                <a:lnTo>
                  <a:pt x="40783" y="111954"/>
                </a:lnTo>
                <a:lnTo>
                  <a:pt x="42368" y="107292"/>
                </a:lnTo>
                <a:lnTo>
                  <a:pt x="55115" y="65712"/>
                </a:lnTo>
                <a:lnTo>
                  <a:pt x="97141" y="65712"/>
                </a:lnTo>
                <a:lnTo>
                  <a:pt x="96876" y="63392"/>
                </a:lnTo>
                <a:lnTo>
                  <a:pt x="103297" y="60490"/>
                </a:lnTo>
                <a:lnTo>
                  <a:pt x="64926" y="60490"/>
                </a:lnTo>
                <a:lnTo>
                  <a:pt x="61097" y="60201"/>
                </a:lnTo>
                <a:lnTo>
                  <a:pt x="56798" y="59625"/>
                </a:lnTo>
                <a:lnTo>
                  <a:pt x="72950" y="7432"/>
                </a:lnTo>
                <a:lnTo>
                  <a:pt x="75899" y="6920"/>
                </a:lnTo>
                <a:lnTo>
                  <a:pt x="78449" y="6663"/>
                </a:lnTo>
                <a:lnTo>
                  <a:pt x="112946" y="6663"/>
                </a:lnTo>
                <a:lnTo>
                  <a:pt x="110545" y="4462"/>
                </a:lnTo>
                <a:lnTo>
                  <a:pt x="107241" y="3524"/>
                </a:lnTo>
                <a:close/>
              </a:path>
              <a:path w="127634" h="130810">
                <a:moveTo>
                  <a:pt x="97306" y="67155"/>
                </a:moveTo>
                <a:lnTo>
                  <a:pt x="70026" y="67155"/>
                </a:lnTo>
                <a:lnTo>
                  <a:pt x="92362" y="130721"/>
                </a:lnTo>
                <a:lnTo>
                  <a:pt x="126339" y="130721"/>
                </a:lnTo>
                <a:lnTo>
                  <a:pt x="127478" y="127132"/>
                </a:lnTo>
                <a:lnTo>
                  <a:pt x="120096" y="126748"/>
                </a:lnTo>
                <a:lnTo>
                  <a:pt x="114749" y="125139"/>
                </a:lnTo>
                <a:lnTo>
                  <a:pt x="108126" y="119473"/>
                </a:lnTo>
                <a:lnTo>
                  <a:pt x="104814" y="113355"/>
                </a:lnTo>
                <a:lnTo>
                  <a:pt x="101503" y="103952"/>
                </a:lnTo>
                <a:lnTo>
                  <a:pt x="97306" y="67155"/>
                </a:lnTo>
                <a:close/>
              </a:path>
              <a:path w="127634" h="130810">
                <a:moveTo>
                  <a:pt x="97141" y="65712"/>
                </a:moveTo>
                <a:lnTo>
                  <a:pt x="55115" y="65712"/>
                </a:lnTo>
                <a:lnTo>
                  <a:pt x="60215" y="66743"/>
                </a:lnTo>
                <a:lnTo>
                  <a:pt x="65185" y="67223"/>
                </a:lnTo>
                <a:lnTo>
                  <a:pt x="70026" y="67155"/>
                </a:lnTo>
                <a:lnTo>
                  <a:pt x="97306" y="67155"/>
                </a:lnTo>
                <a:lnTo>
                  <a:pt x="97141" y="65712"/>
                </a:lnTo>
                <a:close/>
              </a:path>
              <a:path w="127634" h="130810">
                <a:moveTo>
                  <a:pt x="112946" y="6663"/>
                </a:moveTo>
                <a:lnTo>
                  <a:pt x="88981" y="6663"/>
                </a:lnTo>
                <a:lnTo>
                  <a:pt x="95269" y="8547"/>
                </a:lnTo>
                <a:lnTo>
                  <a:pt x="103657" y="16082"/>
                </a:lnTo>
                <a:lnTo>
                  <a:pt x="105588" y="21075"/>
                </a:lnTo>
                <a:lnTo>
                  <a:pt x="105676" y="30946"/>
                </a:lnTo>
                <a:lnTo>
                  <a:pt x="102368" y="42404"/>
                </a:lnTo>
                <a:lnTo>
                  <a:pt x="93146" y="53416"/>
                </a:lnTo>
                <a:lnTo>
                  <a:pt x="82117" y="58721"/>
                </a:lnTo>
                <a:lnTo>
                  <a:pt x="68284" y="60490"/>
                </a:lnTo>
                <a:lnTo>
                  <a:pt x="103297" y="60490"/>
                </a:lnTo>
                <a:lnTo>
                  <a:pt x="108205" y="58271"/>
                </a:lnTo>
                <a:lnTo>
                  <a:pt x="118573" y="49833"/>
                </a:lnTo>
                <a:lnTo>
                  <a:pt x="124651" y="39342"/>
                </a:lnTo>
                <a:lnTo>
                  <a:pt x="126506" y="25611"/>
                </a:lnTo>
                <a:lnTo>
                  <a:pt x="122295" y="15232"/>
                </a:lnTo>
                <a:lnTo>
                  <a:pt x="112946" y="6663"/>
                </a:lnTo>
                <a:close/>
              </a:path>
              <a:path w="127634" h="130810">
                <a:moveTo>
                  <a:pt x="83418" y="0"/>
                </a:moveTo>
                <a:lnTo>
                  <a:pt x="37617" y="0"/>
                </a:lnTo>
                <a:lnTo>
                  <a:pt x="36375" y="3587"/>
                </a:lnTo>
                <a:lnTo>
                  <a:pt x="41205" y="3524"/>
                </a:lnTo>
                <a:lnTo>
                  <a:pt x="107241" y="3524"/>
                </a:lnTo>
                <a:lnTo>
                  <a:pt x="98761" y="1115"/>
                </a:lnTo>
                <a:lnTo>
                  <a:pt x="83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073991" y="3724488"/>
            <a:ext cx="125730" cy="133985"/>
          </a:xfrm>
          <a:custGeom>
            <a:avLst/>
            <a:gdLst/>
            <a:ahLst/>
            <a:cxnLst/>
            <a:rect l="l" t="t" r="r" b="b"/>
            <a:pathLst>
              <a:path w="125729" h="133985">
                <a:moveTo>
                  <a:pt x="119553" y="0"/>
                </a:moveTo>
                <a:lnTo>
                  <a:pt x="115845" y="0"/>
                </a:lnTo>
                <a:lnTo>
                  <a:pt x="31289" y="106627"/>
                </a:lnTo>
                <a:lnTo>
                  <a:pt x="21627" y="118403"/>
                </a:lnTo>
                <a:lnTo>
                  <a:pt x="14644" y="125298"/>
                </a:lnTo>
                <a:lnTo>
                  <a:pt x="10745" y="128374"/>
                </a:lnTo>
                <a:lnTo>
                  <a:pt x="6244" y="130011"/>
                </a:lnTo>
                <a:lnTo>
                  <a:pt x="1137" y="130208"/>
                </a:lnTo>
                <a:lnTo>
                  <a:pt x="0" y="133797"/>
                </a:lnTo>
                <a:lnTo>
                  <a:pt x="41179" y="133797"/>
                </a:lnTo>
                <a:lnTo>
                  <a:pt x="42317" y="130208"/>
                </a:lnTo>
                <a:lnTo>
                  <a:pt x="38177" y="130081"/>
                </a:lnTo>
                <a:lnTo>
                  <a:pt x="35212" y="129288"/>
                </a:lnTo>
                <a:lnTo>
                  <a:pt x="31624" y="126378"/>
                </a:lnTo>
                <a:lnTo>
                  <a:pt x="30779" y="124738"/>
                </a:lnTo>
                <a:lnTo>
                  <a:pt x="30727" y="121090"/>
                </a:lnTo>
                <a:lnTo>
                  <a:pt x="31141" y="119461"/>
                </a:lnTo>
                <a:lnTo>
                  <a:pt x="32796" y="115973"/>
                </a:lnTo>
                <a:lnTo>
                  <a:pt x="34832" y="113107"/>
                </a:lnTo>
                <a:lnTo>
                  <a:pt x="38074" y="109118"/>
                </a:lnTo>
                <a:lnTo>
                  <a:pt x="52649" y="90735"/>
                </a:lnTo>
                <a:lnTo>
                  <a:pt x="109886" y="90735"/>
                </a:lnTo>
                <a:lnTo>
                  <a:pt x="110596" y="84071"/>
                </a:lnTo>
                <a:lnTo>
                  <a:pt x="57936" y="84071"/>
                </a:lnTo>
                <a:lnTo>
                  <a:pt x="98347" y="33129"/>
                </a:lnTo>
                <a:lnTo>
                  <a:pt x="116024" y="33129"/>
                </a:lnTo>
                <a:lnTo>
                  <a:pt x="119553" y="0"/>
                </a:lnTo>
                <a:close/>
              </a:path>
              <a:path w="125729" h="133985">
                <a:moveTo>
                  <a:pt x="125349" y="130208"/>
                </a:moveTo>
                <a:lnTo>
                  <a:pt x="70206" y="130208"/>
                </a:lnTo>
                <a:lnTo>
                  <a:pt x="69068" y="133797"/>
                </a:lnTo>
                <a:lnTo>
                  <a:pt x="124209" y="133797"/>
                </a:lnTo>
                <a:lnTo>
                  <a:pt x="125349" y="130208"/>
                </a:lnTo>
                <a:close/>
              </a:path>
              <a:path w="125729" h="133985">
                <a:moveTo>
                  <a:pt x="109886" y="90735"/>
                </a:moveTo>
                <a:lnTo>
                  <a:pt x="92180" y="90735"/>
                </a:lnTo>
                <a:lnTo>
                  <a:pt x="90387" y="107452"/>
                </a:lnTo>
                <a:lnTo>
                  <a:pt x="89697" y="114815"/>
                </a:lnTo>
                <a:lnTo>
                  <a:pt x="88973" y="119489"/>
                </a:lnTo>
                <a:lnTo>
                  <a:pt x="87109" y="124288"/>
                </a:lnTo>
                <a:lnTo>
                  <a:pt x="85558" y="126305"/>
                </a:lnTo>
                <a:lnTo>
                  <a:pt x="83557" y="127516"/>
                </a:lnTo>
                <a:lnTo>
                  <a:pt x="80727" y="129311"/>
                </a:lnTo>
                <a:lnTo>
                  <a:pt x="77072" y="130208"/>
                </a:lnTo>
                <a:lnTo>
                  <a:pt x="120036" y="130208"/>
                </a:lnTo>
                <a:lnTo>
                  <a:pt x="116259" y="129760"/>
                </a:lnTo>
                <a:lnTo>
                  <a:pt x="111773" y="127972"/>
                </a:lnTo>
                <a:lnTo>
                  <a:pt x="109998" y="126596"/>
                </a:lnTo>
                <a:lnTo>
                  <a:pt x="108609" y="124636"/>
                </a:lnTo>
                <a:lnTo>
                  <a:pt x="107652" y="123391"/>
                </a:lnTo>
                <a:lnTo>
                  <a:pt x="107134" y="121439"/>
                </a:lnTo>
                <a:lnTo>
                  <a:pt x="107243" y="115973"/>
                </a:lnTo>
                <a:lnTo>
                  <a:pt x="107411" y="113959"/>
                </a:lnTo>
                <a:lnTo>
                  <a:pt x="109886" y="90735"/>
                </a:lnTo>
                <a:close/>
              </a:path>
              <a:path w="125729" h="133985">
                <a:moveTo>
                  <a:pt x="116024" y="33129"/>
                </a:moveTo>
                <a:lnTo>
                  <a:pt x="98347" y="33129"/>
                </a:lnTo>
                <a:lnTo>
                  <a:pt x="92889" y="84071"/>
                </a:lnTo>
                <a:lnTo>
                  <a:pt x="110596" y="84071"/>
                </a:lnTo>
                <a:lnTo>
                  <a:pt x="116024" y="33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89951" y="3724488"/>
            <a:ext cx="125730" cy="133985"/>
          </a:xfrm>
          <a:custGeom>
            <a:avLst/>
            <a:gdLst/>
            <a:ahLst/>
            <a:cxnLst/>
            <a:rect l="l" t="t" r="r" b="b"/>
            <a:pathLst>
              <a:path w="125729" h="133985">
                <a:moveTo>
                  <a:pt x="119552" y="0"/>
                </a:moveTo>
                <a:lnTo>
                  <a:pt x="115844" y="0"/>
                </a:lnTo>
                <a:lnTo>
                  <a:pt x="31288" y="106628"/>
                </a:lnTo>
                <a:lnTo>
                  <a:pt x="21627" y="118403"/>
                </a:lnTo>
                <a:lnTo>
                  <a:pt x="14643" y="125298"/>
                </a:lnTo>
                <a:lnTo>
                  <a:pt x="10744" y="128374"/>
                </a:lnTo>
                <a:lnTo>
                  <a:pt x="6242" y="130011"/>
                </a:lnTo>
                <a:lnTo>
                  <a:pt x="1136" y="130208"/>
                </a:lnTo>
                <a:lnTo>
                  <a:pt x="0" y="133797"/>
                </a:lnTo>
                <a:lnTo>
                  <a:pt x="41178" y="133797"/>
                </a:lnTo>
                <a:lnTo>
                  <a:pt x="42316" y="130208"/>
                </a:lnTo>
                <a:lnTo>
                  <a:pt x="38177" y="130081"/>
                </a:lnTo>
                <a:lnTo>
                  <a:pt x="35210" y="129288"/>
                </a:lnTo>
                <a:lnTo>
                  <a:pt x="31623" y="126378"/>
                </a:lnTo>
                <a:lnTo>
                  <a:pt x="30778" y="124738"/>
                </a:lnTo>
                <a:lnTo>
                  <a:pt x="30726" y="121090"/>
                </a:lnTo>
                <a:lnTo>
                  <a:pt x="31140" y="119461"/>
                </a:lnTo>
                <a:lnTo>
                  <a:pt x="32795" y="115973"/>
                </a:lnTo>
                <a:lnTo>
                  <a:pt x="34831" y="113107"/>
                </a:lnTo>
                <a:lnTo>
                  <a:pt x="38073" y="109118"/>
                </a:lnTo>
                <a:lnTo>
                  <a:pt x="52647" y="90735"/>
                </a:lnTo>
                <a:lnTo>
                  <a:pt x="109884" y="90735"/>
                </a:lnTo>
                <a:lnTo>
                  <a:pt x="110594" y="84071"/>
                </a:lnTo>
                <a:lnTo>
                  <a:pt x="57934" y="84071"/>
                </a:lnTo>
                <a:lnTo>
                  <a:pt x="98346" y="33129"/>
                </a:lnTo>
                <a:lnTo>
                  <a:pt x="116022" y="33129"/>
                </a:lnTo>
                <a:lnTo>
                  <a:pt x="119552" y="0"/>
                </a:lnTo>
                <a:close/>
              </a:path>
              <a:path w="125729" h="133985">
                <a:moveTo>
                  <a:pt x="125347" y="130208"/>
                </a:moveTo>
                <a:lnTo>
                  <a:pt x="70205" y="130208"/>
                </a:lnTo>
                <a:lnTo>
                  <a:pt x="69067" y="133797"/>
                </a:lnTo>
                <a:lnTo>
                  <a:pt x="124208" y="133797"/>
                </a:lnTo>
                <a:lnTo>
                  <a:pt x="125347" y="130208"/>
                </a:lnTo>
                <a:close/>
              </a:path>
              <a:path w="125729" h="133985">
                <a:moveTo>
                  <a:pt x="109884" y="90735"/>
                </a:moveTo>
                <a:lnTo>
                  <a:pt x="92180" y="90735"/>
                </a:lnTo>
                <a:lnTo>
                  <a:pt x="90385" y="107452"/>
                </a:lnTo>
                <a:lnTo>
                  <a:pt x="89696" y="114815"/>
                </a:lnTo>
                <a:lnTo>
                  <a:pt x="88972" y="119489"/>
                </a:lnTo>
                <a:lnTo>
                  <a:pt x="87109" y="124288"/>
                </a:lnTo>
                <a:lnTo>
                  <a:pt x="85557" y="126305"/>
                </a:lnTo>
                <a:lnTo>
                  <a:pt x="83555" y="127516"/>
                </a:lnTo>
                <a:lnTo>
                  <a:pt x="80727" y="129311"/>
                </a:lnTo>
                <a:lnTo>
                  <a:pt x="77071" y="130208"/>
                </a:lnTo>
                <a:lnTo>
                  <a:pt x="120035" y="130208"/>
                </a:lnTo>
                <a:lnTo>
                  <a:pt x="116258" y="129760"/>
                </a:lnTo>
                <a:lnTo>
                  <a:pt x="111772" y="127972"/>
                </a:lnTo>
                <a:lnTo>
                  <a:pt x="109997" y="126596"/>
                </a:lnTo>
                <a:lnTo>
                  <a:pt x="108607" y="124636"/>
                </a:lnTo>
                <a:lnTo>
                  <a:pt x="107651" y="123391"/>
                </a:lnTo>
                <a:lnTo>
                  <a:pt x="107133" y="121439"/>
                </a:lnTo>
                <a:lnTo>
                  <a:pt x="107242" y="115973"/>
                </a:lnTo>
                <a:lnTo>
                  <a:pt x="107410" y="113959"/>
                </a:lnTo>
                <a:lnTo>
                  <a:pt x="109884" y="90735"/>
                </a:lnTo>
                <a:close/>
              </a:path>
              <a:path w="125729" h="133985">
                <a:moveTo>
                  <a:pt x="116022" y="33129"/>
                </a:moveTo>
                <a:lnTo>
                  <a:pt x="98346" y="33129"/>
                </a:lnTo>
                <a:lnTo>
                  <a:pt x="92887" y="84071"/>
                </a:lnTo>
                <a:lnTo>
                  <a:pt x="110594" y="84071"/>
                </a:lnTo>
                <a:lnTo>
                  <a:pt x="116022" y="33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92828" y="3475863"/>
            <a:ext cx="95885" cy="89534"/>
          </a:xfrm>
          <a:custGeom>
            <a:avLst/>
            <a:gdLst/>
            <a:ahLst/>
            <a:cxnLst/>
            <a:rect l="l" t="t" r="r" b="b"/>
            <a:pathLst>
              <a:path w="95884" h="89535">
                <a:moveTo>
                  <a:pt x="40584" y="10596"/>
                </a:moveTo>
                <a:lnTo>
                  <a:pt x="20882" y="10596"/>
                </a:lnTo>
                <a:lnTo>
                  <a:pt x="21640" y="10869"/>
                </a:lnTo>
                <a:lnTo>
                  <a:pt x="23031" y="11958"/>
                </a:lnTo>
                <a:lnTo>
                  <a:pt x="23379" y="12616"/>
                </a:lnTo>
                <a:lnTo>
                  <a:pt x="23379" y="15120"/>
                </a:lnTo>
                <a:lnTo>
                  <a:pt x="22066" y="19551"/>
                </a:lnTo>
                <a:lnTo>
                  <a:pt x="19438" y="26681"/>
                </a:lnTo>
                <a:lnTo>
                  <a:pt x="5116" y="66391"/>
                </a:lnTo>
                <a:lnTo>
                  <a:pt x="3379" y="73499"/>
                </a:lnTo>
                <a:lnTo>
                  <a:pt x="3312" y="81658"/>
                </a:lnTo>
                <a:lnTo>
                  <a:pt x="4451" y="84192"/>
                </a:lnTo>
                <a:lnTo>
                  <a:pt x="9010" y="88197"/>
                </a:lnTo>
                <a:lnTo>
                  <a:pt x="11789" y="89198"/>
                </a:lnTo>
                <a:lnTo>
                  <a:pt x="15089" y="89198"/>
                </a:lnTo>
                <a:lnTo>
                  <a:pt x="26064" y="86681"/>
                </a:lnTo>
                <a:lnTo>
                  <a:pt x="38332" y="78936"/>
                </a:lnTo>
                <a:lnTo>
                  <a:pt x="38485" y="78793"/>
                </a:lnTo>
                <a:lnTo>
                  <a:pt x="23393" y="78793"/>
                </a:lnTo>
                <a:lnTo>
                  <a:pt x="22199" y="78425"/>
                </a:lnTo>
                <a:lnTo>
                  <a:pt x="20411" y="76951"/>
                </a:lnTo>
                <a:lnTo>
                  <a:pt x="19964" y="75973"/>
                </a:lnTo>
                <a:lnTo>
                  <a:pt x="19964" y="72534"/>
                </a:lnTo>
                <a:lnTo>
                  <a:pt x="21513" y="67237"/>
                </a:lnTo>
                <a:lnTo>
                  <a:pt x="24612" y="58864"/>
                </a:lnTo>
                <a:lnTo>
                  <a:pt x="35815" y="28115"/>
                </a:lnTo>
                <a:lnTo>
                  <a:pt x="38995" y="19298"/>
                </a:lnTo>
                <a:lnTo>
                  <a:pt x="40584" y="13176"/>
                </a:lnTo>
                <a:lnTo>
                  <a:pt x="40584" y="10596"/>
                </a:lnTo>
                <a:close/>
              </a:path>
              <a:path w="95884" h="89535">
                <a:moveTo>
                  <a:pt x="79805" y="51823"/>
                </a:moveTo>
                <a:lnTo>
                  <a:pt x="65325" y="51823"/>
                </a:lnTo>
                <a:lnTo>
                  <a:pt x="59798" y="69122"/>
                </a:lnTo>
                <a:lnTo>
                  <a:pt x="58512" y="73210"/>
                </a:lnTo>
                <a:lnTo>
                  <a:pt x="57616" y="76741"/>
                </a:lnTo>
                <a:lnTo>
                  <a:pt x="57349" y="78425"/>
                </a:lnTo>
                <a:lnTo>
                  <a:pt x="57269" y="84192"/>
                </a:lnTo>
                <a:lnTo>
                  <a:pt x="57866" y="85727"/>
                </a:lnTo>
                <a:lnTo>
                  <a:pt x="60661" y="88503"/>
                </a:lnTo>
                <a:lnTo>
                  <a:pt x="62552" y="89198"/>
                </a:lnTo>
                <a:lnTo>
                  <a:pt x="68060" y="89198"/>
                </a:lnTo>
                <a:lnTo>
                  <a:pt x="71305" y="88093"/>
                </a:lnTo>
                <a:lnTo>
                  <a:pt x="74674" y="85882"/>
                </a:lnTo>
                <a:lnTo>
                  <a:pt x="79750" y="82448"/>
                </a:lnTo>
                <a:lnTo>
                  <a:pt x="81968" y="79946"/>
                </a:lnTo>
                <a:lnTo>
                  <a:pt x="74226" y="79946"/>
                </a:lnTo>
                <a:lnTo>
                  <a:pt x="73746" y="79700"/>
                </a:lnTo>
                <a:lnTo>
                  <a:pt x="73092" y="78793"/>
                </a:lnTo>
                <a:lnTo>
                  <a:pt x="72967" y="78425"/>
                </a:lnTo>
                <a:lnTo>
                  <a:pt x="72854" y="74609"/>
                </a:lnTo>
                <a:lnTo>
                  <a:pt x="74254" y="69122"/>
                </a:lnTo>
                <a:lnTo>
                  <a:pt x="79805" y="51823"/>
                </a:lnTo>
                <a:close/>
              </a:path>
              <a:path w="95884" h="89535">
                <a:moveTo>
                  <a:pt x="86437" y="66898"/>
                </a:moveTo>
                <a:lnTo>
                  <a:pt x="81884" y="73798"/>
                </a:lnTo>
                <a:lnTo>
                  <a:pt x="79043" y="77697"/>
                </a:lnTo>
                <a:lnTo>
                  <a:pt x="76790" y="79496"/>
                </a:lnTo>
                <a:lnTo>
                  <a:pt x="75760" y="79946"/>
                </a:lnTo>
                <a:lnTo>
                  <a:pt x="81968" y="79946"/>
                </a:lnTo>
                <a:lnTo>
                  <a:pt x="84706" y="76857"/>
                </a:lnTo>
                <a:lnTo>
                  <a:pt x="89542" y="69109"/>
                </a:lnTo>
                <a:lnTo>
                  <a:pt x="86437" y="66898"/>
                </a:lnTo>
                <a:close/>
              </a:path>
              <a:path w="95884" h="89535">
                <a:moveTo>
                  <a:pt x="95777" y="2051"/>
                </a:moveTo>
                <a:lnTo>
                  <a:pt x="80305" y="2051"/>
                </a:lnTo>
                <a:lnTo>
                  <a:pt x="74528" y="19861"/>
                </a:lnTo>
                <a:lnTo>
                  <a:pt x="69573" y="32090"/>
                </a:lnTo>
                <a:lnTo>
                  <a:pt x="42938" y="68788"/>
                </a:lnTo>
                <a:lnTo>
                  <a:pt x="27246" y="78793"/>
                </a:lnTo>
                <a:lnTo>
                  <a:pt x="38485" y="78793"/>
                </a:lnTo>
                <a:lnTo>
                  <a:pt x="46919" y="70870"/>
                </a:lnTo>
                <a:lnTo>
                  <a:pt x="56119" y="61209"/>
                </a:lnTo>
                <a:lnTo>
                  <a:pt x="65325" y="51823"/>
                </a:lnTo>
                <a:lnTo>
                  <a:pt x="79805" y="51823"/>
                </a:lnTo>
                <a:lnTo>
                  <a:pt x="95777" y="2051"/>
                </a:lnTo>
                <a:close/>
              </a:path>
              <a:path w="95884" h="89535">
                <a:moveTo>
                  <a:pt x="33912" y="0"/>
                </a:moveTo>
                <a:lnTo>
                  <a:pt x="27092" y="0"/>
                </a:lnTo>
                <a:lnTo>
                  <a:pt x="22673" y="1380"/>
                </a:lnTo>
                <a:lnTo>
                  <a:pt x="17877" y="4141"/>
                </a:lnTo>
                <a:lnTo>
                  <a:pt x="11582" y="7670"/>
                </a:lnTo>
                <a:lnTo>
                  <a:pt x="5610" y="13176"/>
                </a:lnTo>
                <a:lnTo>
                  <a:pt x="0" y="20609"/>
                </a:lnTo>
                <a:lnTo>
                  <a:pt x="3208" y="22731"/>
                </a:lnTo>
                <a:lnTo>
                  <a:pt x="9273" y="16564"/>
                </a:lnTo>
                <a:lnTo>
                  <a:pt x="13167" y="12999"/>
                </a:lnTo>
                <a:lnTo>
                  <a:pt x="16611" y="11078"/>
                </a:lnTo>
                <a:lnTo>
                  <a:pt x="18334" y="10596"/>
                </a:lnTo>
                <a:lnTo>
                  <a:pt x="40584" y="10596"/>
                </a:lnTo>
                <a:lnTo>
                  <a:pt x="40584" y="6885"/>
                </a:lnTo>
                <a:lnTo>
                  <a:pt x="39704" y="4545"/>
                </a:lnTo>
                <a:lnTo>
                  <a:pt x="36178" y="909"/>
                </a:lnTo>
                <a:lnTo>
                  <a:pt x="33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13530" y="3432286"/>
            <a:ext cx="130175" cy="130810"/>
          </a:xfrm>
          <a:custGeom>
            <a:avLst/>
            <a:gdLst/>
            <a:ahLst/>
            <a:cxnLst/>
            <a:rect l="l" t="t" r="r" b="b"/>
            <a:pathLst>
              <a:path w="130175" h="130810">
                <a:moveTo>
                  <a:pt x="95910" y="0"/>
                </a:moveTo>
                <a:lnTo>
                  <a:pt x="36850" y="0"/>
                </a:lnTo>
                <a:lnTo>
                  <a:pt x="35401" y="3589"/>
                </a:lnTo>
                <a:lnTo>
                  <a:pt x="44024" y="3684"/>
                </a:lnTo>
                <a:lnTo>
                  <a:pt x="47630" y="4376"/>
                </a:lnTo>
                <a:lnTo>
                  <a:pt x="51424" y="7142"/>
                </a:lnTo>
                <a:lnTo>
                  <a:pt x="52373" y="9022"/>
                </a:lnTo>
                <a:lnTo>
                  <a:pt x="52373" y="14099"/>
                </a:lnTo>
                <a:lnTo>
                  <a:pt x="51304" y="18797"/>
                </a:lnTo>
                <a:lnTo>
                  <a:pt x="49165" y="25487"/>
                </a:lnTo>
                <a:lnTo>
                  <a:pt x="24837" y="104673"/>
                </a:lnTo>
                <a:lnTo>
                  <a:pt x="22077" y="113377"/>
                </a:lnTo>
                <a:lnTo>
                  <a:pt x="19870" y="118944"/>
                </a:lnTo>
                <a:lnTo>
                  <a:pt x="18214" y="121373"/>
                </a:lnTo>
                <a:lnTo>
                  <a:pt x="17040" y="123168"/>
                </a:lnTo>
                <a:lnTo>
                  <a:pt x="15074" y="124607"/>
                </a:lnTo>
                <a:lnTo>
                  <a:pt x="12315" y="125691"/>
                </a:lnTo>
                <a:lnTo>
                  <a:pt x="10383" y="126523"/>
                </a:lnTo>
                <a:lnTo>
                  <a:pt x="6727" y="127005"/>
                </a:lnTo>
                <a:lnTo>
                  <a:pt x="1346" y="127133"/>
                </a:lnTo>
                <a:lnTo>
                  <a:pt x="0" y="130721"/>
                </a:lnTo>
                <a:lnTo>
                  <a:pt x="52880" y="130718"/>
                </a:lnTo>
                <a:lnTo>
                  <a:pt x="92549" y="125135"/>
                </a:lnTo>
                <a:lnTo>
                  <a:pt x="94400" y="124057"/>
                </a:lnTo>
                <a:lnTo>
                  <a:pt x="50444" y="124057"/>
                </a:lnTo>
                <a:lnTo>
                  <a:pt x="44533" y="123600"/>
                </a:lnTo>
                <a:lnTo>
                  <a:pt x="36979" y="122688"/>
                </a:lnTo>
                <a:lnTo>
                  <a:pt x="54753" y="64592"/>
                </a:lnTo>
                <a:lnTo>
                  <a:pt x="99758" y="64592"/>
                </a:lnTo>
                <a:lnTo>
                  <a:pt x="99658" y="59413"/>
                </a:lnTo>
                <a:lnTo>
                  <a:pt x="102102" y="58440"/>
                </a:lnTo>
                <a:lnTo>
                  <a:pt x="64541" y="58440"/>
                </a:lnTo>
                <a:lnTo>
                  <a:pt x="61299" y="58270"/>
                </a:lnTo>
                <a:lnTo>
                  <a:pt x="56814" y="57927"/>
                </a:lnTo>
                <a:lnTo>
                  <a:pt x="72217" y="7818"/>
                </a:lnTo>
                <a:lnTo>
                  <a:pt x="76126" y="7048"/>
                </a:lnTo>
                <a:lnTo>
                  <a:pt x="79338" y="6663"/>
                </a:lnTo>
                <a:lnTo>
                  <a:pt x="117590" y="6663"/>
                </a:lnTo>
                <a:lnTo>
                  <a:pt x="116787" y="6113"/>
                </a:lnTo>
                <a:lnTo>
                  <a:pt x="103484" y="1223"/>
                </a:lnTo>
                <a:lnTo>
                  <a:pt x="95910" y="0"/>
                </a:lnTo>
                <a:close/>
              </a:path>
              <a:path w="130175" h="130810">
                <a:moveTo>
                  <a:pt x="99758" y="64592"/>
                </a:moveTo>
                <a:lnTo>
                  <a:pt x="54753" y="64592"/>
                </a:lnTo>
                <a:lnTo>
                  <a:pt x="65291" y="64621"/>
                </a:lnTo>
                <a:lnTo>
                  <a:pt x="79106" y="66599"/>
                </a:lnTo>
                <a:lnTo>
                  <a:pt x="89193" y="71952"/>
                </a:lnTo>
                <a:lnTo>
                  <a:pt x="94487" y="80729"/>
                </a:lnTo>
                <a:lnTo>
                  <a:pt x="95737" y="96546"/>
                </a:lnTo>
                <a:lnTo>
                  <a:pt x="90733" y="107335"/>
                </a:lnTo>
                <a:lnTo>
                  <a:pt x="79447" y="117673"/>
                </a:lnTo>
                <a:lnTo>
                  <a:pt x="67729" y="122461"/>
                </a:lnTo>
                <a:lnTo>
                  <a:pt x="54710" y="124057"/>
                </a:lnTo>
                <a:lnTo>
                  <a:pt x="94400" y="124057"/>
                </a:lnTo>
                <a:lnTo>
                  <a:pt x="103783" y="118588"/>
                </a:lnTo>
                <a:lnTo>
                  <a:pt x="108384" y="113999"/>
                </a:lnTo>
                <a:lnTo>
                  <a:pt x="115553" y="102188"/>
                </a:lnTo>
                <a:lnTo>
                  <a:pt x="117345" y="95992"/>
                </a:lnTo>
                <a:lnTo>
                  <a:pt x="117345" y="83668"/>
                </a:lnTo>
                <a:lnTo>
                  <a:pt x="115180" y="78308"/>
                </a:lnTo>
                <a:lnTo>
                  <a:pt x="106516" y="68553"/>
                </a:lnTo>
                <a:lnTo>
                  <a:pt x="99759" y="64636"/>
                </a:lnTo>
                <a:close/>
              </a:path>
              <a:path w="130175" h="130810">
                <a:moveTo>
                  <a:pt x="117590" y="6663"/>
                </a:moveTo>
                <a:lnTo>
                  <a:pt x="91342" y="6663"/>
                </a:lnTo>
                <a:lnTo>
                  <a:pt x="98251" y="8519"/>
                </a:lnTo>
                <a:lnTo>
                  <a:pt x="106903" y="15935"/>
                </a:lnTo>
                <a:lnTo>
                  <a:pt x="109066" y="21113"/>
                </a:lnTo>
                <a:lnTo>
                  <a:pt x="108781" y="31828"/>
                </a:lnTo>
                <a:lnTo>
                  <a:pt x="104469" y="42232"/>
                </a:lnTo>
                <a:lnTo>
                  <a:pt x="93021" y="53312"/>
                </a:lnTo>
                <a:lnTo>
                  <a:pt x="81394" y="57158"/>
                </a:lnTo>
                <a:lnTo>
                  <a:pt x="66542" y="58440"/>
                </a:lnTo>
                <a:lnTo>
                  <a:pt x="102102" y="58440"/>
                </a:lnTo>
                <a:lnTo>
                  <a:pt x="111940" y="54521"/>
                </a:lnTo>
                <a:lnTo>
                  <a:pt x="120778" y="48219"/>
                </a:lnTo>
                <a:lnTo>
                  <a:pt x="126953" y="42137"/>
                </a:lnTo>
                <a:lnTo>
                  <a:pt x="130040" y="35331"/>
                </a:lnTo>
                <a:lnTo>
                  <a:pt x="130040" y="22910"/>
                </a:lnTo>
                <a:lnTo>
                  <a:pt x="128386" y="18277"/>
                </a:lnTo>
                <a:lnTo>
                  <a:pt x="121768" y="9525"/>
                </a:lnTo>
                <a:lnTo>
                  <a:pt x="117590" y="6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31896" y="3429212"/>
            <a:ext cx="125730" cy="133985"/>
          </a:xfrm>
          <a:custGeom>
            <a:avLst/>
            <a:gdLst/>
            <a:ahLst/>
            <a:cxnLst/>
            <a:rect l="l" t="t" r="r" b="b"/>
            <a:pathLst>
              <a:path w="125729" h="133985">
                <a:moveTo>
                  <a:pt x="119552" y="0"/>
                </a:moveTo>
                <a:lnTo>
                  <a:pt x="115844" y="0"/>
                </a:lnTo>
                <a:lnTo>
                  <a:pt x="31289" y="106630"/>
                </a:lnTo>
                <a:lnTo>
                  <a:pt x="21627" y="118404"/>
                </a:lnTo>
                <a:lnTo>
                  <a:pt x="14643" y="125299"/>
                </a:lnTo>
                <a:lnTo>
                  <a:pt x="10745" y="128374"/>
                </a:lnTo>
                <a:lnTo>
                  <a:pt x="6243" y="130011"/>
                </a:lnTo>
                <a:lnTo>
                  <a:pt x="1139" y="130209"/>
                </a:lnTo>
                <a:lnTo>
                  <a:pt x="0" y="133797"/>
                </a:lnTo>
                <a:lnTo>
                  <a:pt x="41178" y="133797"/>
                </a:lnTo>
                <a:lnTo>
                  <a:pt x="42317" y="130209"/>
                </a:lnTo>
                <a:lnTo>
                  <a:pt x="38178" y="130081"/>
                </a:lnTo>
                <a:lnTo>
                  <a:pt x="35210" y="129289"/>
                </a:lnTo>
                <a:lnTo>
                  <a:pt x="31624" y="126378"/>
                </a:lnTo>
                <a:lnTo>
                  <a:pt x="30778" y="124738"/>
                </a:lnTo>
                <a:lnTo>
                  <a:pt x="30726" y="121090"/>
                </a:lnTo>
                <a:lnTo>
                  <a:pt x="31140" y="119461"/>
                </a:lnTo>
                <a:lnTo>
                  <a:pt x="32796" y="115973"/>
                </a:lnTo>
                <a:lnTo>
                  <a:pt x="34832" y="113107"/>
                </a:lnTo>
                <a:lnTo>
                  <a:pt x="38074" y="109119"/>
                </a:lnTo>
                <a:lnTo>
                  <a:pt x="52649" y="90736"/>
                </a:lnTo>
                <a:lnTo>
                  <a:pt x="109885" y="90736"/>
                </a:lnTo>
                <a:lnTo>
                  <a:pt x="110595" y="84072"/>
                </a:lnTo>
                <a:lnTo>
                  <a:pt x="57934" y="84072"/>
                </a:lnTo>
                <a:lnTo>
                  <a:pt x="98346" y="33129"/>
                </a:lnTo>
                <a:lnTo>
                  <a:pt x="116023" y="33129"/>
                </a:lnTo>
                <a:lnTo>
                  <a:pt x="119552" y="0"/>
                </a:lnTo>
                <a:close/>
              </a:path>
              <a:path w="125729" h="133985">
                <a:moveTo>
                  <a:pt x="125349" y="130209"/>
                </a:moveTo>
                <a:lnTo>
                  <a:pt x="70206" y="130209"/>
                </a:lnTo>
                <a:lnTo>
                  <a:pt x="69068" y="133797"/>
                </a:lnTo>
                <a:lnTo>
                  <a:pt x="124209" y="133797"/>
                </a:lnTo>
                <a:lnTo>
                  <a:pt x="125349" y="130209"/>
                </a:lnTo>
                <a:close/>
              </a:path>
              <a:path w="125729" h="133985">
                <a:moveTo>
                  <a:pt x="109885" y="90736"/>
                </a:moveTo>
                <a:lnTo>
                  <a:pt x="92181" y="90736"/>
                </a:lnTo>
                <a:lnTo>
                  <a:pt x="90387" y="107453"/>
                </a:lnTo>
                <a:lnTo>
                  <a:pt x="89697" y="114816"/>
                </a:lnTo>
                <a:lnTo>
                  <a:pt x="88972" y="119489"/>
                </a:lnTo>
                <a:lnTo>
                  <a:pt x="87110" y="124289"/>
                </a:lnTo>
                <a:lnTo>
                  <a:pt x="85557" y="126305"/>
                </a:lnTo>
                <a:lnTo>
                  <a:pt x="83557" y="127518"/>
                </a:lnTo>
                <a:lnTo>
                  <a:pt x="80728" y="129311"/>
                </a:lnTo>
                <a:lnTo>
                  <a:pt x="77072" y="130209"/>
                </a:lnTo>
                <a:lnTo>
                  <a:pt x="120036" y="130209"/>
                </a:lnTo>
                <a:lnTo>
                  <a:pt x="116258" y="129762"/>
                </a:lnTo>
                <a:lnTo>
                  <a:pt x="111775" y="127972"/>
                </a:lnTo>
                <a:lnTo>
                  <a:pt x="109998" y="126596"/>
                </a:lnTo>
                <a:lnTo>
                  <a:pt x="108609" y="124636"/>
                </a:lnTo>
                <a:lnTo>
                  <a:pt x="107652" y="123391"/>
                </a:lnTo>
                <a:lnTo>
                  <a:pt x="107134" y="121441"/>
                </a:lnTo>
                <a:lnTo>
                  <a:pt x="107243" y="115973"/>
                </a:lnTo>
                <a:lnTo>
                  <a:pt x="107411" y="113959"/>
                </a:lnTo>
                <a:lnTo>
                  <a:pt x="109885" y="90736"/>
                </a:lnTo>
                <a:close/>
              </a:path>
              <a:path w="125729" h="133985">
                <a:moveTo>
                  <a:pt x="116023" y="33129"/>
                </a:moveTo>
                <a:lnTo>
                  <a:pt x="98346" y="33129"/>
                </a:lnTo>
                <a:lnTo>
                  <a:pt x="92887" y="84072"/>
                </a:lnTo>
                <a:lnTo>
                  <a:pt x="110595" y="84072"/>
                </a:lnTo>
                <a:lnTo>
                  <a:pt x="116023" y="33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19993" y="3622475"/>
            <a:ext cx="99061" cy="89534"/>
          </a:xfrm>
          <a:custGeom>
            <a:avLst/>
            <a:gdLst/>
            <a:ahLst/>
            <a:cxnLst/>
            <a:rect l="l" t="t" r="r" b="b"/>
            <a:pathLst>
              <a:path w="99059" h="89535">
                <a:moveTo>
                  <a:pt x="9885" y="73818"/>
                </a:moveTo>
                <a:lnTo>
                  <a:pt x="5551" y="73818"/>
                </a:lnTo>
                <a:lnTo>
                  <a:pt x="3722" y="74502"/>
                </a:lnTo>
                <a:lnTo>
                  <a:pt x="744" y="77236"/>
                </a:lnTo>
                <a:lnTo>
                  <a:pt x="0" y="78944"/>
                </a:lnTo>
                <a:lnTo>
                  <a:pt x="45" y="83398"/>
                </a:lnTo>
                <a:lnTo>
                  <a:pt x="816" y="85131"/>
                </a:lnTo>
                <a:lnTo>
                  <a:pt x="2448" y="86498"/>
                </a:lnTo>
                <a:lnTo>
                  <a:pt x="4697" y="88298"/>
                </a:lnTo>
                <a:lnTo>
                  <a:pt x="7180" y="89197"/>
                </a:lnTo>
                <a:lnTo>
                  <a:pt x="13774" y="89197"/>
                </a:lnTo>
                <a:lnTo>
                  <a:pt x="17787" y="87617"/>
                </a:lnTo>
                <a:lnTo>
                  <a:pt x="28091" y="78944"/>
                </a:lnTo>
                <a:lnTo>
                  <a:pt x="17739" y="78944"/>
                </a:lnTo>
                <a:lnTo>
                  <a:pt x="16385" y="78229"/>
                </a:lnTo>
                <a:lnTo>
                  <a:pt x="12188" y="74811"/>
                </a:lnTo>
                <a:lnTo>
                  <a:pt x="9885" y="73818"/>
                </a:lnTo>
                <a:close/>
              </a:path>
              <a:path w="99059" h="89535">
                <a:moveTo>
                  <a:pt x="66196" y="63350"/>
                </a:moveTo>
                <a:lnTo>
                  <a:pt x="50368" y="63350"/>
                </a:lnTo>
                <a:lnTo>
                  <a:pt x="54000" y="76966"/>
                </a:lnTo>
                <a:lnTo>
                  <a:pt x="56296" y="83398"/>
                </a:lnTo>
                <a:lnTo>
                  <a:pt x="58533" y="87264"/>
                </a:lnTo>
                <a:lnTo>
                  <a:pt x="61549" y="89197"/>
                </a:lnTo>
                <a:lnTo>
                  <a:pt x="67918" y="89197"/>
                </a:lnTo>
                <a:lnTo>
                  <a:pt x="71071" y="87803"/>
                </a:lnTo>
                <a:lnTo>
                  <a:pt x="81375" y="80077"/>
                </a:lnTo>
                <a:lnTo>
                  <a:pt x="82950" y="78272"/>
                </a:lnTo>
                <a:lnTo>
                  <a:pt x="72284" y="78272"/>
                </a:lnTo>
                <a:lnTo>
                  <a:pt x="71419" y="77782"/>
                </a:lnTo>
                <a:lnTo>
                  <a:pt x="69683" y="75822"/>
                </a:lnTo>
                <a:lnTo>
                  <a:pt x="68616" y="72830"/>
                </a:lnTo>
                <a:lnTo>
                  <a:pt x="66196" y="63350"/>
                </a:lnTo>
                <a:close/>
              </a:path>
              <a:path w="99059" h="89535">
                <a:moveTo>
                  <a:pt x="50206" y="7689"/>
                </a:moveTo>
                <a:lnTo>
                  <a:pt x="26296" y="7689"/>
                </a:lnTo>
                <a:lnTo>
                  <a:pt x="30001" y="8572"/>
                </a:lnTo>
                <a:lnTo>
                  <a:pt x="35031" y="12108"/>
                </a:lnTo>
                <a:lnTo>
                  <a:pt x="37071" y="15121"/>
                </a:lnTo>
                <a:lnTo>
                  <a:pt x="38672" y="19487"/>
                </a:lnTo>
                <a:lnTo>
                  <a:pt x="40742" y="26766"/>
                </a:lnTo>
                <a:lnTo>
                  <a:pt x="45603" y="44630"/>
                </a:lnTo>
                <a:lnTo>
                  <a:pt x="43912" y="48171"/>
                </a:lnTo>
                <a:lnTo>
                  <a:pt x="40325" y="53921"/>
                </a:lnTo>
                <a:lnTo>
                  <a:pt x="29354" y="69846"/>
                </a:lnTo>
                <a:lnTo>
                  <a:pt x="25020" y="75027"/>
                </a:lnTo>
                <a:lnTo>
                  <a:pt x="21835" y="77430"/>
                </a:lnTo>
                <a:lnTo>
                  <a:pt x="20547" y="78440"/>
                </a:lnTo>
                <a:lnTo>
                  <a:pt x="19498" y="78944"/>
                </a:lnTo>
                <a:lnTo>
                  <a:pt x="28091" y="78944"/>
                </a:lnTo>
                <a:lnTo>
                  <a:pt x="37618" y="70600"/>
                </a:lnTo>
                <a:lnTo>
                  <a:pt x="50368" y="63350"/>
                </a:lnTo>
                <a:lnTo>
                  <a:pt x="66196" y="63350"/>
                </a:lnTo>
                <a:lnTo>
                  <a:pt x="58883" y="35026"/>
                </a:lnTo>
                <a:lnTo>
                  <a:pt x="62770" y="28610"/>
                </a:lnTo>
                <a:lnTo>
                  <a:pt x="57106" y="28610"/>
                </a:lnTo>
                <a:lnTo>
                  <a:pt x="54469" y="18566"/>
                </a:lnTo>
                <a:lnTo>
                  <a:pt x="52569" y="12364"/>
                </a:lnTo>
                <a:lnTo>
                  <a:pt x="51407" y="10003"/>
                </a:lnTo>
                <a:lnTo>
                  <a:pt x="50206" y="7689"/>
                </a:lnTo>
                <a:close/>
              </a:path>
              <a:path w="99059" h="89535">
                <a:moveTo>
                  <a:pt x="87445" y="64655"/>
                </a:moveTo>
                <a:lnTo>
                  <a:pt x="74550" y="78272"/>
                </a:lnTo>
                <a:lnTo>
                  <a:pt x="82950" y="78272"/>
                </a:lnTo>
                <a:lnTo>
                  <a:pt x="86824" y="73818"/>
                </a:lnTo>
                <a:lnTo>
                  <a:pt x="91069" y="66385"/>
                </a:lnTo>
                <a:lnTo>
                  <a:pt x="87445" y="64655"/>
                </a:lnTo>
                <a:close/>
              </a:path>
              <a:path w="99059" h="89535">
                <a:moveTo>
                  <a:pt x="92120" y="0"/>
                </a:moveTo>
                <a:lnTo>
                  <a:pt x="87215" y="0"/>
                </a:lnTo>
                <a:lnTo>
                  <a:pt x="85411" y="325"/>
                </a:lnTo>
                <a:lnTo>
                  <a:pt x="57106" y="28610"/>
                </a:lnTo>
                <a:lnTo>
                  <a:pt x="62770" y="28610"/>
                </a:lnTo>
                <a:lnTo>
                  <a:pt x="64719" y="25393"/>
                </a:lnTo>
                <a:lnTo>
                  <a:pt x="69740" y="18895"/>
                </a:lnTo>
                <a:lnTo>
                  <a:pt x="76192" y="13719"/>
                </a:lnTo>
                <a:lnTo>
                  <a:pt x="78126" y="12815"/>
                </a:lnTo>
                <a:lnTo>
                  <a:pt x="97376" y="12815"/>
                </a:lnTo>
                <a:lnTo>
                  <a:pt x="98286" y="11992"/>
                </a:lnTo>
                <a:lnTo>
                  <a:pt x="98795" y="10284"/>
                </a:lnTo>
                <a:lnTo>
                  <a:pt x="98795" y="5617"/>
                </a:lnTo>
                <a:lnTo>
                  <a:pt x="97927" y="3776"/>
                </a:lnTo>
                <a:lnTo>
                  <a:pt x="94454" y="754"/>
                </a:lnTo>
                <a:lnTo>
                  <a:pt x="92120" y="0"/>
                </a:lnTo>
                <a:close/>
              </a:path>
              <a:path w="99059" h="89535">
                <a:moveTo>
                  <a:pt x="97376" y="12815"/>
                </a:moveTo>
                <a:lnTo>
                  <a:pt x="80840" y="12815"/>
                </a:lnTo>
                <a:lnTo>
                  <a:pt x="82979" y="13362"/>
                </a:lnTo>
                <a:lnTo>
                  <a:pt x="86169" y="14457"/>
                </a:lnTo>
                <a:lnTo>
                  <a:pt x="87796" y="15071"/>
                </a:lnTo>
                <a:lnTo>
                  <a:pt x="89322" y="15378"/>
                </a:lnTo>
                <a:lnTo>
                  <a:pt x="93192" y="15378"/>
                </a:lnTo>
                <a:lnTo>
                  <a:pt x="95365" y="14556"/>
                </a:lnTo>
                <a:lnTo>
                  <a:pt x="97376" y="12815"/>
                </a:lnTo>
                <a:close/>
              </a:path>
              <a:path w="99059" h="89535">
                <a:moveTo>
                  <a:pt x="43722" y="0"/>
                </a:moveTo>
                <a:lnTo>
                  <a:pt x="16005" y="4612"/>
                </a:lnTo>
                <a:lnTo>
                  <a:pt x="16005" y="7881"/>
                </a:lnTo>
                <a:lnTo>
                  <a:pt x="18046" y="7753"/>
                </a:lnTo>
                <a:lnTo>
                  <a:pt x="50206" y="7689"/>
                </a:lnTo>
                <a:lnTo>
                  <a:pt x="49676" y="6666"/>
                </a:lnTo>
                <a:lnTo>
                  <a:pt x="47115" y="3331"/>
                </a:lnTo>
                <a:lnTo>
                  <a:pt x="43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86392" y="3572748"/>
            <a:ext cx="246379" cy="139065"/>
          </a:xfrm>
          <a:custGeom>
            <a:avLst/>
            <a:gdLst/>
            <a:ahLst/>
            <a:cxnLst/>
            <a:rect l="l" t="t" r="r" b="b"/>
            <a:pathLst>
              <a:path w="246379" h="139064">
                <a:moveTo>
                  <a:pt x="42186" y="8041"/>
                </a:moveTo>
                <a:lnTo>
                  <a:pt x="18760" y="8041"/>
                </a:lnTo>
                <a:lnTo>
                  <a:pt x="21172" y="8618"/>
                </a:lnTo>
                <a:lnTo>
                  <a:pt x="22771" y="9771"/>
                </a:lnTo>
                <a:lnTo>
                  <a:pt x="23875" y="10604"/>
                </a:lnTo>
                <a:lnTo>
                  <a:pt x="24426" y="11854"/>
                </a:lnTo>
                <a:lnTo>
                  <a:pt x="24426" y="14865"/>
                </a:lnTo>
                <a:lnTo>
                  <a:pt x="23219" y="19415"/>
                </a:lnTo>
                <a:lnTo>
                  <a:pt x="20804" y="27169"/>
                </a:lnTo>
                <a:lnTo>
                  <a:pt x="0" y="133970"/>
                </a:lnTo>
                <a:lnTo>
                  <a:pt x="11755" y="137613"/>
                </a:lnTo>
                <a:lnTo>
                  <a:pt x="25445" y="138668"/>
                </a:lnTo>
                <a:lnTo>
                  <a:pt x="37132" y="135796"/>
                </a:lnTo>
                <a:lnTo>
                  <a:pt x="40098" y="134308"/>
                </a:lnTo>
                <a:lnTo>
                  <a:pt x="17074" y="134308"/>
                </a:lnTo>
                <a:lnTo>
                  <a:pt x="11211" y="132600"/>
                </a:lnTo>
                <a:lnTo>
                  <a:pt x="4548" y="129183"/>
                </a:lnTo>
                <a:lnTo>
                  <a:pt x="20474" y="77941"/>
                </a:lnTo>
                <a:lnTo>
                  <a:pt x="24728" y="71227"/>
                </a:lnTo>
                <a:lnTo>
                  <a:pt x="30454" y="66433"/>
                </a:lnTo>
                <a:lnTo>
                  <a:pt x="24047" y="66433"/>
                </a:lnTo>
                <a:lnTo>
                  <a:pt x="42186" y="8041"/>
                </a:lnTo>
                <a:close/>
              </a:path>
              <a:path w="246379" h="139064">
                <a:moveTo>
                  <a:pt x="76030" y="58953"/>
                </a:moveTo>
                <a:lnTo>
                  <a:pt x="52669" y="58953"/>
                </a:lnTo>
                <a:lnTo>
                  <a:pt x="56213" y="60612"/>
                </a:lnTo>
                <a:lnTo>
                  <a:pt x="62210" y="67249"/>
                </a:lnTo>
                <a:lnTo>
                  <a:pt x="63507" y="71227"/>
                </a:lnTo>
                <a:lnTo>
                  <a:pt x="63616" y="75741"/>
                </a:lnTo>
                <a:lnTo>
                  <a:pt x="63429" y="83654"/>
                </a:lnTo>
                <a:lnTo>
                  <a:pt x="48849" y="120268"/>
                </a:lnTo>
                <a:lnTo>
                  <a:pt x="27997" y="134308"/>
                </a:lnTo>
                <a:lnTo>
                  <a:pt x="40098" y="134308"/>
                </a:lnTo>
                <a:lnTo>
                  <a:pt x="75039" y="100090"/>
                </a:lnTo>
                <a:lnTo>
                  <a:pt x="80818" y="75741"/>
                </a:lnTo>
                <a:lnTo>
                  <a:pt x="80818" y="67741"/>
                </a:lnTo>
                <a:lnTo>
                  <a:pt x="78482" y="61405"/>
                </a:lnTo>
                <a:lnTo>
                  <a:pt x="76030" y="58953"/>
                </a:lnTo>
                <a:close/>
              </a:path>
              <a:path w="246379" h="139064">
                <a:moveTo>
                  <a:pt x="63130" y="49725"/>
                </a:moveTo>
                <a:lnTo>
                  <a:pt x="50580" y="49725"/>
                </a:lnTo>
                <a:lnTo>
                  <a:pt x="45593" y="50909"/>
                </a:lnTo>
                <a:lnTo>
                  <a:pt x="36049" y="55645"/>
                </a:lnTo>
                <a:lnTo>
                  <a:pt x="30457" y="60031"/>
                </a:lnTo>
                <a:lnTo>
                  <a:pt x="24047" y="66433"/>
                </a:lnTo>
                <a:lnTo>
                  <a:pt x="30454" y="66433"/>
                </a:lnTo>
                <a:lnTo>
                  <a:pt x="36463" y="61405"/>
                </a:lnTo>
                <a:lnTo>
                  <a:pt x="42453" y="58953"/>
                </a:lnTo>
                <a:lnTo>
                  <a:pt x="76030" y="58953"/>
                </a:lnTo>
                <a:lnTo>
                  <a:pt x="69140" y="52061"/>
                </a:lnTo>
                <a:lnTo>
                  <a:pt x="63130" y="49725"/>
                </a:lnTo>
                <a:close/>
              </a:path>
              <a:path w="246379" h="139064">
                <a:moveTo>
                  <a:pt x="44684" y="0"/>
                </a:moveTo>
                <a:lnTo>
                  <a:pt x="8661" y="5125"/>
                </a:lnTo>
                <a:lnTo>
                  <a:pt x="8661" y="8714"/>
                </a:lnTo>
                <a:lnTo>
                  <a:pt x="11744" y="8266"/>
                </a:lnTo>
                <a:lnTo>
                  <a:pt x="14035" y="8041"/>
                </a:lnTo>
                <a:lnTo>
                  <a:pt x="42186" y="8041"/>
                </a:lnTo>
                <a:lnTo>
                  <a:pt x="44684" y="0"/>
                </a:lnTo>
                <a:close/>
              </a:path>
              <a:path w="246379" h="139064">
                <a:moveTo>
                  <a:pt x="164777" y="49725"/>
                </a:moveTo>
                <a:lnTo>
                  <a:pt x="126759" y="58562"/>
                </a:lnTo>
                <a:lnTo>
                  <a:pt x="100571" y="86554"/>
                </a:lnTo>
                <a:lnTo>
                  <a:pt x="94065" y="110600"/>
                </a:lnTo>
                <a:lnTo>
                  <a:pt x="94065" y="117702"/>
                </a:lnTo>
                <a:lnTo>
                  <a:pt x="96630" y="124198"/>
                </a:lnTo>
                <a:lnTo>
                  <a:pt x="101919" y="130268"/>
                </a:lnTo>
                <a:lnTo>
                  <a:pt x="111603" y="136757"/>
                </a:lnTo>
                <a:lnTo>
                  <a:pt x="125849" y="138906"/>
                </a:lnTo>
                <a:lnTo>
                  <a:pt x="136895" y="137267"/>
                </a:lnTo>
                <a:lnTo>
                  <a:pt x="148212" y="132943"/>
                </a:lnTo>
                <a:lnTo>
                  <a:pt x="155278" y="128670"/>
                </a:lnTo>
                <a:lnTo>
                  <a:pt x="127649" y="128670"/>
                </a:lnTo>
                <a:lnTo>
                  <a:pt x="122263" y="126693"/>
                </a:lnTo>
                <a:lnTo>
                  <a:pt x="113392" y="118785"/>
                </a:lnTo>
                <a:lnTo>
                  <a:pt x="111174" y="113991"/>
                </a:lnTo>
                <a:lnTo>
                  <a:pt x="111174" y="106269"/>
                </a:lnTo>
                <a:lnTo>
                  <a:pt x="111359" y="103642"/>
                </a:lnTo>
                <a:lnTo>
                  <a:pt x="111727" y="100476"/>
                </a:lnTo>
                <a:lnTo>
                  <a:pt x="114204" y="100211"/>
                </a:lnTo>
                <a:lnTo>
                  <a:pt x="126695" y="98472"/>
                </a:lnTo>
                <a:lnTo>
                  <a:pt x="138767" y="95862"/>
                </a:lnTo>
                <a:lnTo>
                  <a:pt x="112476" y="95862"/>
                </a:lnTo>
                <a:lnTo>
                  <a:pt x="116353" y="84778"/>
                </a:lnTo>
                <a:lnTo>
                  <a:pt x="122551" y="73548"/>
                </a:lnTo>
                <a:lnTo>
                  <a:pt x="130363" y="64839"/>
                </a:lnTo>
                <a:lnTo>
                  <a:pt x="138463" y="57839"/>
                </a:lnTo>
                <a:lnTo>
                  <a:pt x="146121" y="54338"/>
                </a:lnTo>
                <a:lnTo>
                  <a:pt x="174373" y="54338"/>
                </a:lnTo>
                <a:lnTo>
                  <a:pt x="170222" y="51103"/>
                </a:lnTo>
                <a:lnTo>
                  <a:pt x="164777" y="49725"/>
                </a:lnTo>
                <a:close/>
              </a:path>
              <a:path w="246379" h="139064">
                <a:moveTo>
                  <a:pt x="169473" y="113451"/>
                </a:moveTo>
                <a:lnTo>
                  <a:pt x="160250" y="119854"/>
                </a:lnTo>
                <a:lnTo>
                  <a:pt x="153298" y="123991"/>
                </a:lnTo>
                <a:lnTo>
                  <a:pt x="143932" y="127735"/>
                </a:lnTo>
                <a:lnTo>
                  <a:pt x="139055" y="128670"/>
                </a:lnTo>
                <a:lnTo>
                  <a:pt x="155278" y="128670"/>
                </a:lnTo>
                <a:lnTo>
                  <a:pt x="159802" y="125934"/>
                </a:lnTo>
                <a:lnTo>
                  <a:pt x="171662" y="116239"/>
                </a:lnTo>
                <a:lnTo>
                  <a:pt x="169473" y="113451"/>
                </a:lnTo>
                <a:close/>
              </a:path>
              <a:path w="246379" h="139064">
                <a:moveTo>
                  <a:pt x="174373" y="54338"/>
                </a:moveTo>
                <a:lnTo>
                  <a:pt x="156803" y="54338"/>
                </a:lnTo>
                <a:lnTo>
                  <a:pt x="159474" y="55177"/>
                </a:lnTo>
                <a:lnTo>
                  <a:pt x="163223" y="58530"/>
                </a:lnTo>
                <a:lnTo>
                  <a:pt x="164160" y="60725"/>
                </a:lnTo>
                <a:lnTo>
                  <a:pt x="164160" y="67891"/>
                </a:lnTo>
                <a:lnTo>
                  <a:pt x="126337" y="93721"/>
                </a:lnTo>
                <a:lnTo>
                  <a:pt x="112476" y="95862"/>
                </a:lnTo>
                <a:lnTo>
                  <a:pt x="138767" y="95862"/>
                </a:lnTo>
                <a:lnTo>
                  <a:pt x="176736" y="74075"/>
                </a:lnTo>
                <a:lnTo>
                  <a:pt x="179062" y="68981"/>
                </a:lnTo>
                <a:lnTo>
                  <a:pt x="179062" y="59881"/>
                </a:lnTo>
                <a:lnTo>
                  <a:pt x="177293" y="56614"/>
                </a:lnTo>
                <a:lnTo>
                  <a:pt x="174373" y="54338"/>
                </a:lnTo>
                <a:close/>
              </a:path>
              <a:path w="246379" h="139064">
                <a:moveTo>
                  <a:pt x="243471" y="8041"/>
                </a:moveTo>
                <a:lnTo>
                  <a:pt x="220557" y="8041"/>
                </a:lnTo>
                <a:lnTo>
                  <a:pt x="222623" y="8540"/>
                </a:lnTo>
                <a:lnTo>
                  <a:pt x="225250" y="10538"/>
                </a:lnTo>
                <a:lnTo>
                  <a:pt x="225908" y="11811"/>
                </a:lnTo>
                <a:lnTo>
                  <a:pt x="225908" y="14460"/>
                </a:lnTo>
                <a:lnTo>
                  <a:pt x="224768" y="18721"/>
                </a:lnTo>
                <a:lnTo>
                  <a:pt x="222491" y="26144"/>
                </a:lnTo>
                <a:lnTo>
                  <a:pt x="193610" y="116631"/>
                </a:lnTo>
                <a:lnTo>
                  <a:pt x="191339" y="123835"/>
                </a:lnTo>
                <a:lnTo>
                  <a:pt x="190261" y="128358"/>
                </a:lnTo>
                <a:lnTo>
                  <a:pt x="190204" y="133022"/>
                </a:lnTo>
                <a:lnTo>
                  <a:pt x="191060" y="134885"/>
                </a:lnTo>
                <a:lnTo>
                  <a:pt x="194486" y="138116"/>
                </a:lnTo>
                <a:lnTo>
                  <a:pt x="196623" y="138922"/>
                </a:lnTo>
                <a:lnTo>
                  <a:pt x="202740" y="138922"/>
                </a:lnTo>
                <a:lnTo>
                  <a:pt x="206503" y="137718"/>
                </a:lnTo>
                <a:lnTo>
                  <a:pt x="210469" y="135310"/>
                </a:lnTo>
                <a:lnTo>
                  <a:pt x="215845" y="131946"/>
                </a:lnTo>
                <a:lnTo>
                  <a:pt x="218864" y="128903"/>
                </a:lnTo>
                <a:lnTo>
                  <a:pt x="209582" y="128903"/>
                </a:lnTo>
                <a:lnTo>
                  <a:pt x="208831" y="128582"/>
                </a:lnTo>
                <a:lnTo>
                  <a:pt x="207625" y="127300"/>
                </a:lnTo>
                <a:lnTo>
                  <a:pt x="207322" y="126499"/>
                </a:lnTo>
                <a:lnTo>
                  <a:pt x="207426" y="123835"/>
                </a:lnTo>
                <a:lnTo>
                  <a:pt x="208199" y="120741"/>
                </a:lnTo>
                <a:lnTo>
                  <a:pt x="209952" y="115006"/>
                </a:lnTo>
                <a:lnTo>
                  <a:pt x="243471" y="8041"/>
                </a:lnTo>
                <a:close/>
              </a:path>
              <a:path w="246379" h="139064">
                <a:moveTo>
                  <a:pt x="224803" y="114573"/>
                </a:moveTo>
                <a:lnTo>
                  <a:pt x="211686" y="128903"/>
                </a:lnTo>
                <a:lnTo>
                  <a:pt x="218864" y="128903"/>
                </a:lnTo>
                <a:lnTo>
                  <a:pt x="221728" y="126017"/>
                </a:lnTo>
                <a:lnTo>
                  <a:pt x="228115" y="117520"/>
                </a:lnTo>
                <a:lnTo>
                  <a:pt x="224803" y="114573"/>
                </a:lnTo>
                <a:close/>
              </a:path>
              <a:path w="246379" h="139064">
                <a:moveTo>
                  <a:pt x="245991" y="0"/>
                </a:moveTo>
                <a:lnTo>
                  <a:pt x="210349" y="5125"/>
                </a:lnTo>
                <a:lnTo>
                  <a:pt x="210349" y="8714"/>
                </a:lnTo>
                <a:lnTo>
                  <a:pt x="213655" y="8266"/>
                </a:lnTo>
                <a:lnTo>
                  <a:pt x="216118" y="8041"/>
                </a:lnTo>
                <a:lnTo>
                  <a:pt x="243471" y="8041"/>
                </a:lnTo>
                <a:lnTo>
                  <a:pt x="245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18583" y="3829580"/>
            <a:ext cx="33020" cy="78105"/>
          </a:xfrm>
          <a:custGeom>
            <a:avLst/>
            <a:gdLst/>
            <a:ahLst/>
            <a:cxnLst/>
            <a:rect l="l" t="t" r="r" b="b"/>
            <a:pathLst>
              <a:path w="33020" h="78104">
                <a:moveTo>
                  <a:pt x="22077" y="8514"/>
                </a:moveTo>
                <a:lnTo>
                  <a:pt x="8299" y="8514"/>
                </a:lnTo>
                <a:lnTo>
                  <a:pt x="9208" y="8794"/>
                </a:lnTo>
                <a:lnTo>
                  <a:pt x="10721" y="9916"/>
                </a:lnTo>
                <a:lnTo>
                  <a:pt x="11243" y="10812"/>
                </a:lnTo>
                <a:lnTo>
                  <a:pt x="11937" y="13675"/>
                </a:lnTo>
                <a:lnTo>
                  <a:pt x="12142" y="17349"/>
                </a:lnTo>
                <a:lnTo>
                  <a:pt x="12142" y="69338"/>
                </a:lnTo>
                <a:lnTo>
                  <a:pt x="1656" y="76381"/>
                </a:lnTo>
                <a:lnTo>
                  <a:pt x="1656" y="77919"/>
                </a:lnTo>
                <a:lnTo>
                  <a:pt x="32564" y="77919"/>
                </a:lnTo>
                <a:lnTo>
                  <a:pt x="32564" y="76381"/>
                </a:lnTo>
                <a:lnTo>
                  <a:pt x="28803" y="76301"/>
                </a:lnTo>
                <a:lnTo>
                  <a:pt x="26310" y="75971"/>
                </a:lnTo>
                <a:lnTo>
                  <a:pt x="23855" y="74806"/>
                </a:lnTo>
                <a:lnTo>
                  <a:pt x="23047" y="73971"/>
                </a:lnTo>
                <a:lnTo>
                  <a:pt x="22270" y="71791"/>
                </a:lnTo>
                <a:lnTo>
                  <a:pt x="22099" y="69338"/>
                </a:lnTo>
                <a:lnTo>
                  <a:pt x="22077" y="8514"/>
                </a:lnTo>
                <a:close/>
              </a:path>
              <a:path w="33020" h="78104">
                <a:moveTo>
                  <a:pt x="22077" y="0"/>
                </a:moveTo>
                <a:lnTo>
                  <a:pt x="20086" y="0"/>
                </a:lnTo>
                <a:lnTo>
                  <a:pt x="0" y="8714"/>
                </a:lnTo>
                <a:lnTo>
                  <a:pt x="923" y="10252"/>
                </a:lnTo>
                <a:lnTo>
                  <a:pt x="3619" y="9093"/>
                </a:lnTo>
                <a:lnTo>
                  <a:pt x="5723" y="8514"/>
                </a:lnTo>
                <a:lnTo>
                  <a:pt x="22077" y="8514"/>
                </a:lnTo>
                <a:lnTo>
                  <a:pt x="22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61082" y="3534301"/>
            <a:ext cx="33020" cy="78105"/>
          </a:xfrm>
          <a:custGeom>
            <a:avLst/>
            <a:gdLst/>
            <a:ahLst/>
            <a:cxnLst/>
            <a:rect l="l" t="t" r="r" b="b"/>
            <a:pathLst>
              <a:path w="33020" h="78104">
                <a:moveTo>
                  <a:pt x="22076" y="8515"/>
                </a:moveTo>
                <a:lnTo>
                  <a:pt x="8298" y="8515"/>
                </a:lnTo>
                <a:lnTo>
                  <a:pt x="9208" y="8794"/>
                </a:lnTo>
                <a:lnTo>
                  <a:pt x="10721" y="9916"/>
                </a:lnTo>
                <a:lnTo>
                  <a:pt x="11242" y="10814"/>
                </a:lnTo>
                <a:lnTo>
                  <a:pt x="11937" y="13675"/>
                </a:lnTo>
                <a:lnTo>
                  <a:pt x="12142" y="17349"/>
                </a:lnTo>
                <a:lnTo>
                  <a:pt x="12142" y="69339"/>
                </a:lnTo>
                <a:lnTo>
                  <a:pt x="1656" y="76382"/>
                </a:lnTo>
                <a:lnTo>
                  <a:pt x="1656" y="77920"/>
                </a:lnTo>
                <a:lnTo>
                  <a:pt x="32564" y="77920"/>
                </a:lnTo>
                <a:lnTo>
                  <a:pt x="32564" y="76382"/>
                </a:lnTo>
                <a:lnTo>
                  <a:pt x="28803" y="76302"/>
                </a:lnTo>
                <a:lnTo>
                  <a:pt x="26310" y="75971"/>
                </a:lnTo>
                <a:lnTo>
                  <a:pt x="23855" y="74806"/>
                </a:lnTo>
                <a:lnTo>
                  <a:pt x="23047" y="73971"/>
                </a:lnTo>
                <a:lnTo>
                  <a:pt x="22270" y="71793"/>
                </a:lnTo>
                <a:lnTo>
                  <a:pt x="22098" y="69339"/>
                </a:lnTo>
                <a:lnTo>
                  <a:pt x="22076" y="8515"/>
                </a:lnTo>
                <a:close/>
              </a:path>
              <a:path w="33020" h="78104">
                <a:moveTo>
                  <a:pt x="22076" y="0"/>
                </a:moveTo>
                <a:lnTo>
                  <a:pt x="20085" y="0"/>
                </a:lnTo>
                <a:lnTo>
                  <a:pt x="0" y="8714"/>
                </a:lnTo>
                <a:lnTo>
                  <a:pt x="922" y="10252"/>
                </a:lnTo>
                <a:lnTo>
                  <a:pt x="3619" y="9094"/>
                </a:lnTo>
                <a:lnTo>
                  <a:pt x="5722" y="8515"/>
                </a:lnTo>
                <a:lnTo>
                  <a:pt x="22076" y="8515"/>
                </a:lnTo>
                <a:lnTo>
                  <a:pt x="22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89436" y="3573263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0" y="0"/>
                </a:moveTo>
                <a:lnTo>
                  <a:pt x="0" y="3587"/>
                </a:lnTo>
                <a:lnTo>
                  <a:pt x="7112" y="8073"/>
                </a:lnTo>
                <a:lnTo>
                  <a:pt x="12828" y="12783"/>
                </a:lnTo>
                <a:lnTo>
                  <a:pt x="34865" y="58498"/>
                </a:lnTo>
                <a:lnTo>
                  <a:pt x="37428" y="97536"/>
                </a:lnTo>
                <a:lnTo>
                  <a:pt x="36584" y="108628"/>
                </a:lnTo>
                <a:lnTo>
                  <a:pt x="26501" y="147901"/>
                </a:lnTo>
                <a:lnTo>
                  <a:pt x="0" y="174807"/>
                </a:lnTo>
                <a:lnTo>
                  <a:pt x="3483" y="176879"/>
                </a:lnTo>
                <a:lnTo>
                  <a:pt x="41651" y="143170"/>
                </a:lnTo>
                <a:lnTo>
                  <a:pt x="56625" y="96945"/>
                </a:lnTo>
                <a:lnTo>
                  <a:pt x="57117" y="81698"/>
                </a:lnTo>
                <a:lnTo>
                  <a:pt x="55462" y="70303"/>
                </a:lnTo>
                <a:lnTo>
                  <a:pt x="40463" y="33834"/>
                </a:lnTo>
                <a:lnTo>
                  <a:pt x="11950" y="62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47975" y="3574750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53710" y="0"/>
                </a:moveTo>
                <a:lnTo>
                  <a:pt x="15537" y="33707"/>
                </a:lnTo>
                <a:lnTo>
                  <a:pt x="495" y="79926"/>
                </a:lnTo>
                <a:lnTo>
                  <a:pt x="0" y="95156"/>
                </a:lnTo>
                <a:lnTo>
                  <a:pt x="1652" y="106534"/>
                </a:lnTo>
                <a:lnTo>
                  <a:pt x="16670" y="143037"/>
                </a:lnTo>
                <a:lnTo>
                  <a:pt x="45221" y="170578"/>
                </a:lnTo>
                <a:lnTo>
                  <a:pt x="57117" y="176908"/>
                </a:lnTo>
                <a:lnTo>
                  <a:pt x="57117" y="173320"/>
                </a:lnTo>
                <a:lnTo>
                  <a:pt x="50080" y="168835"/>
                </a:lnTo>
                <a:lnTo>
                  <a:pt x="44383" y="164123"/>
                </a:lnTo>
                <a:lnTo>
                  <a:pt x="22262" y="118386"/>
                </a:lnTo>
                <a:lnTo>
                  <a:pt x="19687" y="79349"/>
                </a:lnTo>
                <a:lnTo>
                  <a:pt x="20538" y="68251"/>
                </a:lnTo>
                <a:lnTo>
                  <a:pt x="30675" y="29013"/>
                </a:lnTo>
                <a:lnTo>
                  <a:pt x="57117" y="2100"/>
                </a:lnTo>
                <a:lnTo>
                  <a:pt x="53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16863" y="3474324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287" y="0"/>
                </a:moveTo>
                <a:lnTo>
                  <a:pt x="32969" y="0"/>
                </a:lnTo>
                <a:lnTo>
                  <a:pt x="18903" y="52249"/>
                </a:lnTo>
                <a:lnTo>
                  <a:pt x="17305" y="58578"/>
                </a:lnTo>
                <a:lnTo>
                  <a:pt x="13125" y="75631"/>
                </a:lnTo>
                <a:lnTo>
                  <a:pt x="11436" y="82294"/>
                </a:lnTo>
                <a:lnTo>
                  <a:pt x="8750" y="92284"/>
                </a:lnTo>
                <a:lnTo>
                  <a:pt x="7042" y="98129"/>
                </a:lnTo>
                <a:lnTo>
                  <a:pt x="3023" y="111009"/>
                </a:lnTo>
                <a:lnTo>
                  <a:pt x="1863" y="114806"/>
                </a:lnTo>
                <a:lnTo>
                  <a:pt x="242" y="120823"/>
                </a:lnTo>
                <a:lnTo>
                  <a:pt x="0" y="124330"/>
                </a:lnTo>
                <a:lnTo>
                  <a:pt x="1656" y="128623"/>
                </a:lnTo>
                <a:lnTo>
                  <a:pt x="3676" y="129696"/>
                </a:lnTo>
                <a:lnTo>
                  <a:pt x="9627" y="129696"/>
                </a:lnTo>
                <a:lnTo>
                  <a:pt x="11981" y="128958"/>
                </a:lnTo>
                <a:lnTo>
                  <a:pt x="15925" y="126005"/>
                </a:lnTo>
                <a:lnTo>
                  <a:pt x="17256" y="123986"/>
                </a:lnTo>
                <a:lnTo>
                  <a:pt x="18453" y="119559"/>
                </a:lnTo>
                <a:lnTo>
                  <a:pt x="17842" y="113510"/>
                </a:lnTo>
                <a:lnTo>
                  <a:pt x="15672" y="100369"/>
                </a:lnTo>
                <a:lnTo>
                  <a:pt x="15058" y="87429"/>
                </a:lnTo>
                <a:lnTo>
                  <a:pt x="15118" y="86919"/>
                </a:lnTo>
                <a:lnTo>
                  <a:pt x="16860" y="75509"/>
                </a:lnTo>
                <a:lnTo>
                  <a:pt x="18326" y="69926"/>
                </a:lnTo>
                <a:lnTo>
                  <a:pt x="33839" y="69926"/>
                </a:lnTo>
                <a:lnTo>
                  <a:pt x="34088" y="67607"/>
                </a:lnTo>
                <a:lnTo>
                  <a:pt x="52287" y="0"/>
                </a:lnTo>
                <a:close/>
              </a:path>
              <a:path w="118745" h="130175">
                <a:moveTo>
                  <a:pt x="33839" y="69926"/>
                </a:moveTo>
                <a:lnTo>
                  <a:pt x="18326" y="69926"/>
                </a:lnTo>
                <a:lnTo>
                  <a:pt x="18130" y="76596"/>
                </a:lnTo>
                <a:lnTo>
                  <a:pt x="19618" y="81647"/>
                </a:lnTo>
                <a:lnTo>
                  <a:pt x="25960" y="88507"/>
                </a:lnTo>
                <a:lnTo>
                  <a:pt x="30669" y="90223"/>
                </a:lnTo>
                <a:lnTo>
                  <a:pt x="40328" y="90059"/>
                </a:lnTo>
                <a:lnTo>
                  <a:pt x="51205" y="86919"/>
                </a:lnTo>
                <a:lnTo>
                  <a:pt x="59314" y="81508"/>
                </a:lnTo>
                <a:lnTo>
                  <a:pt x="38848" y="81508"/>
                </a:lnTo>
                <a:lnTo>
                  <a:pt x="35712" y="79949"/>
                </a:lnTo>
                <a:lnTo>
                  <a:pt x="33435" y="73705"/>
                </a:lnTo>
                <a:lnTo>
                  <a:pt x="33839" y="69926"/>
                </a:lnTo>
                <a:close/>
              </a:path>
              <a:path w="118745" h="130175">
                <a:moveTo>
                  <a:pt x="98157" y="57191"/>
                </a:moveTo>
                <a:lnTo>
                  <a:pt x="79549" y="57191"/>
                </a:lnTo>
                <a:lnTo>
                  <a:pt x="77154" y="71573"/>
                </a:lnTo>
                <a:lnTo>
                  <a:pt x="78399" y="81841"/>
                </a:lnTo>
                <a:lnTo>
                  <a:pt x="80487" y="87429"/>
                </a:lnTo>
                <a:lnTo>
                  <a:pt x="85083" y="90223"/>
                </a:lnTo>
                <a:lnTo>
                  <a:pt x="98267" y="90223"/>
                </a:lnTo>
                <a:lnTo>
                  <a:pt x="103515" y="88230"/>
                </a:lnTo>
                <a:lnTo>
                  <a:pt x="110965" y="81508"/>
                </a:lnTo>
                <a:lnTo>
                  <a:pt x="97073" y="81508"/>
                </a:lnTo>
                <a:lnTo>
                  <a:pt x="95346" y="80159"/>
                </a:lnTo>
                <a:lnTo>
                  <a:pt x="94122" y="74841"/>
                </a:lnTo>
                <a:lnTo>
                  <a:pt x="94569" y="70521"/>
                </a:lnTo>
                <a:lnTo>
                  <a:pt x="98157" y="57191"/>
                </a:lnTo>
                <a:close/>
              </a:path>
              <a:path w="118745" h="130175">
                <a:moveTo>
                  <a:pt x="113551" y="0"/>
                </a:moveTo>
                <a:lnTo>
                  <a:pt x="94233" y="0"/>
                </a:lnTo>
                <a:lnTo>
                  <a:pt x="84075" y="36167"/>
                </a:lnTo>
                <a:lnTo>
                  <a:pt x="79327" y="47581"/>
                </a:lnTo>
                <a:lnTo>
                  <a:pt x="73200" y="58578"/>
                </a:lnTo>
                <a:lnTo>
                  <a:pt x="65365" y="69555"/>
                </a:lnTo>
                <a:lnTo>
                  <a:pt x="54679" y="78520"/>
                </a:lnTo>
                <a:lnTo>
                  <a:pt x="43982" y="81508"/>
                </a:lnTo>
                <a:lnTo>
                  <a:pt x="59314" y="81508"/>
                </a:lnTo>
                <a:lnTo>
                  <a:pt x="63912" y="78440"/>
                </a:lnTo>
                <a:lnTo>
                  <a:pt x="71907" y="69101"/>
                </a:lnTo>
                <a:lnTo>
                  <a:pt x="79549" y="57191"/>
                </a:lnTo>
                <a:lnTo>
                  <a:pt x="98157" y="57191"/>
                </a:lnTo>
                <a:lnTo>
                  <a:pt x="113551" y="0"/>
                </a:lnTo>
                <a:close/>
              </a:path>
              <a:path w="118745" h="130175">
                <a:moveTo>
                  <a:pt x="118457" y="63054"/>
                </a:moveTo>
                <a:lnTo>
                  <a:pt x="114241" y="63054"/>
                </a:lnTo>
                <a:lnTo>
                  <a:pt x="112130" y="70901"/>
                </a:lnTo>
                <a:lnTo>
                  <a:pt x="110272" y="74841"/>
                </a:lnTo>
                <a:lnTo>
                  <a:pt x="105644" y="80175"/>
                </a:lnTo>
                <a:lnTo>
                  <a:pt x="102961" y="81508"/>
                </a:lnTo>
                <a:lnTo>
                  <a:pt x="110965" y="81508"/>
                </a:lnTo>
                <a:lnTo>
                  <a:pt x="118289" y="64124"/>
                </a:lnTo>
                <a:lnTo>
                  <a:pt x="118457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26297" y="3474324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285" y="0"/>
                </a:moveTo>
                <a:lnTo>
                  <a:pt x="32969" y="0"/>
                </a:lnTo>
                <a:lnTo>
                  <a:pt x="18902" y="52249"/>
                </a:lnTo>
                <a:lnTo>
                  <a:pt x="17304" y="58578"/>
                </a:lnTo>
                <a:lnTo>
                  <a:pt x="13125" y="75631"/>
                </a:lnTo>
                <a:lnTo>
                  <a:pt x="11433" y="82294"/>
                </a:lnTo>
                <a:lnTo>
                  <a:pt x="8749" y="92284"/>
                </a:lnTo>
                <a:lnTo>
                  <a:pt x="7040" y="98129"/>
                </a:lnTo>
                <a:lnTo>
                  <a:pt x="3021" y="111009"/>
                </a:lnTo>
                <a:lnTo>
                  <a:pt x="1861" y="114806"/>
                </a:lnTo>
                <a:lnTo>
                  <a:pt x="240" y="120823"/>
                </a:lnTo>
                <a:lnTo>
                  <a:pt x="0" y="124330"/>
                </a:lnTo>
                <a:lnTo>
                  <a:pt x="1654" y="128623"/>
                </a:lnTo>
                <a:lnTo>
                  <a:pt x="3675" y="129696"/>
                </a:lnTo>
                <a:lnTo>
                  <a:pt x="9626" y="129696"/>
                </a:lnTo>
                <a:lnTo>
                  <a:pt x="11981" y="128958"/>
                </a:lnTo>
                <a:lnTo>
                  <a:pt x="15924" y="126005"/>
                </a:lnTo>
                <a:lnTo>
                  <a:pt x="17255" y="123986"/>
                </a:lnTo>
                <a:lnTo>
                  <a:pt x="18451" y="119559"/>
                </a:lnTo>
                <a:lnTo>
                  <a:pt x="17840" y="113510"/>
                </a:lnTo>
                <a:lnTo>
                  <a:pt x="15672" y="100369"/>
                </a:lnTo>
                <a:lnTo>
                  <a:pt x="15057" y="87429"/>
                </a:lnTo>
                <a:lnTo>
                  <a:pt x="15117" y="86918"/>
                </a:lnTo>
                <a:lnTo>
                  <a:pt x="16859" y="75509"/>
                </a:lnTo>
                <a:lnTo>
                  <a:pt x="18324" y="69926"/>
                </a:lnTo>
                <a:lnTo>
                  <a:pt x="33838" y="69926"/>
                </a:lnTo>
                <a:lnTo>
                  <a:pt x="34086" y="67607"/>
                </a:lnTo>
                <a:lnTo>
                  <a:pt x="52285" y="0"/>
                </a:lnTo>
                <a:close/>
              </a:path>
              <a:path w="118745" h="130175">
                <a:moveTo>
                  <a:pt x="33838" y="69926"/>
                </a:moveTo>
                <a:lnTo>
                  <a:pt x="18324" y="69926"/>
                </a:lnTo>
                <a:lnTo>
                  <a:pt x="18129" y="76596"/>
                </a:lnTo>
                <a:lnTo>
                  <a:pt x="19616" y="81647"/>
                </a:lnTo>
                <a:lnTo>
                  <a:pt x="25958" y="88507"/>
                </a:lnTo>
                <a:lnTo>
                  <a:pt x="30669" y="90223"/>
                </a:lnTo>
                <a:lnTo>
                  <a:pt x="40327" y="90059"/>
                </a:lnTo>
                <a:lnTo>
                  <a:pt x="51205" y="86918"/>
                </a:lnTo>
                <a:lnTo>
                  <a:pt x="59313" y="81508"/>
                </a:lnTo>
                <a:lnTo>
                  <a:pt x="38846" y="81508"/>
                </a:lnTo>
                <a:lnTo>
                  <a:pt x="35709" y="79949"/>
                </a:lnTo>
                <a:lnTo>
                  <a:pt x="33434" y="73705"/>
                </a:lnTo>
                <a:lnTo>
                  <a:pt x="33838" y="69926"/>
                </a:lnTo>
                <a:close/>
              </a:path>
              <a:path w="118745" h="130175">
                <a:moveTo>
                  <a:pt x="98157" y="57190"/>
                </a:moveTo>
                <a:lnTo>
                  <a:pt x="79548" y="57190"/>
                </a:lnTo>
                <a:lnTo>
                  <a:pt x="77153" y="71573"/>
                </a:lnTo>
                <a:lnTo>
                  <a:pt x="78399" y="81841"/>
                </a:lnTo>
                <a:lnTo>
                  <a:pt x="80486" y="87429"/>
                </a:lnTo>
                <a:lnTo>
                  <a:pt x="85082" y="90223"/>
                </a:lnTo>
                <a:lnTo>
                  <a:pt x="98264" y="90223"/>
                </a:lnTo>
                <a:lnTo>
                  <a:pt x="103513" y="88230"/>
                </a:lnTo>
                <a:lnTo>
                  <a:pt x="110964" y="81508"/>
                </a:lnTo>
                <a:lnTo>
                  <a:pt x="97072" y="81508"/>
                </a:lnTo>
                <a:lnTo>
                  <a:pt x="95345" y="80159"/>
                </a:lnTo>
                <a:lnTo>
                  <a:pt x="94121" y="74841"/>
                </a:lnTo>
                <a:lnTo>
                  <a:pt x="94569" y="70521"/>
                </a:lnTo>
                <a:lnTo>
                  <a:pt x="98157" y="57190"/>
                </a:lnTo>
                <a:close/>
              </a:path>
              <a:path w="118745" h="130175">
                <a:moveTo>
                  <a:pt x="113549" y="0"/>
                </a:moveTo>
                <a:lnTo>
                  <a:pt x="94232" y="0"/>
                </a:lnTo>
                <a:lnTo>
                  <a:pt x="84074" y="36167"/>
                </a:lnTo>
                <a:lnTo>
                  <a:pt x="79326" y="47581"/>
                </a:lnTo>
                <a:lnTo>
                  <a:pt x="73198" y="58578"/>
                </a:lnTo>
                <a:lnTo>
                  <a:pt x="65363" y="69555"/>
                </a:lnTo>
                <a:lnTo>
                  <a:pt x="54678" y="78520"/>
                </a:lnTo>
                <a:lnTo>
                  <a:pt x="43981" y="81508"/>
                </a:lnTo>
                <a:lnTo>
                  <a:pt x="59313" y="81508"/>
                </a:lnTo>
                <a:lnTo>
                  <a:pt x="63911" y="78440"/>
                </a:lnTo>
                <a:lnTo>
                  <a:pt x="71906" y="69101"/>
                </a:lnTo>
                <a:lnTo>
                  <a:pt x="79548" y="57190"/>
                </a:lnTo>
                <a:lnTo>
                  <a:pt x="98157" y="57190"/>
                </a:lnTo>
                <a:lnTo>
                  <a:pt x="113549" y="0"/>
                </a:lnTo>
                <a:close/>
              </a:path>
              <a:path w="118745" h="130175">
                <a:moveTo>
                  <a:pt x="118456" y="63054"/>
                </a:moveTo>
                <a:lnTo>
                  <a:pt x="114240" y="63054"/>
                </a:lnTo>
                <a:lnTo>
                  <a:pt x="112129" y="70901"/>
                </a:lnTo>
                <a:lnTo>
                  <a:pt x="110271" y="74841"/>
                </a:lnTo>
                <a:lnTo>
                  <a:pt x="105643" y="80175"/>
                </a:lnTo>
                <a:lnTo>
                  <a:pt x="102960" y="81508"/>
                </a:lnTo>
                <a:lnTo>
                  <a:pt x="110964" y="81508"/>
                </a:lnTo>
                <a:lnTo>
                  <a:pt x="118287" y="64124"/>
                </a:lnTo>
                <a:lnTo>
                  <a:pt x="118456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43025" y="3348726"/>
            <a:ext cx="2490470" cy="623570"/>
          </a:xfrm>
          <a:custGeom>
            <a:avLst/>
            <a:gdLst/>
            <a:ahLst/>
            <a:cxnLst/>
            <a:rect l="l" t="t" r="r" b="b"/>
            <a:pathLst>
              <a:path w="2490470" h="623570">
                <a:moveTo>
                  <a:pt x="0" y="0"/>
                </a:moveTo>
                <a:lnTo>
                  <a:pt x="2490308" y="0"/>
                </a:lnTo>
                <a:lnTo>
                  <a:pt x="2490308" y="623362"/>
                </a:lnTo>
                <a:lnTo>
                  <a:pt x="0" y="62336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84189" y="2807425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>
                <a:moveTo>
                  <a:pt x="0" y="0"/>
                </a:moveTo>
                <a:lnTo>
                  <a:pt x="251760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57551" y="2713101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254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03442" y="3008378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5879" y="0"/>
                </a:lnTo>
              </a:path>
            </a:pathLst>
          </a:custGeom>
          <a:ln w="82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120078" y="3046825"/>
            <a:ext cx="48895" cy="196850"/>
          </a:xfrm>
          <a:custGeom>
            <a:avLst/>
            <a:gdLst/>
            <a:ahLst/>
            <a:cxnLst/>
            <a:rect l="l" t="t" r="r" b="b"/>
            <a:pathLst>
              <a:path w="48895" h="196850">
                <a:moveTo>
                  <a:pt x="13802" y="0"/>
                </a:moveTo>
                <a:lnTo>
                  <a:pt x="0" y="0"/>
                </a:lnTo>
                <a:lnTo>
                  <a:pt x="0" y="157482"/>
                </a:lnTo>
                <a:lnTo>
                  <a:pt x="31653" y="194923"/>
                </a:lnTo>
                <a:lnTo>
                  <a:pt x="45900" y="196185"/>
                </a:lnTo>
                <a:lnTo>
                  <a:pt x="48585" y="196338"/>
                </a:lnTo>
                <a:lnTo>
                  <a:pt x="43066" y="189976"/>
                </a:lnTo>
                <a:lnTo>
                  <a:pt x="31059" y="185856"/>
                </a:lnTo>
                <a:lnTo>
                  <a:pt x="20971" y="177753"/>
                </a:lnTo>
                <a:lnTo>
                  <a:pt x="15594" y="166907"/>
                </a:lnTo>
                <a:lnTo>
                  <a:pt x="13802" y="152957"/>
                </a:lnTo>
                <a:lnTo>
                  <a:pt x="138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83637" y="2872016"/>
            <a:ext cx="50800" cy="201931"/>
          </a:xfrm>
          <a:custGeom>
            <a:avLst/>
            <a:gdLst/>
            <a:ahLst/>
            <a:cxnLst/>
            <a:rect l="l" t="t" r="r" b="b"/>
            <a:pathLst>
              <a:path w="50800" h="201930">
                <a:moveTo>
                  <a:pt x="50241" y="0"/>
                </a:moveTo>
                <a:lnTo>
                  <a:pt x="36438" y="0"/>
                </a:lnTo>
                <a:lnTo>
                  <a:pt x="35728" y="64806"/>
                </a:lnTo>
                <a:lnTo>
                  <a:pt x="32240" y="76809"/>
                </a:lnTo>
                <a:lnTo>
                  <a:pt x="25058" y="87301"/>
                </a:lnTo>
                <a:lnTo>
                  <a:pt x="14528" y="92923"/>
                </a:lnTo>
                <a:lnTo>
                  <a:pt x="0" y="95975"/>
                </a:lnTo>
                <a:lnTo>
                  <a:pt x="0" y="105218"/>
                </a:lnTo>
                <a:lnTo>
                  <a:pt x="35093" y="132490"/>
                </a:lnTo>
                <a:lnTo>
                  <a:pt x="36438" y="147478"/>
                </a:lnTo>
                <a:lnTo>
                  <a:pt x="36438" y="201465"/>
                </a:lnTo>
                <a:lnTo>
                  <a:pt x="50241" y="201465"/>
                </a:lnTo>
                <a:lnTo>
                  <a:pt x="49249" y="134273"/>
                </a:lnTo>
                <a:lnTo>
                  <a:pt x="18800" y="103336"/>
                </a:lnTo>
                <a:lnTo>
                  <a:pt x="3252" y="101558"/>
                </a:lnTo>
                <a:lnTo>
                  <a:pt x="11813" y="99199"/>
                </a:lnTo>
                <a:lnTo>
                  <a:pt x="45163" y="80608"/>
                </a:lnTo>
                <a:lnTo>
                  <a:pt x="50241" y="53233"/>
                </a:lnTo>
                <a:lnTo>
                  <a:pt x="502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20078" y="2702338"/>
            <a:ext cx="48895" cy="196215"/>
          </a:xfrm>
          <a:custGeom>
            <a:avLst/>
            <a:gdLst/>
            <a:ahLst/>
            <a:cxnLst/>
            <a:rect l="l" t="t" r="r" b="b"/>
            <a:pathLst>
              <a:path w="48895" h="196214">
                <a:moveTo>
                  <a:pt x="48585" y="0"/>
                </a:moveTo>
                <a:lnTo>
                  <a:pt x="11164" y="12186"/>
                </a:lnTo>
                <a:lnTo>
                  <a:pt x="0" y="48628"/>
                </a:lnTo>
                <a:lnTo>
                  <a:pt x="0" y="195826"/>
                </a:lnTo>
                <a:lnTo>
                  <a:pt x="13802" y="195826"/>
                </a:lnTo>
                <a:lnTo>
                  <a:pt x="14622" y="37568"/>
                </a:lnTo>
                <a:lnTo>
                  <a:pt x="17802" y="25425"/>
                </a:lnTo>
                <a:lnTo>
                  <a:pt x="23932" y="15448"/>
                </a:lnTo>
                <a:lnTo>
                  <a:pt x="34125" y="9470"/>
                </a:lnTo>
                <a:lnTo>
                  <a:pt x="48585" y="6151"/>
                </a:lnTo>
                <a:lnTo>
                  <a:pt x="48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62449" y="3090400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120491" y="3083735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6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62449" y="3037085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88883" y="309706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88883" y="3070919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201097" y="2795122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159139" y="2788458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01097" y="2741809"/>
            <a:ext cx="14604" cy="40006"/>
          </a:xfrm>
          <a:custGeom>
            <a:avLst/>
            <a:gdLst/>
            <a:ahLst/>
            <a:cxnLst/>
            <a:rect l="l" t="t" r="r" b="b"/>
            <a:pathLst>
              <a:path w="14604" h="40005">
                <a:moveTo>
                  <a:pt x="0" y="19992"/>
                </a:moveTo>
                <a:lnTo>
                  <a:pt x="14354" y="19992"/>
                </a:lnTo>
              </a:path>
            </a:pathLst>
          </a:custGeom>
          <a:ln w="41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86123" y="2801786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3" y="0"/>
                </a:lnTo>
              </a:path>
            </a:pathLst>
          </a:custGeom>
          <a:ln w="145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86123" y="2775642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3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18559" y="2957627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18559" y="293148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>
                <a:moveTo>
                  <a:pt x="0" y="0"/>
                </a:moveTo>
                <a:lnTo>
                  <a:pt x="98275" y="0"/>
                </a:lnTo>
              </a:path>
            </a:pathLst>
          </a:custGeom>
          <a:ln w="14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84675" y="2857406"/>
            <a:ext cx="57785" cy="0"/>
          </a:xfrm>
          <a:custGeom>
            <a:avLst/>
            <a:gdLst/>
            <a:ahLst/>
            <a:cxnLst/>
            <a:rect l="l" t="t" r="r" b="b"/>
            <a:pathLst>
              <a:path w="57784">
                <a:moveTo>
                  <a:pt x="0" y="0"/>
                </a:moveTo>
                <a:lnTo>
                  <a:pt x="57417" y="0"/>
                </a:lnTo>
              </a:path>
            </a:pathLst>
          </a:custGeom>
          <a:ln w="89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423046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5" y="8714"/>
                </a:moveTo>
                <a:lnTo>
                  <a:pt x="26682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0" y="77920"/>
                </a:lnTo>
                <a:lnTo>
                  <a:pt x="51725" y="69204"/>
                </a:lnTo>
                <a:lnTo>
                  <a:pt x="34289" y="69204"/>
                </a:lnTo>
                <a:lnTo>
                  <a:pt x="13120" y="69000"/>
                </a:lnTo>
                <a:lnTo>
                  <a:pt x="43265" y="37886"/>
                </a:lnTo>
                <a:lnTo>
                  <a:pt x="46277" y="31756"/>
                </a:lnTo>
                <a:lnTo>
                  <a:pt x="48171" y="27980"/>
                </a:lnTo>
                <a:lnTo>
                  <a:pt x="49137" y="24107"/>
                </a:lnTo>
                <a:lnTo>
                  <a:pt x="49062" y="14598"/>
                </a:lnTo>
                <a:lnTo>
                  <a:pt x="46874" y="10025"/>
                </a:lnTo>
                <a:lnTo>
                  <a:pt x="45395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7" y="63037"/>
                </a:lnTo>
                <a:lnTo>
                  <a:pt x="50850" y="64720"/>
                </a:lnTo>
                <a:lnTo>
                  <a:pt x="49621" y="66018"/>
                </a:lnTo>
                <a:lnTo>
                  <a:pt x="46798" y="67849"/>
                </a:lnTo>
                <a:lnTo>
                  <a:pt x="45215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7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4" y="21530"/>
                </a:lnTo>
                <a:lnTo>
                  <a:pt x="5483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5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574322" y="3168319"/>
            <a:ext cx="18415" cy="30480"/>
          </a:xfrm>
          <a:custGeom>
            <a:avLst/>
            <a:gdLst/>
            <a:ahLst/>
            <a:cxnLst/>
            <a:rect l="l" t="t" r="r" b="b"/>
            <a:pathLst>
              <a:path w="18415" h="30480">
                <a:moveTo>
                  <a:pt x="18218" y="11189"/>
                </a:moveTo>
                <a:lnTo>
                  <a:pt x="11614" y="11189"/>
                </a:lnTo>
                <a:lnTo>
                  <a:pt x="11885" y="11357"/>
                </a:lnTo>
                <a:lnTo>
                  <a:pt x="12519" y="12174"/>
                </a:lnTo>
                <a:lnTo>
                  <a:pt x="12661" y="12647"/>
                </a:lnTo>
                <a:lnTo>
                  <a:pt x="12697" y="16446"/>
                </a:lnTo>
                <a:lnTo>
                  <a:pt x="11591" y="19260"/>
                </a:lnTo>
                <a:lnTo>
                  <a:pt x="7162" y="24569"/>
                </a:lnTo>
                <a:lnTo>
                  <a:pt x="4036" y="26529"/>
                </a:lnTo>
                <a:lnTo>
                  <a:pt x="0" y="27793"/>
                </a:lnTo>
                <a:lnTo>
                  <a:pt x="0" y="30245"/>
                </a:lnTo>
                <a:lnTo>
                  <a:pt x="6320" y="28343"/>
                </a:lnTo>
                <a:lnTo>
                  <a:pt x="10937" y="25745"/>
                </a:lnTo>
                <a:lnTo>
                  <a:pt x="16762" y="19150"/>
                </a:lnTo>
                <a:lnTo>
                  <a:pt x="18218" y="15581"/>
                </a:lnTo>
                <a:lnTo>
                  <a:pt x="18218" y="11189"/>
                </a:lnTo>
                <a:close/>
              </a:path>
              <a:path w="18415" h="30480">
                <a:moveTo>
                  <a:pt x="10575" y="0"/>
                </a:moveTo>
                <a:lnTo>
                  <a:pt x="5687" y="0"/>
                </a:lnTo>
                <a:lnTo>
                  <a:pt x="3823" y="655"/>
                </a:lnTo>
                <a:lnTo>
                  <a:pt x="764" y="3277"/>
                </a:lnTo>
                <a:lnTo>
                  <a:pt x="0" y="4851"/>
                </a:lnTo>
                <a:lnTo>
                  <a:pt x="0" y="8600"/>
                </a:lnTo>
                <a:lnTo>
                  <a:pt x="566" y="10099"/>
                </a:lnTo>
                <a:lnTo>
                  <a:pt x="2838" y="12272"/>
                </a:lnTo>
                <a:lnTo>
                  <a:pt x="4367" y="12815"/>
                </a:lnTo>
                <a:lnTo>
                  <a:pt x="7070" y="12815"/>
                </a:lnTo>
                <a:lnTo>
                  <a:pt x="7815" y="12647"/>
                </a:lnTo>
                <a:lnTo>
                  <a:pt x="8599" y="12272"/>
                </a:lnTo>
                <a:lnTo>
                  <a:pt x="9972" y="11563"/>
                </a:lnTo>
                <a:lnTo>
                  <a:pt x="10911" y="11189"/>
                </a:lnTo>
                <a:lnTo>
                  <a:pt x="18218" y="11189"/>
                </a:lnTo>
                <a:lnTo>
                  <a:pt x="18218" y="8201"/>
                </a:lnTo>
                <a:lnTo>
                  <a:pt x="17170" y="5359"/>
                </a:lnTo>
                <a:lnTo>
                  <a:pt x="12970" y="1071"/>
                </a:lnTo>
                <a:lnTo>
                  <a:pt x="10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994611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3" y="8714"/>
                </a:moveTo>
                <a:lnTo>
                  <a:pt x="26681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0" y="77920"/>
                </a:lnTo>
                <a:lnTo>
                  <a:pt x="51725" y="69204"/>
                </a:lnTo>
                <a:lnTo>
                  <a:pt x="34291" y="69204"/>
                </a:lnTo>
                <a:lnTo>
                  <a:pt x="13120" y="69000"/>
                </a:lnTo>
                <a:lnTo>
                  <a:pt x="43265" y="37886"/>
                </a:lnTo>
                <a:lnTo>
                  <a:pt x="46275" y="31756"/>
                </a:lnTo>
                <a:lnTo>
                  <a:pt x="48171" y="27980"/>
                </a:lnTo>
                <a:lnTo>
                  <a:pt x="49136" y="24107"/>
                </a:lnTo>
                <a:lnTo>
                  <a:pt x="49060" y="14598"/>
                </a:lnTo>
                <a:lnTo>
                  <a:pt x="46873" y="10025"/>
                </a:lnTo>
                <a:lnTo>
                  <a:pt x="45393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7" y="63037"/>
                </a:lnTo>
                <a:lnTo>
                  <a:pt x="50850" y="64720"/>
                </a:lnTo>
                <a:lnTo>
                  <a:pt x="49621" y="66018"/>
                </a:lnTo>
                <a:lnTo>
                  <a:pt x="46798" y="67849"/>
                </a:lnTo>
                <a:lnTo>
                  <a:pt x="45214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8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4" y="21530"/>
                </a:lnTo>
                <a:lnTo>
                  <a:pt x="5482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3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68246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5" y="8714"/>
                </a:moveTo>
                <a:lnTo>
                  <a:pt x="26682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1" y="77920"/>
                </a:lnTo>
                <a:lnTo>
                  <a:pt x="51725" y="69204"/>
                </a:lnTo>
                <a:lnTo>
                  <a:pt x="34290" y="69204"/>
                </a:lnTo>
                <a:lnTo>
                  <a:pt x="13121" y="69000"/>
                </a:lnTo>
                <a:lnTo>
                  <a:pt x="43265" y="37886"/>
                </a:lnTo>
                <a:lnTo>
                  <a:pt x="46275" y="31756"/>
                </a:lnTo>
                <a:lnTo>
                  <a:pt x="48171" y="27980"/>
                </a:lnTo>
                <a:lnTo>
                  <a:pt x="49137" y="24107"/>
                </a:lnTo>
                <a:lnTo>
                  <a:pt x="49062" y="14598"/>
                </a:lnTo>
                <a:lnTo>
                  <a:pt x="46874" y="10025"/>
                </a:lnTo>
                <a:lnTo>
                  <a:pt x="45395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8" y="63037"/>
                </a:lnTo>
                <a:lnTo>
                  <a:pt x="50850" y="64720"/>
                </a:lnTo>
                <a:lnTo>
                  <a:pt x="49622" y="66018"/>
                </a:lnTo>
                <a:lnTo>
                  <a:pt x="46798" y="67849"/>
                </a:lnTo>
                <a:lnTo>
                  <a:pt x="45214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8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5" y="21530"/>
                </a:lnTo>
                <a:lnTo>
                  <a:pt x="5483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5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49753" y="2964291"/>
            <a:ext cx="54610" cy="78105"/>
          </a:xfrm>
          <a:custGeom>
            <a:avLst/>
            <a:gdLst/>
            <a:ahLst/>
            <a:cxnLst/>
            <a:rect l="l" t="t" r="r" b="b"/>
            <a:pathLst>
              <a:path w="54609" h="78105">
                <a:moveTo>
                  <a:pt x="45395" y="8714"/>
                </a:moveTo>
                <a:lnTo>
                  <a:pt x="26681" y="8714"/>
                </a:lnTo>
                <a:lnTo>
                  <a:pt x="30552" y="10283"/>
                </a:lnTo>
                <a:lnTo>
                  <a:pt x="37028" y="16558"/>
                </a:lnTo>
                <a:lnTo>
                  <a:pt x="38647" y="20563"/>
                </a:lnTo>
                <a:lnTo>
                  <a:pt x="38616" y="31831"/>
                </a:lnTo>
                <a:lnTo>
                  <a:pt x="35753" y="38722"/>
                </a:lnTo>
                <a:lnTo>
                  <a:pt x="28236" y="48523"/>
                </a:lnTo>
                <a:lnTo>
                  <a:pt x="21126" y="56404"/>
                </a:lnTo>
                <a:lnTo>
                  <a:pt x="11714" y="65493"/>
                </a:lnTo>
                <a:lnTo>
                  <a:pt x="0" y="75789"/>
                </a:lnTo>
                <a:lnTo>
                  <a:pt x="0" y="77920"/>
                </a:lnTo>
                <a:lnTo>
                  <a:pt x="48360" y="77920"/>
                </a:lnTo>
                <a:lnTo>
                  <a:pt x="51725" y="69204"/>
                </a:lnTo>
                <a:lnTo>
                  <a:pt x="34291" y="69204"/>
                </a:lnTo>
                <a:lnTo>
                  <a:pt x="13120" y="69000"/>
                </a:lnTo>
                <a:lnTo>
                  <a:pt x="43265" y="37886"/>
                </a:lnTo>
                <a:lnTo>
                  <a:pt x="46275" y="31756"/>
                </a:lnTo>
                <a:lnTo>
                  <a:pt x="48169" y="27980"/>
                </a:lnTo>
                <a:lnTo>
                  <a:pt x="49137" y="24107"/>
                </a:lnTo>
                <a:lnTo>
                  <a:pt x="49062" y="14598"/>
                </a:lnTo>
                <a:lnTo>
                  <a:pt x="46874" y="10025"/>
                </a:lnTo>
                <a:lnTo>
                  <a:pt x="45395" y="8714"/>
                </a:lnTo>
                <a:close/>
              </a:path>
              <a:path w="54609" h="78105">
                <a:moveTo>
                  <a:pt x="54105" y="63037"/>
                </a:moveTo>
                <a:lnTo>
                  <a:pt x="51897" y="63037"/>
                </a:lnTo>
                <a:lnTo>
                  <a:pt x="50850" y="64720"/>
                </a:lnTo>
                <a:lnTo>
                  <a:pt x="49621" y="66018"/>
                </a:lnTo>
                <a:lnTo>
                  <a:pt x="46798" y="67849"/>
                </a:lnTo>
                <a:lnTo>
                  <a:pt x="45214" y="68458"/>
                </a:lnTo>
                <a:lnTo>
                  <a:pt x="41706" y="69056"/>
                </a:lnTo>
                <a:lnTo>
                  <a:pt x="38649" y="69204"/>
                </a:lnTo>
                <a:lnTo>
                  <a:pt x="51725" y="69204"/>
                </a:lnTo>
                <a:lnTo>
                  <a:pt x="54105" y="63037"/>
                </a:lnTo>
                <a:close/>
              </a:path>
              <a:path w="54609" h="78105">
                <a:moveTo>
                  <a:pt x="32183" y="0"/>
                </a:moveTo>
                <a:lnTo>
                  <a:pt x="19081" y="0"/>
                </a:lnTo>
                <a:lnTo>
                  <a:pt x="13788" y="1855"/>
                </a:lnTo>
                <a:lnTo>
                  <a:pt x="5311" y="9277"/>
                </a:lnTo>
                <a:lnTo>
                  <a:pt x="2679" y="14598"/>
                </a:lnTo>
                <a:lnTo>
                  <a:pt x="1656" y="21530"/>
                </a:lnTo>
                <a:lnTo>
                  <a:pt x="3925" y="21530"/>
                </a:lnTo>
                <a:lnTo>
                  <a:pt x="5482" y="17332"/>
                </a:lnTo>
                <a:lnTo>
                  <a:pt x="7890" y="14147"/>
                </a:lnTo>
                <a:lnTo>
                  <a:pt x="14400" y="9801"/>
                </a:lnTo>
                <a:lnTo>
                  <a:pt x="18078" y="8714"/>
                </a:lnTo>
                <a:lnTo>
                  <a:pt x="45395" y="8714"/>
                </a:lnTo>
                <a:lnTo>
                  <a:pt x="37821" y="2005"/>
                </a:lnTo>
                <a:lnTo>
                  <a:pt x="32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54790" y="2806402"/>
            <a:ext cx="33020" cy="78105"/>
          </a:xfrm>
          <a:custGeom>
            <a:avLst/>
            <a:gdLst/>
            <a:ahLst/>
            <a:cxnLst/>
            <a:rect l="l" t="t" r="r" b="b"/>
            <a:pathLst>
              <a:path w="33020" h="78105">
                <a:moveTo>
                  <a:pt x="22084" y="8515"/>
                </a:moveTo>
                <a:lnTo>
                  <a:pt x="8300" y="8515"/>
                </a:lnTo>
                <a:lnTo>
                  <a:pt x="9212" y="8794"/>
                </a:lnTo>
                <a:lnTo>
                  <a:pt x="10723" y="9916"/>
                </a:lnTo>
                <a:lnTo>
                  <a:pt x="11245" y="10814"/>
                </a:lnTo>
                <a:lnTo>
                  <a:pt x="11941" y="13675"/>
                </a:lnTo>
                <a:lnTo>
                  <a:pt x="12146" y="17349"/>
                </a:lnTo>
                <a:lnTo>
                  <a:pt x="12146" y="69339"/>
                </a:lnTo>
                <a:lnTo>
                  <a:pt x="1656" y="76382"/>
                </a:lnTo>
                <a:lnTo>
                  <a:pt x="1656" y="77919"/>
                </a:lnTo>
                <a:lnTo>
                  <a:pt x="32574" y="77919"/>
                </a:lnTo>
                <a:lnTo>
                  <a:pt x="32574" y="76382"/>
                </a:lnTo>
                <a:lnTo>
                  <a:pt x="28813" y="76302"/>
                </a:lnTo>
                <a:lnTo>
                  <a:pt x="26318" y="75971"/>
                </a:lnTo>
                <a:lnTo>
                  <a:pt x="23863" y="74806"/>
                </a:lnTo>
                <a:lnTo>
                  <a:pt x="23054" y="73971"/>
                </a:lnTo>
                <a:lnTo>
                  <a:pt x="22278" y="71793"/>
                </a:lnTo>
                <a:lnTo>
                  <a:pt x="22105" y="69339"/>
                </a:lnTo>
                <a:lnTo>
                  <a:pt x="22084" y="8515"/>
                </a:lnTo>
                <a:close/>
              </a:path>
              <a:path w="33020" h="78105">
                <a:moveTo>
                  <a:pt x="22084" y="0"/>
                </a:moveTo>
                <a:lnTo>
                  <a:pt x="20091" y="0"/>
                </a:lnTo>
                <a:lnTo>
                  <a:pt x="0" y="8714"/>
                </a:lnTo>
                <a:lnTo>
                  <a:pt x="922" y="10252"/>
                </a:lnTo>
                <a:lnTo>
                  <a:pt x="3620" y="9094"/>
                </a:lnTo>
                <a:lnTo>
                  <a:pt x="5725" y="8515"/>
                </a:lnTo>
                <a:lnTo>
                  <a:pt x="22084" y="8515"/>
                </a:lnTo>
                <a:lnTo>
                  <a:pt x="220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95440" y="2854589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0" y="0"/>
                </a:moveTo>
                <a:lnTo>
                  <a:pt x="0" y="3589"/>
                </a:lnTo>
                <a:lnTo>
                  <a:pt x="7113" y="8073"/>
                </a:lnTo>
                <a:lnTo>
                  <a:pt x="12830" y="12785"/>
                </a:lnTo>
                <a:lnTo>
                  <a:pt x="34875" y="58501"/>
                </a:lnTo>
                <a:lnTo>
                  <a:pt x="37440" y="97541"/>
                </a:lnTo>
                <a:lnTo>
                  <a:pt x="36595" y="108631"/>
                </a:lnTo>
                <a:lnTo>
                  <a:pt x="26508" y="147904"/>
                </a:lnTo>
                <a:lnTo>
                  <a:pt x="0" y="174807"/>
                </a:lnTo>
                <a:lnTo>
                  <a:pt x="3498" y="176874"/>
                </a:lnTo>
                <a:lnTo>
                  <a:pt x="41666" y="143165"/>
                </a:lnTo>
                <a:lnTo>
                  <a:pt x="56641" y="96941"/>
                </a:lnTo>
                <a:lnTo>
                  <a:pt x="57132" y="81693"/>
                </a:lnTo>
                <a:lnTo>
                  <a:pt x="55477" y="70299"/>
                </a:lnTo>
                <a:lnTo>
                  <a:pt x="40472" y="33830"/>
                </a:lnTo>
                <a:lnTo>
                  <a:pt x="11952" y="625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53899" y="2856083"/>
            <a:ext cx="57151" cy="177165"/>
          </a:xfrm>
          <a:custGeom>
            <a:avLst/>
            <a:gdLst/>
            <a:ahLst/>
            <a:cxnLst/>
            <a:rect l="l" t="t" r="r" b="b"/>
            <a:pathLst>
              <a:path w="57150" h="177164">
                <a:moveTo>
                  <a:pt x="53712" y="0"/>
                </a:moveTo>
                <a:lnTo>
                  <a:pt x="15538" y="33706"/>
                </a:lnTo>
                <a:lnTo>
                  <a:pt x="495" y="79924"/>
                </a:lnTo>
                <a:lnTo>
                  <a:pt x="0" y="95155"/>
                </a:lnTo>
                <a:lnTo>
                  <a:pt x="1654" y="106532"/>
                </a:lnTo>
                <a:lnTo>
                  <a:pt x="16680" y="143036"/>
                </a:lnTo>
                <a:lnTo>
                  <a:pt x="45238" y="170573"/>
                </a:lnTo>
                <a:lnTo>
                  <a:pt x="57136" y="176902"/>
                </a:lnTo>
                <a:lnTo>
                  <a:pt x="57136" y="173313"/>
                </a:lnTo>
                <a:lnTo>
                  <a:pt x="50096" y="168828"/>
                </a:lnTo>
                <a:lnTo>
                  <a:pt x="44396" y="164117"/>
                </a:lnTo>
                <a:lnTo>
                  <a:pt x="22268" y="118378"/>
                </a:lnTo>
                <a:lnTo>
                  <a:pt x="19693" y="79340"/>
                </a:lnTo>
                <a:lnTo>
                  <a:pt x="20544" y="68241"/>
                </a:lnTo>
                <a:lnTo>
                  <a:pt x="30687" y="29004"/>
                </a:lnTo>
                <a:lnTo>
                  <a:pt x="57136" y="2095"/>
                </a:lnTo>
                <a:lnTo>
                  <a:pt x="53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606119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6" y="18967"/>
                </a:moveTo>
                <a:lnTo>
                  <a:pt x="12663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28"/>
                </a:lnTo>
                <a:lnTo>
                  <a:pt x="7612" y="66128"/>
                </a:lnTo>
                <a:lnTo>
                  <a:pt x="9690" y="65501"/>
                </a:lnTo>
                <a:lnTo>
                  <a:pt x="14767" y="62431"/>
                </a:lnTo>
                <a:lnTo>
                  <a:pt x="15685" y="61475"/>
                </a:lnTo>
                <a:lnTo>
                  <a:pt x="10497" y="61475"/>
                </a:lnTo>
                <a:lnTo>
                  <a:pt x="10185" y="61327"/>
                </a:lnTo>
                <a:lnTo>
                  <a:pt x="9662" y="60735"/>
                </a:lnTo>
                <a:lnTo>
                  <a:pt x="9531" y="60305"/>
                </a:lnTo>
                <a:lnTo>
                  <a:pt x="9531" y="58629"/>
                </a:lnTo>
                <a:lnTo>
                  <a:pt x="10311" y="56180"/>
                </a:lnTo>
                <a:lnTo>
                  <a:pt x="11869" y="52400"/>
                </a:lnTo>
                <a:lnTo>
                  <a:pt x="22496" y="18967"/>
                </a:lnTo>
                <a:close/>
              </a:path>
              <a:path w="31750" h="66675">
                <a:moveTo>
                  <a:pt x="19357" y="52848"/>
                </a:moveTo>
                <a:lnTo>
                  <a:pt x="11677" y="61475"/>
                </a:lnTo>
                <a:lnTo>
                  <a:pt x="15685" y="61475"/>
                </a:lnTo>
                <a:lnTo>
                  <a:pt x="17967" y="59099"/>
                </a:lnTo>
                <a:lnTo>
                  <a:pt x="21349" y="54250"/>
                </a:lnTo>
                <a:lnTo>
                  <a:pt x="19357" y="52848"/>
                </a:lnTo>
                <a:close/>
              </a:path>
              <a:path w="31750" h="66675">
                <a:moveTo>
                  <a:pt x="28526" y="0"/>
                </a:moveTo>
                <a:lnTo>
                  <a:pt x="25869" y="0"/>
                </a:lnTo>
                <a:lnTo>
                  <a:pt x="21948" y="5675"/>
                </a:lnTo>
                <a:lnTo>
                  <a:pt x="18439" y="9602"/>
                </a:lnTo>
                <a:lnTo>
                  <a:pt x="12244" y="13954"/>
                </a:lnTo>
                <a:lnTo>
                  <a:pt x="8482" y="15610"/>
                </a:lnTo>
                <a:lnTo>
                  <a:pt x="4053" y="16748"/>
                </a:lnTo>
                <a:lnTo>
                  <a:pt x="3449" y="18967"/>
                </a:lnTo>
                <a:lnTo>
                  <a:pt x="30589" y="18967"/>
                </a:lnTo>
                <a:lnTo>
                  <a:pt x="31140" y="15378"/>
                </a:lnTo>
                <a:lnTo>
                  <a:pt x="23627" y="15378"/>
                </a:lnTo>
                <a:lnTo>
                  <a:pt x="28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407033" y="3114495"/>
            <a:ext cx="151130" cy="66675"/>
          </a:xfrm>
          <a:custGeom>
            <a:avLst/>
            <a:gdLst/>
            <a:ahLst/>
            <a:cxnLst/>
            <a:rect l="l" t="t" r="r" b="b"/>
            <a:pathLst>
              <a:path w="151129" h="66675">
                <a:moveTo>
                  <a:pt x="39199" y="15378"/>
                </a:moveTo>
                <a:lnTo>
                  <a:pt x="32050" y="15378"/>
                </a:lnTo>
                <a:lnTo>
                  <a:pt x="27275" y="16916"/>
                </a:lnTo>
                <a:lnTo>
                  <a:pt x="22238" y="19968"/>
                </a:lnTo>
                <a:lnTo>
                  <a:pt x="15792" y="23829"/>
                </a:lnTo>
                <a:lnTo>
                  <a:pt x="10473" y="28972"/>
                </a:lnTo>
                <a:lnTo>
                  <a:pt x="2094" y="41826"/>
                </a:lnTo>
                <a:lnTo>
                  <a:pt x="0" y="47936"/>
                </a:lnTo>
                <a:lnTo>
                  <a:pt x="0" y="57590"/>
                </a:lnTo>
                <a:lnTo>
                  <a:pt x="1181" y="60623"/>
                </a:lnTo>
                <a:lnTo>
                  <a:pt x="5909" y="65027"/>
                </a:lnTo>
                <a:lnTo>
                  <a:pt x="8721" y="66128"/>
                </a:lnTo>
                <a:lnTo>
                  <a:pt x="15369" y="66128"/>
                </a:lnTo>
                <a:lnTo>
                  <a:pt x="18826" y="65200"/>
                </a:lnTo>
                <a:lnTo>
                  <a:pt x="27263" y="60768"/>
                </a:lnTo>
                <a:lnTo>
                  <a:pt x="28810" y="59465"/>
                </a:lnTo>
                <a:lnTo>
                  <a:pt x="15610" y="59465"/>
                </a:lnTo>
                <a:lnTo>
                  <a:pt x="13826" y="58747"/>
                </a:lnTo>
                <a:lnTo>
                  <a:pt x="10716" y="55874"/>
                </a:lnTo>
                <a:lnTo>
                  <a:pt x="9937" y="53920"/>
                </a:lnTo>
                <a:lnTo>
                  <a:pt x="9937" y="46534"/>
                </a:lnTo>
                <a:lnTo>
                  <a:pt x="33289" y="17941"/>
                </a:lnTo>
                <a:lnTo>
                  <a:pt x="44706" y="17941"/>
                </a:lnTo>
                <a:lnTo>
                  <a:pt x="41424" y="15924"/>
                </a:lnTo>
                <a:lnTo>
                  <a:pt x="39199" y="15378"/>
                </a:lnTo>
                <a:close/>
              </a:path>
              <a:path w="151129" h="66675">
                <a:moveTo>
                  <a:pt x="47588" y="49757"/>
                </a:moveTo>
                <a:lnTo>
                  <a:pt x="38483" y="49757"/>
                </a:lnTo>
                <a:lnTo>
                  <a:pt x="36964" y="54507"/>
                </a:lnTo>
                <a:lnTo>
                  <a:pt x="36079" y="57416"/>
                </a:lnTo>
                <a:lnTo>
                  <a:pt x="35718" y="59329"/>
                </a:lnTo>
                <a:lnTo>
                  <a:pt x="35636" y="63037"/>
                </a:lnTo>
                <a:lnTo>
                  <a:pt x="36038" y="64174"/>
                </a:lnTo>
                <a:lnTo>
                  <a:pt x="37649" y="65739"/>
                </a:lnTo>
                <a:lnTo>
                  <a:pt x="38795" y="66128"/>
                </a:lnTo>
                <a:lnTo>
                  <a:pt x="42431" y="66128"/>
                </a:lnTo>
                <a:lnTo>
                  <a:pt x="44805" y="65200"/>
                </a:lnTo>
                <a:lnTo>
                  <a:pt x="49815" y="61624"/>
                </a:lnTo>
                <a:lnTo>
                  <a:pt x="50265" y="61114"/>
                </a:lnTo>
                <a:lnTo>
                  <a:pt x="45676" y="61114"/>
                </a:lnTo>
                <a:lnTo>
                  <a:pt x="45361" y="60966"/>
                </a:lnTo>
                <a:lnTo>
                  <a:pt x="44791" y="60271"/>
                </a:lnTo>
                <a:lnTo>
                  <a:pt x="44634" y="59809"/>
                </a:lnTo>
                <a:lnTo>
                  <a:pt x="44754" y="58557"/>
                </a:lnTo>
                <a:lnTo>
                  <a:pt x="44997" y="58087"/>
                </a:lnTo>
                <a:lnTo>
                  <a:pt x="47588" y="49757"/>
                </a:lnTo>
                <a:close/>
              </a:path>
              <a:path w="151129" h="66675">
                <a:moveTo>
                  <a:pt x="52604" y="53729"/>
                </a:moveTo>
                <a:lnTo>
                  <a:pt x="50552" y="57132"/>
                </a:lnTo>
                <a:lnTo>
                  <a:pt x="48907" y="59329"/>
                </a:lnTo>
                <a:lnTo>
                  <a:pt x="47009" y="60850"/>
                </a:lnTo>
                <a:lnTo>
                  <a:pt x="46471" y="61114"/>
                </a:lnTo>
                <a:lnTo>
                  <a:pt x="50265" y="61114"/>
                </a:lnTo>
                <a:lnTo>
                  <a:pt x="52271" y="58840"/>
                </a:lnTo>
                <a:lnTo>
                  <a:pt x="54658" y="55076"/>
                </a:lnTo>
                <a:lnTo>
                  <a:pt x="52604" y="53729"/>
                </a:lnTo>
                <a:close/>
              </a:path>
              <a:path w="151129" h="66675">
                <a:moveTo>
                  <a:pt x="44706" y="17941"/>
                </a:moveTo>
                <a:lnTo>
                  <a:pt x="38609" y="17941"/>
                </a:lnTo>
                <a:lnTo>
                  <a:pt x="40589" y="18633"/>
                </a:lnTo>
                <a:lnTo>
                  <a:pt x="43487" y="21399"/>
                </a:lnTo>
                <a:lnTo>
                  <a:pt x="44211" y="23637"/>
                </a:lnTo>
                <a:lnTo>
                  <a:pt x="44222" y="27545"/>
                </a:lnTo>
                <a:lnTo>
                  <a:pt x="41629" y="39250"/>
                </a:lnTo>
                <a:lnTo>
                  <a:pt x="33875" y="50678"/>
                </a:lnTo>
                <a:lnTo>
                  <a:pt x="28022" y="56536"/>
                </a:lnTo>
                <a:lnTo>
                  <a:pt x="22604" y="59465"/>
                </a:lnTo>
                <a:lnTo>
                  <a:pt x="28810" y="59465"/>
                </a:lnTo>
                <a:lnTo>
                  <a:pt x="32640" y="56239"/>
                </a:lnTo>
                <a:lnTo>
                  <a:pt x="38483" y="49757"/>
                </a:lnTo>
                <a:lnTo>
                  <a:pt x="47588" y="49757"/>
                </a:lnTo>
                <a:lnTo>
                  <a:pt x="56084" y="22443"/>
                </a:lnTo>
                <a:lnTo>
                  <a:pt x="47247" y="22443"/>
                </a:lnTo>
                <a:lnTo>
                  <a:pt x="46328" y="19917"/>
                </a:lnTo>
                <a:lnTo>
                  <a:pt x="44979" y="18108"/>
                </a:lnTo>
                <a:lnTo>
                  <a:pt x="44706" y="17941"/>
                </a:lnTo>
                <a:close/>
              </a:path>
              <a:path w="151129" h="66675">
                <a:moveTo>
                  <a:pt x="58281" y="15378"/>
                </a:moveTo>
                <a:lnTo>
                  <a:pt x="49025" y="16916"/>
                </a:lnTo>
                <a:lnTo>
                  <a:pt x="47247" y="22443"/>
                </a:lnTo>
                <a:lnTo>
                  <a:pt x="56084" y="22443"/>
                </a:lnTo>
                <a:lnTo>
                  <a:pt x="58281" y="15378"/>
                </a:lnTo>
                <a:close/>
              </a:path>
              <a:path w="151129" h="66675">
                <a:moveTo>
                  <a:pt x="103484" y="14353"/>
                </a:moveTo>
                <a:lnTo>
                  <a:pt x="93638" y="14353"/>
                </a:lnTo>
                <a:lnTo>
                  <a:pt x="88013" y="16071"/>
                </a:lnTo>
                <a:lnTo>
                  <a:pt x="76540" y="22943"/>
                </a:lnTo>
                <a:lnTo>
                  <a:pt x="71974" y="27412"/>
                </a:lnTo>
                <a:lnTo>
                  <a:pt x="65189" y="38412"/>
                </a:lnTo>
                <a:lnTo>
                  <a:pt x="63492" y="44002"/>
                </a:lnTo>
                <a:lnTo>
                  <a:pt x="63528" y="54797"/>
                </a:lnTo>
                <a:lnTo>
                  <a:pt x="65062" y="58700"/>
                </a:lnTo>
                <a:lnTo>
                  <a:pt x="71342" y="64642"/>
                </a:lnTo>
                <a:lnTo>
                  <a:pt x="75718" y="66128"/>
                </a:lnTo>
                <a:lnTo>
                  <a:pt x="85995" y="66128"/>
                </a:lnTo>
                <a:lnTo>
                  <a:pt x="90421" y="65022"/>
                </a:lnTo>
                <a:lnTo>
                  <a:pt x="98023" y="61003"/>
                </a:lnTo>
                <a:lnTo>
                  <a:pt x="82276" y="61003"/>
                </a:lnTo>
                <a:lnTo>
                  <a:pt x="79159" y="59902"/>
                </a:lnTo>
                <a:lnTo>
                  <a:pt x="74575" y="55496"/>
                </a:lnTo>
                <a:lnTo>
                  <a:pt x="73430" y="52506"/>
                </a:lnTo>
                <a:lnTo>
                  <a:pt x="73430" y="43033"/>
                </a:lnTo>
                <a:lnTo>
                  <a:pt x="95609" y="16916"/>
                </a:lnTo>
                <a:lnTo>
                  <a:pt x="108924" y="16916"/>
                </a:lnTo>
                <a:lnTo>
                  <a:pt x="106721" y="15191"/>
                </a:lnTo>
                <a:lnTo>
                  <a:pt x="103484" y="14353"/>
                </a:lnTo>
                <a:close/>
              </a:path>
              <a:path w="151129" h="66675">
                <a:moveTo>
                  <a:pt x="105305" y="51022"/>
                </a:moveTo>
                <a:lnTo>
                  <a:pt x="101589" y="54797"/>
                </a:lnTo>
                <a:lnTo>
                  <a:pt x="98242" y="57405"/>
                </a:lnTo>
                <a:lnTo>
                  <a:pt x="92278" y="60284"/>
                </a:lnTo>
                <a:lnTo>
                  <a:pt x="89265" y="61003"/>
                </a:lnTo>
                <a:lnTo>
                  <a:pt x="98023" y="61003"/>
                </a:lnTo>
                <a:lnTo>
                  <a:pt x="98794" y="60595"/>
                </a:lnTo>
                <a:lnTo>
                  <a:pt x="102944" y="57152"/>
                </a:lnTo>
                <a:lnTo>
                  <a:pt x="107057" y="52480"/>
                </a:lnTo>
                <a:lnTo>
                  <a:pt x="105305" y="51022"/>
                </a:lnTo>
                <a:close/>
              </a:path>
              <a:path w="151129" h="66675">
                <a:moveTo>
                  <a:pt x="108924" y="16916"/>
                </a:moveTo>
                <a:lnTo>
                  <a:pt x="101566" y="16916"/>
                </a:lnTo>
                <a:lnTo>
                  <a:pt x="103186" y="17282"/>
                </a:lnTo>
                <a:lnTo>
                  <a:pt x="104330" y="18013"/>
                </a:lnTo>
                <a:lnTo>
                  <a:pt x="105088" y="18545"/>
                </a:lnTo>
                <a:lnTo>
                  <a:pt x="105451" y="19168"/>
                </a:lnTo>
                <a:lnTo>
                  <a:pt x="105350" y="20727"/>
                </a:lnTo>
                <a:lnTo>
                  <a:pt x="104941" y="21459"/>
                </a:lnTo>
                <a:lnTo>
                  <a:pt x="104359" y="22053"/>
                </a:lnTo>
                <a:lnTo>
                  <a:pt x="102438" y="23698"/>
                </a:lnTo>
                <a:lnTo>
                  <a:pt x="101804" y="24403"/>
                </a:lnTo>
                <a:lnTo>
                  <a:pt x="101188" y="25577"/>
                </a:lnTo>
                <a:lnTo>
                  <a:pt x="101034" y="26219"/>
                </a:lnTo>
                <a:lnTo>
                  <a:pt x="101034" y="28013"/>
                </a:lnTo>
                <a:lnTo>
                  <a:pt x="101456" y="28928"/>
                </a:lnTo>
                <a:lnTo>
                  <a:pt x="103141" y="30392"/>
                </a:lnTo>
                <a:lnTo>
                  <a:pt x="104200" y="30758"/>
                </a:lnTo>
                <a:lnTo>
                  <a:pt x="107162" y="30758"/>
                </a:lnTo>
                <a:lnTo>
                  <a:pt x="108581" y="30133"/>
                </a:lnTo>
                <a:lnTo>
                  <a:pt x="109730" y="28883"/>
                </a:lnTo>
                <a:lnTo>
                  <a:pt x="111295" y="27260"/>
                </a:lnTo>
                <a:lnTo>
                  <a:pt x="111969" y="25577"/>
                </a:lnTo>
                <a:lnTo>
                  <a:pt x="112077" y="20598"/>
                </a:lnTo>
                <a:lnTo>
                  <a:pt x="110981" y="18526"/>
                </a:lnTo>
                <a:lnTo>
                  <a:pt x="108924" y="16916"/>
                </a:lnTo>
                <a:close/>
              </a:path>
              <a:path w="151129" h="66675">
                <a:moveTo>
                  <a:pt x="142313" y="18967"/>
                </a:moveTo>
                <a:lnTo>
                  <a:pt x="132478" y="18967"/>
                </a:lnTo>
                <a:lnTo>
                  <a:pt x="120493" y="55820"/>
                </a:lnTo>
                <a:lnTo>
                  <a:pt x="119880" y="58629"/>
                </a:lnTo>
                <a:lnTo>
                  <a:pt x="119815" y="62466"/>
                </a:lnTo>
                <a:lnTo>
                  <a:pt x="120329" y="63707"/>
                </a:lnTo>
                <a:lnTo>
                  <a:pt x="122388" y="65645"/>
                </a:lnTo>
                <a:lnTo>
                  <a:pt x="123714" y="66128"/>
                </a:lnTo>
                <a:lnTo>
                  <a:pt x="127429" y="66128"/>
                </a:lnTo>
                <a:lnTo>
                  <a:pt x="129505" y="65501"/>
                </a:lnTo>
                <a:lnTo>
                  <a:pt x="134584" y="62431"/>
                </a:lnTo>
                <a:lnTo>
                  <a:pt x="135502" y="61475"/>
                </a:lnTo>
                <a:lnTo>
                  <a:pt x="130314" y="61475"/>
                </a:lnTo>
                <a:lnTo>
                  <a:pt x="130002" y="61327"/>
                </a:lnTo>
                <a:lnTo>
                  <a:pt x="129479" y="60735"/>
                </a:lnTo>
                <a:lnTo>
                  <a:pt x="129346" y="60305"/>
                </a:lnTo>
                <a:lnTo>
                  <a:pt x="129346" y="58629"/>
                </a:lnTo>
                <a:lnTo>
                  <a:pt x="130126" y="56180"/>
                </a:lnTo>
                <a:lnTo>
                  <a:pt x="131685" y="52400"/>
                </a:lnTo>
                <a:lnTo>
                  <a:pt x="142313" y="18967"/>
                </a:lnTo>
                <a:close/>
              </a:path>
              <a:path w="151129" h="66675">
                <a:moveTo>
                  <a:pt x="139172" y="52848"/>
                </a:moveTo>
                <a:lnTo>
                  <a:pt x="131493" y="61475"/>
                </a:lnTo>
                <a:lnTo>
                  <a:pt x="135502" y="61475"/>
                </a:lnTo>
                <a:lnTo>
                  <a:pt x="137784" y="59099"/>
                </a:lnTo>
                <a:lnTo>
                  <a:pt x="141165" y="54250"/>
                </a:lnTo>
                <a:lnTo>
                  <a:pt x="139172" y="52848"/>
                </a:lnTo>
                <a:close/>
              </a:path>
              <a:path w="151129" h="66675">
                <a:moveTo>
                  <a:pt x="148343" y="0"/>
                </a:moveTo>
                <a:lnTo>
                  <a:pt x="145686" y="0"/>
                </a:lnTo>
                <a:lnTo>
                  <a:pt x="141765" y="5675"/>
                </a:lnTo>
                <a:lnTo>
                  <a:pt x="138254" y="9602"/>
                </a:lnTo>
                <a:lnTo>
                  <a:pt x="132060" y="13954"/>
                </a:lnTo>
                <a:lnTo>
                  <a:pt x="128297" y="15610"/>
                </a:lnTo>
                <a:lnTo>
                  <a:pt x="123869" y="16748"/>
                </a:lnTo>
                <a:lnTo>
                  <a:pt x="123266" y="18967"/>
                </a:lnTo>
                <a:lnTo>
                  <a:pt x="150404" y="18967"/>
                </a:lnTo>
                <a:lnTo>
                  <a:pt x="150957" y="15378"/>
                </a:lnTo>
                <a:lnTo>
                  <a:pt x="143443" y="15378"/>
                </a:lnTo>
                <a:lnTo>
                  <a:pt x="148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977822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4" y="18967"/>
                </a:lnTo>
                <a:lnTo>
                  <a:pt x="679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5" y="63707"/>
                </a:lnTo>
                <a:lnTo>
                  <a:pt x="2574" y="65645"/>
                </a:lnTo>
                <a:lnTo>
                  <a:pt x="3900" y="66128"/>
                </a:lnTo>
                <a:lnTo>
                  <a:pt x="7614" y="66128"/>
                </a:lnTo>
                <a:lnTo>
                  <a:pt x="9690" y="65501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7"/>
                </a:lnTo>
                <a:lnTo>
                  <a:pt x="9663" y="60735"/>
                </a:lnTo>
                <a:lnTo>
                  <a:pt x="9532" y="60305"/>
                </a:lnTo>
                <a:lnTo>
                  <a:pt x="9532" y="58629"/>
                </a:lnTo>
                <a:lnTo>
                  <a:pt x="10311" y="56180"/>
                </a:lnTo>
                <a:lnTo>
                  <a:pt x="11870" y="52400"/>
                </a:lnTo>
                <a:lnTo>
                  <a:pt x="22498" y="18967"/>
                </a:lnTo>
                <a:close/>
              </a:path>
              <a:path w="31750" h="66675">
                <a:moveTo>
                  <a:pt x="19358" y="52848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0"/>
                </a:lnTo>
                <a:lnTo>
                  <a:pt x="19358" y="52848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5"/>
                </a:lnTo>
                <a:lnTo>
                  <a:pt x="18440" y="9602"/>
                </a:lnTo>
                <a:lnTo>
                  <a:pt x="12245" y="13954"/>
                </a:lnTo>
                <a:lnTo>
                  <a:pt x="8483" y="15610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8"/>
                </a:lnTo>
                <a:lnTo>
                  <a:pt x="23628" y="15378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755325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3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28"/>
                </a:lnTo>
                <a:lnTo>
                  <a:pt x="7613" y="66128"/>
                </a:lnTo>
                <a:lnTo>
                  <a:pt x="9690" y="65501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6" y="61327"/>
                </a:lnTo>
                <a:lnTo>
                  <a:pt x="9662" y="60735"/>
                </a:lnTo>
                <a:lnTo>
                  <a:pt x="9532" y="60305"/>
                </a:lnTo>
                <a:lnTo>
                  <a:pt x="9532" y="58629"/>
                </a:lnTo>
                <a:lnTo>
                  <a:pt x="10311" y="56180"/>
                </a:lnTo>
                <a:lnTo>
                  <a:pt x="11869" y="52400"/>
                </a:lnTo>
                <a:lnTo>
                  <a:pt x="22498" y="18967"/>
                </a:lnTo>
                <a:close/>
              </a:path>
              <a:path w="31750" h="66675">
                <a:moveTo>
                  <a:pt x="19357" y="52848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0"/>
                </a:lnTo>
                <a:lnTo>
                  <a:pt x="19357" y="52848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8" y="5675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0"/>
                </a:lnTo>
                <a:lnTo>
                  <a:pt x="4053" y="16748"/>
                </a:lnTo>
                <a:lnTo>
                  <a:pt x="3450" y="18967"/>
                </a:lnTo>
                <a:lnTo>
                  <a:pt x="30589" y="18967"/>
                </a:lnTo>
                <a:lnTo>
                  <a:pt x="31141" y="15378"/>
                </a:lnTo>
                <a:lnTo>
                  <a:pt x="23627" y="15378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20266" y="3114495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6" y="18967"/>
                </a:moveTo>
                <a:lnTo>
                  <a:pt x="12663" y="18967"/>
                </a:lnTo>
                <a:lnTo>
                  <a:pt x="678" y="55820"/>
                </a:lnTo>
                <a:lnTo>
                  <a:pt x="64" y="58629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28"/>
                </a:lnTo>
                <a:lnTo>
                  <a:pt x="7613" y="66128"/>
                </a:lnTo>
                <a:lnTo>
                  <a:pt x="9690" y="65501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5" y="61327"/>
                </a:lnTo>
                <a:lnTo>
                  <a:pt x="9662" y="60735"/>
                </a:lnTo>
                <a:lnTo>
                  <a:pt x="9531" y="60305"/>
                </a:lnTo>
                <a:lnTo>
                  <a:pt x="9531" y="58629"/>
                </a:lnTo>
                <a:lnTo>
                  <a:pt x="10311" y="56180"/>
                </a:lnTo>
                <a:lnTo>
                  <a:pt x="11869" y="52400"/>
                </a:lnTo>
                <a:lnTo>
                  <a:pt x="22496" y="18967"/>
                </a:lnTo>
                <a:close/>
              </a:path>
              <a:path w="31750" h="66675">
                <a:moveTo>
                  <a:pt x="19357" y="52848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49" y="54250"/>
                </a:lnTo>
                <a:lnTo>
                  <a:pt x="19357" y="52848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8" y="5675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0"/>
                </a:lnTo>
                <a:lnTo>
                  <a:pt x="4053" y="16748"/>
                </a:lnTo>
                <a:lnTo>
                  <a:pt x="3449" y="18967"/>
                </a:lnTo>
                <a:lnTo>
                  <a:pt x="30589" y="18967"/>
                </a:lnTo>
                <a:lnTo>
                  <a:pt x="31141" y="15378"/>
                </a:lnTo>
                <a:lnTo>
                  <a:pt x="23627" y="15378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53668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9" y="18967"/>
                </a:moveTo>
                <a:lnTo>
                  <a:pt x="12663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4" y="66130"/>
                </a:lnTo>
                <a:lnTo>
                  <a:pt x="9691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70" y="52401"/>
                </a:lnTo>
                <a:lnTo>
                  <a:pt x="22499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3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9"/>
                </a:lnTo>
                <a:lnTo>
                  <a:pt x="23628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399078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4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900" y="66130"/>
                </a:lnTo>
                <a:lnTo>
                  <a:pt x="7614" y="66130"/>
                </a:lnTo>
                <a:lnTo>
                  <a:pt x="9690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1" y="56182"/>
                </a:lnTo>
                <a:lnTo>
                  <a:pt x="11870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40" y="9602"/>
                </a:lnTo>
                <a:lnTo>
                  <a:pt x="12245" y="13954"/>
                </a:lnTo>
                <a:lnTo>
                  <a:pt x="8483" y="15612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1" y="15379"/>
                </a:lnTo>
                <a:lnTo>
                  <a:pt x="23628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36416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3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3" y="66130"/>
                </a:lnTo>
                <a:lnTo>
                  <a:pt x="9690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7" y="61475"/>
                </a:lnTo>
                <a:lnTo>
                  <a:pt x="10185" y="61328"/>
                </a:lnTo>
                <a:lnTo>
                  <a:pt x="9662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1" y="56182"/>
                </a:lnTo>
                <a:lnTo>
                  <a:pt x="11869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7" y="52849"/>
                </a:moveTo>
                <a:lnTo>
                  <a:pt x="11676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7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8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89" y="18967"/>
                </a:lnTo>
                <a:lnTo>
                  <a:pt x="31141" y="15379"/>
                </a:lnTo>
                <a:lnTo>
                  <a:pt x="23627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752564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3" y="18967"/>
                </a:lnTo>
                <a:lnTo>
                  <a:pt x="678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4" y="63707"/>
                </a:lnTo>
                <a:lnTo>
                  <a:pt x="2573" y="65645"/>
                </a:lnTo>
                <a:lnTo>
                  <a:pt x="3898" y="66130"/>
                </a:lnTo>
                <a:lnTo>
                  <a:pt x="7614" y="66130"/>
                </a:lnTo>
                <a:lnTo>
                  <a:pt x="9690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69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7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69" y="59099"/>
                </a:lnTo>
                <a:lnTo>
                  <a:pt x="21351" y="54251"/>
                </a:lnTo>
                <a:lnTo>
                  <a:pt x="19357" y="52849"/>
                </a:lnTo>
                <a:close/>
              </a:path>
              <a:path w="31750" h="66675">
                <a:moveTo>
                  <a:pt x="28528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2" y="15612"/>
                </a:lnTo>
                <a:lnTo>
                  <a:pt x="4053" y="16748"/>
                </a:lnTo>
                <a:lnTo>
                  <a:pt x="3450" y="18967"/>
                </a:lnTo>
                <a:lnTo>
                  <a:pt x="30589" y="18967"/>
                </a:lnTo>
                <a:lnTo>
                  <a:pt x="31142" y="15379"/>
                </a:lnTo>
                <a:lnTo>
                  <a:pt x="23628" y="15379"/>
                </a:lnTo>
                <a:lnTo>
                  <a:pt x="28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369402" y="2819217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8" y="18967"/>
                </a:moveTo>
                <a:lnTo>
                  <a:pt x="12664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6"/>
                </a:lnTo>
                <a:lnTo>
                  <a:pt x="515" y="63707"/>
                </a:lnTo>
                <a:lnTo>
                  <a:pt x="2574" y="65645"/>
                </a:lnTo>
                <a:lnTo>
                  <a:pt x="3900" y="66130"/>
                </a:lnTo>
                <a:lnTo>
                  <a:pt x="7614" y="66130"/>
                </a:lnTo>
                <a:lnTo>
                  <a:pt x="9691" y="65502"/>
                </a:lnTo>
                <a:lnTo>
                  <a:pt x="14768" y="62431"/>
                </a:lnTo>
                <a:lnTo>
                  <a:pt x="15687" y="61475"/>
                </a:lnTo>
                <a:lnTo>
                  <a:pt x="10499" y="61475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70" y="52401"/>
                </a:lnTo>
                <a:lnTo>
                  <a:pt x="22498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5"/>
                </a:lnTo>
                <a:lnTo>
                  <a:pt x="15687" y="61475"/>
                </a:lnTo>
                <a:lnTo>
                  <a:pt x="17970" y="59099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9" y="0"/>
                </a:moveTo>
                <a:lnTo>
                  <a:pt x="25872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6" y="13954"/>
                </a:lnTo>
                <a:lnTo>
                  <a:pt x="8483" y="15612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9"/>
                </a:lnTo>
                <a:lnTo>
                  <a:pt x="23628" y="15379"/>
                </a:lnTo>
                <a:lnTo>
                  <a:pt x="28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28960" y="2975058"/>
            <a:ext cx="31750" cy="66675"/>
          </a:xfrm>
          <a:custGeom>
            <a:avLst/>
            <a:gdLst/>
            <a:ahLst/>
            <a:cxnLst/>
            <a:rect l="l" t="t" r="r" b="b"/>
            <a:pathLst>
              <a:path w="31750" h="66675">
                <a:moveTo>
                  <a:pt x="22499" y="18967"/>
                </a:moveTo>
                <a:lnTo>
                  <a:pt x="12664" y="18967"/>
                </a:lnTo>
                <a:lnTo>
                  <a:pt x="679" y="55821"/>
                </a:lnTo>
                <a:lnTo>
                  <a:pt x="64" y="58630"/>
                </a:lnTo>
                <a:lnTo>
                  <a:pt x="0" y="62467"/>
                </a:lnTo>
                <a:lnTo>
                  <a:pt x="514" y="63707"/>
                </a:lnTo>
                <a:lnTo>
                  <a:pt x="2574" y="65646"/>
                </a:lnTo>
                <a:lnTo>
                  <a:pt x="3900" y="66130"/>
                </a:lnTo>
                <a:lnTo>
                  <a:pt x="7614" y="66130"/>
                </a:lnTo>
                <a:lnTo>
                  <a:pt x="9691" y="65502"/>
                </a:lnTo>
                <a:lnTo>
                  <a:pt x="14768" y="62431"/>
                </a:lnTo>
                <a:lnTo>
                  <a:pt x="15686" y="61476"/>
                </a:lnTo>
                <a:lnTo>
                  <a:pt x="10499" y="61476"/>
                </a:lnTo>
                <a:lnTo>
                  <a:pt x="10186" y="61328"/>
                </a:lnTo>
                <a:lnTo>
                  <a:pt x="9663" y="60735"/>
                </a:lnTo>
                <a:lnTo>
                  <a:pt x="9532" y="60307"/>
                </a:lnTo>
                <a:lnTo>
                  <a:pt x="9532" y="58630"/>
                </a:lnTo>
                <a:lnTo>
                  <a:pt x="10312" y="56182"/>
                </a:lnTo>
                <a:lnTo>
                  <a:pt x="11870" y="52401"/>
                </a:lnTo>
                <a:lnTo>
                  <a:pt x="22499" y="18967"/>
                </a:lnTo>
                <a:close/>
              </a:path>
              <a:path w="31750" h="66675">
                <a:moveTo>
                  <a:pt x="19358" y="52849"/>
                </a:moveTo>
                <a:lnTo>
                  <a:pt x="11677" y="61476"/>
                </a:lnTo>
                <a:lnTo>
                  <a:pt x="15686" y="61476"/>
                </a:lnTo>
                <a:lnTo>
                  <a:pt x="17969" y="59100"/>
                </a:lnTo>
                <a:lnTo>
                  <a:pt x="21351" y="54251"/>
                </a:lnTo>
                <a:lnTo>
                  <a:pt x="19358" y="52849"/>
                </a:lnTo>
                <a:close/>
              </a:path>
              <a:path w="31750" h="66675">
                <a:moveTo>
                  <a:pt x="28529" y="0"/>
                </a:moveTo>
                <a:lnTo>
                  <a:pt x="25871" y="0"/>
                </a:lnTo>
                <a:lnTo>
                  <a:pt x="21949" y="5676"/>
                </a:lnTo>
                <a:lnTo>
                  <a:pt x="18439" y="9602"/>
                </a:lnTo>
                <a:lnTo>
                  <a:pt x="12245" y="13954"/>
                </a:lnTo>
                <a:lnTo>
                  <a:pt x="8483" y="15612"/>
                </a:lnTo>
                <a:lnTo>
                  <a:pt x="4055" y="16748"/>
                </a:lnTo>
                <a:lnTo>
                  <a:pt x="3450" y="18967"/>
                </a:lnTo>
                <a:lnTo>
                  <a:pt x="30590" y="18967"/>
                </a:lnTo>
                <a:lnTo>
                  <a:pt x="31142" y="15379"/>
                </a:lnTo>
                <a:lnTo>
                  <a:pt x="23629" y="15379"/>
                </a:lnTo>
                <a:lnTo>
                  <a:pt x="28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649547" y="3044778"/>
            <a:ext cx="100330" cy="88265"/>
          </a:xfrm>
          <a:custGeom>
            <a:avLst/>
            <a:gdLst/>
            <a:ahLst/>
            <a:cxnLst/>
            <a:rect l="l" t="t" r="r" b="b"/>
            <a:pathLst>
              <a:path w="100329" h="88264">
                <a:moveTo>
                  <a:pt x="66766" y="0"/>
                </a:moveTo>
                <a:lnTo>
                  <a:pt x="23560" y="19252"/>
                </a:lnTo>
                <a:lnTo>
                  <a:pt x="1545" y="54599"/>
                </a:lnTo>
                <a:lnTo>
                  <a:pt x="0" y="66240"/>
                </a:lnTo>
                <a:lnTo>
                  <a:pt x="0" y="72910"/>
                </a:lnTo>
                <a:lnTo>
                  <a:pt x="2007" y="78148"/>
                </a:lnTo>
                <a:lnTo>
                  <a:pt x="10041" y="85758"/>
                </a:lnTo>
                <a:lnTo>
                  <a:pt x="14817" y="87659"/>
                </a:lnTo>
                <a:lnTo>
                  <a:pt x="21233" y="87646"/>
                </a:lnTo>
                <a:lnTo>
                  <a:pt x="30609" y="85684"/>
                </a:lnTo>
                <a:lnTo>
                  <a:pt x="45431" y="78312"/>
                </a:lnTo>
                <a:lnTo>
                  <a:pt x="47784" y="76381"/>
                </a:lnTo>
                <a:lnTo>
                  <a:pt x="26742" y="76381"/>
                </a:lnTo>
                <a:lnTo>
                  <a:pt x="23713" y="75140"/>
                </a:lnTo>
                <a:lnTo>
                  <a:pt x="18435" y="70173"/>
                </a:lnTo>
                <a:lnTo>
                  <a:pt x="17114" y="66794"/>
                </a:lnTo>
                <a:lnTo>
                  <a:pt x="18006" y="54461"/>
                </a:lnTo>
                <a:lnTo>
                  <a:pt x="37467" y="18057"/>
                </a:lnTo>
                <a:lnTo>
                  <a:pt x="56767" y="4612"/>
                </a:lnTo>
                <a:lnTo>
                  <a:pt x="76482" y="4612"/>
                </a:lnTo>
                <a:lnTo>
                  <a:pt x="70559" y="937"/>
                </a:lnTo>
                <a:lnTo>
                  <a:pt x="66766" y="0"/>
                </a:lnTo>
                <a:close/>
              </a:path>
              <a:path w="100329" h="88264">
                <a:moveTo>
                  <a:pt x="81304" y="59945"/>
                </a:moveTo>
                <a:lnTo>
                  <a:pt x="65380" y="59945"/>
                </a:lnTo>
                <a:lnTo>
                  <a:pt x="63016" y="67442"/>
                </a:lnTo>
                <a:lnTo>
                  <a:pt x="61498" y="72505"/>
                </a:lnTo>
                <a:lnTo>
                  <a:pt x="60851" y="75984"/>
                </a:lnTo>
                <a:lnTo>
                  <a:pt x="60739" y="82279"/>
                </a:lnTo>
                <a:lnTo>
                  <a:pt x="61429" y="84255"/>
                </a:lnTo>
                <a:lnTo>
                  <a:pt x="64189" y="86978"/>
                </a:lnTo>
                <a:lnTo>
                  <a:pt x="66154" y="87659"/>
                </a:lnTo>
                <a:lnTo>
                  <a:pt x="72370" y="87659"/>
                </a:lnTo>
                <a:lnTo>
                  <a:pt x="76368" y="86111"/>
                </a:lnTo>
                <a:lnTo>
                  <a:pt x="85017" y="79917"/>
                </a:lnTo>
                <a:lnTo>
                  <a:pt x="85774" y="79057"/>
                </a:lnTo>
                <a:lnTo>
                  <a:pt x="78694" y="79057"/>
                </a:lnTo>
                <a:lnTo>
                  <a:pt x="78188" y="78800"/>
                </a:lnTo>
                <a:lnTo>
                  <a:pt x="77279" y="77604"/>
                </a:lnTo>
                <a:lnTo>
                  <a:pt x="77026" y="76809"/>
                </a:lnTo>
                <a:lnTo>
                  <a:pt x="77086" y="75140"/>
                </a:lnTo>
                <a:lnTo>
                  <a:pt x="77233" y="74654"/>
                </a:lnTo>
                <a:lnTo>
                  <a:pt x="77647" y="73842"/>
                </a:lnTo>
                <a:lnTo>
                  <a:pt x="79726" y="65048"/>
                </a:lnTo>
                <a:lnTo>
                  <a:pt x="81304" y="59945"/>
                </a:lnTo>
                <a:close/>
              </a:path>
              <a:path w="100329" h="88264">
                <a:moveTo>
                  <a:pt x="89785" y="66385"/>
                </a:moveTo>
                <a:lnTo>
                  <a:pt x="86495" y="72217"/>
                </a:lnTo>
                <a:lnTo>
                  <a:pt x="83861" y="75984"/>
                </a:lnTo>
                <a:lnTo>
                  <a:pt x="80825" y="78600"/>
                </a:lnTo>
                <a:lnTo>
                  <a:pt x="79965" y="79057"/>
                </a:lnTo>
                <a:lnTo>
                  <a:pt x="85774" y="79057"/>
                </a:lnTo>
                <a:lnTo>
                  <a:pt x="89222" y="75140"/>
                </a:lnTo>
                <a:lnTo>
                  <a:pt x="93304" y="68691"/>
                </a:lnTo>
                <a:lnTo>
                  <a:pt x="89785" y="66385"/>
                </a:lnTo>
                <a:close/>
              </a:path>
              <a:path w="100329" h="88264">
                <a:moveTo>
                  <a:pt x="76482" y="4612"/>
                </a:moveTo>
                <a:lnTo>
                  <a:pt x="65797" y="4612"/>
                </a:lnTo>
                <a:lnTo>
                  <a:pt x="69156" y="5807"/>
                </a:lnTo>
                <a:lnTo>
                  <a:pt x="74079" y="10586"/>
                </a:lnTo>
                <a:lnTo>
                  <a:pt x="75309" y="14455"/>
                </a:lnTo>
                <a:lnTo>
                  <a:pt x="75330" y="21214"/>
                </a:lnTo>
                <a:lnTo>
                  <a:pt x="74112" y="31503"/>
                </a:lnTo>
                <a:lnTo>
                  <a:pt x="52067" y="66516"/>
                </a:lnTo>
                <a:lnTo>
                  <a:pt x="30157" y="76381"/>
                </a:lnTo>
                <a:lnTo>
                  <a:pt x="47784" y="76381"/>
                </a:lnTo>
                <a:lnTo>
                  <a:pt x="55104" y="70377"/>
                </a:lnTo>
                <a:lnTo>
                  <a:pt x="65380" y="59945"/>
                </a:lnTo>
                <a:lnTo>
                  <a:pt x="81304" y="59945"/>
                </a:lnTo>
                <a:lnTo>
                  <a:pt x="96088" y="12142"/>
                </a:lnTo>
                <a:lnTo>
                  <a:pt x="80477" y="12142"/>
                </a:lnTo>
                <a:lnTo>
                  <a:pt x="78907" y="7801"/>
                </a:lnTo>
                <a:lnTo>
                  <a:pt x="76608" y="4691"/>
                </a:lnTo>
                <a:close/>
              </a:path>
              <a:path w="100329" h="88264">
                <a:moveTo>
                  <a:pt x="99843" y="0"/>
                </a:moveTo>
                <a:lnTo>
                  <a:pt x="83513" y="2562"/>
                </a:lnTo>
                <a:lnTo>
                  <a:pt x="80477" y="12142"/>
                </a:lnTo>
                <a:lnTo>
                  <a:pt x="96088" y="12142"/>
                </a:lnTo>
                <a:lnTo>
                  <a:pt x="99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446371" y="2747960"/>
            <a:ext cx="95885" cy="89534"/>
          </a:xfrm>
          <a:custGeom>
            <a:avLst/>
            <a:gdLst/>
            <a:ahLst/>
            <a:cxnLst/>
            <a:rect l="l" t="t" r="r" b="b"/>
            <a:pathLst>
              <a:path w="95884" h="89535">
                <a:moveTo>
                  <a:pt x="40596" y="10596"/>
                </a:moveTo>
                <a:lnTo>
                  <a:pt x="20888" y="10596"/>
                </a:lnTo>
                <a:lnTo>
                  <a:pt x="21647" y="10869"/>
                </a:lnTo>
                <a:lnTo>
                  <a:pt x="23039" y="11959"/>
                </a:lnTo>
                <a:lnTo>
                  <a:pt x="23387" y="12616"/>
                </a:lnTo>
                <a:lnTo>
                  <a:pt x="23387" y="15120"/>
                </a:lnTo>
                <a:lnTo>
                  <a:pt x="22072" y="19551"/>
                </a:lnTo>
                <a:lnTo>
                  <a:pt x="19443" y="26681"/>
                </a:lnTo>
                <a:lnTo>
                  <a:pt x="5119" y="66391"/>
                </a:lnTo>
                <a:lnTo>
                  <a:pt x="3381" y="73499"/>
                </a:lnTo>
                <a:lnTo>
                  <a:pt x="3313" y="81658"/>
                </a:lnTo>
                <a:lnTo>
                  <a:pt x="4452" y="84192"/>
                </a:lnTo>
                <a:lnTo>
                  <a:pt x="9014" y="88197"/>
                </a:lnTo>
                <a:lnTo>
                  <a:pt x="11793" y="89198"/>
                </a:lnTo>
                <a:lnTo>
                  <a:pt x="15103" y="89198"/>
                </a:lnTo>
                <a:lnTo>
                  <a:pt x="26076" y="86678"/>
                </a:lnTo>
                <a:lnTo>
                  <a:pt x="38347" y="78934"/>
                </a:lnTo>
                <a:lnTo>
                  <a:pt x="38497" y="78793"/>
                </a:lnTo>
                <a:lnTo>
                  <a:pt x="23401" y="78793"/>
                </a:lnTo>
                <a:lnTo>
                  <a:pt x="22207" y="78425"/>
                </a:lnTo>
                <a:lnTo>
                  <a:pt x="20417" y="76951"/>
                </a:lnTo>
                <a:lnTo>
                  <a:pt x="19972" y="75973"/>
                </a:lnTo>
                <a:lnTo>
                  <a:pt x="19972" y="72534"/>
                </a:lnTo>
                <a:lnTo>
                  <a:pt x="21521" y="67237"/>
                </a:lnTo>
                <a:lnTo>
                  <a:pt x="24620" y="58864"/>
                </a:lnTo>
                <a:lnTo>
                  <a:pt x="35826" y="28115"/>
                </a:lnTo>
                <a:lnTo>
                  <a:pt x="39008" y="19298"/>
                </a:lnTo>
                <a:lnTo>
                  <a:pt x="40596" y="13176"/>
                </a:lnTo>
                <a:lnTo>
                  <a:pt x="40596" y="10596"/>
                </a:lnTo>
                <a:close/>
              </a:path>
              <a:path w="95884" h="89535">
                <a:moveTo>
                  <a:pt x="79830" y="51824"/>
                </a:moveTo>
                <a:lnTo>
                  <a:pt x="65345" y="51824"/>
                </a:lnTo>
                <a:lnTo>
                  <a:pt x="59817" y="69122"/>
                </a:lnTo>
                <a:lnTo>
                  <a:pt x="58531" y="73210"/>
                </a:lnTo>
                <a:lnTo>
                  <a:pt x="57635" y="76741"/>
                </a:lnTo>
                <a:lnTo>
                  <a:pt x="57369" y="78425"/>
                </a:lnTo>
                <a:lnTo>
                  <a:pt x="57288" y="84192"/>
                </a:lnTo>
                <a:lnTo>
                  <a:pt x="57885" y="85727"/>
                </a:lnTo>
                <a:lnTo>
                  <a:pt x="60679" y="88503"/>
                </a:lnTo>
                <a:lnTo>
                  <a:pt x="62572" y="89198"/>
                </a:lnTo>
                <a:lnTo>
                  <a:pt x="68082" y="89198"/>
                </a:lnTo>
                <a:lnTo>
                  <a:pt x="71328" y="88092"/>
                </a:lnTo>
                <a:lnTo>
                  <a:pt x="74698" y="85882"/>
                </a:lnTo>
                <a:lnTo>
                  <a:pt x="79776" y="82448"/>
                </a:lnTo>
                <a:lnTo>
                  <a:pt x="81995" y="79946"/>
                </a:lnTo>
                <a:lnTo>
                  <a:pt x="74250" y="79946"/>
                </a:lnTo>
                <a:lnTo>
                  <a:pt x="73769" y="79700"/>
                </a:lnTo>
                <a:lnTo>
                  <a:pt x="73115" y="78793"/>
                </a:lnTo>
                <a:lnTo>
                  <a:pt x="72990" y="78425"/>
                </a:lnTo>
                <a:lnTo>
                  <a:pt x="72877" y="74609"/>
                </a:lnTo>
                <a:lnTo>
                  <a:pt x="74278" y="69122"/>
                </a:lnTo>
                <a:lnTo>
                  <a:pt x="79830" y="51824"/>
                </a:lnTo>
                <a:close/>
              </a:path>
              <a:path w="95884" h="89535">
                <a:moveTo>
                  <a:pt x="86465" y="66898"/>
                </a:moveTo>
                <a:lnTo>
                  <a:pt x="81909" y="73798"/>
                </a:lnTo>
                <a:lnTo>
                  <a:pt x="79068" y="77697"/>
                </a:lnTo>
                <a:lnTo>
                  <a:pt x="76814" y="79496"/>
                </a:lnTo>
                <a:lnTo>
                  <a:pt x="75784" y="79946"/>
                </a:lnTo>
                <a:lnTo>
                  <a:pt x="81995" y="79946"/>
                </a:lnTo>
                <a:lnTo>
                  <a:pt x="84734" y="76857"/>
                </a:lnTo>
                <a:lnTo>
                  <a:pt x="89570" y="69109"/>
                </a:lnTo>
                <a:lnTo>
                  <a:pt x="86465" y="66898"/>
                </a:lnTo>
                <a:close/>
              </a:path>
              <a:path w="95884" h="89535">
                <a:moveTo>
                  <a:pt x="95807" y="2051"/>
                </a:moveTo>
                <a:lnTo>
                  <a:pt x="80332" y="2051"/>
                </a:lnTo>
                <a:lnTo>
                  <a:pt x="74550" y="19865"/>
                </a:lnTo>
                <a:lnTo>
                  <a:pt x="69594" y="32092"/>
                </a:lnTo>
                <a:lnTo>
                  <a:pt x="42952" y="68788"/>
                </a:lnTo>
                <a:lnTo>
                  <a:pt x="27254" y="78793"/>
                </a:lnTo>
                <a:lnTo>
                  <a:pt x="38497" y="78793"/>
                </a:lnTo>
                <a:lnTo>
                  <a:pt x="46937" y="70868"/>
                </a:lnTo>
                <a:lnTo>
                  <a:pt x="56138" y="61207"/>
                </a:lnTo>
                <a:lnTo>
                  <a:pt x="65345" y="51824"/>
                </a:lnTo>
                <a:lnTo>
                  <a:pt x="79830" y="51824"/>
                </a:lnTo>
                <a:lnTo>
                  <a:pt x="95807" y="2051"/>
                </a:lnTo>
                <a:close/>
              </a:path>
              <a:path w="95884" h="89535">
                <a:moveTo>
                  <a:pt x="33922" y="0"/>
                </a:moveTo>
                <a:lnTo>
                  <a:pt x="27103" y="0"/>
                </a:lnTo>
                <a:lnTo>
                  <a:pt x="22679" y="1380"/>
                </a:lnTo>
                <a:lnTo>
                  <a:pt x="17882" y="4141"/>
                </a:lnTo>
                <a:lnTo>
                  <a:pt x="11586" y="7670"/>
                </a:lnTo>
                <a:lnTo>
                  <a:pt x="5613" y="13176"/>
                </a:lnTo>
                <a:lnTo>
                  <a:pt x="0" y="20609"/>
                </a:lnTo>
                <a:lnTo>
                  <a:pt x="3209" y="22731"/>
                </a:lnTo>
                <a:lnTo>
                  <a:pt x="9277" y="16564"/>
                </a:lnTo>
                <a:lnTo>
                  <a:pt x="13172" y="12999"/>
                </a:lnTo>
                <a:lnTo>
                  <a:pt x="16616" y="11078"/>
                </a:lnTo>
                <a:lnTo>
                  <a:pt x="18340" y="10596"/>
                </a:lnTo>
                <a:lnTo>
                  <a:pt x="40596" y="10596"/>
                </a:lnTo>
                <a:lnTo>
                  <a:pt x="40596" y="6885"/>
                </a:lnTo>
                <a:lnTo>
                  <a:pt x="39715" y="4545"/>
                </a:lnTo>
                <a:lnTo>
                  <a:pt x="36191" y="909"/>
                </a:lnTo>
                <a:lnTo>
                  <a:pt x="33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316818" y="2698234"/>
            <a:ext cx="81280" cy="139065"/>
          </a:xfrm>
          <a:custGeom>
            <a:avLst/>
            <a:gdLst/>
            <a:ahLst/>
            <a:cxnLst/>
            <a:rect l="l" t="t" r="r" b="b"/>
            <a:pathLst>
              <a:path w="81279" h="139064">
                <a:moveTo>
                  <a:pt x="42185" y="8042"/>
                </a:moveTo>
                <a:lnTo>
                  <a:pt x="18753" y="8042"/>
                </a:lnTo>
                <a:lnTo>
                  <a:pt x="21166" y="8619"/>
                </a:lnTo>
                <a:lnTo>
                  <a:pt x="22764" y="9772"/>
                </a:lnTo>
                <a:lnTo>
                  <a:pt x="23869" y="10605"/>
                </a:lnTo>
                <a:lnTo>
                  <a:pt x="24420" y="11855"/>
                </a:lnTo>
                <a:lnTo>
                  <a:pt x="24420" y="14866"/>
                </a:lnTo>
                <a:lnTo>
                  <a:pt x="23214" y="19415"/>
                </a:lnTo>
                <a:lnTo>
                  <a:pt x="20798" y="27170"/>
                </a:lnTo>
                <a:lnTo>
                  <a:pt x="0" y="133977"/>
                </a:lnTo>
                <a:lnTo>
                  <a:pt x="11756" y="137615"/>
                </a:lnTo>
                <a:lnTo>
                  <a:pt x="25451" y="138668"/>
                </a:lnTo>
                <a:lnTo>
                  <a:pt x="37138" y="135794"/>
                </a:lnTo>
                <a:lnTo>
                  <a:pt x="40097" y="134310"/>
                </a:lnTo>
                <a:lnTo>
                  <a:pt x="17064" y="134310"/>
                </a:lnTo>
                <a:lnTo>
                  <a:pt x="11202" y="132601"/>
                </a:lnTo>
                <a:lnTo>
                  <a:pt x="4537" y="129183"/>
                </a:lnTo>
                <a:lnTo>
                  <a:pt x="20467" y="77942"/>
                </a:lnTo>
                <a:lnTo>
                  <a:pt x="24722" y="71227"/>
                </a:lnTo>
                <a:lnTo>
                  <a:pt x="30449" y="66434"/>
                </a:lnTo>
                <a:lnTo>
                  <a:pt x="24040" y="66434"/>
                </a:lnTo>
                <a:lnTo>
                  <a:pt x="42185" y="8042"/>
                </a:lnTo>
                <a:close/>
              </a:path>
              <a:path w="81279" h="139064">
                <a:moveTo>
                  <a:pt x="76040" y="58953"/>
                </a:moveTo>
                <a:lnTo>
                  <a:pt x="52674" y="58953"/>
                </a:lnTo>
                <a:lnTo>
                  <a:pt x="56217" y="60612"/>
                </a:lnTo>
                <a:lnTo>
                  <a:pt x="62215" y="67250"/>
                </a:lnTo>
                <a:lnTo>
                  <a:pt x="63513" y="71227"/>
                </a:lnTo>
                <a:lnTo>
                  <a:pt x="63623" y="75741"/>
                </a:lnTo>
                <a:lnTo>
                  <a:pt x="63436" y="83658"/>
                </a:lnTo>
                <a:lnTo>
                  <a:pt x="48851" y="120270"/>
                </a:lnTo>
                <a:lnTo>
                  <a:pt x="27993" y="134310"/>
                </a:lnTo>
                <a:lnTo>
                  <a:pt x="40097" y="134310"/>
                </a:lnTo>
                <a:lnTo>
                  <a:pt x="75050" y="100089"/>
                </a:lnTo>
                <a:lnTo>
                  <a:pt x="80831" y="75741"/>
                </a:lnTo>
                <a:lnTo>
                  <a:pt x="80831" y="67743"/>
                </a:lnTo>
                <a:lnTo>
                  <a:pt x="78494" y="61407"/>
                </a:lnTo>
                <a:lnTo>
                  <a:pt x="76040" y="58953"/>
                </a:lnTo>
                <a:close/>
              </a:path>
              <a:path w="81279" h="139064">
                <a:moveTo>
                  <a:pt x="63137" y="49725"/>
                </a:moveTo>
                <a:lnTo>
                  <a:pt x="50582" y="49725"/>
                </a:lnTo>
                <a:lnTo>
                  <a:pt x="45594" y="50909"/>
                </a:lnTo>
                <a:lnTo>
                  <a:pt x="36046" y="55646"/>
                </a:lnTo>
                <a:lnTo>
                  <a:pt x="30454" y="60031"/>
                </a:lnTo>
                <a:lnTo>
                  <a:pt x="24040" y="66434"/>
                </a:lnTo>
                <a:lnTo>
                  <a:pt x="30449" y="66434"/>
                </a:lnTo>
                <a:lnTo>
                  <a:pt x="36458" y="61407"/>
                </a:lnTo>
                <a:lnTo>
                  <a:pt x="42453" y="58953"/>
                </a:lnTo>
                <a:lnTo>
                  <a:pt x="76040" y="58953"/>
                </a:lnTo>
                <a:lnTo>
                  <a:pt x="69148" y="52062"/>
                </a:lnTo>
                <a:lnTo>
                  <a:pt x="63137" y="49725"/>
                </a:lnTo>
                <a:close/>
              </a:path>
              <a:path w="81279" h="139064">
                <a:moveTo>
                  <a:pt x="44684" y="0"/>
                </a:moveTo>
                <a:lnTo>
                  <a:pt x="8651" y="5126"/>
                </a:lnTo>
                <a:lnTo>
                  <a:pt x="8651" y="8714"/>
                </a:lnTo>
                <a:lnTo>
                  <a:pt x="11734" y="8266"/>
                </a:lnTo>
                <a:lnTo>
                  <a:pt x="14026" y="8042"/>
                </a:lnTo>
                <a:lnTo>
                  <a:pt x="42185" y="8042"/>
                </a:lnTo>
                <a:lnTo>
                  <a:pt x="446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646784" y="2749499"/>
            <a:ext cx="100330" cy="88265"/>
          </a:xfrm>
          <a:custGeom>
            <a:avLst/>
            <a:gdLst/>
            <a:ahLst/>
            <a:cxnLst/>
            <a:rect l="l" t="t" r="r" b="b"/>
            <a:pathLst>
              <a:path w="100329" h="88264">
                <a:moveTo>
                  <a:pt x="66767" y="0"/>
                </a:moveTo>
                <a:lnTo>
                  <a:pt x="23561" y="19253"/>
                </a:lnTo>
                <a:lnTo>
                  <a:pt x="1546" y="54600"/>
                </a:lnTo>
                <a:lnTo>
                  <a:pt x="0" y="66241"/>
                </a:lnTo>
                <a:lnTo>
                  <a:pt x="0" y="72911"/>
                </a:lnTo>
                <a:lnTo>
                  <a:pt x="2009" y="78148"/>
                </a:lnTo>
                <a:lnTo>
                  <a:pt x="10044" y="85758"/>
                </a:lnTo>
                <a:lnTo>
                  <a:pt x="14818" y="87660"/>
                </a:lnTo>
                <a:lnTo>
                  <a:pt x="21235" y="87647"/>
                </a:lnTo>
                <a:lnTo>
                  <a:pt x="30611" y="85685"/>
                </a:lnTo>
                <a:lnTo>
                  <a:pt x="45432" y="78313"/>
                </a:lnTo>
                <a:lnTo>
                  <a:pt x="47785" y="76382"/>
                </a:lnTo>
                <a:lnTo>
                  <a:pt x="26743" y="76382"/>
                </a:lnTo>
                <a:lnTo>
                  <a:pt x="23715" y="75140"/>
                </a:lnTo>
                <a:lnTo>
                  <a:pt x="18435" y="70175"/>
                </a:lnTo>
                <a:lnTo>
                  <a:pt x="17117" y="66794"/>
                </a:lnTo>
                <a:lnTo>
                  <a:pt x="18008" y="54462"/>
                </a:lnTo>
                <a:lnTo>
                  <a:pt x="37468" y="18058"/>
                </a:lnTo>
                <a:lnTo>
                  <a:pt x="56770" y="4613"/>
                </a:lnTo>
                <a:lnTo>
                  <a:pt x="76484" y="4613"/>
                </a:lnTo>
                <a:lnTo>
                  <a:pt x="70561" y="938"/>
                </a:lnTo>
                <a:lnTo>
                  <a:pt x="66767" y="0"/>
                </a:lnTo>
                <a:close/>
              </a:path>
              <a:path w="100329" h="88264">
                <a:moveTo>
                  <a:pt x="81305" y="59946"/>
                </a:moveTo>
                <a:lnTo>
                  <a:pt x="65382" y="59946"/>
                </a:lnTo>
                <a:lnTo>
                  <a:pt x="63018" y="67443"/>
                </a:lnTo>
                <a:lnTo>
                  <a:pt x="61499" y="72505"/>
                </a:lnTo>
                <a:lnTo>
                  <a:pt x="60853" y="75984"/>
                </a:lnTo>
                <a:lnTo>
                  <a:pt x="60741" y="82280"/>
                </a:lnTo>
                <a:lnTo>
                  <a:pt x="61431" y="84255"/>
                </a:lnTo>
                <a:lnTo>
                  <a:pt x="64192" y="86979"/>
                </a:lnTo>
                <a:lnTo>
                  <a:pt x="66156" y="87660"/>
                </a:lnTo>
                <a:lnTo>
                  <a:pt x="72373" y="87660"/>
                </a:lnTo>
                <a:lnTo>
                  <a:pt x="76370" y="86112"/>
                </a:lnTo>
                <a:lnTo>
                  <a:pt x="85018" y="79917"/>
                </a:lnTo>
                <a:lnTo>
                  <a:pt x="85776" y="79057"/>
                </a:lnTo>
                <a:lnTo>
                  <a:pt x="78695" y="79057"/>
                </a:lnTo>
                <a:lnTo>
                  <a:pt x="78190" y="78800"/>
                </a:lnTo>
                <a:lnTo>
                  <a:pt x="77280" y="77604"/>
                </a:lnTo>
                <a:lnTo>
                  <a:pt x="77028" y="76809"/>
                </a:lnTo>
                <a:lnTo>
                  <a:pt x="77088" y="75140"/>
                </a:lnTo>
                <a:lnTo>
                  <a:pt x="77235" y="74655"/>
                </a:lnTo>
                <a:lnTo>
                  <a:pt x="77649" y="73842"/>
                </a:lnTo>
                <a:lnTo>
                  <a:pt x="79728" y="65048"/>
                </a:lnTo>
                <a:lnTo>
                  <a:pt x="81305" y="59946"/>
                </a:lnTo>
                <a:close/>
              </a:path>
              <a:path w="100329" h="88264">
                <a:moveTo>
                  <a:pt x="89786" y="66386"/>
                </a:moveTo>
                <a:lnTo>
                  <a:pt x="86497" y="72217"/>
                </a:lnTo>
                <a:lnTo>
                  <a:pt x="83863" y="75984"/>
                </a:lnTo>
                <a:lnTo>
                  <a:pt x="80826" y="78601"/>
                </a:lnTo>
                <a:lnTo>
                  <a:pt x="79966" y="79057"/>
                </a:lnTo>
                <a:lnTo>
                  <a:pt x="85776" y="79057"/>
                </a:lnTo>
                <a:lnTo>
                  <a:pt x="89225" y="75140"/>
                </a:lnTo>
                <a:lnTo>
                  <a:pt x="93306" y="68693"/>
                </a:lnTo>
                <a:lnTo>
                  <a:pt x="89786" y="66386"/>
                </a:lnTo>
                <a:close/>
              </a:path>
              <a:path w="100329" h="88264">
                <a:moveTo>
                  <a:pt x="76484" y="4613"/>
                </a:moveTo>
                <a:lnTo>
                  <a:pt x="65798" y="4613"/>
                </a:lnTo>
                <a:lnTo>
                  <a:pt x="69157" y="5808"/>
                </a:lnTo>
                <a:lnTo>
                  <a:pt x="74080" y="10587"/>
                </a:lnTo>
                <a:lnTo>
                  <a:pt x="75311" y="14455"/>
                </a:lnTo>
                <a:lnTo>
                  <a:pt x="75331" y="21215"/>
                </a:lnTo>
                <a:lnTo>
                  <a:pt x="74113" y="31503"/>
                </a:lnTo>
                <a:lnTo>
                  <a:pt x="52069" y="66517"/>
                </a:lnTo>
                <a:lnTo>
                  <a:pt x="30159" y="76382"/>
                </a:lnTo>
                <a:lnTo>
                  <a:pt x="47785" y="76382"/>
                </a:lnTo>
                <a:lnTo>
                  <a:pt x="55105" y="70378"/>
                </a:lnTo>
                <a:lnTo>
                  <a:pt x="65382" y="59946"/>
                </a:lnTo>
                <a:lnTo>
                  <a:pt x="81305" y="59946"/>
                </a:lnTo>
                <a:lnTo>
                  <a:pt x="96090" y="12143"/>
                </a:lnTo>
                <a:lnTo>
                  <a:pt x="80478" y="12143"/>
                </a:lnTo>
                <a:lnTo>
                  <a:pt x="78908" y="7801"/>
                </a:lnTo>
                <a:lnTo>
                  <a:pt x="76611" y="4692"/>
                </a:lnTo>
                <a:close/>
              </a:path>
              <a:path w="100329" h="88264">
                <a:moveTo>
                  <a:pt x="99846" y="0"/>
                </a:moveTo>
                <a:lnTo>
                  <a:pt x="83515" y="2562"/>
                </a:lnTo>
                <a:lnTo>
                  <a:pt x="80478" y="12143"/>
                </a:lnTo>
                <a:lnTo>
                  <a:pt x="96090" y="12143"/>
                </a:lnTo>
                <a:lnTo>
                  <a:pt x="99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625943" y="2903801"/>
            <a:ext cx="99061" cy="89534"/>
          </a:xfrm>
          <a:custGeom>
            <a:avLst/>
            <a:gdLst/>
            <a:ahLst/>
            <a:cxnLst/>
            <a:rect l="l" t="t" r="r" b="b"/>
            <a:pathLst>
              <a:path w="99059" h="89535">
                <a:moveTo>
                  <a:pt x="9888" y="73820"/>
                </a:moveTo>
                <a:lnTo>
                  <a:pt x="5552" y="73820"/>
                </a:lnTo>
                <a:lnTo>
                  <a:pt x="3723" y="74503"/>
                </a:lnTo>
                <a:lnTo>
                  <a:pt x="744" y="77237"/>
                </a:lnTo>
                <a:lnTo>
                  <a:pt x="0" y="78945"/>
                </a:lnTo>
                <a:lnTo>
                  <a:pt x="45" y="83399"/>
                </a:lnTo>
                <a:lnTo>
                  <a:pt x="816" y="85131"/>
                </a:lnTo>
                <a:lnTo>
                  <a:pt x="2449" y="86499"/>
                </a:lnTo>
                <a:lnTo>
                  <a:pt x="4699" y="88299"/>
                </a:lnTo>
                <a:lnTo>
                  <a:pt x="7183" y="89198"/>
                </a:lnTo>
                <a:lnTo>
                  <a:pt x="13779" y="89198"/>
                </a:lnTo>
                <a:lnTo>
                  <a:pt x="17793" y="87618"/>
                </a:lnTo>
                <a:lnTo>
                  <a:pt x="28098" y="78945"/>
                </a:lnTo>
                <a:lnTo>
                  <a:pt x="17744" y="78945"/>
                </a:lnTo>
                <a:lnTo>
                  <a:pt x="16389" y="78230"/>
                </a:lnTo>
                <a:lnTo>
                  <a:pt x="12191" y="74813"/>
                </a:lnTo>
                <a:lnTo>
                  <a:pt x="9888" y="73820"/>
                </a:lnTo>
                <a:close/>
              </a:path>
              <a:path w="99059" h="89535">
                <a:moveTo>
                  <a:pt x="66217" y="63352"/>
                </a:moveTo>
                <a:lnTo>
                  <a:pt x="50384" y="63352"/>
                </a:lnTo>
                <a:lnTo>
                  <a:pt x="54017" y="76968"/>
                </a:lnTo>
                <a:lnTo>
                  <a:pt x="56314" y="83399"/>
                </a:lnTo>
                <a:lnTo>
                  <a:pt x="58552" y="87265"/>
                </a:lnTo>
                <a:lnTo>
                  <a:pt x="61568" y="89198"/>
                </a:lnTo>
                <a:lnTo>
                  <a:pt x="67939" y="89198"/>
                </a:lnTo>
                <a:lnTo>
                  <a:pt x="71094" y="87803"/>
                </a:lnTo>
                <a:lnTo>
                  <a:pt x="81400" y="80077"/>
                </a:lnTo>
                <a:lnTo>
                  <a:pt x="82976" y="78272"/>
                </a:lnTo>
                <a:lnTo>
                  <a:pt x="72308" y="78272"/>
                </a:lnTo>
                <a:lnTo>
                  <a:pt x="71442" y="77783"/>
                </a:lnTo>
                <a:lnTo>
                  <a:pt x="69705" y="75824"/>
                </a:lnTo>
                <a:lnTo>
                  <a:pt x="68638" y="72831"/>
                </a:lnTo>
                <a:lnTo>
                  <a:pt x="66217" y="63352"/>
                </a:lnTo>
                <a:close/>
              </a:path>
              <a:path w="99059" h="89535">
                <a:moveTo>
                  <a:pt x="50221" y="7689"/>
                </a:moveTo>
                <a:lnTo>
                  <a:pt x="26305" y="7689"/>
                </a:lnTo>
                <a:lnTo>
                  <a:pt x="30010" y="8573"/>
                </a:lnTo>
                <a:lnTo>
                  <a:pt x="35041" y="12108"/>
                </a:lnTo>
                <a:lnTo>
                  <a:pt x="37082" y="15123"/>
                </a:lnTo>
                <a:lnTo>
                  <a:pt x="38684" y="19487"/>
                </a:lnTo>
                <a:lnTo>
                  <a:pt x="40754" y="26767"/>
                </a:lnTo>
                <a:lnTo>
                  <a:pt x="45617" y="44631"/>
                </a:lnTo>
                <a:lnTo>
                  <a:pt x="43926" y="48172"/>
                </a:lnTo>
                <a:lnTo>
                  <a:pt x="40337" y="53922"/>
                </a:lnTo>
                <a:lnTo>
                  <a:pt x="29364" y="69846"/>
                </a:lnTo>
                <a:lnTo>
                  <a:pt x="25027" y="75029"/>
                </a:lnTo>
                <a:lnTo>
                  <a:pt x="21842" y="77431"/>
                </a:lnTo>
                <a:lnTo>
                  <a:pt x="20553" y="78441"/>
                </a:lnTo>
                <a:lnTo>
                  <a:pt x="19504" y="78945"/>
                </a:lnTo>
                <a:lnTo>
                  <a:pt x="28098" y="78945"/>
                </a:lnTo>
                <a:lnTo>
                  <a:pt x="37631" y="70599"/>
                </a:lnTo>
                <a:lnTo>
                  <a:pt x="50384" y="63352"/>
                </a:lnTo>
                <a:lnTo>
                  <a:pt x="66217" y="63352"/>
                </a:lnTo>
                <a:lnTo>
                  <a:pt x="58902" y="35027"/>
                </a:lnTo>
                <a:lnTo>
                  <a:pt x="62790" y="28611"/>
                </a:lnTo>
                <a:lnTo>
                  <a:pt x="57125" y="28611"/>
                </a:lnTo>
                <a:lnTo>
                  <a:pt x="54485" y="18567"/>
                </a:lnTo>
                <a:lnTo>
                  <a:pt x="52584" y="12364"/>
                </a:lnTo>
                <a:lnTo>
                  <a:pt x="51422" y="10005"/>
                </a:lnTo>
                <a:lnTo>
                  <a:pt x="50221" y="7689"/>
                </a:lnTo>
                <a:close/>
              </a:path>
              <a:path w="99059" h="89535">
                <a:moveTo>
                  <a:pt x="87473" y="64655"/>
                </a:moveTo>
                <a:lnTo>
                  <a:pt x="74574" y="78272"/>
                </a:lnTo>
                <a:lnTo>
                  <a:pt x="82976" y="78272"/>
                </a:lnTo>
                <a:lnTo>
                  <a:pt x="86851" y="73820"/>
                </a:lnTo>
                <a:lnTo>
                  <a:pt x="91097" y="66386"/>
                </a:lnTo>
                <a:lnTo>
                  <a:pt x="87473" y="64655"/>
                </a:lnTo>
                <a:close/>
              </a:path>
              <a:path w="99059" h="89535">
                <a:moveTo>
                  <a:pt x="92149" y="0"/>
                </a:moveTo>
                <a:lnTo>
                  <a:pt x="87243" y="0"/>
                </a:lnTo>
                <a:lnTo>
                  <a:pt x="85437" y="326"/>
                </a:lnTo>
                <a:lnTo>
                  <a:pt x="57125" y="28611"/>
                </a:lnTo>
                <a:lnTo>
                  <a:pt x="62790" y="28611"/>
                </a:lnTo>
                <a:lnTo>
                  <a:pt x="64739" y="25394"/>
                </a:lnTo>
                <a:lnTo>
                  <a:pt x="69763" y="18895"/>
                </a:lnTo>
                <a:lnTo>
                  <a:pt x="76215" y="13721"/>
                </a:lnTo>
                <a:lnTo>
                  <a:pt x="78150" y="12815"/>
                </a:lnTo>
                <a:lnTo>
                  <a:pt x="97405" y="12815"/>
                </a:lnTo>
                <a:lnTo>
                  <a:pt x="98317" y="11993"/>
                </a:lnTo>
                <a:lnTo>
                  <a:pt x="98826" y="10284"/>
                </a:lnTo>
                <a:lnTo>
                  <a:pt x="98826" y="5618"/>
                </a:lnTo>
                <a:lnTo>
                  <a:pt x="97957" y="3778"/>
                </a:lnTo>
                <a:lnTo>
                  <a:pt x="94484" y="755"/>
                </a:lnTo>
                <a:lnTo>
                  <a:pt x="92149" y="0"/>
                </a:lnTo>
                <a:close/>
              </a:path>
              <a:path w="99059" h="89535">
                <a:moveTo>
                  <a:pt x="97405" y="12815"/>
                </a:moveTo>
                <a:lnTo>
                  <a:pt x="80865" y="12815"/>
                </a:lnTo>
                <a:lnTo>
                  <a:pt x="83004" y="13362"/>
                </a:lnTo>
                <a:lnTo>
                  <a:pt x="86197" y="14457"/>
                </a:lnTo>
                <a:lnTo>
                  <a:pt x="87824" y="15072"/>
                </a:lnTo>
                <a:lnTo>
                  <a:pt x="89350" y="15379"/>
                </a:lnTo>
                <a:lnTo>
                  <a:pt x="93221" y="15379"/>
                </a:lnTo>
                <a:lnTo>
                  <a:pt x="95396" y="14556"/>
                </a:lnTo>
                <a:lnTo>
                  <a:pt x="97405" y="12815"/>
                </a:lnTo>
                <a:close/>
              </a:path>
              <a:path w="99059" h="89535">
                <a:moveTo>
                  <a:pt x="43736" y="0"/>
                </a:moveTo>
                <a:lnTo>
                  <a:pt x="16009" y="4613"/>
                </a:lnTo>
                <a:lnTo>
                  <a:pt x="16009" y="7882"/>
                </a:lnTo>
                <a:lnTo>
                  <a:pt x="18051" y="7753"/>
                </a:lnTo>
                <a:lnTo>
                  <a:pt x="50221" y="7689"/>
                </a:lnTo>
                <a:lnTo>
                  <a:pt x="49691" y="6667"/>
                </a:lnTo>
                <a:lnTo>
                  <a:pt x="47129" y="3332"/>
                </a:lnTo>
                <a:lnTo>
                  <a:pt x="4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292247" y="2854074"/>
            <a:ext cx="246379" cy="139065"/>
          </a:xfrm>
          <a:custGeom>
            <a:avLst/>
            <a:gdLst/>
            <a:ahLst/>
            <a:cxnLst/>
            <a:rect l="l" t="t" r="r" b="b"/>
            <a:pathLst>
              <a:path w="246379" h="139064">
                <a:moveTo>
                  <a:pt x="42187" y="8042"/>
                </a:moveTo>
                <a:lnTo>
                  <a:pt x="18754" y="8042"/>
                </a:lnTo>
                <a:lnTo>
                  <a:pt x="21167" y="8619"/>
                </a:lnTo>
                <a:lnTo>
                  <a:pt x="22766" y="9772"/>
                </a:lnTo>
                <a:lnTo>
                  <a:pt x="23869" y="10605"/>
                </a:lnTo>
                <a:lnTo>
                  <a:pt x="24422" y="11855"/>
                </a:lnTo>
                <a:lnTo>
                  <a:pt x="24422" y="14866"/>
                </a:lnTo>
                <a:lnTo>
                  <a:pt x="23214" y="19417"/>
                </a:lnTo>
                <a:lnTo>
                  <a:pt x="20798" y="27170"/>
                </a:lnTo>
                <a:lnTo>
                  <a:pt x="0" y="133977"/>
                </a:lnTo>
                <a:lnTo>
                  <a:pt x="11756" y="137615"/>
                </a:lnTo>
                <a:lnTo>
                  <a:pt x="25451" y="138668"/>
                </a:lnTo>
                <a:lnTo>
                  <a:pt x="37138" y="135794"/>
                </a:lnTo>
                <a:lnTo>
                  <a:pt x="40097" y="134310"/>
                </a:lnTo>
                <a:lnTo>
                  <a:pt x="17066" y="134310"/>
                </a:lnTo>
                <a:lnTo>
                  <a:pt x="11202" y="132601"/>
                </a:lnTo>
                <a:lnTo>
                  <a:pt x="4537" y="129184"/>
                </a:lnTo>
                <a:lnTo>
                  <a:pt x="20468" y="77942"/>
                </a:lnTo>
                <a:lnTo>
                  <a:pt x="24724" y="71227"/>
                </a:lnTo>
                <a:lnTo>
                  <a:pt x="30450" y="66434"/>
                </a:lnTo>
                <a:lnTo>
                  <a:pt x="24042" y="66434"/>
                </a:lnTo>
                <a:lnTo>
                  <a:pt x="42187" y="8042"/>
                </a:lnTo>
                <a:close/>
              </a:path>
              <a:path w="246379" h="139064">
                <a:moveTo>
                  <a:pt x="76041" y="58953"/>
                </a:moveTo>
                <a:lnTo>
                  <a:pt x="52674" y="58953"/>
                </a:lnTo>
                <a:lnTo>
                  <a:pt x="56219" y="60612"/>
                </a:lnTo>
                <a:lnTo>
                  <a:pt x="62216" y="67250"/>
                </a:lnTo>
                <a:lnTo>
                  <a:pt x="63515" y="71227"/>
                </a:lnTo>
                <a:lnTo>
                  <a:pt x="63625" y="75741"/>
                </a:lnTo>
                <a:lnTo>
                  <a:pt x="63437" y="83658"/>
                </a:lnTo>
                <a:lnTo>
                  <a:pt x="48851" y="120271"/>
                </a:lnTo>
                <a:lnTo>
                  <a:pt x="27993" y="134310"/>
                </a:lnTo>
                <a:lnTo>
                  <a:pt x="40097" y="134310"/>
                </a:lnTo>
                <a:lnTo>
                  <a:pt x="75051" y="100089"/>
                </a:lnTo>
                <a:lnTo>
                  <a:pt x="80831" y="75741"/>
                </a:lnTo>
                <a:lnTo>
                  <a:pt x="80831" y="67743"/>
                </a:lnTo>
                <a:lnTo>
                  <a:pt x="78494" y="61407"/>
                </a:lnTo>
                <a:lnTo>
                  <a:pt x="76041" y="58953"/>
                </a:lnTo>
                <a:close/>
              </a:path>
              <a:path w="246379" h="139064">
                <a:moveTo>
                  <a:pt x="63138" y="49725"/>
                </a:moveTo>
                <a:lnTo>
                  <a:pt x="50584" y="49725"/>
                </a:lnTo>
                <a:lnTo>
                  <a:pt x="45594" y="50910"/>
                </a:lnTo>
                <a:lnTo>
                  <a:pt x="36047" y="55646"/>
                </a:lnTo>
                <a:lnTo>
                  <a:pt x="30454" y="60031"/>
                </a:lnTo>
                <a:lnTo>
                  <a:pt x="24042" y="66434"/>
                </a:lnTo>
                <a:lnTo>
                  <a:pt x="30450" y="66434"/>
                </a:lnTo>
                <a:lnTo>
                  <a:pt x="36459" y="61407"/>
                </a:lnTo>
                <a:lnTo>
                  <a:pt x="42454" y="58953"/>
                </a:lnTo>
                <a:lnTo>
                  <a:pt x="76041" y="58953"/>
                </a:lnTo>
                <a:lnTo>
                  <a:pt x="69149" y="52062"/>
                </a:lnTo>
                <a:lnTo>
                  <a:pt x="63138" y="49725"/>
                </a:lnTo>
                <a:close/>
              </a:path>
              <a:path w="246379" h="139064">
                <a:moveTo>
                  <a:pt x="44686" y="0"/>
                </a:moveTo>
                <a:lnTo>
                  <a:pt x="8652" y="5126"/>
                </a:lnTo>
                <a:lnTo>
                  <a:pt x="8652" y="8714"/>
                </a:lnTo>
                <a:lnTo>
                  <a:pt x="11734" y="8266"/>
                </a:lnTo>
                <a:lnTo>
                  <a:pt x="14027" y="8042"/>
                </a:lnTo>
                <a:lnTo>
                  <a:pt x="42187" y="8042"/>
                </a:lnTo>
                <a:lnTo>
                  <a:pt x="44686" y="0"/>
                </a:lnTo>
                <a:close/>
              </a:path>
              <a:path w="246379" h="139064">
                <a:moveTo>
                  <a:pt x="164818" y="49725"/>
                </a:moveTo>
                <a:lnTo>
                  <a:pt x="126781" y="58566"/>
                </a:lnTo>
                <a:lnTo>
                  <a:pt x="100589" y="86557"/>
                </a:lnTo>
                <a:lnTo>
                  <a:pt x="94081" y="110601"/>
                </a:lnTo>
                <a:lnTo>
                  <a:pt x="94081" y="117703"/>
                </a:lnTo>
                <a:lnTo>
                  <a:pt x="96648" y="124199"/>
                </a:lnTo>
                <a:lnTo>
                  <a:pt x="101950" y="130279"/>
                </a:lnTo>
                <a:lnTo>
                  <a:pt x="111635" y="136760"/>
                </a:lnTo>
                <a:lnTo>
                  <a:pt x="125887" y="138907"/>
                </a:lnTo>
                <a:lnTo>
                  <a:pt x="136934" y="137266"/>
                </a:lnTo>
                <a:lnTo>
                  <a:pt x="148252" y="132941"/>
                </a:lnTo>
                <a:lnTo>
                  <a:pt x="155314" y="128671"/>
                </a:lnTo>
                <a:lnTo>
                  <a:pt x="127677" y="128671"/>
                </a:lnTo>
                <a:lnTo>
                  <a:pt x="122289" y="126693"/>
                </a:lnTo>
                <a:lnTo>
                  <a:pt x="113416" y="118785"/>
                </a:lnTo>
                <a:lnTo>
                  <a:pt x="111197" y="113992"/>
                </a:lnTo>
                <a:lnTo>
                  <a:pt x="111197" y="106271"/>
                </a:lnTo>
                <a:lnTo>
                  <a:pt x="111381" y="103643"/>
                </a:lnTo>
                <a:lnTo>
                  <a:pt x="111749" y="100476"/>
                </a:lnTo>
                <a:lnTo>
                  <a:pt x="114246" y="100209"/>
                </a:lnTo>
                <a:lnTo>
                  <a:pt x="126734" y="98470"/>
                </a:lnTo>
                <a:lnTo>
                  <a:pt x="138796" y="95863"/>
                </a:lnTo>
                <a:lnTo>
                  <a:pt x="112500" y="95863"/>
                </a:lnTo>
                <a:lnTo>
                  <a:pt x="116378" y="84776"/>
                </a:lnTo>
                <a:lnTo>
                  <a:pt x="122578" y="73548"/>
                </a:lnTo>
                <a:lnTo>
                  <a:pt x="130392" y="64839"/>
                </a:lnTo>
                <a:lnTo>
                  <a:pt x="138494" y="57839"/>
                </a:lnTo>
                <a:lnTo>
                  <a:pt x="146155" y="54339"/>
                </a:lnTo>
                <a:lnTo>
                  <a:pt x="174417" y="54339"/>
                </a:lnTo>
                <a:lnTo>
                  <a:pt x="170263" y="51103"/>
                </a:lnTo>
                <a:lnTo>
                  <a:pt x="164818" y="49725"/>
                </a:lnTo>
                <a:close/>
              </a:path>
              <a:path w="246379" h="139064">
                <a:moveTo>
                  <a:pt x="169513" y="113452"/>
                </a:moveTo>
                <a:lnTo>
                  <a:pt x="160289" y="119854"/>
                </a:lnTo>
                <a:lnTo>
                  <a:pt x="153334" y="123992"/>
                </a:lnTo>
                <a:lnTo>
                  <a:pt x="143966" y="127735"/>
                </a:lnTo>
                <a:lnTo>
                  <a:pt x="139087" y="128671"/>
                </a:lnTo>
                <a:lnTo>
                  <a:pt x="155314" y="128671"/>
                </a:lnTo>
                <a:lnTo>
                  <a:pt x="159842" y="125933"/>
                </a:lnTo>
                <a:lnTo>
                  <a:pt x="171704" y="116240"/>
                </a:lnTo>
                <a:lnTo>
                  <a:pt x="169513" y="113452"/>
                </a:lnTo>
                <a:close/>
              </a:path>
              <a:path w="246379" h="139064">
                <a:moveTo>
                  <a:pt x="174417" y="54339"/>
                </a:moveTo>
                <a:lnTo>
                  <a:pt x="156841" y="54339"/>
                </a:lnTo>
                <a:lnTo>
                  <a:pt x="159512" y="55177"/>
                </a:lnTo>
                <a:lnTo>
                  <a:pt x="163262" y="58531"/>
                </a:lnTo>
                <a:lnTo>
                  <a:pt x="164199" y="60726"/>
                </a:lnTo>
                <a:lnTo>
                  <a:pt x="164199" y="67892"/>
                </a:lnTo>
                <a:lnTo>
                  <a:pt x="126361" y="93723"/>
                </a:lnTo>
                <a:lnTo>
                  <a:pt x="112500" y="95863"/>
                </a:lnTo>
                <a:lnTo>
                  <a:pt x="138796" y="95863"/>
                </a:lnTo>
                <a:lnTo>
                  <a:pt x="176780" y="74075"/>
                </a:lnTo>
                <a:lnTo>
                  <a:pt x="179106" y="68981"/>
                </a:lnTo>
                <a:lnTo>
                  <a:pt x="179106" y="59883"/>
                </a:lnTo>
                <a:lnTo>
                  <a:pt x="177337" y="56614"/>
                </a:lnTo>
                <a:lnTo>
                  <a:pt x="174417" y="54339"/>
                </a:lnTo>
                <a:close/>
              </a:path>
              <a:path w="246379" h="139064">
                <a:moveTo>
                  <a:pt x="243536" y="8042"/>
                </a:moveTo>
                <a:lnTo>
                  <a:pt x="220615" y="8042"/>
                </a:lnTo>
                <a:lnTo>
                  <a:pt x="222680" y="8542"/>
                </a:lnTo>
                <a:lnTo>
                  <a:pt x="225309" y="10539"/>
                </a:lnTo>
                <a:lnTo>
                  <a:pt x="225966" y="11812"/>
                </a:lnTo>
                <a:lnTo>
                  <a:pt x="225966" y="14461"/>
                </a:lnTo>
                <a:lnTo>
                  <a:pt x="224826" y="18722"/>
                </a:lnTo>
                <a:lnTo>
                  <a:pt x="222549" y="26144"/>
                </a:lnTo>
                <a:lnTo>
                  <a:pt x="193659" y="116632"/>
                </a:lnTo>
                <a:lnTo>
                  <a:pt x="191387" y="123836"/>
                </a:lnTo>
                <a:lnTo>
                  <a:pt x="190309" y="128358"/>
                </a:lnTo>
                <a:lnTo>
                  <a:pt x="190252" y="133023"/>
                </a:lnTo>
                <a:lnTo>
                  <a:pt x="191108" y="134885"/>
                </a:lnTo>
                <a:lnTo>
                  <a:pt x="194536" y="138116"/>
                </a:lnTo>
                <a:lnTo>
                  <a:pt x="196673" y="138924"/>
                </a:lnTo>
                <a:lnTo>
                  <a:pt x="202792" y="138924"/>
                </a:lnTo>
                <a:lnTo>
                  <a:pt x="206556" y="137720"/>
                </a:lnTo>
                <a:lnTo>
                  <a:pt x="210524" y="135312"/>
                </a:lnTo>
                <a:lnTo>
                  <a:pt x="215902" y="131947"/>
                </a:lnTo>
                <a:lnTo>
                  <a:pt x="218922" y="128903"/>
                </a:lnTo>
                <a:lnTo>
                  <a:pt x="209636" y="128903"/>
                </a:lnTo>
                <a:lnTo>
                  <a:pt x="208885" y="128583"/>
                </a:lnTo>
                <a:lnTo>
                  <a:pt x="207678" y="127302"/>
                </a:lnTo>
                <a:lnTo>
                  <a:pt x="207375" y="126500"/>
                </a:lnTo>
                <a:lnTo>
                  <a:pt x="207479" y="123836"/>
                </a:lnTo>
                <a:lnTo>
                  <a:pt x="208253" y="120741"/>
                </a:lnTo>
                <a:lnTo>
                  <a:pt x="210007" y="115006"/>
                </a:lnTo>
                <a:lnTo>
                  <a:pt x="243536" y="8042"/>
                </a:lnTo>
                <a:close/>
              </a:path>
              <a:path w="246379" h="139064">
                <a:moveTo>
                  <a:pt x="224862" y="114574"/>
                </a:moveTo>
                <a:lnTo>
                  <a:pt x="211740" y="128903"/>
                </a:lnTo>
                <a:lnTo>
                  <a:pt x="218922" y="128903"/>
                </a:lnTo>
                <a:lnTo>
                  <a:pt x="221785" y="126018"/>
                </a:lnTo>
                <a:lnTo>
                  <a:pt x="228174" y="117521"/>
                </a:lnTo>
                <a:lnTo>
                  <a:pt x="224862" y="114574"/>
                </a:lnTo>
                <a:close/>
              </a:path>
              <a:path w="246379" h="139064">
                <a:moveTo>
                  <a:pt x="246057" y="0"/>
                </a:moveTo>
                <a:lnTo>
                  <a:pt x="210404" y="5126"/>
                </a:lnTo>
                <a:lnTo>
                  <a:pt x="210404" y="8714"/>
                </a:lnTo>
                <a:lnTo>
                  <a:pt x="213710" y="8266"/>
                </a:lnTo>
                <a:lnTo>
                  <a:pt x="216175" y="8042"/>
                </a:lnTo>
                <a:lnTo>
                  <a:pt x="243536" y="8042"/>
                </a:lnTo>
                <a:lnTo>
                  <a:pt x="246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68335" y="3035549"/>
            <a:ext cx="135890" cy="96520"/>
          </a:xfrm>
          <a:custGeom>
            <a:avLst/>
            <a:gdLst/>
            <a:ahLst/>
            <a:cxnLst/>
            <a:rect l="l" t="t" r="r" b="b"/>
            <a:pathLst>
              <a:path w="135890" h="96519">
                <a:moveTo>
                  <a:pt x="74371" y="3587"/>
                </a:moveTo>
                <a:lnTo>
                  <a:pt x="32910" y="13279"/>
                </a:lnTo>
                <a:lnTo>
                  <a:pt x="5298" y="41226"/>
                </a:lnTo>
                <a:lnTo>
                  <a:pt x="0" y="65901"/>
                </a:lnTo>
                <a:lnTo>
                  <a:pt x="3684" y="76982"/>
                </a:lnTo>
                <a:lnTo>
                  <a:pt x="12499" y="88518"/>
                </a:lnTo>
                <a:lnTo>
                  <a:pt x="21736" y="93109"/>
                </a:lnTo>
                <a:lnTo>
                  <a:pt x="34762" y="95721"/>
                </a:lnTo>
                <a:lnTo>
                  <a:pt x="52790" y="96281"/>
                </a:lnTo>
                <a:lnTo>
                  <a:pt x="64956" y="93779"/>
                </a:lnTo>
                <a:lnTo>
                  <a:pt x="72158" y="90964"/>
                </a:lnTo>
                <a:lnTo>
                  <a:pt x="43499" y="90964"/>
                </a:lnTo>
                <a:lnTo>
                  <a:pt x="32467" y="86169"/>
                </a:lnTo>
                <a:lnTo>
                  <a:pt x="23847" y="73862"/>
                </a:lnTo>
                <a:lnTo>
                  <a:pt x="22543" y="64454"/>
                </a:lnTo>
                <a:lnTo>
                  <a:pt x="23863" y="51781"/>
                </a:lnTo>
                <a:lnTo>
                  <a:pt x="45310" y="14018"/>
                </a:lnTo>
                <a:lnTo>
                  <a:pt x="71933" y="9627"/>
                </a:lnTo>
                <a:lnTo>
                  <a:pt x="131726" y="9627"/>
                </a:lnTo>
                <a:lnTo>
                  <a:pt x="133590" y="6407"/>
                </a:lnTo>
                <a:lnTo>
                  <a:pt x="133976" y="5126"/>
                </a:lnTo>
                <a:lnTo>
                  <a:pt x="106577" y="5126"/>
                </a:lnTo>
                <a:lnTo>
                  <a:pt x="99083" y="4870"/>
                </a:lnTo>
                <a:lnTo>
                  <a:pt x="80691" y="3844"/>
                </a:lnTo>
                <a:lnTo>
                  <a:pt x="74371" y="3587"/>
                </a:lnTo>
                <a:close/>
              </a:path>
              <a:path w="135890" h="96519">
                <a:moveTo>
                  <a:pt x="131726" y="9627"/>
                </a:moveTo>
                <a:lnTo>
                  <a:pt x="71933" y="9627"/>
                </a:lnTo>
                <a:lnTo>
                  <a:pt x="81612" y="15949"/>
                </a:lnTo>
                <a:lnTo>
                  <a:pt x="89860" y="30763"/>
                </a:lnTo>
                <a:lnTo>
                  <a:pt x="78903" y="75841"/>
                </a:lnTo>
                <a:lnTo>
                  <a:pt x="43499" y="90964"/>
                </a:lnTo>
                <a:lnTo>
                  <a:pt x="72158" y="90964"/>
                </a:lnTo>
                <a:lnTo>
                  <a:pt x="105557" y="62783"/>
                </a:lnTo>
                <a:lnTo>
                  <a:pt x="112356" y="42983"/>
                </a:lnTo>
                <a:lnTo>
                  <a:pt x="112345" y="35824"/>
                </a:lnTo>
                <a:lnTo>
                  <a:pt x="107767" y="24016"/>
                </a:lnTo>
                <a:lnTo>
                  <a:pt x="103215" y="19215"/>
                </a:lnTo>
                <a:lnTo>
                  <a:pt x="96399" y="15514"/>
                </a:lnTo>
                <a:lnTo>
                  <a:pt x="124893" y="15514"/>
                </a:lnTo>
                <a:lnTo>
                  <a:pt x="131030" y="10829"/>
                </a:lnTo>
                <a:lnTo>
                  <a:pt x="131726" y="9627"/>
                </a:lnTo>
                <a:close/>
              </a:path>
              <a:path w="135890" h="96519">
                <a:moveTo>
                  <a:pt x="124893" y="15514"/>
                </a:moveTo>
                <a:lnTo>
                  <a:pt x="96399" y="15514"/>
                </a:lnTo>
                <a:lnTo>
                  <a:pt x="105747" y="16496"/>
                </a:lnTo>
                <a:lnTo>
                  <a:pt x="109974" y="16832"/>
                </a:lnTo>
                <a:lnTo>
                  <a:pt x="119732" y="16916"/>
                </a:lnTo>
                <a:lnTo>
                  <a:pt x="124650" y="15699"/>
                </a:lnTo>
                <a:lnTo>
                  <a:pt x="124893" y="15514"/>
                </a:lnTo>
                <a:close/>
              </a:path>
              <a:path w="135890" h="96519">
                <a:moveTo>
                  <a:pt x="135522" y="0"/>
                </a:moveTo>
                <a:lnTo>
                  <a:pt x="130899" y="0"/>
                </a:lnTo>
                <a:lnTo>
                  <a:pt x="130219" y="1741"/>
                </a:lnTo>
                <a:lnTo>
                  <a:pt x="128374" y="3030"/>
                </a:lnTo>
                <a:lnTo>
                  <a:pt x="122347" y="4706"/>
                </a:lnTo>
                <a:lnTo>
                  <a:pt x="118016" y="5126"/>
                </a:lnTo>
                <a:lnTo>
                  <a:pt x="133976" y="5126"/>
                </a:lnTo>
                <a:lnTo>
                  <a:pt x="1355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39902" y="3035549"/>
            <a:ext cx="135890" cy="96520"/>
          </a:xfrm>
          <a:custGeom>
            <a:avLst/>
            <a:gdLst/>
            <a:ahLst/>
            <a:cxnLst/>
            <a:rect l="l" t="t" r="r" b="b"/>
            <a:pathLst>
              <a:path w="135890" h="96519">
                <a:moveTo>
                  <a:pt x="74370" y="3587"/>
                </a:moveTo>
                <a:lnTo>
                  <a:pt x="32910" y="13278"/>
                </a:lnTo>
                <a:lnTo>
                  <a:pt x="5297" y="41225"/>
                </a:lnTo>
                <a:lnTo>
                  <a:pt x="0" y="65900"/>
                </a:lnTo>
                <a:lnTo>
                  <a:pt x="3683" y="76982"/>
                </a:lnTo>
                <a:lnTo>
                  <a:pt x="12498" y="88517"/>
                </a:lnTo>
                <a:lnTo>
                  <a:pt x="21734" y="93109"/>
                </a:lnTo>
                <a:lnTo>
                  <a:pt x="34761" y="95721"/>
                </a:lnTo>
                <a:lnTo>
                  <a:pt x="52789" y="96281"/>
                </a:lnTo>
                <a:lnTo>
                  <a:pt x="64955" y="93779"/>
                </a:lnTo>
                <a:lnTo>
                  <a:pt x="72156" y="90965"/>
                </a:lnTo>
                <a:lnTo>
                  <a:pt x="43498" y="90965"/>
                </a:lnTo>
                <a:lnTo>
                  <a:pt x="32467" y="86169"/>
                </a:lnTo>
                <a:lnTo>
                  <a:pt x="23846" y="73863"/>
                </a:lnTo>
                <a:lnTo>
                  <a:pt x="22542" y="64455"/>
                </a:lnTo>
                <a:lnTo>
                  <a:pt x="23862" y="51781"/>
                </a:lnTo>
                <a:lnTo>
                  <a:pt x="45309" y="14018"/>
                </a:lnTo>
                <a:lnTo>
                  <a:pt x="71932" y="9627"/>
                </a:lnTo>
                <a:lnTo>
                  <a:pt x="131724" y="9627"/>
                </a:lnTo>
                <a:lnTo>
                  <a:pt x="133588" y="6407"/>
                </a:lnTo>
                <a:lnTo>
                  <a:pt x="133975" y="5126"/>
                </a:lnTo>
                <a:lnTo>
                  <a:pt x="106575" y="5126"/>
                </a:lnTo>
                <a:lnTo>
                  <a:pt x="99082" y="4870"/>
                </a:lnTo>
                <a:lnTo>
                  <a:pt x="80690" y="3844"/>
                </a:lnTo>
                <a:lnTo>
                  <a:pt x="74370" y="3587"/>
                </a:lnTo>
                <a:close/>
              </a:path>
              <a:path w="135890" h="96519">
                <a:moveTo>
                  <a:pt x="131724" y="9627"/>
                </a:moveTo>
                <a:lnTo>
                  <a:pt x="71932" y="9627"/>
                </a:lnTo>
                <a:lnTo>
                  <a:pt x="81612" y="15949"/>
                </a:lnTo>
                <a:lnTo>
                  <a:pt x="89859" y="30763"/>
                </a:lnTo>
                <a:lnTo>
                  <a:pt x="78902" y="75841"/>
                </a:lnTo>
                <a:lnTo>
                  <a:pt x="43498" y="90965"/>
                </a:lnTo>
                <a:lnTo>
                  <a:pt x="72156" y="90965"/>
                </a:lnTo>
                <a:lnTo>
                  <a:pt x="105557" y="62783"/>
                </a:lnTo>
                <a:lnTo>
                  <a:pt x="112354" y="42983"/>
                </a:lnTo>
                <a:lnTo>
                  <a:pt x="112345" y="35824"/>
                </a:lnTo>
                <a:lnTo>
                  <a:pt x="107767" y="24016"/>
                </a:lnTo>
                <a:lnTo>
                  <a:pt x="103214" y="19215"/>
                </a:lnTo>
                <a:lnTo>
                  <a:pt x="96400" y="15514"/>
                </a:lnTo>
                <a:lnTo>
                  <a:pt x="124893" y="15514"/>
                </a:lnTo>
                <a:lnTo>
                  <a:pt x="131028" y="10829"/>
                </a:lnTo>
                <a:lnTo>
                  <a:pt x="131724" y="9627"/>
                </a:lnTo>
                <a:close/>
              </a:path>
              <a:path w="135890" h="96519">
                <a:moveTo>
                  <a:pt x="124893" y="15514"/>
                </a:moveTo>
                <a:lnTo>
                  <a:pt x="96400" y="15514"/>
                </a:lnTo>
                <a:lnTo>
                  <a:pt x="105746" y="16496"/>
                </a:lnTo>
                <a:lnTo>
                  <a:pt x="109973" y="16832"/>
                </a:lnTo>
                <a:lnTo>
                  <a:pt x="119731" y="16916"/>
                </a:lnTo>
                <a:lnTo>
                  <a:pt x="124650" y="15699"/>
                </a:lnTo>
                <a:lnTo>
                  <a:pt x="124893" y="15514"/>
                </a:lnTo>
                <a:close/>
              </a:path>
              <a:path w="135890" h="96519">
                <a:moveTo>
                  <a:pt x="135521" y="0"/>
                </a:moveTo>
                <a:lnTo>
                  <a:pt x="130897" y="0"/>
                </a:lnTo>
                <a:lnTo>
                  <a:pt x="130219" y="1741"/>
                </a:lnTo>
                <a:lnTo>
                  <a:pt x="128372" y="3030"/>
                </a:lnTo>
                <a:lnTo>
                  <a:pt x="122345" y="4706"/>
                </a:lnTo>
                <a:lnTo>
                  <a:pt x="118014" y="5126"/>
                </a:lnTo>
                <a:lnTo>
                  <a:pt x="133975" y="5126"/>
                </a:lnTo>
                <a:lnTo>
                  <a:pt x="135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2345" y="3035549"/>
            <a:ext cx="135890" cy="96520"/>
          </a:xfrm>
          <a:custGeom>
            <a:avLst/>
            <a:gdLst/>
            <a:ahLst/>
            <a:cxnLst/>
            <a:rect l="l" t="t" r="r" b="b"/>
            <a:pathLst>
              <a:path w="135890" h="96519">
                <a:moveTo>
                  <a:pt x="74370" y="3587"/>
                </a:moveTo>
                <a:lnTo>
                  <a:pt x="32909" y="13278"/>
                </a:lnTo>
                <a:lnTo>
                  <a:pt x="5297" y="41225"/>
                </a:lnTo>
                <a:lnTo>
                  <a:pt x="0" y="65900"/>
                </a:lnTo>
                <a:lnTo>
                  <a:pt x="3684" y="76982"/>
                </a:lnTo>
                <a:lnTo>
                  <a:pt x="12498" y="88518"/>
                </a:lnTo>
                <a:lnTo>
                  <a:pt x="21734" y="93109"/>
                </a:lnTo>
                <a:lnTo>
                  <a:pt x="34761" y="95721"/>
                </a:lnTo>
                <a:lnTo>
                  <a:pt x="52789" y="96281"/>
                </a:lnTo>
                <a:lnTo>
                  <a:pt x="64955" y="93779"/>
                </a:lnTo>
                <a:lnTo>
                  <a:pt x="72157" y="90964"/>
                </a:lnTo>
                <a:lnTo>
                  <a:pt x="43498" y="90964"/>
                </a:lnTo>
                <a:lnTo>
                  <a:pt x="32467" y="86169"/>
                </a:lnTo>
                <a:lnTo>
                  <a:pt x="23846" y="73862"/>
                </a:lnTo>
                <a:lnTo>
                  <a:pt x="22542" y="64454"/>
                </a:lnTo>
                <a:lnTo>
                  <a:pt x="23862" y="51781"/>
                </a:lnTo>
                <a:lnTo>
                  <a:pt x="45309" y="14018"/>
                </a:lnTo>
                <a:lnTo>
                  <a:pt x="71932" y="9627"/>
                </a:lnTo>
                <a:lnTo>
                  <a:pt x="131725" y="9627"/>
                </a:lnTo>
                <a:lnTo>
                  <a:pt x="133589" y="6407"/>
                </a:lnTo>
                <a:lnTo>
                  <a:pt x="133975" y="5126"/>
                </a:lnTo>
                <a:lnTo>
                  <a:pt x="106575" y="5126"/>
                </a:lnTo>
                <a:lnTo>
                  <a:pt x="99082" y="4870"/>
                </a:lnTo>
                <a:lnTo>
                  <a:pt x="80690" y="3844"/>
                </a:lnTo>
                <a:lnTo>
                  <a:pt x="74370" y="3587"/>
                </a:lnTo>
                <a:close/>
              </a:path>
              <a:path w="135890" h="96519">
                <a:moveTo>
                  <a:pt x="131725" y="9627"/>
                </a:moveTo>
                <a:lnTo>
                  <a:pt x="71932" y="9627"/>
                </a:lnTo>
                <a:lnTo>
                  <a:pt x="81612" y="15949"/>
                </a:lnTo>
                <a:lnTo>
                  <a:pt x="89859" y="30763"/>
                </a:lnTo>
                <a:lnTo>
                  <a:pt x="78903" y="75841"/>
                </a:lnTo>
                <a:lnTo>
                  <a:pt x="43498" y="90964"/>
                </a:lnTo>
                <a:lnTo>
                  <a:pt x="72157" y="90964"/>
                </a:lnTo>
                <a:lnTo>
                  <a:pt x="105556" y="62783"/>
                </a:lnTo>
                <a:lnTo>
                  <a:pt x="112355" y="42983"/>
                </a:lnTo>
                <a:lnTo>
                  <a:pt x="112345" y="35824"/>
                </a:lnTo>
                <a:lnTo>
                  <a:pt x="107766" y="24016"/>
                </a:lnTo>
                <a:lnTo>
                  <a:pt x="103213" y="19215"/>
                </a:lnTo>
                <a:lnTo>
                  <a:pt x="96399" y="15514"/>
                </a:lnTo>
                <a:lnTo>
                  <a:pt x="124893" y="15514"/>
                </a:lnTo>
                <a:lnTo>
                  <a:pt x="131029" y="10829"/>
                </a:lnTo>
                <a:lnTo>
                  <a:pt x="131725" y="9627"/>
                </a:lnTo>
                <a:close/>
              </a:path>
              <a:path w="135890" h="96519">
                <a:moveTo>
                  <a:pt x="124893" y="15514"/>
                </a:moveTo>
                <a:lnTo>
                  <a:pt x="96399" y="15514"/>
                </a:lnTo>
                <a:lnTo>
                  <a:pt x="105746" y="16496"/>
                </a:lnTo>
                <a:lnTo>
                  <a:pt x="109974" y="16832"/>
                </a:lnTo>
                <a:lnTo>
                  <a:pt x="119731" y="16916"/>
                </a:lnTo>
                <a:lnTo>
                  <a:pt x="124650" y="15699"/>
                </a:lnTo>
                <a:lnTo>
                  <a:pt x="124893" y="15514"/>
                </a:lnTo>
                <a:close/>
              </a:path>
              <a:path w="135890" h="96519">
                <a:moveTo>
                  <a:pt x="135521" y="0"/>
                </a:moveTo>
                <a:lnTo>
                  <a:pt x="130897" y="0"/>
                </a:lnTo>
                <a:lnTo>
                  <a:pt x="130219" y="1741"/>
                </a:lnTo>
                <a:lnTo>
                  <a:pt x="128373" y="3030"/>
                </a:lnTo>
                <a:lnTo>
                  <a:pt x="122345" y="4706"/>
                </a:lnTo>
                <a:lnTo>
                  <a:pt x="118014" y="5126"/>
                </a:lnTo>
                <a:lnTo>
                  <a:pt x="133975" y="5126"/>
                </a:lnTo>
                <a:lnTo>
                  <a:pt x="1355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810493" y="2746421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303" y="0"/>
                </a:moveTo>
                <a:lnTo>
                  <a:pt x="32980" y="0"/>
                </a:lnTo>
                <a:lnTo>
                  <a:pt x="18910" y="52249"/>
                </a:lnTo>
                <a:lnTo>
                  <a:pt x="17311" y="58583"/>
                </a:lnTo>
                <a:lnTo>
                  <a:pt x="13130" y="75631"/>
                </a:lnTo>
                <a:lnTo>
                  <a:pt x="11438" y="82293"/>
                </a:lnTo>
                <a:lnTo>
                  <a:pt x="8754" y="92284"/>
                </a:lnTo>
                <a:lnTo>
                  <a:pt x="7044" y="98129"/>
                </a:lnTo>
                <a:lnTo>
                  <a:pt x="3023" y="111009"/>
                </a:lnTo>
                <a:lnTo>
                  <a:pt x="1864" y="114805"/>
                </a:lnTo>
                <a:lnTo>
                  <a:pt x="242" y="120823"/>
                </a:lnTo>
                <a:lnTo>
                  <a:pt x="0" y="124330"/>
                </a:lnTo>
                <a:lnTo>
                  <a:pt x="1657" y="128623"/>
                </a:lnTo>
                <a:lnTo>
                  <a:pt x="3677" y="129696"/>
                </a:lnTo>
                <a:lnTo>
                  <a:pt x="9630" y="129696"/>
                </a:lnTo>
                <a:lnTo>
                  <a:pt x="11986" y="128958"/>
                </a:lnTo>
                <a:lnTo>
                  <a:pt x="15930" y="126005"/>
                </a:lnTo>
                <a:lnTo>
                  <a:pt x="17263" y="123985"/>
                </a:lnTo>
                <a:lnTo>
                  <a:pt x="18459" y="119559"/>
                </a:lnTo>
                <a:lnTo>
                  <a:pt x="17848" y="113510"/>
                </a:lnTo>
                <a:lnTo>
                  <a:pt x="15678" y="100369"/>
                </a:lnTo>
                <a:lnTo>
                  <a:pt x="15063" y="87429"/>
                </a:lnTo>
                <a:lnTo>
                  <a:pt x="15123" y="86917"/>
                </a:lnTo>
                <a:lnTo>
                  <a:pt x="16865" y="75509"/>
                </a:lnTo>
                <a:lnTo>
                  <a:pt x="18332" y="69926"/>
                </a:lnTo>
                <a:lnTo>
                  <a:pt x="33851" y="69926"/>
                </a:lnTo>
                <a:lnTo>
                  <a:pt x="34099" y="67605"/>
                </a:lnTo>
                <a:lnTo>
                  <a:pt x="52303" y="0"/>
                </a:lnTo>
                <a:close/>
              </a:path>
              <a:path w="118745" h="130175">
                <a:moveTo>
                  <a:pt x="33851" y="69926"/>
                </a:moveTo>
                <a:lnTo>
                  <a:pt x="18332" y="69926"/>
                </a:lnTo>
                <a:lnTo>
                  <a:pt x="18136" y="76596"/>
                </a:lnTo>
                <a:lnTo>
                  <a:pt x="19625" y="81647"/>
                </a:lnTo>
                <a:lnTo>
                  <a:pt x="25968" y="88508"/>
                </a:lnTo>
                <a:lnTo>
                  <a:pt x="30679" y="90223"/>
                </a:lnTo>
                <a:lnTo>
                  <a:pt x="40348" y="90058"/>
                </a:lnTo>
                <a:lnTo>
                  <a:pt x="51226" y="86917"/>
                </a:lnTo>
                <a:lnTo>
                  <a:pt x="59333" y="81508"/>
                </a:lnTo>
                <a:lnTo>
                  <a:pt x="38860" y="81508"/>
                </a:lnTo>
                <a:lnTo>
                  <a:pt x="35723" y="79949"/>
                </a:lnTo>
                <a:lnTo>
                  <a:pt x="33446" y="73705"/>
                </a:lnTo>
                <a:lnTo>
                  <a:pt x="33851" y="69926"/>
                </a:lnTo>
                <a:close/>
              </a:path>
              <a:path w="118745" h="130175">
                <a:moveTo>
                  <a:pt x="98188" y="57191"/>
                </a:moveTo>
                <a:lnTo>
                  <a:pt x="79574" y="57191"/>
                </a:lnTo>
                <a:lnTo>
                  <a:pt x="77178" y="71573"/>
                </a:lnTo>
                <a:lnTo>
                  <a:pt x="78425" y="81841"/>
                </a:lnTo>
                <a:lnTo>
                  <a:pt x="80512" y="87429"/>
                </a:lnTo>
                <a:lnTo>
                  <a:pt x="85111" y="90223"/>
                </a:lnTo>
                <a:lnTo>
                  <a:pt x="98298" y="90223"/>
                </a:lnTo>
                <a:lnTo>
                  <a:pt x="103546" y="88230"/>
                </a:lnTo>
                <a:lnTo>
                  <a:pt x="111000" y="81508"/>
                </a:lnTo>
                <a:lnTo>
                  <a:pt x="97105" y="81508"/>
                </a:lnTo>
                <a:lnTo>
                  <a:pt x="95377" y="80159"/>
                </a:lnTo>
                <a:lnTo>
                  <a:pt x="94153" y="74841"/>
                </a:lnTo>
                <a:lnTo>
                  <a:pt x="94599" y="70521"/>
                </a:lnTo>
                <a:lnTo>
                  <a:pt x="98188" y="57191"/>
                </a:lnTo>
                <a:close/>
              </a:path>
              <a:path w="118745" h="130175">
                <a:moveTo>
                  <a:pt x="113587" y="0"/>
                </a:moveTo>
                <a:lnTo>
                  <a:pt x="94263" y="0"/>
                </a:lnTo>
                <a:lnTo>
                  <a:pt x="84099" y="36175"/>
                </a:lnTo>
                <a:lnTo>
                  <a:pt x="79349" y="47586"/>
                </a:lnTo>
                <a:lnTo>
                  <a:pt x="73220" y="58583"/>
                </a:lnTo>
                <a:lnTo>
                  <a:pt x="65381" y="69561"/>
                </a:lnTo>
                <a:lnTo>
                  <a:pt x="54694" y="78521"/>
                </a:lnTo>
                <a:lnTo>
                  <a:pt x="43996" y="81508"/>
                </a:lnTo>
                <a:lnTo>
                  <a:pt x="59333" y="81508"/>
                </a:lnTo>
                <a:lnTo>
                  <a:pt x="63934" y="78439"/>
                </a:lnTo>
                <a:lnTo>
                  <a:pt x="71931" y="69100"/>
                </a:lnTo>
                <a:lnTo>
                  <a:pt x="79574" y="57191"/>
                </a:lnTo>
                <a:lnTo>
                  <a:pt x="98188" y="57191"/>
                </a:lnTo>
                <a:lnTo>
                  <a:pt x="113587" y="0"/>
                </a:lnTo>
                <a:close/>
              </a:path>
              <a:path w="118745" h="130175">
                <a:moveTo>
                  <a:pt x="118496" y="63054"/>
                </a:moveTo>
                <a:lnTo>
                  <a:pt x="114278" y="63054"/>
                </a:lnTo>
                <a:lnTo>
                  <a:pt x="112167" y="70901"/>
                </a:lnTo>
                <a:lnTo>
                  <a:pt x="110308" y="74841"/>
                </a:lnTo>
                <a:lnTo>
                  <a:pt x="105677" y="80175"/>
                </a:lnTo>
                <a:lnTo>
                  <a:pt x="102994" y="81508"/>
                </a:lnTo>
                <a:lnTo>
                  <a:pt x="111000" y="81508"/>
                </a:lnTo>
                <a:lnTo>
                  <a:pt x="118325" y="64124"/>
                </a:lnTo>
                <a:lnTo>
                  <a:pt x="118496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43479" y="2746421"/>
            <a:ext cx="118745" cy="130175"/>
          </a:xfrm>
          <a:custGeom>
            <a:avLst/>
            <a:gdLst/>
            <a:ahLst/>
            <a:cxnLst/>
            <a:rect l="l" t="t" r="r" b="b"/>
            <a:pathLst>
              <a:path w="118745" h="130175">
                <a:moveTo>
                  <a:pt x="52303" y="0"/>
                </a:moveTo>
                <a:lnTo>
                  <a:pt x="32980" y="0"/>
                </a:lnTo>
                <a:lnTo>
                  <a:pt x="18910" y="52249"/>
                </a:lnTo>
                <a:lnTo>
                  <a:pt x="17311" y="58583"/>
                </a:lnTo>
                <a:lnTo>
                  <a:pt x="13130" y="75631"/>
                </a:lnTo>
                <a:lnTo>
                  <a:pt x="11438" y="82293"/>
                </a:lnTo>
                <a:lnTo>
                  <a:pt x="8752" y="92284"/>
                </a:lnTo>
                <a:lnTo>
                  <a:pt x="7043" y="98129"/>
                </a:lnTo>
                <a:lnTo>
                  <a:pt x="3023" y="111009"/>
                </a:lnTo>
                <a:lnTo>
                  <a:pt x="1864" y="114805"/>
                </a:lnTo>
                <a:lnTo>
                  <a:pt x="242" y="120823"/>
                </a:lnTo>
                <a:lnTo>
                  <a:pt x="0" y="124330"/>
                </a:lnTo>
                <a:lnTo>
                  <a:pt x="1657" y="128623"/>
                </a:lnTo>
                <a:lnTo>
                  <a:pt x="3677" y="129696"/>
                </a:lnTo>
                <a:lnTo>
                  <a:pt x="9630" y="129696"/>
                </a:lnTo>
                <a:lnTo>
                  <a:pt x="11984" y="128958"/>
                </a:lnTo>
                <a:lnTo>
                  <a:pt x="15930" y="126005"/>
                </a:lnTo>
                <a:lnTo>
                  <a:pt x="17261" y="123985"/>
                </a:lnTo>
                <a:lnTo>
                  <a:pt x="18459" y="119559"/>
                </a:lnTo>
                <a:lnTo>
                  <a:pt x="17847" y="113510"/>
                </a:lnTo>
                <a:lnTo>
                  <a:pt x="15677" y="100369"/>
                </a:lnTo>
                <a:lnTo>
                  <a:pt x="15062" y="87429"/>
                </a:lnTo>
                <a:lnTo>
                  <a:pt x="15122" y="86917"/>
                </a:lnTo>
                <a:lnTo>
                  <a:pt x="16865" y="75509"/>
                </a:lnTo>
                <a:lnTo>
                  <a:pt x="18331" y="69926"/>
                </a:lnTo>
                <a:lnTo>
                  <a:pt x="33850" y="69926"/>
                </a:lnTo>
                <a:lnTo>
                  <a:pt x="34099" y="67605"/>
                </a:lnTo>
                <a:lnTo>
                  <a:pt x="52303" y="0"/>
                </a:lnTo>
                <a:close/>
              </a:path>
              <a:path w="118745" h="130175">
                <a:moveTo>
                  <a:pt x="33850" y="69926"/>
                </a:moveTo>
                <a:lnTo>
                  <a:pt x="18331" y="69926"/>
                </a:lnTo>
                <a:lnTo>
                  <a:pt x="18136" y="76596"/>
                </a:lnTo>
                <a:lnTo>
                  <a:pt x="19624" y="81647"/>
                </a:lnTo>
                <a:lnTo>
                  <a:pt x="25967" y="88508"/>
                </a:lnTo>
                <a:lnTo>
                  <a:pt x="30679" y="90223"/>
                </a:lnTo>
                <a:lnTo>
                  <a:pt x="40348" y="90058"/>
                </a:lnTo>
                <a:lnTo>
                  <a:pt x="51226" y="86917"/>
                </a:lnTo>
                <a:lnTo>
                  <a:pt x="59333" y="81508"/>
                </a:lnTo>
                <a:lnTo>
                  <a:pt x="38860" y="81508"/>
                </a:lnTo>
                <a:lnTo>
                  <a:pt x="35723" y="79949"/>
                </a:lnTo>
                <a:lnTo>
                  <a:pt x="33445" y="73705"/>
                </a:lnTo>
                <a:lnTo>
                  <a:pt x="33850" y="69926"/>
                </a:lnTo>
                <a:close/>
              </a:path>
              <a:path w="118745" h="130175">
                <a:moveTo>
                  <a:pt x="98188" y="57191"/>
                </a:moveTo>
                <a:lnTo>
                  <a:pt x="79574" y="57191"/>
                </a:lnTo>
                <a:lnTo>
                  <a:pt x="77178" y="71573"/>
                </a:lnTo>
                <a:lnTo>
                  <a:pt x="78425" y="81841"/>
                </a:lnTo>
                <a:lnTo>
                  <a:pt x="80512" y="87429"/>
                </a:lnTo>
                <a:lnTo>
                  <a:pt x="85110" y="90223"/>
                </a:lnTo>
                <a:lnTo>
                  <a:pt x="98298" y="90223"/>
                </a:lnTo>
                <a:lnTo>
                  <a:pt x="103546" y="88230"/>
                </a:lnTo>
                <a:lnTo>
                  <a:pt x="110999" y="81508"/>
                </a:lnTo>
                <a:lnTo>
                  <a:pt x="97105" y="81508"/>
                </a:lnTo>
                <a:lnTo>
                  <a:pt x="95376" y="80159"/>
                </a:lnTo>
                <a:lnTo>
                  <a:pt x="94153" y="74841"/>
                </a:lnTo>
                <a:lnTo>
                  <a:pt x="94599" y="70521"/>
                </a:lnTo>
                <a:lnTo>
                  <a:pt x="98188" y="57191"/>
                </a:lnTo>
                <a:close/>
              </a:path>
              <a:path w="118745" h="130175">
                <a:moveTo>
                  <a:pt x="113587" y="0"/>
                </a:moveTo>
                <a:lnTo>
                  <a:pt x="94263" y="0"/>
                </a:lnTo>
                <a:lnTo>
                  <a:pt x="84099" y="36175"/>
                </a:lnTo>
                <a:lnTo>
                  <a:pt x="79349" y="47586"/>
                </a:lnTo>
                <a:lnTo>
                  <a:pt x="73219" y="58583"/>
                </a:lnTo>
                <a:lnTo>
                  <a:pt x="65381" y="69561"/>
                </a:lnTo>
                <a:lnTo>
                  <a:pt x="54694" y="78521"/>
                </a:lnTo>
                <a:lnTo>
                  <a:pt x="43996" y="81508"/>
                </a:lnTo>
                <a:lnTo>
                  <a:pt x="59333" y="81508"/>
                </a:lnTo>
                <a:lnTo>
                  <a:pt x="63934" y="78439"/>
                </a:lnTo>
                <a:lnTo>
                  <a:pt x="71931" y="69100"/>
                </a:lnTo>
                <a:lnTo>
                  <a:pt x="79574" y="57191"/>
                </a:lnTo>
                <a:lnTo>
                  <a:pt x="98188" y="57191"/>
                </a:lnTo>
                <a:lnTo>
                  <a:pt x="113587" y="0"/>
                </a:lnTo>
                <a:close/>
              </a:path>
              <a:path w="118745" h="130175">
                <a:moveTo>
                  <a:pt x="118496" y="63054"/>
                </a:moveTo>
                <a:lnTo>
                  <a:pt x="114278" y="63054"/>
                </a:lnTo>
                <a:lnTo>
                  <a:pt x="112167" y="70901"/>
                </a:lnTo>
                <a:lnTo>
                  <a:pt x="110308" y="74841"/>
                </a:lnTo>
                <a:lnTo>
                  <a:pt x="105677" y="80175"/>
                </a:lnTo>
                <a:lnTo>
                  <a:pt x="102994" y="81508"/>
                </a:lnTo>
                <a:lnTo>
                  <a:pt x="110999" y="81508"/>
                </a:lnTo>
                <a:lnTo>
                  <a:pt x="118325" y="64124"/>
                </a:lnTo>
                <a:lnTo>
                  <a:pt x="118496" y="63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48853" y="2630055"/>
            <a:ext cx="2456180" cy="623570"/>
          </a:xfrm>
          <a:custGeom>
            <a:avLst/>
            <a:gdLst/>
            <a:ahLst/>
            <a:cxnLst/>
            <a:rect l="l" t="t" r="r" b="b"/>
            <a:pathLst>
              <a:path w="2456179" h="623570">
                <a:moveTo>
                  <a:pt x="0" y="0"/>
                </a:moveTo>
                <a:lnTo>
                  <a:pt x="2455764" y="0"/>
                </a:lnTo>
                <a:lnTo>
                  <a:pt x="2455764" y="623362"/>
                </a:lnTo>
                <a:lnTo>
                  <a:pt x="0" y="623362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97579" y="1653404"/>
            <a:ext cx="3618229" cy="791845"/>
          </a:xfrm>
          <a:custGeom>
            <a:avLst/>
            <a:gdLst/>
            <a:ahLst/>
            <a:cxnLst/>
            <a:rect l="l" t="t" r="r" b="b"/>
            <a:pathLst>
              <a:path w="3618229" h="791844">
                <a:moveTo>
                  <a:pt x="3618241" y="527583"/>
                </a:moveTo>
                <a:lnTo>
                  <a:pt x="1255436" y="527583"/>
                </a:lnTo>
                <a:lnTo>
                  <a:pt x="2560654" y="791371"/>
                </a:lnTo>
                <a:lnTo>
                  <a:pt x="3618241" y="527583"/>
                </a:lnTo>
                <a:close/>
              </a:path>
              <a:path w="3618229" h="791844">
                <a:moveTo>
                  <a:pt x="791372" y="0"/>
                </a:moveTo>
                <a:lnTo>
                  <a:pt x="0" y="0"/>
                </a:lnTo>
                <a:lnTo>
                  <a:pt x="136823" y="1572"/>
                </a:lnTo>
                <a:lnTo>
                  <a:pt x="271842" y="6235"/>
                </a:lnTo>
                <a:lnTo>
                  <a:pt x="404749" y="13909"/>
                </a:lnTo>
                <a:lnTo>
                  <a:pt x="535233" y="24514"/>
                </a:lnTo>
                <a:lnTo>
                  <a:pt x="662985" y="37970"/>
                </a:lnTo>
                <a:lnTo>
                  <a:pt x="787697" y="54197"/>
                </a:lnTo>
                <a:lnTo>
                  <a:pt x="909058" y="73116"/>
                </a:lnTo>
                <a:lnTo>
                  <a:pt x="1026760" y="94646"/>
                </a:lnTo>
                <a:lnTo>
                  <a:pt x="1140493" y="118707"/>
                </a:lnTo>
                <a:lnTo>
                  <a:pt x="1249948" y="145220"/>
                </a:lnTo>
                <a:lnTo>
                  <a:pt x="1354815" y="174104"/>
                </a:lnTo>
                <a:lnTo>
                  <a:pt x="1454786" y="205279"/>
                </a:lnTo>
                <a:lnTo>
                  <a:pt x="1549550" y="238666"/>
                </a:lnTo>
                <a:lnTo>
                  <a:pt x="1638800" y="274185"/>
                </a:lnTo>
                <a:lnTo>
                  <a:pt x="1722225" y="311755"/>
                </a:lnTo>
                <a:lnTo>
                  <a:pt x="1799515" y="351297"/>
                </a:lnTo>
                <a:lnTo>
                  <a:pt x="1870363" y="392731"/>
                </a:lnTo>
                <a:lnTo>
                  <a:pt x="1934458" y="435976"/>
                </a:lnTo>
                <a:lnTo>
                  <a:pt x="1991491" y="480954"/>
                </a:lnTo>
                <a:lnTo>
                  <a:pt x="2041154" y="527583"/>
                </a:lnTo>
                <a:lnTo>
                  <a:pt x="2832525" y="527583"/>
                </a:lnTo>
                <a:lnTo>
                  <a:pt x="2782863" y="480954"/>
                </a:lnTo>
                <a:lnTo>
                  <a:pt x="2725830" y="435976"/>
                </a:lnTo>
                <a:lnTo>
                  <a:pt x="2661735" y="392731"/>
                </a:lnTo>
                <a:lnTo>
                  <a:pt x="2590887" y="351297"/>
                </a:lnTo>
                <a:lnTo>
                  <a:pt x="2513597" y="311755"/>
                </a:lnTo>
                <a:lnTo>
                  <a:pt x="2430172" y="274185"/>
                </a:lnTo>
                <a:lnTo>
                  <a:pt x="2340923" y="238666"/>
                </a:lnTo>
                <a:lnTo>
                  <a:pt x="2246158" y="205279"/>
                </a:lnTo>
                <a:lnTo>
                  <a:pt x="2146187" y="174104"/>
                </a:lnTo>
                <a:lnTo>
                  <a:pt x="2041320" y="145220"/>
                </a:lnTo>
                <a:lnTo>
                  <a:pt x="1931865" y="118707"/>
                </a:lnTo>
                <a:lnTo>
                  <a:pt x="1818132" y="94646"/>
                </a:lnTo>
                <a:lnTo>
                  <a:pt x="1700431" y="73116"/>
                </a:lnTo>
                <a:lnTo>
                  <a:pt x="1579069" y="54197"/>
                </a:lnTo>
                <a:lnTo>
                  <a:pt x="1454358" y="37970"/>
                </a:lnTo>
                <a:lnTo>
                  <a:pt x="1326605" y="24514"/>
                </a:lnTo>
                <a:lnTo>
                  <a:pt x="1196121" y="13909"/>
                </a:lnTo>
                <a:lnTo>
                  <a:pt x="1063215" y="6235"/>
                </a:lnTo>
                <a:lnTo>
                  <a:pt x="928195" y="1572"/>
                </a:lnTo>
                <a:lnTo>
                  <a:pt x="791372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532613" y="1653404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4">
                <a:moveTo>
                  <a:pt x="2164966" y="0"/>
                </a:moveTo>
                <a:lnTo>
                  <a:pt x="1987405" y="2623"/>
                </a:lnTo>
                <a:lnTo>
                  <a:pt x="1813797" y="10357"/>
                </a:lnTo>
                <a:lnTo>
                  <a:pt x="1644699" y="22999"/>
                </a:lnTo>
                <a:lnTo>
                  <a:pt x="1480669" y="40344"/>
                </a:lnTo>
                <a:lnTo>
                  <a:pt x="1322263" y="62189"/>
                </a:lnTo>
                <a:lnTo>
                  <a:pt x="1170039" y="88331"/>
                </a:lnTo>
                <a:lnTo>
                  <a:pt x="1024554" y="118565"/>
                </a:lnTo>
                <a:lnTo>
                  <a:pt x="886365" y="152688"/>
                </a:lnTo>
                <a:lnTo>
                  <a:pt x="756029" y="190497"/>
                </a:lnTo>
                <a:lnTo>
                  <a:pt x="634103" y="231787"/>
                </a:lnTo>
                <a:lnTo>
                  <a:pt x="521145" y="276355"/>
                </a:lnTo>
                <a:lnTo>
                  <a:pt x="417712" y="323997"/>
                </a:lnTo>
                <a:lnTo>
                  <a:pt x="324361" y="374510"/>
                </a:lnTo>
                <a:lnTo>
                  <a:pt x="241649" y="427690"/>
                </a:lnTo>
                <a:lnTo>
                  <a:pt x="170133" y="483333"/>
                </a:lnTo>
                <a:lnTo>
                  <a:pt x="110371" y="541236"/>
                </a:lnTo>
                <a:lnTo>
                  <a:pt x="62919" y="601195"/>
                </a:lnTo>
                <a:lnTo>
                  <a:pt x="28335" y="663006"/>
                </a:lnTo>
                <a:lnTo>
                  <a:pt x="7176" y="726466"/>
                </a:lnTo>
                <a:lnTo>
                  <a:pt x="0" y="791371"/>
                </a:lnTo>
                <a:lnTo>
                  <a:pt x="791371" y="791371"/>
                </a:lnTo>
                <a:lnTo>
                  <a:pt x="796891" y="734610"/>
                </a:lnTo>
                <a:lnTo>
                  <a:pt x="813222" y="678816"/>
                </a:lnTo>
                <a:lnTo>
                  <a:pt x="840016" y="624139"/>
                </a:lnTo>
                <a:lnTo>
                  <a:pt x="876927" y="570732"/>
                </a:lnTo>
                <a:lnTo>
                  <a:pt x="923609" y="518748"/>
                </a:lnTo>
                <a:lnTo>
                  <a:pt x="979715" y="468339"/>
                </a:lnTo>
                <a:lnTo>
                  <a:pt x="1044898" y="419657"/>
                </a:lnTo>
                <a:lnTo>
                  <a:pt x="1118812" y="372856"/>
                </a:lnTo>
                <a:lnTo>
                  <a:pt x="1201110" y="328086"/>
                </a:lnTo>
                <a:lnTo>
                  <a:pt x="1291446" y="285501"/>
                </a:lnTo>
                <a:lnTo>
                  <a:pt x="1389474" y="245253"/>
                </a:lnTo>
                <a:lnTo>
                  <a:pt x="1494846" y="207495"/>
                </a:lnTo>
                <a:lnTo>
                  <a:pt x="1607217" y="172378"/>
                </a:lnTo>
                <a:lnTo>
                  <a:pt x="1726239" y="140055"/>
                </a:lnTo>
                <a:lnTo>
                  <a:pt x="1851566" y="110679"/>
                </a:lnTo>
                <a:lnTo>
                  <a:pt x="1982852" y="84402"/>
                </a:lnTo>
                <a:lnTo>
                  <a:pt x="2119750" y="61376"/>
                </a:lnTo>
                <a:lnTo>
                  <a:pt x="2261914" y="41753"/>
                </a:lnTo>
                <a:lnTo>
                  <a:pt x="2408997" y="25687"/>
                </a:lnTo>
                <a:lnTo>
                  <a:pt x="2560652" y="13329"/>
                </a:lnTo>
                <a:lnTo>
                  <a:pt x="2462438" y="7505"/>
                </a:lnTo>
                <a:lnTo>
                  <a:pt x="2363648" y="3339"/>
                </a:lnTo>
                <a:lnTo>
                  <a:pt x="2264438" y="835"/>
                </a:lnTo>
                <a:lnTo>
                  <a:pt x="2164966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626878" y="2097801"/>
            <a:ext cx="10210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Prediction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24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The</a:t>
            </a:r>
            <a:r>
              <a:rPr spc="4" dirty="0"/>
              <a:t> </a:t>
            </a:r>
            <a:r>
              <a:rPr dirty="0"/>
              <a:t>Pre</a:t>
            </a:r>
            <a:r>
              <a:rPr spc="-4" dirty="0"/>
              <a:t>d</a:t>
            </a:r>
            <a:r>
              <a:rPr dirty="0"/>
              <a:t>ict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orrect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ycle</a:t>
            </a:r>
          </a:p>
        </p:txBody>
      </p:sp>
      <p:sp>
        <p:nvSpPr>
          <p:cNvPr id="3" name="object 3"/>
          <p:cNvSpPr/>
          <p:nvPr/>
        </p:nvSpPr>
        <p:spPr>
          <a:xfrm>
            <a:off x="2034314" y="5267242"/>
            <a:ext cx="1417116" cy="4988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68701" y="5365955"/>
            <a:ext cx="1536976" cy="246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7047" y="5388244"/>
            <a:ext cx="28575" cy="81280"/>
          </a:xfrm>
          <a:custGeom>
            <a:avLst/>
            <a:gdLst/>
            <a:ahLst/>
            <a:cxnLst/>
            <a:rect l="l" t="t" r="r" b="b"/>
            <a:pathLst>
              <a:path w="28575" h="81279">
                <a:moveTo>
                  <a:pt x="19103" y="8815"/>
                </a:moveTo>
                <a:lnTo>
                  <a:pt x="7183" y="8815"/>
                </a:lnTo>
                <a:lnTo>
                  <a:pt x="7970" y="9104"/>
                </a:lnTo>
                <a:lnTo>
                  <a:pt x="9277" y="10266"/>
                </a:lnTo>
                <a:lnTo>
                  <a:pt x="9729" y="11195"/>
                </a:lnTo>
                <a:lnTo>
                  <a:pt x="10331" y="14157"/>
                </a:lnTo>
                <a:lnTo>
                  <a:pt x="10505" y="17961"/>
                </a:lnTo>
                <a:lnTo>
                  <a:pt x="10505" y="71784"/>
                </a:lnTo>
                <a:lnTo>
                  <a:pt x="1435" y="79076"/>
                </a:lnTo>
                <a:lnTo>
                  <a:pt x="1435" y="80667"/>
                </a:lnTo>
                <a:lnTo>
                  <a:pt x="28176" y="80667"/>
                </a:lnTo>
                <a:lnTo>
                  <a:pt x="28176" y="79076"/>
                </a:lnTo>
                <a:lnTo>
                  <a:pt x="24921" y="78992"/>
                </a:lnTo>
                <a:lnTo>
                  <a:pt x="22764" y="78651"/>
                </a:lnTo>
                <a:lnTo>
                  <a:pt x="20641" y="77445"/>
                </a:lnTo>
                <a:lnTo>
                  <a:pt x="19940" y="76579"/>
                </a:lnTo>
                <a:lnTo>
                  <a:pt x="19269" y="74324"/>
                </a:lnTo>
                <a:lnTo>
                  <a:pt x="19121" y="71784"/>
                </a:lnTo>
                <a:lnTo>
                  <a:pt x="19103" y="8815"/>
                </a:lnTo>
                <a:close/>
              </a:path>
              <a:path w="28575" h="81279">
                <a:moveTo>
                  <a:pt x="19103" y="0"/>
                </a:moveTo>
                <a:lnTo>
                  <a:pt x="17378" y="0"/>
                </a:lnTo>
                <a:lnTo>
                  <a:pt x="0" y="9022"/>
                </a:lnTo>
                <a:lnTo>
                  <a:pt x="801" y="10614"/>
                </a:lnTo>
                <a:lnTo>
                  <a:pt x="3131" y="9414"/>
                </a:lnTo>
                <a:lnTo>
                  <a:pt x="4954" y="8815"/>
                </a:lnTo>
                <a:lnTo>
                  <a:pt x="19103" y="8815"/>
                </a:lnTo>
                <a:lnTo>
                  <a:pt x="19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67380" y="5540559"/>
            <a:ext cx="27305" cy="53340"/>
          </a:xfrm>
          <a:custGeom>
            <a:avLst/>
            <a:gdLst/>
            <a:ahLst/>
            <a:cxnLst/>
            <a:rect l="l" t="t" r="r" b="b"/>
            <a:pathLst>
              <a:path w="27304" h="53339">
                <a:moveTo>
                  <a:pt x="27219" y="19461"/>
                </a:moveTo>
                <a:lnTo>
                  <a:pt x="18347" y="19461"/>
                </a:lnTo>
                <a:lnTo>
                  <a:pt x="18783" y="19757"/>
                </a:lnTo>
                <a:lnTo>
                  <a:pt x="19220" y="20349"/>
                </a:lnTo>
                <a:lnTo>
                  <a:pt x="19777" y="21200"/>
                </a:lnTo>
                <a:lnTo>
                  <a:pt x="19990" y="21996"/>
                </a:lnTo>
                <a:lnTo>
                  <a:pt x="20057" y="28732"/>
                </a:lnTo>
                <a:lnTo>
                  <a:pt x="18308" y="33695"/>
                </a:lnTo>
                <a:lnTo>
                  <a:pt x="11314" y="43065"/>
                </a:lnTo>
                <a:lnTo>
                  <a:pt x="6376" y="46522"/>
                </a:lnTo>
                <a:lnTo>
                  <a:pt x="0" y="48750"/>
                </a:lnTo>
                <a:lnTo>
                  <a:pt x="0" y="53070"/>
                </a:lnTo>
                <a:lnTo>
                  <a:pt x="9436" y="49737"/>
                </a:lnTo>
                <a:lnTo>
                  <a:pt x="16332" y="45176"/>
                </a:lnTo>
                <a:lnTo>
                  <a:pt x="25041" y="33600"/>
                </a:lnTo>
                <a:lnTo>
                  <a:pt x="27219" y="27336"/>
                </a:lnTo>
                <a:lnTo>
                  <a:pt x="27219" y="19461"/>
                </a:lnTo>
                <a:close/>
              </a:path>
              <a:path w="27304" h="53339">
                <a:moveTo>
                  <a:pt x="15801" y="0"/>
                </a:moveTo>
                <a:lnTo>
                  <a:pt x="8493" y="0"/>
                </a:lnTo>
                <a:lnTo>
                  <a:pt x="5708" y="1139"/>
                </a:lnTo>
                <a:lnTo>
                  <a:pt x="1141" y="5699"/>
                </a:lnTo>
                <a:lnTo>
                  <a:pt x="0" y="8437"/>
                </a:lnTo>
                <a:lnTo>
                  <a:pt x="0" y="14956"/>
                </a:lnTo>
                <a:lnTo>
                  <a:pt x="896" y="17562"/>
                </a:lnTo>
                <a:lnTo>
                  <a:pt x="4483" y="21343"/>
                </a:lnTo>
                <a:lnTo>
                  <a:pt x="6897" y="22289"/>
                </a:lnTo>
                <a:lnTo>
                  <a:pt x="11169" y="22289"/>
                </a:lnTo>
                <a:lnTo>
                  <a:pt x="12345" y="21996"/>
                </a:lnTo>
                <a:lnTo>
                  <a:pt x="13577" y="21343"/>
                </a:lnTo>
                <a:lnTo>
                  <a:pt x="15749" y="20111"/>
                </a:lnTo>
                <a:lnTo>
                  <a:pt x="17233" y="19461"/>
                </a:lnTo>
                <a:lnTo>
                  <a:pt x="27219" y="19461"/>
                </a:lnTo>
                <a:lnTo>
                  <a:pt x="27219" y="14384"/>
                </a:lnTo>
                <a:lnTo>
                  <a:pt x="25651" y="9398"/>
                </a:lnTo>
                <a:lnTo>
                  <a:pt x="19378" y="1879"/>
                </a:lnTo>
                <a:lnTo>
                  <a:pt x="15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2290" y="5419027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0" y="0"/>
                </a:moveTo>
                <a:lnTo>
                  <a:pt x="0" y="3714"/>
                </a:lnTo>
                <a:lnTo>
                  <a:pt x="6153" y="8359"/>
                </a:lnTo>
                <a:lnTo>
                  <a:pt x="11099" y="13235"/>
                </a:lnTo>
                <a:lnTo>
                  <a:pt x="30344" y="61831"/>
                </a:lnTo>
                <a:lnTo>
                  <a:pt x="32375" y="101282"/>
                </a:lnTo>
                <a:lnTo>
                  <a:pt x="31654" y="112598"/>
                </a:lnTo>
                <a:lnTo>
                  <a:pt x="23314" y="152368"/>
                </a:lnTo>
                <a:lnTo>
                  <a:pt x="0" y="180972"/>
                </a:lnTo>
                <a:lnTo>
                  <a:pt x="966" y="184204"/>
                </a:lnTo>
                <a:lnTo>
                  <a:pt x="36364" y="147609"/>
                </a:lnTo>
                <a:lnTo>
                  <a:pt x="49032" y="100619"/>
                </a:lnTo>
                <a:lnTo>
                  <a:pt x="49472" y="85416"/>
                </a:lnTo>
                <a:lnTo>
                  <a:pt x="48165" y="73551"/>
                </a:lnTo>
                <a:lnTo>
                  <a:pt x="35905" y="36536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3321" y="5419479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1" y="0"/>
                </a:moveTo>
                <a:lnTo>
                  <a:pt x="13174" y="36587"/>
                </a:lnTo>
                <a:lnTo>
                  <a:pt x="443" y="83573"/>
                </a:lnTo>
                <a:lnTo>
                  <a:pt x="0" y="98759"/>
                </a:lnTo>
                <a:lnTo>
                  <a:pt x="1305" y="110606"/>
                </a:lnTo>
                <a:lnTo>
                  <a:pt x="13581" y="147662"/>
                </a:lnTo>
                <a:lnTo>
                  <a:pt x="38347" y="177063"/>
                </a:lnTo>
                <a:lnTo>
                  <a:pt x="49474" y="184234"/>
                </a:lnTo>
                <a:lnTo>
                  <a:pt x="49474" y="180518"/>
                </a:lnTo>
                <a:lnTo>
                  <a:pt x="43385" y="175875"/>
                </a:lnTo>
                <a:lnTo>
                  <a:pt x="38455" y="170998"/>
                </a:lnTo>
                <a:lnTo>
                  <a:pt x="19138" y="122388"/>
                </a:lnTo>
                <a:lnTo>
                  <a:pt x="17097" y="82938"/>
                </a:lnTo>
                <a:lnTo>
                  <a:pt x="17823" y="71613"/>
                </a:lnTo>
                <a:lnTo>
                  <a:pt x="26212" y="31878"/>
                </a:lnTo>
                <a:lnTo>
                  <a:pt x="49474" y="3261"/>
                </a:lnTo>
                <a:lnTo>
                  <a:pt x="48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26402" y="5437070"/>
            <a:ext cx="50166" cy="8255"/>
          </a:xfrm>
          <a:custGeom>
            <a:avLst/>
            <a:gdLst/>
            <a:ahLst/>
            <a:cxnLst/>
            <a:rect l="l" t="t" r="r" b="b"/>
            <a:pathLst>
              <a:path w="50164" h="8254">
                <a:moveTo>
                  <a:pt x="0" y="3980"/>
                </a:moveTo>
                <a:lnTo>
                  <a:pt x="49663" y="3980"/>
                </a:lnTo>
              </a:path>
            </a:pathLst>
          </a:custGeom>
          <a:ln w="92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63078" y="5609023"/>
            <a:ext cx="42545" cy="203835"/>
          </a:xfrm>
          <a:custGeom>
            <a:avLst/>
            <a:gdLst/>
            <a:ahLst/>
            <a:cxnLst/>
            <a:rect l="l" t="t" r="r" b="b"/>
            <a:pathLst>
              <a:path w="42544" h="203835">
                <a:moveTo>
                  <a:pt x="11937" y="0"/>
                </a:moveTo>
                <a:lnTo>
                  <a:pt x="0" y="0"/>
                </a:lnTo>
                <a:lnTo>
                  <a:pt x="0" y="163034"/>
                </a:lnTo>
                <a:lnTo>
                  <a:pt x="27378" y="201796"/>
                </a:lnTo>
                <a:lnTo>
                  <a:pt x="39700" y="203103"/>
                </a:lnTo>
                <a:lnTo>
                  <a:pt x="42021" y="203262"/>
                </a:lnTo>
                <a:lnTo>
                  <a:pt x="39525" y="197102"/>
                </a:lnTo>
                <a:lnTo>
                  <a:pt x="27758" y="192934"/>
                </a:lnTo>
                <a:lnTo>
                  <a:pt x="17899" y="183642"/>
                </a:lnTo>
                <a:lnTo>
                  <a:pt x="13428" y="172540"/>
                </a:lnTo>
                <a:lnTo>
                  <a:pt x="11937" y="158349"/>
                </a:lnTo>
                <a:lnTo>
                  <a:pt x="11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1560" y="5437072"/>
            <a:ext cx="43815" cy="208915"/>
          </a:xfrm>
          <a:custGeom>
            <a:avLst/>
            <a:gdLst/>
            <a:ahLst/>
            <a:cxnLst/>
            <a:rect l="l" t="t" r="r" b="b"/>
            <a:pathLst>
              <a:path w="43814" h="208914">
                <a:moveTo>
                  <a:pt x="43455" y="0"/>
                </a:moveTo>
                <a:lnTo>
                  <a:pt x="31517" y="0"/>
                </a:lnTo>
                <a:lnTo>
                  <a:pt x="31069" y="65828"/>
                </a:lnTo>
                <a:lnTo>
                  <a:pt x="28495" y="78554"/>
                </a:lnTo>
                <a:lnTo>
                  <a:pt x="23363" y="88565"/>
                </a:lnTo>
                <a:lnTo>
                  <a:pt x="13856" y="95635"/>
                </a:lnTo>
                <a:lnTo>
                  <a:pt x="0" y="99358"/>
                </a:lnTo>
                <a:lnTo>
                  <a:pt x="0" y="108927"/>
                </a:lnTo>
                <a:lnTo>
                  <a:pt x="30408" y="137485"/>
                </a:lnTo>
                <a:lnTo>
                  <a:pt x="31517" y="152678"/>
                </a:lnTo>
                <a:lnTo>
                  <a:pt x="31517" y="208568"/>
                </a:lnTo>
                <a:lnTo>
                  <a:pt x="43455" y="208568"/>
                </a:lnTo>
                <a:lnTo>
                  <a:pt x="43310" y="147259"/>
                </a:lnTo>
                <a:lnTo>
                  <a:pt x="17841" y="107386"/>
                </a:lnTo>
                <a:lnTo>
                  <a:pt x="2813" y="105138"/>
                </a:lnTo>
                <a:lnTo>
                  <a:pt x="6652" y="103155"/>
                </a:lnTo>
                <a:lnTo>
                  <a:pt x="39252" y="82987"/>
                </a:lnTo>
                <a:lnTo>
                  <a:pt x="43455" y="55110"/>
                </a:lnTo>
                <a:lnTo>
                  <a:pt x="43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3078" y="5270426"/>
            <a:ext cx="42545" cy="203200"/>
          </a:xfrm>
          <a:custGeom>
            <a:avLst/>
            <a:gdLst/>
            <a:ahLst/>
            <a:cxnLst/>
            <a:rect l="l" t="t" r="r" b="b"/>
            <a:pathLst>
              <a:path w="42544" h="203200">
                <a:moveTo>
                  <a:pt x="42021" y="0"/>
                </a:moveTo>
                <a:lnTo>
                  <a:pt x="4111" y="22337"/>
                </a:lnTo>
                <a:lnTo>
                  <a:pt x="0" y="50342"/>
                </a:lnTo>
                <a:lnTo>
                  <a:pt x="0" y="202732"/>
                </a:lnTo>
                <a:lnTo>
                  <a:pt x="11937" y="202732"/>
                </a:lnTo>
                <a:lnTo>
                  <a:pt x="12496" y="39958"/>
                </a:lnTo>
                <a:lnTo>
                  <a:pt x="14844" y="27232"/>
                </a:lnTo>
                <a:lnTo>
                  <a:pt x="19154" y="17859"/>
                </a:lnTo>
                <a:lnTo>
                  <a:pt x="28281" y="10392"/>
                </a:lnTo>
                <a:lnTo>
                  <a:pt x="42021" y="6369"/>
                </a:lnTo>
                <a:lnTo>
                  <a:pt x="42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7096" y="5579302"/>
            <a:ext cx="98425" cy="135255"/>
          </a:xfrm>
          <a:custGeom>
            <a:avLst/>
            <a:gdLst/>
            <a:ahLst/>
            <a:cxnLst/>
            <a:rect l="l" t="t" r="r" b="b"/>
            <a:pathLst>
              <a:path w="98425" h="135254">
                <a:moveTo>
                  <a:pt x="97415" y="0"/>
                </a:moveTo>
                <a:lnTo>
                  <a:pt x="2387" y="0"/>
                </a:lnTo>
                <a:lnTo>
                  <a:pt x="2387" y="4685"/>
                </a:lnTo>
                <a:lnTo>
                  <a:pt x="55347" y="69639"/>
                </a:lnTo>
                <a:lnTo>
                  <a:pt x="0" y="129112"/>
                </a:lnTo>
                <a:lnTo>
                  <a:pt x="0" y="134800"/>
                </a:lnTo>
                <a:lnTo>
                  <a:pt x="97892" y="134800"/>
                </a:lnTo>
                <a:lnTo>
                  <a:pt x="97892" y="115164"/>
                </a:lnTo>
                <a:lnTo>
                  <a:pt x="24397" y="115164"/>
                </a:lnTo>
                <a:lnTo>
                  <a:pt x="71629" y="64439"/>
                </a:lnTo>
                <a:lnTo>
                  <a:pt x="71629" y="61446"/>
                </a:lnTo>
                <a:lnTo>
                  <a:pt x="27711" y="7429"/>
                </a:lnTo>
                <a:lnTo>
                  <a:pt x="97415" y="7429"/>
                </a:lnTo>
                <a:lnTo>
                  <a:pt x="97415" y="0"/>
                </a:lnTo>
                <a:close/>
              </a:path>
              <a:path w="98425" h="135254">
                <a:moveTo>
                  <a:pt x="97892" y="97593"/>
                </a:moveTo>
                <a:lnTo>
                  <a:pt x="93595" y="97593"/>
                </a:lnTo>
                <a:lnTo>
                  <a:pt x="93107" y="104580"/>
                </a:lnTo>
                <a:lnTo>
                  <a:pt x="91862" y="109255"/>
                </a:lnTo>
                <a:lnTo>
                  <a:pt x="87858" y="113982"/>
                </a:lnTo>
                <a:lnTo>
                  <a:pt x="84006" y="115164"/>
                </a:lnTo>
                <a:lnTo>
                  <a:pt x="97892" y="115164"/>
                </a:lnTo>
                <a:lnTo>
                  <a:pt x="97892" y="97593"/>
                </a:lnTo>
                <a:close/>
              </a:path>
              <a:path w="98425" h="135254">
                <a:moveTo>
                  <a:pt x="97415" y="7429"/>
                </a:moveTo>
                <a:lnTo>
                  <a:pt x="71694" y="7429"/>
                </a:lnTo>
                <a:lnTo>
                  <a:pt x="79043" y="9894"/>
                </a:lnTo>
                <a:lnTo>
                  <a:pt x="89366" y="19751"/>
                </a:lnTo>
                <a:lnTo>
                  <a:pt x="92336" y="27108"/>
                </a:lnTo>
                <a:lnTo>
                  <a:pt x="93117" y="36892"/>
                </a:lnTo>
                <a:lnTo>
                  <a:pt x="97415" y="36892"/>
                </a:lnTo>
                <a:lnTo>
                  <a:pt x="97415" y="7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8779" y="5491734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4999" y="27066"/>
                </a:moveTo>
                <a:lnTo>
                  <a:pt x="0" y="27066"/>
                </a:lnTo>
                <a:lnTo>
                  <a:pt x="0" y="40864"/>
                </a:lnTo>
                <a:lnTo>
                  <a:pt x="84999" y="40864"/>
                </a:lnTo>
                <a:lnTo>
                  <a:pt x="84999" y="27066"/>
                </a:lnTo>
                <a:close/>
              </a:path>
              <a:path w="85089" h="41275">
                <a:moveTo>
                  <a:pt x="84999" y="0"/>
                </a:moveTo>
                <a:lnTo>
                  <a:pt x="0" y="0"/>
                </a:lnTo>
                <a:lnTo>
                  <a:pt x="0" y="13798"/>
                </a:lnTo>
                <a:lnTo>
                  <a:pt x="84999" y="13798"/>
                </a:lnTo>
                <a:lnTo>
                  <a:pt x="84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67749" y="5543743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4" h="68579">
                <a:moveTo>
                  <a:pt x="19458" y="19636"/>
                </a:moveTo>
                <a:lnTo>
                  <a:pt x="10952" y="19636"/>
                </a:lnTo>
                <a:lnTo>
                  <a:pt x="586" y="57788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4" y="68461"/>
                </a:lnTo>
                <a:lnTo>
                  <a:pt x="8380" y="67811"/>
                </a:lnTo>
                <a:lnTo>
                  <a:pt x="12773" y="64632"/>
                </a:lnTo>
                <a:lnTo>
                  <a:pt x="13567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7" y="58162"/>
                </a:lnTo>
                <a:lnTo>
                  <a:pt x="10266" y="54248"/>
                </a:lnTo>
                <a:lnTo>
                  <a:pt x="19458" y="19636"/>
                </a:lnTo>
                <a:close/>
              </a:path>
              <a:path w="27304" h="68579">
                <a:moveTo>
                  <a:pt x="16742" y="54712"/>
                </a:moveTo>
                <a:lnTo>
                  <a:pt x="10099" y="63643"/>
                </a:lnTo>
                <a:lnTo>
                  <a:pt x="13567" y="63643"/>
                </a:lnTo>
                <a:lnTo>
                  <a:pt x="15542" y="61183"/>
                </a:lnTo>
                <a:lnTo>
                  <a:pt x="18467" y="56164"/>
                </a:lnTo>
                <a:lnTo>
                  <a:pt x="16742" y="54712"/>
                </a:lnTo>
                <a:close/>
              </a:path>
              <a:path w="27304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7" y="9941"/>
                </a:lnTo>
                <a:lnTo>
                  <a:pt x="10590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0"/>
                </a:lnTo>
                <a:lnTo>
                  <a:pt x="20436" y="15920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25806" y="5697649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58" y="19636"/>
                </a:moveTo>
                <a:lnTo>
                  <a:pt x="10952" y="19636"/>
                </a:lnTo>
                <a:lnTo>
                  <a:pt x="586" y="57788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1" y="67811"/>
                </a:lnTo>
                <a:lnTo>
                  <a:pt x="12773" y="64634"/>
                </a:lnTo>
                <a:lnTo>
                  <a:pt x="13568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7" y="58162"/>
                </a:lnTo>
                <a:lnTo>
                  <a:pt x="10266" y="54248"/>
                </a:lnTo>
                <a:lnTo>
                  <a:pt x="19458" y="19636"/>
                </a:lnTo>
                <a:close/>
              </a:path>
              <a:path w="27305" h="68579">
                <a:moveTo>
                  <a:pt x="16742" y="54712"/>
                </a:moveTo>
                <a:lnTo>
                  <a:pt x="10100" y="63643"/>
                </a:lnTo>
                <a:lnTo>
                  <a:pt x="13568" y="63643"/>
                </a:lnTo>
                <a:lnTo>
                  <a:pt x="15542" y="61183"/>
                </a:lnTo>
                <a:lnTo>
                  <a:pt x="18467" y="56164"/>
                </a:lnTo>
                <a:lnTo>
                  <a:pt x="16742" y="54712"/>
                </a:lnTo>
                <a:close/>
              </a:path>
              <a:path w="27305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8" y="9941"/>
                </a:lnTo>
                <a:lnTo>
                  <a:pt x="10590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1"/>
                </a:lnTo>
                <a:lnTo>
                  <a:pt x="20436" y="15921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3362" y="539195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58" y="19636"/>
                </a:moveTo>
                <a:lnTo>
                  <a:pt x="10952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4" y="68461"/>
                </a:lnTo>
                <a:lnTo>
                  <a:pt x="8380" y="67812"/>
                </a:lnTo>
                <a:lnTo>
                  <a:pt x="12773" y="64634"/>
                </a:lnTo>
                <a:lnTo>
                  <a:pt x="13567" y="63644"/>
                </a:lnTo>
                <a:lnTo>
                  <a:pt x="9080" y="63644"/>
                </a:lnTo>
                <a:lnTo>
                  <a:pt x="8809" y="63491"/>
                </a:lnTo>
                <a:lnTo>
                  <a:pt x="8357" y="62877"/>
                </a:lnTo>
                <a:lnTo>
                  <a:pt x="8244" y="60697"/>
                </a:lnTo>
                <a:lnTo>
                  <a:pt x="8917" y="58163"/>
                </a:lnTo>
                <a:lnTo>
                  <a:pt x="10266" y="54249"/>
                </a:lnTo>
                <a:lnTo>
                  <a:pt x="19458" y="19636"/>
                </a:lnTo>
                <a:close/>
              </a:path>
              <a:path w="27305" h="68579">
                <a:moveTo>
                  <a:pt x="16742" y="54712"/>
                </a:moveTo>
                <a:lnTo>
                  <a:pt x="10100" y="63644"/>
                </a:lnTo>
                <a:lnTo>
                  <a:pt x="13567" y="63644"/>
                </a:lnTo>
                <a:lnTo>
                  <a:pt x="15540" y="61183"/>
                </a:lnTo>
                <a:lnTo>
                  <a:pt x="18467" y="56164"/>
                </a:lnTo>
                <a:lnTo>
                  <a:pt x="16742" y="54712"/>
                </a:lnTo>
                <a:close/>
              </a:path>
              <a:path w="27305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8" y="9941"/>
                </a:lnTo>
                <a:lnTo>
                  <a:pt x="10590" y="14447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1"/>
                </a:lnTo>
                <a:lnTo>
                  <a:pt x="20436" y="15921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4793" y="5543743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58" y="19636"/>
                </a:moveTo>
                <a:lnTo>
                  <a:pt x="10953" y="19636"/>
                </a:lnTo>
                <a:lnTo>
                  <a:pt x="586" y="57788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5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0" y="67811"/>
                </a:lnTo>
                <a:lnTo>
                  <a:pt x="12773" y="64632"/>
                </a:lnTo>
                <a:lnTo>
                  <a:pt x="13567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7" y="58162"/>
                </a:lnTo>
                <a:lnTo>
                  <a:pt x="10266" y="54248"/>
                </a:lnTo>
                <a:lnTo>
                  <a:pt x="19458" y="19636"/>
                </a:lnTo>
                <a:close/>
              </a:path>
              <a:path w="27305" h="68579">
                <a:moveTo>
                  <a:pt x="16743" y="54712"/>
                </a:moveTo>
                <a:lnTo>
                  <a:pt x="10100" y="63643"/>
                </a:lnTo>
                <a:lnTo>
                  <a:pt x="13567" y="63643"/>
                </a:lnTo>
                <a:lnTo>
                  <a:pt x="15542" y="61183"/>
                </a:lnTo>
                <a:lnTo>
                  <a:pt x="18467" y="56164"/>
                </a:lnTo>
                <a:lnTo>
                  <a:pt x="16743" y="54712"/>
                </a:lnTo>
                <a:close/>
              </a:path>
              <a:path w="27305" h="68579">
                <a:moveTo>
                  <a:pt x="24674" y="0"/>
                </a:moveTo>
                <a:lnTo>
                  <a:pt x="22376" y="0"/>
                </a:lnTo>
                <a:lnTo>
                  <a:pt x="18983" y="5876"/>
                </a:lnTo>
                <a:lnTo>
                  <a:pt x="15948" y="9941"/>
                </a:lnTo>
                <a:lnTo>
                  <a:pt x="10591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57" y="19636"/>
                </a:lnTo>
                <a:lnTo>
                  <a:pt x="26935" y="15920"/>
                </a:lnTo>
                <a:lnTo>
                  <a:pt x="20436" y="15920"/>
                </a:lnTo>
                <a:lnTo>
                  <a:pt x="24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7050" y="5424865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1" y="0"/>
                </a:moveTo>
                <a:lnTo>
                  <a:pt x="33091" y="0"/>
                </a:lnTo>
                <a:lnTo>
                  <a:pt x="32016" y="3714"/>
                </a:lnTo>
                <a:lnTo>
                  <a:pt x="38224" y="3714"/>
                </a:lnTo>
                <a:lnTo>
                  <a:pt x="41193" y="4414"/>
                </a:lnTo>
                <a:lnTo>
                  <a:pt x="44237" y="7211"/>
                </a:lnTo>
                <a:lnTo>
                  <a:pt x="44998" y="9240"/>
                </a:lnTo>
                <a:lnTo>
                  <a:pt x="44998" y="15697"/>
                </a:lnTo>
                <a:lnTo>
                  <a:pt x="21577" y="108762"/>
                </a:lnTo>
                <a:lnTo>
                  <a:pt x="1163" y="131616"/>
                </a:lnTo>
                <a:lnTo>
                  <a:pt x="0" y="135331"/>
                </a:lnTo>
                <a:lnTo>
                  <a:pt x="47393" y="135331"/>
                </a:lnTo>
                <a:lnTo>
                  <a:pt x="48826" y="131616"/>
                </a:lnTo>
                <a:lnTo>
                  <a:pt x="42260" y="131196"/>
                </a:lnTo>
                <a:lnTo>
                  <a:pt x="38141" y="130382"/>
                </a:lnTo>
                <a:lnTo>
                  <a:pt x="34799" y="127966"/>
                </a:lnTo>
                <a:lnTo>
                  <a:pt x="33963" y="126217"/>
                </a:lnTo>
                <a:lnTo>
                  <a:pt x="33963" y="121696"/>
                </a:lnTo>
                <a:lnTo>
                  <a:pt x="34953" y="117309"/>
                </a:lnTo>
                <a:lnTo>
                  <a:pt x="36918" y="110811"/>
                </a:lnTo>
                <a:lnTo>
                  <a:pt x="49035" y="63800"/>
                </a:lnTo>
                <a:lnTo>
                  <a:pt x="67124" y="63800"/>
                </a:lnTo>
                <a:lnTo>
                  <a:pt x="65892" y="61678"/>
                </a:lnTo>
                <a:lnTo>
                  <a:pt x="49580" y="61678"/>
                </a:lnTo>
                <a:lnTo>
                  <a:pt x="58488" y="27108"/>
                </a:lnTo>
                <a:lnTo>
                  <a:pt x="74046" y="3648"/>
                </a:lnTo>
                <a:lnTo>
                  <a:pt x="77822" y="3648"/>
                </a:lnTo>
                <a:lnTo>
                  <a:pt x="78701" y="0"/>
                </a:lnTo>
                <a:close/>
              </a:path>
              <a:path w="139064" h="135889">
                <a:moveTo>
                  <a:pt x="67124" y="63800"/>
                </a:moveTo>
                <a:lnTo>
                  <a:pt x="49035" y="63800"/>
                </a:lnTo>
                <a:lnTo>
                  <a:pt x="77076" y="112141"/>
                </a:lnTo>
                <a:lnTo>
                  <a:pt x="78807" y="115385"/>
                </a:lnTo>
                <a:lnTo>
                  <a:pt x="79283" y="116706"/>
                </a:lnTo>
                <a:lnTo>
                  <a:pt x="79880" y="118564"/>
                </a:lnTo>
                <a:lnTo>
                  <a:pt x="80180" y="120484"/>
                </a:lnTo>
                <a:lnTo>
                  <a:pt x="80180" y="124659"/>
                </a:lnTo>
                <a:lnTo>
                  <a:pt x="79329" y="126615"/>
                </a:lnTo>
                <a:lnTo>
                  <a:pt x="75926" y="130059"/>
                </a:lnTo>
                <a:lnTo>
                  <a:pt x="73016" y="131151"/>
                </a:lnTo>
                <a:lnTo>
                  <a:pt x="68897" y="131616"/>
                </a:lnTo>
                <a:lnTo>
                  <a:pt x="68092" y="135331"/>
                </a:lnTo>
                <a:lnTo>
                  <a:pt x="120157" y="135331"/>
                </a:lnTo>
                <a:lnTo>
                  <a:pt x="121142" y="131616"/>
                </a:lnTo>
                <a:lnTo>
                  <a:pt x="115412" y="131616"/>
                </a:lnTo>
                <a:lnTo>
                  <a:pt x="110785" y="130324"/>
                </a:lnTo>
                <a:lnTo>
                  <a:pt x="103742" y="125155"/>
                </a:lnTo>
                <a:lnTo>
                  <a:pt x="99294" y="119230"/>
                </a:lnTo>
                <a:lnTo>
                  <a:pt x="67124" y="63800"/>
                </a:lnTo>
                <a:close/>
              </a:path>
              <a:path w="139064" h="135889">
                <a:moveTo>
                  <a:pt x="138550" y="0"/>
                </a:moveTo>
                <a:lnTo>
                  <a:pt x="99616" y="0"/>
                </a:lnTo>
                <a:lnTo>
                  <a:pt x="98720" y="3714"/>
                </a:lnTo>
                <a:lnTo>
                  <a:pt x="100989" y="4046"/>
                </a:lnTo>
                <a:lnTo>
                  <a:pt x="102675" y="4777"/>
                </a:lnTo>
                <a:lnTo>
                  <a:pt x="104884" y="7038"/>
                </a:lnTo>
                <a:lnTo>
                  <a:pt x="105424" y="8178"/>
                </a:lnTo>
                <a:lnTo>
                  <a:pt x="105436" y="10796"/>
                </a:lnTo>
                <a:lnTo>
                  <a:pt x="104899" y="12358"/>
                </a:lnTo>
                <a:lnTo>
                  <a:pt x="103825" y="14089"/>
                </a:lnTo>
                <a:lnTo>
                  <a:pt x="102034" y="16880"/>
                </a:lnTo>
                <a:lnTo>
                  <a:pt x="98208" y="20725"/>
                </a:lnTo>
                <a:lnTo>
                  <a:pt x="90486" y="27190"/>
                </a:lnTo>
                <a:lnTo>
                  <a:pt x="49580" y="61678"/>
                </a:lnTo>
                <a:lnTo>
                  <a:pt x="65892" y="61678"/>
                </a:lnTo>
                <a:lnTo>
                  <a:pt x="63861" y="58179"/>
                </a:lnTo>
                <a:lnTo>
                  <a:pt x="100676" y="27108"/>
                </a:lnTo>
                <a:lnTo>
                  <a:pt x="133506" y="4516"/>
                </a:lnTo>
                <a:lnTo>
                  <a:pt x="137744" y="3714"/>
                </a:lnTo>
                <a:lnTo>
                  <a:pt x="138550" y="0"/>
                </a:lnTo>
                <a:close/>
              </a:path>
              <a:path w="139064" h="135889">
                <a:moveTo>
                  <a:pt x="77822" y="3648"/>
                </a:moveTo>
                <a:lnTo>
                  <a:pt x="74046" y="3648"/>
                </a:lnTo>
                <a:lnTo>
                  <a:pt x="77806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5686" y="5469975"/>
            <a:ext cx="85725" cy="92710"/>
          </a:xfrm>
          <a:custGeom>
            <a:avLst/>
            <a:gdLst/>
            <a:ahLst/>
            <a:cxnLst/>
            <a:rect l="l" t="t" r="r" b="b"/>
            <a:pathLst>
              <a:path w="85725" h="92710">
                <a:moveTo>
                  <a:pt x="8553" y="76422"/>
                </a:moveTo>
                <a:lnTo>
                  <a:pt x="4803" y="76422"/>
                </a:lnTo>
                <a:lnTo>
                  <a:pt x="3220" y="77129"/>
                </a:lnTo>
                <a:lnTo>
                  <a:pt x="643" y="79960"/>
                </a:lnTo>
                <a:lnTo>
                  <a:pt x="0" y="81729"/>
                </a:lnTo>
                <a:lnTo>
                  <a:pt x="39" y="86340"/>
                </a:lnTo>
                <a:lnTo>
                  <a:pt x="706" y="88134"/>
                </a:lnTo>
                <a:lnTo>
                  <a:pt x="2119" y="89548"/>
                </a:lnTo>
                <a:lnTo>
                  <a:pt x="4063" y="91412"/>
                </a:lnTo>
                <a:lnTo>
                  <a:pt x="6212" y="92344"/>
                </a:lnTo>
                <a:lnTo>
                  <a:pt x="11918" y="92344"/>
                </a:lnTo>
                <a:lnTo>
                  <a:pt x="15391" y="90707"/>
                </a:lnTo>
                <a:lnTo>
                  <a:pt x="22892" y="83328"/>
                </a:lnTo>
                <a:lnTo>
                  <a:pt x="24419" y="81729"/>
                </a:lnTo>
                <a:lnTo>
                  <a:pt x="15347" y="81729"/>
                </a:lnTo>
                <a:lnTo>
                  <a:pt x="14177" y="80989"/>
                </a:lnTo>
                <a:lnTo>
                  <a:pt x="10546" y="77450"/>
                </a:lnTo>
                <a:lnTo>
                  <a:pt x="8553" y="76422"/>
                </a:lnTo>
                <a:close/>
              </a:path>
              <a:path w="85725" h="92710">
                <a:moveTo>
                  <a:pt x="57453" y="66418"/>
                </a:moveTo>
                <a:lnTo>
                  <a:pt x="43753" y="66418"/>
                </a:lnTo>
                <a:lnTo>
                  <a:pt x="46781" y="79925"/>
                </a:lnTo>
                <a:lnTo>
                  <a:pt x="48708" y="86340"/>
                </a:lnTo>
                <a:lnTo>
                  <a:pt x="50643" y="90342"/>
                </a:lnTo>
                <a:lnTo>
                  <a:pt x="53252" y="92344"/>
                </a:lnTo>
                <a:lnTo>
                  <a:pt x="58764" y="92344"/>
                </a:lnTo>
                <a:lnTo>
                  <a:pt x="61492" y="90901"/>
                </a:lnTo>
                <a:lnTo>
                  <a:pt x="70406" y="82901"/>
                </a:lnTo>
                <a:lnTo>
                  <a:pt x="71768" y="81033"/>
                </a:lnTo>
                <a:lnTo>
                  <a:pt x="62541" y="81033"/>
                </a:lnTo>
                <a:lnTo>
                  <a:pt x="61793" y="80525"/>
                </a:lnTo>
                <a:lnTo>
                  <a:pt x="60290" y="78497"/>
                </a:lnTo>
                <a:lnTo>
                  <a:pt x="59367" y="75399"/>
                </a:lnTo>
                <a:lnTo>
                  <a:pt x="57453" y="66418"/>
                </a:lnTo>
                <a:close/>
              </a:path>
              <a:path w="85725" h="92710">
                <a:moveTo>
                  <a:pt x="43439" y="7960"/>
                </a:moveTo>
                <a:lnTo>
                  <a:pt x="22752" y="7960"/>
                </a:lnTo>
                <a:lnTo>
                  <a:pt x="25957" y="8876"/>
                </a:lnTo>
                <a:lnTo>
                  <a:pt x="30309" y="12534"/>
                </a:lnTo>
                <a:lnTo>
                  <a:pt x="32043" y="15603"/>
                </a:lnTo>
                <a:lnTo>
                  <a:pt x="33489" y="20283"/>
                </a:lnTo>
                <a:lnTo>
                  <a:pt x="35322" y="28021"/>
                </a:lnTo>
                <a:lnTo>
                  <a:pt x="39456" y="46205"/>
                </a:lnTo>
                <a:lnTo>
                  <a:pt x="37993" y="49870"/>
                </a:lnTo>
                <a:lnTo>
                  <a:pt x="34889" y="55824"/>
                </a:lnTo>
                <a:lnTo>
                  <a:pt x="25398" y="72309"/>
                </a:lnTo>
                <a:lnTo>
                  <a:pt x="21648" y="77674"/>
                </a:lnTo>
                <a:lnTo>
                  <a:pt x="18892" y="80162"/>
                </a:lnTo>
                <a:lnTo>
                  <a:pt x="17778" y="81207"/>
                </a:lnTo>
                <a:lnTo>
                  <a:pt x="16870" y="81729"/>
                </a:lnTo>
                <a:lnTo>
                  <a:pt x="24419" y="81729"/>
                </a:lnTo>
                <a:lnTo>
                  <a:pt x="31735" y="74067"/>
                </a:lnTo>
                <a:lnTo>
                  <a:pt x="43753" y="66418"/>
                </a:lnTo>
                <a:lnTo>
                  <a:pt x="57453" y="66418"/>
                </a:lnTo>
                <a:lnTo>
                  <a:pt x="50946" y="36262"/>
                </a:lnTo>
                <a:lnTo>
                  <a:pt x="54309" y="29620"/>
                </a:lnTo>
                <a:lnTo>
                  <a:pt x="49409" y="29620"/>
                </a:lnTo>
                <a:lnTo>
                  <a:pt x="47125" y="19221"/>
                </a:lnTo>
                <a:lnTo>
                  <a:pt x="45482" y="12800"/>
                </a:lnTo>
                <a:lnTo>
                  <a:pt x="44477" y="10356"/>
                </a:lnTo>
                <a:lnTo>
                  <a:pt x="43439" y="7960"/>
                </a:lnTo>
                <a:close/>
              </a:path>
              <a:path w="85725" h="92710">
                <a:moveTo>
                  <a:pt x="75658" y="66936"/>
                </a:moveTo>
                <a:lnTo>
                  <a:pt x="73409" y="71812"/>
                </a:lnTo>
                <a:lnTo>
                  <a:pt x="70699" y="75759"/>
                </a:lnTo>
                <a:lnTo>
                  <a:pt x="65914" y="80281"/>
                </a:lnTo>
                <a:lnTo>
                  <a:pt x="64502" y="81033"/>
                </a:lnTo>
                <a:lnTo>
                  <a:pt x="71768" y="81033"/>
                </a:lnTo>
                <a:lnTo>
                  <a:pt x="75120" y="76422"/>
                </a:lnTo>
                <a:lnTo>
                  <a:pt x="78792" y="68727"/>
                </a:lnTo>
                <a:lnTo>
                  <a:pt x="75658" y="66936"/>
                </a:lnTo>
                <a:close/>
              </a:path>
              <a:path w="85725" h="92710">
                <a:moveTo>
                  <a:pt x="79702" y="0"/>
                </a:moveTo>
                <a:lnTo>
                  <a:pt x="75459" y="0"/>
                </a:lnTo>
                <a:lnTo>
                  <a:pt x="73897" y="337"/>
                </a:lnTo>
                <a:lnTo>
                  <a:pt x="49409" y="29620"/>
                </a:lnTo>
                <a:lnTo>
                  <a:pt x="54309" y="29620"/>
                </a:lnTo>
                <a:lnTo>
                  <a:pt x="55995" y="26290"/>
                </a:lnTo>
                <a:lnTo>
                  <a:pt x="60340" y="19561"/>
                </a:lnTo>
                <a:lnTo>
                  <a:pt x="65921" y="14204"/>
                </a:lnTo>
                <a:lnTo>
                  <a:pt x="67595" y="13267"/>
                </a:lnTo>
                <a:lnTo>
                  <a:pt x="84250" y="13267"/>
                </a:lnTo>
                <a:lnTo>
                  <a:pt x="85037" y="12416"/>
                </a:lnTo>
                <a:lnTo>
                  <a:pt x="85477" y="10647"/>
                </a:lnTo>
                <a:lnTo>
                  <a:pt x="85477" y="5816"/>
                </a:lnTo>
                <a:lnTo>
                  <a:pt x="84726" y="3911"/>
                </a:lnTo>
                <a:lnTo>
                  <a:pt x="81721" y="782"/>
                </a:lnTo>
                <a:lnTo>
                  <a:pt x="79702" y="0"/>
                </a:lnTo>
                <a:close/>
              </a:path>
              <a:path w="85725" h="92710">
                <a:moveTo>
                  <a:pt x="84250" y="13267"/>
                </a:moveTo>
                <a:lnTo>
                  <a:pt x="69943" y="13267"/>
                </a:lnTo>
                <a:lnTo>
                  <a:pt x="71794" y="13834"/>
                </a:lnTo>
                <a:lnTo>
                  <a:pt x="74554" y="14968"/>
                </a:lnTo>
                <a:lnTo>
                  <a:pt x="75962" y="15603"/>
                </a:lnTo>
                <a:lnTo>
                  <a:pt x="77283" y="15921"/>
                </a:lnTo>
                <a:lnTo>
                  <a:pt x="80631" y="15921"/>
                </a:lnTo>
                <a:lnTo>
                  <a:pt x="82510" y="15069"/>
                </a:lnTo>
                <a:lnTo>
                  <a:pt x="84250" y="13267"/>
                </a:lnTo>
                <a:close/>
              </a:path>
              <a:path w="85725" h="92710">
                <a:moveTo>
                  <a:pt x="37829" y="0"/>
                </a:moveTo>
                <a:lnTo>
                  <a:pt x="13848" y="4776"/>
                </a:lnTo>
                <a:lnTo>
                  <a:pt x="13848" y="8159"/>
                </a:lnTo>
                <a:lnTo>
                  <a:pt x="15614" y="8027"/>
                </a:lnTo>
                <a:lnTo>
                  <a:pt x="43439" y="7960"/>
                </a:lnTo>
                <a:lnTo>
                  <a:pt x="42980" y="6902"/>
                </a:lnTo>
                <a:lnTo>
                  <a:pt x="40764" y="3449"/>
                </a:lnTo>
                <a:lnTo>
                  <a:pt x="378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2346" y="5418497"/>
            <a:ext cx="217804" cy="144145"/>
          </a:xfrm>
          <a:custGeom>
            <a:avLst/>
            <a:gdLst/>
            <a:ahLst/>
            <a:cxnLst/>
            <a:rect l="l" t="t" r="r" b="b"/>
            <a:pathLst>
              <a:path w="217805" h="144145">
                <a:moveTo>
                  <a:pt x="41207" y="8324"/>
                </a:moveTo>
                <a:lnTo>
                  <a:pt x="20940" y="8324"/>
                </a:lnTo>
                <a:lnTo>
                  <a:pt x="23026" y="8921"/>
                </a:lnTo>
                <a:lnTo>
                  <a:pt x="24409" y="10115"/>
                </a:lnTo>
                <a:lnTo>
                  <a:pt x="25364" y="10977"/>
                </a:lnTo>
                <a:lnTo>
                  <a:pt x="25842" y="12272"/>
                </a:lnTo>
                <a:lnTo>
                  <a:pt x="25842" y="15389"/>
                </a:lnTo>
                <a:lnTo>
                  <a:pt x="24797" y="20100"/>
                </a:lnTo>
                <a:lnTo>
                  <a:pt x="22708" y="28126"/>
                </a:lnTo>
                <a:lnTo>
                  <a:pt x="0" y="135862"/>
                </a:lnTo>
                <a:lnTo>
                  <a:pt x="11651" y="141829"/>
                </a:lnTo>
                <a:lnTo>
                  <a:pt x="23634" y="143808"/>
                </a:lnTo>
                <a:lnTo>
                  <a:pt x="35123" y="141339"/>
                </a:lnTo>
                <a:lnTo>
                  <a:pt x="39138" y="139045"/>
                </a:lnTo>
                <a:lnTo>
                  <a:pt x="19480" y="139045"/>
                </a:lnTo>
                <a:lnTo>
                  <a:pt x="14408" y="137276"/>
                </a:lnTo>
                <a:lnTo>
                  <a:pt x="8643" y="133738"/>
                </a:lnTo>
                <a:lnTo>
                  <a:pt x="22422" y="80689"/>
                </a:lnTo>
                <a:lnTo>
                  <a:pt x="26103" y="73738"/>
                </a:lnTo>
                <a:lnTo>
                  <a:pt x="31057" y="68775"/>
                </a:lnTo>
                <a:lnTo>
                  <a:pt x="25513" y="68775"/>
                </a:lnTo>
                <a:lnTo>
                  <a:pt x="41207" y="8324"/>
                </a:lnTo>
                <a:close/>
              </a:path>
              <a:path w="217805" h="144145">
                <a:moveTo>
                  <a:pt x="70489" y="61031"/>
                </a:moveTo>
                <a:lnTo>
                  <a:pt x="50278" y="61031"/>
                </a:lnTo>
                <a:lnTo>
                  <a:pt x="53343" y="62749"/>
                </a:lnTo>
                <a:lnTo>
                  <a:pt x="58531" y="69620"/>
                </a:lnTo>
                <a:lnTo>
                  <a:pt x="59654" y="73738"/>
                </a:lnTo>
                <a:lnTo>
                  <a:pt x="59705" y="80689"/>
                </a:lnTo>
                <a:lnTo>
                  <a:pt x="59588" y="86614"/>
                </a:lnTo>
                <a:lnTo>
                  <a:pt x="47156" y="124234"/>
                </a:lnTo>
                <a:lnTo>
                  <a:pt x="28931" y="139045"/>
                </a:lnTo>
                <a:lnTo>
                  <a:pt x="39138" y="139045"/>
                </a:lnTo>
                <a:lnTo>
                  <a:pt x="69847" y="103073"/>
                </a:lnTo>
                <a:lnTo>
                  <a:pt x="74632" y="78412"/>
                </a:lnTo>
                <a:lnTo>
                  <a:pt x="74632" y="70130"/>
                </a:lnTo>
                <a:lnTo>
                  <a:pt x="72611" y="63571"/>
                </a:lnTo>
                <a:lnTo>
                  <a:pt x="70489" y="61031"/>
                </a:lnTo>
                <a:close/>
              </a:path>
              <a:path w="217805" h="144145">
                <a:moveTo>
                  <a:pt x="59328" y="51478"/>
                </a:moveTo>
                <a:lnTo>
                  <a:pt x="48470" y="51478"/>
                </a:lnTo>
                <a:lnTo>
                  <a:pt x="44154" y="52703"/>
                </a:lnTo>
                <a:lnTo>
                  <a:pt x="35897" y="57608"/>
                </a:lnTo>
                <a:lnTo>
                  <a:pt x="31060" y="62147"/>
                </a:lnTo>
                <a:lnTo>
                  <a:pt x="25513" y="68775"/>
                </a:lnTo>
                <a:lnTo>
                  <a:pt x="31057" y="68775"/>
                </a:lnTo>
                <a:lnTo>
                  <a:pt x="36253" y="63571"/>
                </a:lnTo>
                <a:lnTo>
                  <a:pt x="41438" y="61031"/>
                </a:lnTo>
                <a:lnTo>
                  <a:pt x="70489" y="61031"/>
                </a:lnTo>
                <a:lnTo>
                  <a:pt x="64528" y="53896"/>
                </a:lnTo>
                <a:lnTo>
                  <a:pt x="59328" y="51478"/>
                </a:lnTo>
                <a:close/>
              </a:path>
              <a:path w="217805" h="144145">
                <a:moveTo>
                  <a:pt x="43368" y="0"/>
                </a:moveTo>
                <a:lnTo>
                  <a:pt x="12202" y="5306"/>
                </a:lnTo>
                <a:lnTo>
                  <a:pt x="12202" y="9022"/>
                </a:lnTo>
                <a:lnTo>
                  <a:pt x="14868" y="8557"/>
                </a:lnTo>
                <a:lnTo>
                  <a:pt x="16851" y="8324"/>
                </a:lnTo>
                <a:lnTo>
                  <a:pt x="41207" y="8324"/>
                </a:lnTo>
                <a:lnTo>
                  <a:pt x="43368" y="0"/>
                </a:lnTo>
                <a:close/>
              </a:path>
              <a:path w="217805" h="144145">
                <a:moveTo>
                  <a:pt x="147273" y="51478"/>
                </a:moveTo>
                <a:lnTo>
                  <a:pt x="107136" y="66851"/>
                </a:lnTo>
                <a:lnTo>
                  <a:pt x="87445" y="102416"/>
                </a:lnTo>
                <a:lnTo>
                  <a:pt x="86092" y="114500"/>
                </a:lnTo>
                <a:lnTo>
                  <a:pt x="86092" y="121852"/>
                </a:lnTo>
                <a:lnTo>
                  <a:pt x="88312" y="128578"/>
                </a:lnTo>
                <a:lnTo>
                  <a:pt x="94498" y="136781"/>
                </a:lnTo>
                <a:lnTo>
                  <a:pt x="103576" y="141914"/>
                </a:lnTo>
                <a:lnTo>
                  <a:pt x="119930" y="142984"/>
                </a:lnTo>
                <a:lnTo>
                  <a:pt x="130740" y="138869"/>
                </a:lnTo>
                <a:lnTo>
                  <a:pt x="139064" y="133207"/>
                </a:lnTo>
                <a:lnTo>
                  <a:pt x="115150" y="133207"/>
                </a:lnTo>
                <a:lnTo>
                  <a:pt x="110490" y="131161"/>
                </a:lnTo>
                <a:lnTo>
                  <a:pt x="102815" y="122974"/>
                </a:lnTo>
                <a:lnTo>
                  <a:pt x="100896" y="118010"/>
                </a:lnTo>
                <a:lnTo>
                  <a:pt x="100896" y="110016"/>
                </a:lnTo>
                <a:lnTo>
                  <a:pt x="101055" y="107297"/>
                </a:lnTo>
                <a:lnTo>
                  <a:pt x="101373" y="104018"/>
                </a:lnTo>
                <a:lnTo>
                  <a:pt x="109376" y="102877"/>
                </a:lnTo>
                <a:lnTo>
                  <a:pt x="121722" y="100242"/>
                </a:lnTo>
                <a:lnTo>
                  <a:pt x="124700" y="99242"/>
                </a:lnTo>
                <a:lnTo>
                  <a:pt x="102023" y="99242"/>
                </a:lnTo>
                <a:lnTo>
                  <a:pt x="105335" y="87882"/>
                </a:lnTo>
                <a:lnTo>
                  <a:pt x="110712" y="76187"/>
                </a:lnTo>
                <a:lnTo>
                  <a:pt x="117497" y="67125"/>
                </a:lnTo>
                <a:lnTo>
                  <a:pt x="124506" y="59879"/>
                </a:lnTo>
                <a:lnTo>
                  <a:pt x="131132" y="56254"/>
                </a:lnTo>
                <a:lnTo>
                  <a:pt x="155577" y="56254"/>
                </a:lnTo>
                <a:lnTo>
                  <a:pt x="151984" y="52904"/>
                </a:lnTo>
                <a:lnTo>
                  <a:pt x="147273" y="51478"/>
                </a:lnTo>
                <a:close/>
              </a:path>
              <a:path w="217805" h="144145">
                <a:moveTo>
                  <a:pt x="151335" y="117452"/>
                </a:moveTo>
                <a:lnTo>
                  <a:pt x="143356" y="124080"/>
                </a:lnTo>
                <a:lnTo>
                  <a:pt x="137341" y="128363"/>
                </a:lnTo>
                <a:lnTo>
                  <a:pt x="129238" y="132238"/>
                </a:lnTo>
                <a:lnTo>
                  <a:pt x="125019" y="133207"/>
                </a:lnTo>
                <a:lnTo>
                  <a:pt x="139064" y="133207"/>
                </a:lnTo>
                <a:lnTo>
                  <a:pt x="141840" y="131320"/>
                </a:lnTo>
                <a:lnTo>
                  <a:pt x="153230" y="120337"/>
                </a:lnTo>
                <a:lnTo>
                  <a:pt x="151335" y="117452"/>
                </a:lnTo>
                <a:close/>
              </a:path>
              <a:path w="217805" h="144145">
                <a:moveTo>
                  <a:pt x="155577" y="56254"/>
                </a:moveTo>
                <a:lnTo>
                  <a:pt x="140374" y="56254"/>
                </a:lnTo>
                <a:lnTo>
                  <a:pt x="142685" y="57122"/>
                </a:lnTo>
                <a:lnTo>
                  <a:pt x="145928" y="60594"/>
                </a:lnTo>
                <a:lnTo>
                  <a:pt x="146739" y="62866"/>
                </a:lnTo>
                <a:lnTo>
                  <a:pt x="146739" y="70285"/>
                </a:lnTo>
                <a:lnTo>
                  <a:pt x="118457" y="96170"/>
                </a:lnTo>
                <a:lnTo>
                  <a:pt x="102023" y="99242"/>
                </a:lnTo>
                <a:lnTo>
                  <a:pt x="124700" y="99242"/>
                </a:lnTo>
                <a:lnTo>
                  <a:pt x="157620" y="76687"/>
                </a:lnTo>
                <a:lnTo>
                  <a:pt x="159632" y="71413"/>
                </a:lnTo>
                <a:lnTo>
                  <a:pt x="159632" y="61993"/>
                </a:lnTo>
                <a:lnTo>
                  <a:pt x="158102" y="58609"/>
                </a:lnTo>
                <a:lnTo>
                  <a:pt x="155577" y="56254"/>
                </a:lnTo>
                <a:close/>
              </a:path>
              <a:path w="217805" h="144145">
                <a:moveTo>
                  <a:pt x="215360" y="8324"/>
                </a:moveTo>
                <a:lnTo>
                  <a:pt x="195534" y="8324"/>
                </a:lnTo>
                <a:lnTo>
                  <a:pt x="197321" y="8841"/>
                </a:lnTo>
                <a:lnTo>
                  <a:pt x="199594" y="10909"/>
                </a:lnTo>
                <a:lnTo>
                  <a:pt x="200162" y="12227"/>
                </a:lnTo>
                <a:lnTo>
                  <a:pt x="200162" y="14969"/>
                </a:lnTo>
                <a:lnTo>
                  <a:pt x="199177" y="19381"/>
                </a:lnTo>
                <a:lnTo>
                  <a:pt x="197208" y="27064"/>
                </a:lnTo>
                <a:lnTo>
                  <a:pt x="170254" y="128201"/>
                </a:lnTo>
                <a:lnTo>
                  <a:pt x="169321" y="132883"/>
                </a:lnTo>
                <a:lnTo>
                  <a:pt x="169272" y="137713"/>
                </a:lnTo>
                <a:lnTo>
                  <a:pt x="170013" y="139641"/>
                </a:lnTo>
                <a:lnTo>
                  <a:pt x="172978" y="142985"/>
                </a:lnTo>
                <a:lnTo>
                  <a:pt x="174826" y="143822"/>
                </a:lnTo>
                <a:lnTo>
                  <a:pt x="180119" y="143822"/>
                </a:lnTo>
                <a:lnTo>
                  <a:pt x="183374" y="142575"/>
                </a:lnTo>
                <a:lnTo>
                  <a:pt x="186806" y="140082"/>
                </a:lnTo>
                <a:lnTo>
                  <a:pt x="191457" y="136599"/>
                </a:lnTo>
                <a:lnTo>
                  <a:pt x="194070" y="133447"/>
                </a:lnTo>
                <a:lnTo>
                  <a:pt x="186038" y="133447"/>
                </a:lnTo>
                <a:lnTo>
                  <a:pt x="185389" y="133116"/>
                </a:lnTo>
                <a:lnTo>
                  <a:pt x="184333" y="131756"/>
                </a:lnTo>
                <a:lnTo>
                  <a:pt x="184083" y="130961"/>
                </a:lnTo>
                <a:lnTo>
                  <a:pt x="184173" y="128201"/>
                </a:lnTo>
                <a:lnTo>
                  <a:pt x="184842" y="124998"/>
                </a:lnTo>
                <a:lnTo>
                  <a:pt x="186476" y="118612"/>
                </a:lnTo>
                <a:lnTo>
                  <a:pt x="215360" y="8324"/>
                </a:lnTo>
                <a:close/>
              </a:path>
              <a:path w="217805" h="144145">
                <a:moveTo>
                  <a:pt x="199207" y="118612"/>
                </a:moveTo>
                <a:lnTo>
                  <a:pt x="187858" y="133447"/>
                </a:lnTo>
                <a:lnTo>
                  <a:pt x="194070" y="133447"/>
                </a:lnTo>
                <a:lnTo>
                  <a:pt x="196546" y="130460"/>
                </a:lnTo>
                <a:lnTo>
                  <a:pt x="202072" y="121664"/>
                </a:lnTo>
                <a:lnTo>
                  <a:pt x="199207" y="118612"/>
                </a:lnTo>
                <a:close/>
              </a:path>
              <a:path w="217805" h="144145">
                <a:moveTo>
                  <a:pt x="217540" y="0"/>
                </a:moveTo>
                <a:lnTo>
                  <a:pt x="186702" y="5306"/>
                </a:lnTo>
                <a:lnTo>
                  <a:pt x="186702" y="9022"/>
                </a:lnTo>
                <a:lnTo>
                  <a:pt x="189562" y="8557"/>
                </a:lnTo>
                <a:lnTo>
                  <a:pt x="191694" y="8324"/>
                </a:lnTo>
                <a:lnTo>
                  <a:pt x="215360" y="8324"/>
                </a:lnTo>
                <a:lnTo>
                  <a:pt x="2175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4446" y="5316598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38" y="0"/>
                </a:moveTo>
                <a:lnTo>
                  <a:pt x="28524" y="0"/>
                </a:lnTo>
                <a:lnTo>
                  <a:pt x="16355" y="54090"/>
                </a:lnTo>
                <a:lnTo>
                  <a:pt x="14997" y="60524"/>
                </a:lnTo>
                <a:lnTo>
                  <a:pt x="11355" y="78298"/>
                </a:lnTo>
                <a:lnTo>
                  <a:pt x="9893" y="85195"/>
                </a:lnTo>
                <a:lnTo>
                  <a:pt x="7570" y="95539"/>
                </a:lnTo>
                <a:lnTo>
                  <a:pt x="6092" y="101589"/>
                </a:lnTo>
                <a:lnTo>
                  <a:pt x="2614" y="114923"/>
                </a:lnTo>
                <a:lnTo>
                  <a:pt x="1611" y="118854"/>
                </a:lnTo>
                <a:lnTo>
                  <a:pt x="208" y="125084"/>
                </a:lnTo>
                <a:lnTo>
                  <a:pt x="0" y="128714"/>
                </a:lnTo>
                <a:lnTo>
                  <a:pt x="1432" y="133158"/>
                </a:lnTo>
                <a:lnTo>
                  <a:pt x="3180" y="134269"/>
                </a:lnTo>
                <a:lnTo>
                  <a:pt x="8328" y="134269"/>
                </a:lnTo>
                <a:lnTo>
                  <a:pt x="10365" y="133506"/>
                </a:lnTo>
                <a:lnTo>
                  <a:pt x="13778" y="130448"/>
                </a:lnTo>
                <a:lnTo>
                  <a:pt x="14930" y="128357"/>
                </a:lnTo>
                <a:lnTo>
                  <a:pt x="15963" y="123774"/>
                </a:lnTo>
                <a:lnTo>
                  <a:pt x="15435" y="117513"/>
                </a:lnTo>
                <a:lnTo>
                  <a:pt x="13465" y="103043"/>
                </a:lnTo>
                <a:lnTo>
                  <a:pt x="13040" y="90023"/>
                </a:lnTo>
                <a:lnTo>
                  <a:pt x="14585" y="78172"/>
                </a:lnTo>
                <a:lnTo>
                  <a:pt x="15854" y="72392"/>
                </a:lnTo>
                <a:lnTo>
                  <a:pt x="29276" y="72392"/>
                </a:lnTo>
                <a:lnTo>
                  <a:pt x="29491" y="69989"/>
                </a:lnTo>
                <a:lnTo>
                  <a:pt x="45238" y="0"/>
                </a:lnTo>
                <a:close/>
              </a:path>
              <a:path w="102869" h="134620">
                <a:moveTo>
                  <a:pt x="29276" y="72392"/>
                </a:moveTo>
                <a:lnTo>
                  <a:pt x="15854" y="72392"/>
                </a:lnTo>
                <a:lnTo>
                  <a:pt x="15685" y="79297"/>
                </a:lnTo>
                <a:lnTo>
                  <a:pt x="16972" y="84526"/>
                </a:lnTo>
                <a:lnTo>
                  <a:pt x="22459" y="91629"/>
                </a:lnTo>
                <a:lnTo>
                  <a:pt x="26535" y="93404"/>
                </a:lnTo>
                <a:lnTo>
                  <a:pt x="39149" y="93404"/>
                </a:lnTo>
                <a:lnTo>
                  <a:pt x="45742" y="90595"/>
                </a:lnTo>
                <a:lnTo>
                  <a:pt x="52165" y="84382"/>
                </a:lnTo>
                <a:lnTo>
                  <a:pt x="33610" y="84382"/>
                </a:lnTo>
                <a:lnTo>
                  <a:pt x="30896" y="82767"/>
                </a:lnTo>
                <a:lnTo>
                  <a:pt x="28926" y="76304"/>
                </a:lnTo>
                <a:lnTo>
                  <a:pt x="29276" y="72392"/>
                </a:lnTo>
                <a:close/>
              </a:path>
              <a:path w="102869" h="134620">
                <a:moveTo>
                  <a:pt x="84716" y="60135"/>
                </a:moveTo>
                <a:lnTo>
                  <a:pt x="68629" y="60135"/>
                </a:lnTo>
                <a:lnTo>
                  <a:pt x="66929" y="73008"/>
                </a:lnTo>
                <a:lnTo>
                  <a:pt x="66860" y="75578"/>
                </a:lnTo>
                <a:lnTo>
                  <a:pt x="67830" y="84726"/>
                </a:lnTo>
                <a:lnTo>
                  <a:pt x="69636" y="90512"/>
                </a:lnTo>
                <a:lnTo>
                  <a:pt x="73614" y="93404"/>
                </a:lnTo>
                <a:lnTo>
                  <a:pt x="85020" y="93404"/>
                </a:lnTo>
                <a:lnTo>
                  <a:pt x="89560" y="91342"/>
                </a:lnTo>
                <a:lnTo>
                  <a:pt x="96007" y="84382"/>
                </a:lnTo>
                <a:lnTo>
                  <a:pt x="83987" y="84382"/>
                </a:lnTo>
                <a:lnTo>
                  <a:pt x="82492" y="82985"/>
                </a:lnTo>
                <a:lnTo>
                  <a:pt x="81434" y="77480"/>
                </a:lnTo>
                <a:lnTo>
                  <a:pt x="81821" y="73008"/>
                </a:lnTo>
                <a:lnTo>
                  <a:pt x="84716" y="60135"/>
                </a:lnTo>
                <a:close/>
              </a:path>
              <a:path w="102869" h="134620">
                <a:moveTo>
                  <a:pt x="98243" y="0"/>
                </a:moveTo>
                <a:lnTo>
                  <a:pt x="81530" y="0"/>
                </a:lnTo>
                <a:lnTo>
                  <a:pt x="73341" y="35379"/>
                </a:lnTo>
                <a:lnTo>
                  <a:pt x="69298" y="47754"/>
                </a:lnTo>
                <a:lnTo>
                  <a:pt x="64296" y="59128"/>
                </a:lnTo>
                <a:lnTo>
                  <a:pt x="58203" y="69699"/>
                </a:lnTo>
                <a:lnTo>
                  <a:pt x="48134" y="80712"/>
                </a:lnTo>
                <a:lnTo>
                  <a:pt x="38053" y="84382"/>
                </a:lnTo>
                <a:lnTo>
                  <a:pt x="52165" y="84382"/>
                </a:lnTo>
                <a:lnTo>
                  <a:pt x="54479" y="82143"/>
                </a:lnTo>
                <a:lnTo>
                  <a:pt x="61784" y="72351"/>
                </a:lnTo>
                <a:lnTo>
                  <a:pt x="68629" y="60135"/>
                </a:lnTo>
                <a:lnTo>
                  <a:pt x="84716" y="60135"/>
                </a:lnTo>
                <a:lnTo>
                  <a:pt x="98243" y="0"/>
                </a:lnTo>
                <a:close/>
              </a:path>
              <a:path w="102869" h="134620">
                <a:moveTo>
                  <a:pt x="102489" y="65276"/>
                </a:moveTo>
                <a:lnTo>
                  <a:pt x="98840" y="65276"/>
                </a:lnTo>
                <a:lnTo>
                  <a:pt x="97015" y="73400"/>
                </a:lnTo>
                <a:lnTo>
                  <a:pt x="95407" y="77480"/>
                </a:lnTo>
                <a:lnTo>
                  <a:pt x="91403" y="83002"/>
                </a:lnTo>
                <a:lnTo>
                  <a:pt x="89081" y="84382"/>
                </a:lnTo>
                <a:lnTo>
                  <a:pt x="96007" y="84382"/>
                </a:lnTo>
                <a:lnTo>
                  <a:pt x="97205" y="83088"/>
                </a:lnTo>
                <a:lnTo>
                  <a:pt x="99964" y="77260"/>
                </a:lnTo>
                <a:lnTo>
                  <a:pt x="101925" y="68541"/>
                </a:lnTo>
                <a:lnTo>
                  <a:pt x="102342" y="66385"/>
                </a:lnTo>
                <a:lnTo>
                  <a:pt x="102489" y="65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9537" y="5186575"/>
            <a:ext cx="4446905" cy="645795"/>
          </a:xfrm>
          <a:custGeom>
            <a:avLst/>
            <a:gdLst/>
            <a:ahLst/>
            <a:cxnLst/>
            <a:rect l="l" t="t" r="r" b="b"/>
            <a:pathLst>
              <a:path w="4446905" h="645795">
                <a:moveTo>
                  <a:pt x="0" y="0"/>
                </a:moveTo>
                <a:lnTo>
                  <a:pt x="4446754" y="0"/>
                </a:lnTo>
                <a:lnTo>
                  <a:pt x="4446754" y="645345"/>
                </a:lnTo>
                <a:lnTo>
                  <a:pt x="0" y="64534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9612" y="4433939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3154" y="0"/>
                </a:lnTo>
              </a:path>
            </a:pathLst>
          </a:custGeom>
          <a:ln w="8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4098" y="4433939"/>
            <a:ext cx="103505" cy="0"/>
          </a:xfrm>
          <a:custGeom>
            <a:avLst/>
            <a:gdLst/>
            <a:ahLst/>
            <a:cxnLst/>
            <a:rect l="l" t="t" r="r" b="b"/>
            <a:pathLst>
              <a:path w="103505">
                <a:moveTo>
                  <a:pt x="0" y="0"/>
                </a:moveTo>
                <a:lnTo>
                  <a:pt x="103154" y="0"/>
                </a:lnTo>
              </a:path>
            </a:pathLst>
          </a:custGeom>
          <a:ln w="8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51754" y="4739629"/>
            <a:ext cx="109220" cy="0"/>
          </a:xfrm>
          <a:custGeom>
            <a:avLst/>
            <a:gdLst/>
            <a:ahLst/>
            <a:cxnLst/>
            <a:rect l="l" t="t" r="r" b="b"/>
            <a:pathLst>
              <a:path w="109219">
                <a:moveTo>
                  <a:pt x="0" y="0"/>
                </a:moveTo>
                <a:lnTo>
                  <a:pt x="108885" y="0"/>
                </a:lnTo>
              </a:path>
            </a:pathLst>
          </a:custGeom>
          <a:ln w="8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36588" y="4411119"/>
            <a:ext cx="902553" cy="5307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78307" y="4693988"/>
            <a:ext cx="46990" cy="81280"/>
          </a:xfrm>
          <a:custGeom>
            <a:avLst/>
            <a:gdLst/>
            <a:ahLst/>
            <a:cxnLst/>
            <a:rect l="l" t="t" r="r" b="b"/>
            <a:pathLst>
              <a:path w="46989" h="81279">
                <a:moveTo>
                  <a:pt x="39266" y="9022"/>
                </a:moveTo>
                <a:lnTo>
                  <a:pt x="23079" y="9022"/>
                </a:lnTo>
                <a:lnTo>
                  <a:pt x="26428" y="10646"/>
                </a:lnTo>
                <a:lnTo>
                  <a:pt x="32029" y="17141"/>
                </a:lnTo>
                <a:lnTo>
                  <a:pt x="33430" y="21289"/>
                </a:lnTo>
                <a:lnTo>
                  <a:pt x="33403" y="32953"/>
                </a:lnTo>
                <a:lnTo>
                  <a:pt x="30927" y="40087"/>
                </a:lnTo>
                <a:lnTo>
                  <a:pt x="25174" y="49121"/>
                </a:lnTo>
                <a:lnTo>
                  <a:pt x="18978" y="57523"/>
                </a:lnTo>
                <a:lnTo>
                  <a:pt x="10587" y="67303"/>
                </a:lnTo>
                <a:lnTo>
                  <a:pt x="0" y="78461"/>
                </a:lnTo>
                <a:lnTo>
                  <a:pt x="0" y="80667"/>
                </a:lnTo>
                <a:lnTo>
                  <a:pt x="41832" y="80667"/>
                </a:lnTo>
                <a:lnTo>
                  <a:pt x="44742" y="71645"/>
                </a:lnTo>
                <a:lnTo>
                  <a:pt x="11140" y="71645"/>
                </a:lnTo>
                <a:lnTo>
                  <a:pt x="13364" y="69418"/>
                </a:lnTo>
                <a:lnTo>
                  <a:pt x="37424" y="39222"/>
                </a:lnTo>
                <a:lnTo>
                  <a:pt x="40029" y="32876"/>
                </a:lnTo>
                <a:lnTo>
                  <a:pt x="41667" y="28967"/>
                </a:lnTo>
                <a:lnTo>
                  <a:pt x="42504" y="24956"/>
                </a:lnTo>
                <a:lnTo>
                  <a:pt x="42439" y="15114"/>
                </a:lnTo>
                <a:lnTo>
                  <a:pt x="40546" y="10379"/>
                </a:lnTo>
                <a:lnTo>
                  <a:pt x="39266" y="9022"/>
                </a:lnTo>
                <a:close/>
              </a:path>
              <a:path w="46989" h="81279">
                <a:moveTo>
                  <a:pt x="46802" y="65260"/>
                </a:moveTo>
                <a:lnTo>
                  <a:pt x="44891" y="65260"/>
                </a:lnTo>
                <a:lnTo>
                  <a:pt x="43986" y="67002"/>
                </a:lnTo>
                <a:lnTo>
                  <a:pt x="42923" y="68347"/>
                </a:lnTo>
                <a:lnTo>
                  <a:pt x="40479" y="70243"/>
                </a:lnTo>
                <a:lnTo>
                  <a:pt x="39110" y="70872"/>
                </a:lnTo>
                <a:lnTo>
                  <a:pt x="36076" y="71490"/>
                </a:lnTo>
                <a:lnTo>
                  <a:pt x="33432" y="71645"/>
                </a:lnTo>
                <a:lnTo>
                  <a:pt x="44742" y="71645"/>
                </a:lnTo>
                <a:lnTo>
                  <a:pt x="46802" y="65260"/>
                </a:lnTo>
                <a:close/>
              </a:path>
              <a:path w="46989" h="81279">
                <a:moveTo>
                  <a:pt x="27838" y="0"/>
                </a:moveTo>
                <a:lnTo>
                  <a:pt x="16506" y="0"/>
                </a:lnTo>
                <a:lnTo>
                  <a:pt x="11926" y="1921"/>
                </a:lnTo>
                <a:lnTo>
                  <a:pt x="4594" y="9605"/>
                </a:lnTo>
                <a:lnTo>
                  <a:pt x="2319" y="15114"/>
                </a:lnTo>
                <a:lnTo>
                  <a:pt x="1432" y="22289"/>
                </a:lnTo>
                <a:lnTo>
                  <a:pt x="3395" y="22289"/>
                </a:lnTo>
                <a:lnTo>
                  <a:pt x="4743" y="17945"/>
                </a:lnTo>
                <a:lnTo>
                  <a:pt x="6824" y="14646"/>
                </a:lnTo>
                <a:lnTo>
                  <a:pt x="12457" y="10147"/>
                </a:lnTo>
                <a:lnTo>
                  <a:pt x="15638" y="9022"/>
                </a:lnTo>
                <a:lnTo>
                  <a:pt x="39266" y="9022"/>
                </a:lnTo>
                <a:lnTo>
                  <a:pt x="32716" y="2075"/>
                </a:lnTo>
                <a:lnTo>
                  <a:pt x="27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5586" y="4693988"/>
            <a:ext cx="46990" cy="81280"/>
          </a:xfrm>
          <a:custGeom>
            <a:avLst/>
            <a:gdLst/>
            <a:ahLst/>
            <a:cxnLst/>
            <a:rect l="l" t="t" r="r" b="b"/>
            <a:pathLst>
              <a:path w="46989" h="81279">
                <a:moveTo>
                  <a:pt x="39267" y="9022"/>
                </a:moveTo>
                <a:lnTo>
                  <a:pt x="23080" y="9022"/>
                </a:lnTo>
                <a:lnTo>
                  <a:pt x="26428" y="10646"/>
                </a:lnTo>
                <a:lnTo>
                  <a:pt x="32029" y="17141"/>
                </a:lnTo>
                <a:lnTo>
                  <a:pt x="33430" y="21289"/>
                </a:lnTo>
                <a:lnTo>
                  <a:pt x="33403" y="32953"/>
                </a:lnTo>
                <a:lnTo>
                  <a:pt x="30927" y="40087"/>
                </a:lnTo>
                <a:lnTo>
                  <a:pt x="25174" y="49121"/>
                </a:lnTo>
                <a:lnTo>
                  <a:pt x="18978" y="57523"/>
                </a:lnTo>
                <a:lnTo>
                  <a:pt x="10587" y="67303"/>
                </a:lnTo>
                <a:lnTo>
                  <a:pt x="0" y="78461"/>
                </a:lnTo>
                <a:lnTo>
                  <a:pt x="0" y="80667"/>
                </a:lnTo>
                <a:lnTo>
                  <a:pt x="41832" y="80667"/>
                </a:lnTo>
                <a:lnTo>
                  <a:pt x="44742" y="71645"/>
                </a:lnTo>
                <a:lnTo>
                  <a:pt x="11141" y="71645"/>
                </a:lnTo>
                <a:lnTo>
                  <a:pt x="13365" y="69418"/>
                </a:lnTo>
                <a:lnTo>
                  <a:pt x="37424" y="39222"/>
                </a:lnTo>
                <a:lnTo>
                  <a:pt x="40029" y="32876"/>
                </a:lnTo>
                <a:lnTo>
                  <a:pt x="41668" y="28967"/>
                </a:lnTo>
                <a:lnTo>
                  <a:pt x="42504" y="24956"/>
                </a:lnTo>
                <a:lnTo>
                  <a:pt x="42439" y="15114"/>
                </a:lnTo>
                <a:lnTo>
                  <a:pt x="40547" y="10379"/>
                </a:lnTo>
                <a:lnTo>
                  <a:pt x="39267" y="9022"/>
                </a:lnTo>
                <a:close/>
              </a:path>
              <a:path w="46989" h="81279">
                <a:moveTo>
                  <a:pt x="46802" y="65260"/>
                </a:moveTo>
                <a:lnTo>
                  <a:pt x="44891" y="65260"/>
                </a:lnTo>
                <a:lnTo>
                  <a:pt x="43986" y="67002"/>
                </a:lnTo>
                <a:lnTo>
                  <a:pt x="42923" y="68347"/>
                </a:lnTo>
                <a:lnTo>
                  <a:pt x="40479" y="70243"/>
                </a:lnTo>
                <a:lnTo>
                  <a:pt x="39112" y="70872"/>
                </a:lnTo>
                <a:lnTo>
                  <a:pt x="36076" y="71490"/>
                </a:lnTo>
                <a:lnTo>
                  <a:pt x="33432" y="71645"/>
                </a:lnTo>
                <a:lnTo>
                  <a:pt x="44742" y="71645"/>
                </a:lnTo>
                <a:lnTo>
                  <a:pt x="46802" y="65260"/>
                </a:lnTo>
                <a:close/>
              </a:path>
              <a:path w="46989" h="81279">
                <a:moveTo>
                  <a:pt x="27838" y="0"/>
                </a:moveTo>
                <a:lnTo>
                  <a:pt x="16506" y="0"/>
                </a:lnTo>
                <a:lnTo>
                  <a:pt x="11927" y="1921"/>
                </a:lnTo>
                <a:lnTo>
                  <a:pt x="4594" y="9605"/>
                </a:lnTo>
                <a:lnTo>
                  <a:pt x="2319" y="15114"/>
                </a:lnTo>
                <a:lnTo>
                  <a:pt x="1432" y="22289"/>
                </a:lnTo>
                <a:lnTo>
                  <a:pt x="3395" y="22289"/>
                </a:lnTo>
                <a:lnTo>
                  <a:pt x="4744" y="17945"/>
                </a:lnTo>
                <a:lnTo>
                  <a:pt x="6826" y="14646"/>
                </a:lnTo>
                <a:lnTo>
                  <a:pt x="12457" y="10147"/>
                </a:lnTo>
                <a:lnTo>
                  <a:pt x="15638" y="9022"/>
                </a:lnTo>
                <a:lnTo>
                  <a:pt x="39267" y="9022"/>
                </a:lnTo>
                <a:lnTo>
                  <a:pt x="32716" y="2075"/>
                </a:lnTo>
                <a:lnTo>
                  <a:pt x="27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23781" y="4692396"/>
            <a:ext cx="27305" cy="53340"/>
          </a:xfrm>
          <a:custGeom>
            <a:avLst/>
            <a:gdLst/>
            <a:ahLst/>
            <a:cxnLst/>
            <a:rect l="l" t="t" r="r" b="b"/>
            <a:pathLst>
              <a:path w="27304" h="53339">
                <a:moveTo>
                  <a:pt x="27221" y="19462"/>
                </a:moveTo>
                <a:lnTo>
                  <a:pt x="18348" y="19462"/>
                </a:lnTo>
                <a:lnTo>
                  <a:pt x="18784" y="19758"/>
                </a:lnTo>
                <a:lnTo>
                  <a:pt x="19221" y="20350"/>
                </a:lnTo>
                <a:lnTo>
                  <a:pt x="19778" y="21201"/>
                </a:lnTo>
                <a:lnTo>
                  <a:pt x="19991" y="21997"/>
                </a:lnTo>
                <a:lnTo>
                  <a:pt x="20058" y="28733"/>
                </a:lnTo>
                <a:lnTo>
                  <a:pt x="18309" y="33696"/>
                </a:lnTo>
                <a:lnTo>
                  <a:pt x="11314" y="43066"/>
                </a:lnTo>
                <a:lnTo>
                  <a:pt x="6376" y="46522"/>
                </a:lnTo>
                <a:lnTo>
                  <a:pt x="0" y="48751"/>
                </a:lnTo>
                <a:lnTo>
                  <a:pt x="0" y="53072"/>
                </a:lnTo>
                <a:lnTo>
                  <a:pt x="9437" y="49738"/>
                </a:lnTo>
                <a:lnTo>
                  <a:pt x="16333" y="45177"/>
                </a:lnTo>
                <a:lnTo>
                  <a:pt x="25043" y="33601"/>
                </a:lnTo>
                <a:lnTo>
                  <a:pt x="27221" y="27338"/>
                </a:lnTo>
                <a:lnTo>
                  <a:pt x="27221" y="19462"/>
                </a:lnTo>
                <a:close/>
              </a:path>
              <a:path w="27304" h="53339">
                <a:moveTo>
                  <a:pt x="15801" y="0"/>
                </a:moveTo>
                <a:lnTo>
                  <a:pt x="8493" y="0"/>
                </a:lnTo>
                <a:lnTo>
                  <a:pt x="5708" y="1140"/>
                </a:lnTo>
                <a:lnTo>
                  <a:pt x="1141" y="5701"/>
                </a:lnTo>
                <a:lnTo>
                  <a:pt x="0" y="8439"/>
                </a:lnTo>
                <a:lnTo>
                  <a:pt x="0" y="14956"/>
                </a:lnTo>
                <a:lnTo>
                  <a:pt x="896" y="17564"/>
                </a:lnTo>
                <a:lnTo>
                  <a:pt x="4483" y="21344"/>
                </a:lnTo>
                <a:lnTo>
                  <a:pt x="6897" y="22289"/>
                </a:lnTo>
                <a:lnTo>
                  <a:pt x="11170" y="22289"/>
                </a:lnTo>
                <a:lnTo>
                  <a:pt x="12346" y="21997"/>
                </a:lnTo>
                <a:lnTo>
                  <a:pt x="13577" y="21344"/>
                </a:lnTo>
                <a:lnTo>
                  <a:pt x="15749" y="20111"/>
                </a:lnTo>
                <a:lnTo>
                  <a:pt x="17235" y="19462"/>
                </a:lnTo>
                <a:lnTo>
                  <a:pt x="27221" y="19462"/>
                </a:lnTo>
                <a:lnTo>
                  <a:pt x="27221" y="14385"/>
                </a:lnTo>
                <a:lnTo>
                  <a:pt x="25652" y="9397"/>
                </a:lnTo>
                <a:lnTo>
                  <a:pt x="19380" y="1879"/>
                </a:lnTo>
                <a:lnTo>
                  <a:pt x="158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71042" y="4724769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0" y="0"/>
                </a:moveTo>
                <a:lnTo>
                  <a:pt x="0" y="3714"/>
                </a:lnTo>
                <a:lnTo>
                  <a:pt x="6154" y="8359"/>
                </a:lnTo>
                <a:lnTo>
                  <a:pt x="11101" y="13235"/>
                </a:lnTo>
                <a:lnTo>
                  <a:pt x="30347" y="61832"/>
                </a:lnTo>
                <a:lnTo>
                  <a:pt x="32378" y="101283"/>
                </a:lnTo>
                <a:lnTo>
                  <a:pt x="31657" y="112598"/>
                </a:lnTo>
                <a:lnTo>
                  <a:pt x="23316" y="152368"/>
                </a:lnTo>
                <a:lnTo>
                  <a:pt x="0" y="180972"/>
                </a:lnTo>
                <a:lnTo>
                  <a:pt x="970" y="184202"/>
                </a:lnTo>
                <a:lnTo>
                  <a:pt x="36367" y="147607"/>
                </a:lnTo>
                <a:lnTo>
                  <a:pt x="49037" y="100618"/>
                </a:lnTo>
                <a:lnTo>
                  <a:pt x="49477" y="85413"/>
                </a:lnTo>
                <a:lnTo>
                  <a:pt x="48169" y="73550"/>
                </a:lnTo>
                <a:lnTo>
                  <a:pt x="35907" y="36534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55557" y="4727953"/>
            <a:ext cx="48260" cy="138430"/>
          </a:xfrm>
          <a:custGeom>
            <a:avLst/>
            <a:gdLst/>
            <a:ahLst/>
            <a:cxnLst/>
            <a:rect l="l" t="t" r="r" b="b"/>
            <a:pathLst>
              <a:path w="48260" h="138429">
                <a:moveTo>
                  <a:pt x="32475" y="16021"/>
                </a:moveTo>
                <a:lnTo>
                  <a:pt x="12076" y="16021"/>
                </a:lnTo>
                <a:lnTo>
                  <a:pt x="13401" y="16518"/>
                </a:lnTo>
                <a:lnTo>
                  <a:pt x="15604" y="18508"/>
                </a:lnTo>
                <a:lnTo>
                  <a:pt x="16361" y="20057"/>
                </a:lnTo>
                <a:lnTo>
                  <a:pt x="16774" y="22157"/>
                </a:lnTo>
                <a:lnTo>
                  <a:pt x="17372" y="24916"/>
                </a:lnTo>
                <a:lnTo>
                  <a:pt x="17670" y="31151"/>
                </a:lnTo>
                <a:lnTo>
                  <a:pt x="17670" y="122434"/>
                </a:lnTo>
                <a:lnTo>
                  <a:pt x="2387" y="134801"/>
                </a:lnTo>
                <a:lnTo>
                  <a:pt x="2387" y="137985"/>
                </a:lnTo>
                <a:lnTo>
                  <a:pt x="47757" y="137985"/>
                </a:lnTo>
                <a:lnTo>
                  <a:pt x="47757" y="134801"/>
                </a:lnTo>
                <a:lnTo>
                  <a:pt x="42274" y="134663"/>
                </a:lnTo>
                <a:lnTo>
                  <a:pt x="38641" y="134082"/>
                </a:lnTo>
                <a:lnTo>
                  <a:pt x="35069" y="132036"/>
                </a:lnTo>
                <a:lnTo>
                  <a:pt x="33892" y="130569"/>
                </a:lnTo>
                <a:lnTo>
                  <a:pt x="32758" y="126743"/>
                </a:lnTo>
                <a:lnTo>
                  <a:pt x="32506" y="122434"/>
                </a:lnTo>
                <a:lnTo>
                  <a:pt x="32475" y="16021"/>
                </a:lnTo>
                <a:close/>
              </a:path>
              <a:path w="48260" h="138429">
                <a:moveTo>
                  <a:pt x="32475" y="0"/>
                </a:moveTo>
                <a:lnTo>
                  <a:pt x="29512" y="0"/>
                </a:lnTo>
                <a:lnTo>
                  <a:pt x="0" y="15921"/>
                </a:lnTo>
                <a:lnTo>
                  <a:pt x="1336" y="19105"/>
                </a:lnTo>
                <a:lnTo>
                  <a:pt x="5265" y="17049"/>
                </a:lnTo>
                <a:lnTo>
                  <a:pt x="8329" y="16021"/>
                </a:lnTo>
                <a:lnTo>
                  <a:pt x="32475" y="16021"/>
                </a:lnTo>
                <a:lnTo>
                  <a:pt x="3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95095" y="4725225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2" y="0"/>
                </a:moveTo>
                <a:lnTo>
                  <a:pt x="13175" y="36587"/>
                </a:lnTo>
                <a:lnTo>
                  <a:pt x="443" y="83573"/>
                </a:lnTo>
                <a:lnTo>
                  <a:pt x="0" y="98759"/>
                </a:lnTo>
                <a:lnTo>
                  <a:pt x="1305" y="110606"/>
                </a:lnTo>
                <a:lnTo>
                  <a:pt x="13582" y="147661"/>
                </a:lnTo>
                <a:lnTo>
                  <a:pt x="38351" y="177062"/>
                </a:lnTo>
                <a:lnTo>
                  <a:pt x="49478" y="184233"/>
                </a:lnTo>
                <a:lnTo>
                  <a:pt x="49478" y="180517"/>
                </a:lnTo>
                <a:lnTo>
                  <a:pt x="43389" y="175874"/>
                </a:lnTo>
                <a:lnTo>
                  <a:pt x="38459" y="170997"/>
                </a:lnTo>
                <a:lnTo>
                  <a:pt x="19140" y="122386"/>
                </a:lnTo>
                <a:lnTo>
                  <a:pt x="17099" y="82936"/>
                </a:lnTo>
                <a:lnTo>
                  <a:pt x="17825" y="71611"/>
                </a:lnTo>
                <a:lnTo>
                  <a:pt x="26215" y="31875"/>
                </a:lnTo>
                <a:lnTo>
                  <a:pt x="49478" y="3259"/>
                </a:lnTo>
                <a:lnTo>
                  <a:pt x="48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8351" y="4419080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29" h="184785">
                <a:moveTo>
                  <a:pt x="0" y="0"/>
                </a:moveTo>
                <a:lnTo>
                  <a:pt x="0" y="3716"/>
                </a:lnTo>
                <a:lnTo>
                  <a:pt x="6154" y="8359"/>
                </a:lnTo>
                <a:lnTo>
                  <a:pt x="11099" y="13237"/>
                </a:lnTo>
                <a:lnTo>
                  <a:pt x="30346" y="61832"/>
                </a:lnTo>
                <a:lnTo>
                  <a:pt x="32378" y="101283"/>
                </a:lnTo>
                <a:lnTo>
                  <a:pt x="31656" y="112598"/>
                </a:lnTo>
                <a:lnTo>
                  <a:pt x="23316" y="152369"/>
                </a:lnTo>
                <a:lnTo>
                  <a:pt x="0" y="180973"/>
                </a:lnTo>
                <a:lnTo>
                  <a:pt x="969" y="184202"/>
                </a:lnTo>
                <a:lnTo>
                  <a:pt x="36368" y="147608"/>
                </a:lnTo>
                <a:lnTo>
                  <a:pt x="49036" y="100618"/>
                </a:lnTo>
                <a:lnTo>
                  <a:pt x="49476" y="85414"/>
                </a:lnTo>
                <a:lnTo>
                  <a:pt x="48169" y="73551"/>
                </a:lnTo>
                <a:lnTo>
                  <a:pt x="35908" y="36535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23663" y="4419534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0" y="0"/>
                </a:moveTo>
                <a:lnTo>
                  <a:pt x="13174" y="36587"/>
                </a:lnTo>
                <a:lnTo>
                  <a:pt x="443" y="83573"/>
                </a:lnTo>
                <a:lnTo>
                  <a:pt x="0" y="98760"/>
                </a:lnTo>
                <a:lnTo>
                  <a:pt x="1305" y="110606"/>
                </a:lnTo>
                <a:lnTo>
                  <a:pt x="13582" y="147662"/>
                </a:lnTo>
                <a:lnTo>
                  <a:pt x="38350" y="177063"/>
                </a:lnTo>
                <a:lnTo>
                  <a:pt x="49476" y="184233"/>
                </a:lnTo>
                <a:lnTo>
                  <a:pt x="49476" y="180518"/>
                </a:lnTo>
                <a:lnTo>
                  <a:pt x="43388" y="175874"/>
                </a:lnTo>
                <a:lnTo>
                  <a:pt x="38458" y="170997"/>
                </a:lnTo>
                <a:lnTo>
                  <a:pt x="19139" y="122387"/>
                </a:lnTo>
                <a:lnTo>
                  <a:pt x="17098" y="82937"/>
                </a:lnTo>
                <a:lnTo>
                  <a:pt x="17824" y="71612"/>
                </a:lnTo>
                <a:lnTo>
                  <a:pt x="26214" y="31876"/>
                </a:lnTo>
                <a:lnTo>
                  <a:pt x="49476" y="3261"/>
                </a:lnTo>
                <a:lnTo>
                  <a:pt x="485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1376" y="4570865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0" y="0"/>
                </a:moveTo>
                <a:lnTo>
                  <a:pt x="0" y="3714"/>
                </a:lnTo>
                <a:lnTo>
                  <a:pt x="6154" y="8359"/>
                </a:lnTo>
                <a:lnTo>
                  <a:pt x="11099" y="13235"/>
                </a:lnTo>
                <a:lnTo>
                  <a:pt x="30347" y="61832"/>
                </a:lnTo>
                <a:lnTo>
                  <a:pt x="32378" y="101283"/>
                </a:lnTo>
                <a:lnTo>
                  <a:pt x="31656" y="112598"/>
                </a:lnTo>
                <a:lnTo>
                  <a:pt x="23316" y="152368"/>
                </a:lnTo>
                <a:lnTo>
                  <a:pt x="0" y="180972"/>
                </a:lnTo>
                <a:lnTo>
                  <a:pt x="969" y="184202"/>
                </a:lnTo>
                <a:lnTo>
                  <a:pt x="36367" y="147607"/>
                </a:lnTo>
                <a:lnTo>
                  <a:pt x="49036" y="100618"/>
                </a:lnTo>
                <a:lnTo>
                  <a:pt x="49476" y="85413"/>
                </a:lnTo>
                <a:lnTo>
                  <a:pt x="48168" y="73550"/>
                </a:lnTo>
                <a:lnTo>
                  <a:pt x="35908" y="36534"/>
                </a:lnTo>
                <a:lnTo>
                  <a:pt x="11185" y="7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92389" y="4571318"/>
            <a:ext cx="49530" cy="184785"/>
          </a:xfrm>
          <a:custGeom>
            <a:avLst/>
            <a:gdLst/>
            <a:ahLst/>
            <a:cxnLst/>
            <a:rect l="l" t="t" r="r" b="b"/>
            <a:pathLst>
              <a:path w="49530" h="184785">
                <a:moveTo>
                  <a:pt x="48571" y="0"/>
                </a:moveTo>
                <a:lnTo>
                  <a:pt x="13174" y="36587"/>
                </a:lnTo>
                <a:lnTo>
                  <a:pt x="443" y="83573"/>
                </a:lnTo>
                <a:lnTo>
                  <a:pt x="0" y="98759"/>
                </a:lnTo>
                <a:lnTo>
                  <a:pt x="1305" y="110605"/>
                </a:lnTo>
                <a:lnTo>
                  <a:pt x="13582" y="147661"/>
                </a:lnTo>
                <a:lnTo>
                  <a:pt x="38351" y="177062"/>
                </a:lnTo>
                <a:lnTo>
                  <a:pt x="49478" y="184233"/>
                </a:lnTo>
                <a:lnTo>
                  <a:pt x="49478" y="180517"/>
                </a:lnTo>
                <a:lnTo>
                  <a:pt x="43388" y="175874"/>
                </a:lnTo>
                <a:lnTo>
                  <a:pt x="38458" y="170996"/>
                </a:lnTo>
                <a:lnTo>
                  <a:pt x="19138" y="122385"/>
                </a:lnTo>
                <a:lnTo>
                  <a:pt x="17098" y="82935"/>
                </a:lnTo>
                <a:lnTo>
                  <a:pt x="17825" y="71610"/>
                </a:lnTo>
                <a:lnTo>
                  <a:pt x="26214" y="31874"/>
                </a:lnTo>
                <a:lnTo>
                  <a:pt x="49478" y="3259"/>
                </a:lnTo>
                <a:lnTo>
                  <a:pt x="485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35626" y="4695581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4" h="68579">
                <a:moveTo>
                  <a:pt x="19461" y="19635"/>
                </a:moveTo>
                <a:lnTo>
                  <a:pt x="10953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8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4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3"/>
                </a:lnTo>
                <a:lnTo>
                  <a:pt x="16744" y="54712"/>
                </a:lnTo>
                <a:close/>
              </a:path>
              <a:path w="27304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0"/>
                </a:lnTo>
                <a:lnTo>
                  <a:pt x="10591" y="14446"/>
                </a:lnTo>
                <a:lnTo>
                  <a:pt x="7338" y="16160"/>
                </a:lnTo>
                <a:lnTo>
                  <a:pt x="3507" y="17339"/>
                </a:lnTo>
                <a:lnTo>
                  <a:pt x="2984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8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2803" y="4849487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5"/>
                </a:moveTo>
                <a:lnTo>
                  <a:pt x="10955" y="19635"/>
                </a:lnTo>
                <a:lnTo>
                  <a:pt x="588" y="57788"/>
                </a:lnTo>
                <a:lnTo>
                  <a:pt x="55" y="60697"/>
                </a:lnTo>
                <a:lnTo>
                  <a:pt x="0" y="64669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7" y="68461"/>
                </a:lnTo>
                <a:lnTo>
                  <a:pt x="8383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9" y="56163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0"/>
                </a:lnTo>
                <a:lnTo>
                  <a:pt x="10593" y="14446"/>
                </a:lnTo>
                <a:lnTo>
                  <a:pt x="7338" y="16162"/>
                </a:lnTo>
                <a:lnTo>
                  <a:pt x="3507" y="17339"/>
                </a:lnTo>
                <a:lnTo>
                  <a:pt x="2985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9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13542" y="4849487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5"/>
                </a:moveTo>
                <a:lnTo>
                  <a:pt x="10955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9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3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0"/>
                </a:lnTo>
                <a:lnTo>
                  <a:pt x="10593" y="14446"/>
                </a:lnTo>
                <a:lnTo>
                  <a:pt x="7338" y="16162"/>
                </a:lnTo>
                <a:lnTo>
                  <a:pt x="3507" y="17339"/>
                </a:lnTo>
                <a:lnTo>
                  <a:pt x="2985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8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21068" y="4849487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0" y="19635"/>
                </a:moveTo>
                <a:lnTo>
                  <a:pt x="10953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9"/>
                </a:lnTo>
                <a:lnTo>
                  <a:pt x="444" y="65952"/>
                </a:lnTo>
                <a:lnTo>
                  <a:pt x="2225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1" y="67811"/>
                </a:lnTo>
                <a:lnTo>
                  <a:pt x="12774" y="64632"/>
                </a:lnTo>
                <a:lnTo>
                  <a:pt x="13568" y="63643"/>
                </a:lnTo>
                <a:lnTo>
                  <a:pt x="9080" y="63643"/>
                </a:lnTo>
                <a:lnTo>
                  <a:pt x="8809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9" y="58162"/>
                </a:lnTo>
                <a:lnTo>
                  <a:pt x="10266" y="54248"/>
                </a:lnTo>
                <a:lnTo>
                  <a:pt x="19460" y="19635"/>
                </a:lnTo>
                <a:close/>
              </a:path>
              <a:path w="27305" h="68579">
                <a:moveTo>
                  <a:pt x="16743" y="54712"/>
                </a:moveTo>
                <a:lnTo>
                  <a:pt x="10100" y="63643"/>
                </a:lnTo>
                <a:lnTo>
                  <a:pt x="13568" y="63643"/>
                </a:lnTo>
                <a:lnTo>
                  <a:pt x="15542" y="61183"/>
                </a:lnTo>
                <a:lnTo>
                  <a:pt x="18468" y="56163"/>
                </a:lnTo>
                <a:lnTo>
                  <a:pt x="16743" y="54712"/>
                </a:lnTo>
                <a:close/>
              </a:path>
              <a:path w="27305" h="68579">
                <a:moveTo>
                  <a:pt x="24676" y="0"/>
                </a:moveTo>
                <a:lnTo>
                  <a:pt x="22377" y="0"/>
                </a:lnTo>
                <a:lnTo>
                  <a:pt x="18985" y="5876"/>
                </a:lnTo>
                <a:lnTo>
                  <a:pt x="15949" y="9940"/>
                </a:lnTo>
                <a:lnTo>
                  <a:pt x="10591" y="14446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5"/>
                </a:lnTo>
                <a:lnTo>
                  <a:pt x="26459" y="19635"/>
                </a:lnTo>
                <a:lnTo>
                  <a:pt x="26936" y="15920"/>
                </a:lnTo>
                <a:lnTo>
                  <a:pt x="20438" y="15920"/>
                </a:lnTo>
                <a:lnTo>
                  <a:pt x="2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0850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5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5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49" y="9941"/>
                </a:lnTo>
                <a:lnTo>
                  <a:pt x="10593" y="14447"/>
                </a:lnTo>
                <a:lnTo>
                  <a:pt x="7338" y="16162"/>
                </a:lnTo>
                <a:lnTo>
                  <a:pt x="3507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69896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0" y="19636"/>
                </a:moveTo>
                <a:lnTo>
                  <a:pt x="10953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6" y="67960"/>
                </a:lnTo>
                <a:lnTo>
                  <a:pt x="3371" y="68461"/>
                </a:lnTo>
                <a:lnTo>
                  <a:pt x="6586" y="68461"/>
                </a:lnTo>
                <a:lnTo>
                  <a:pt x="8381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0" y="63643"/>
                </a:lnTo>
                <a:lnTo>
                  <a:pt x="8811" y="63489"/>
                </a:lnTo>
                <a:lnTo>
                  <a:pt x="8357" y="62876"/>
                </a:lnTo>
                <a:lnTo>
                  <a:pt x="8244" y="60697"/>
                </a:lnTo>
                <a:lnTo>
                  <a:pt x="8919" y="58163"/>
                </a:lnTo>
                <a:lnTo>
                  <a:pt x="10266" y="54249"/>
                </a:lnTo>
                <a:lnTo>
                  <a:pt x="19460" y="19636"/>
                </a:lnTo>
                <a:close/>
              </a:path>
              <a:path w="27305" h="68579">
                <a:moveTo>
                  <a:pt x="16743" y="54712"/>
                </a:moveTo>
                <a:lnTo>
                  <a:pt x="10100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3" y="54712"/>
                </a:lnTo>
                <a:close/>
              </a:path>
              <a:path w="27305" h="68579">
                <a:moveTo>
                  <a:pt x="24676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1"/>
                </a:lnTo>
                <a:lnTo>
                  <a:pt x="10591" y="14447"/>
                </a:lnTo>
                <a:lnTo>
                  <a:pt x="7336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64063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5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5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1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1"/>
                </a:lnTo>
                <a:lnTo>
                  <a:pt x="10593" y="14447"/>
                </a:lnTo>
                <a:lnTo>
                  <a:pt x="7338" y="16162"/>
                </a:lnTo>
                <a:lnTo>
                  <a:pt x="3507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6363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5" y="19636"/>
                </a:lnTo>
                <a:lnTo>
                  <a:pt x="588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5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3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20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9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6" y="5876"/>
                </a:lnTo>
                <a:lnTo>
                  <a:pt x="15951" y="9941"/>
                </a:lnTo>
                <a:lnTo>
                  <a:pt x="10593" y="14447"/>
                </a:lnTo>
                <a:lnTo>
                  <a:pt x="7338" y="16162"/>
                </a:lnTo>
                <a:lnTo>
                  <a:pt x="3507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9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52486" y="4543798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6"/>
                </a:moveTo>
                <a:lnTo>
                  <a:pt x="10953" y="19636"/>
                </a:lnTo>
                <a:lnTo>
                  <a:pt x="586" y="57790"/>
                </a:lnTo>
                <a:lnTo>
                  <a:pt x="56" y="60697"/>
                </a:lnTo>
                <a:lnTo>
                  <a:pt x="0" y="64669"/>
                </a:lnTo>
                <a:lnTo>
                  <a:pt x="444" y="65953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1" y="67812"/>
                </a:lnTo>
                <a:lnTo>
                  <a:pt x="12774" y="64634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3"/>
                </a:lnTo>
                <a:lnTo>
                  <a:pt x="10267" y="54249"/>
                </a:lnTo>
                <a:lnTo>
                  <a:pt x="19461" y="19636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4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1"/>
                </a:lnTo>
                <a:lnTo>
                  <a:pt x="10591" y="14447"/>
                </a:lnTo>
                <a:lnTo>
                  <a:pt x="7338" y="16162"/>
                </a:lnTo>
                <a:lnTo>
                  <a:pt x="3506" y="17339"/>
                </a:lnTo>
                <a:lnTo>
                  <a:pt x="2984" y="19636"/>
                </a:lnTo>
                <a:lnTo>
                  <a:pt x="26460" y="19636"/>
                </a:lnTo>
                <a:lnTo>
                  <a:pt x="26937" y="15921"/>
                </a:lnTo>
                <a:lnTo>
                  <a:pt x="20438" y="15921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3875" y="4695581"/>
            <a:ext cx="27305" cy="68580"/>
          </a:xfrm>
          <a:custGeom>
            <a:avLst/>
            <a:gdLst/>
            <a:ahLst/>
            <a:cxnLst/>
            <a:rect l="l" t="t" r="r" b="b"/>
            <a:pathLst>
              <a:path w="27305" h="68579">
                <a:moveTo>
                  <a:pt x="19461" y="19635"/>
                </a:moveTo>
                <a:lnTo>
                  <a:pt x="10955" y="19635"/>
                </a:lnTo>
                <a:lnTo>
                  <a:pt x="586" y="57788"/>
                </a:lnTo>
                <a:lnTo>
                  <a:pt x="55" y="60697"/>
                </a:lnTo>
                <a:lnTo>
                  <a:pt x="0" y="64668"/>
                </a:lnTo>
                <a:lnTo>
                  <a:pt x="445" y="65952"/>
                </a:lnTo>
                <a:lnTo>
                  <a:pt x="2226" y="67960"/>
                </a:lnTo>
                <a:lnTo>
                  <a:pt x="3373" y="68461"/>
                </a:lnTo>
                <a:lnTo>
                  <a:pt x="6586" y="68461"/>
                </a:lnTo>
                <a:lnTo>
                  <a:pt x="8382" y="67811"/>
                </a:lnTo>
                <a:lnTo>
                  <a:pt x="12774" y="64632"/>
                </a:lnTo>
                <a:lnTo>
                  <a:pt x="13569" y="63643"/>
                </a:lnTo>
                <a:lnTo>
                  <a:pt x="9081" y="63643"/>
                </a:lnTo>
                <a:lnTo>
                  <a:pt x="8811" y="63489"/>
                </a:lnTo>
                <a:lnTo>
                  <a:pt x="8359" y="62876"/>
                </a:lnTo>
                <a:lnTo>
                  <a:pt x="8246" y="60697"/>
                </a:lnTo>
                <a:lnTo>
                  <a:pt x="8919" y="58162"/>
                </a:lnTo>
                <a:lnTo>
                  <a:pt x="10267" y="54248"/>
                </a:lnTo>
                <a:lnTo>
                  <a:pt x="19461" y="19635"/>
                </a:lnTo>
                <a:close/>
              </a:path>
              <a:path w="27305" h="68579">
                <a:moveTo>
                  <a:pt x="16744" y="54712"/>
                </a:moveTo>
                <a:lnTo>
                  <a:pt x="10101" y="63643"/>
                </a:lnTo>
                <a:lnTo>
                  <a:pt x="13569" y="63643"/>
                </a:lnTo>
                <a:lnTo>
                  <a:pt x="15543" y="61183"/>
                </a:lnTo>
                <a:lnTo>
                  <a:pt x="18468" y="56163"/>
                </a:lnTo>
                <a:lnTo>
                  <a:pt x="16744" y="54712"/>
                </a:lnTo>
                <a:close/>
              </a:path>
              <a:path w="27305" h="68579">
                <a:moveTo>
                  <a:pt x="24677" y="0"/>
                </a:moveTo>
                <a:lnTo>
                  <a:pt x="22378" y="0"/>
                </a:lnTo>
                <a:lnTo>
                  <a:pt x="18985" y="5876"/>
                </a:lnTo>
                <a:lnTo>
                  <a:pt x="15949" y="9940"/>
                </a:lnTo>
                <a:lnTo>
                  <a:pt x="10593" y="14446"/>
                </a:lnTo>
                <a:lnTo>
                  <a:pt x="7338" y="16160"/>
                </a:lnTo>
                <a:lnTo>
                  <a:pt x="3507" y="17339"/>
                </a:lnTo>
                <a:lnTo>
                  <a:pt x="2984" y="19635"/>
                </a:lnTo>
                <a:lnTo>
                  <a:pt x="26460" y="19635"/>
                </a:lnTo>
                <a:lnTo>
                  <a:pt x="26937" y="15920"/>
                </a:lnTo>
                <a:lnTo>
                  <a:pt x="20438" y="15920"/>
                </a:lnTo>
                <a:lnTo>
                  <a:pt x="24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94915" y="4576702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8" y="0"/>
                </a:moveTo>
                <a:lnTo>
                  <a:pt x="33093" y="0"/>
                </a:lnTo>
                <a:lnTo>
                  <a:pt x="32019" y="3714"/>
                </a:lnTo>
                <a:lnTo>
                  <a:pt x="38228" y="3714"/>
                </a:lnTo>
                <a:lnTo>
                  <a:pt x="41197" y="4414"/>
                </a:lnTo>
                <a:lnTo>
                  <a:pt x="44242" y="7211"/>
                </a:lnTo>
                <a:lnTo>
                  <a:pt x="45003" y="9240"/>
                </a:lnTo>
                <a:lnTo>
                  <a:pt x="45003" y="15697"/>
                </a:lnTo>
                <a:lnTo>
                  <a:pt x="21579" y="108762"/>
                </a:lnTo>
                <a:lnTo>
                  <a:pt x="1164" y="131616"/>
                </a:lnTo>
                <a:lnTo>
                  <a:pt x="0" y="135331"/>
                </a:lnTo>
                <a:lnTo>
                  <a:pt x="47398" y="135331"/>
                </a:lnTo>
                <a:lnTo>
                  <a:pt x="48831" y="131616"/>
                </a:lnTo>
                <a:lnTo>
                  <a:pt x="42264" y="131196"/>
                </a:lnTo>
                <a:lnTo>
                  <a:pt x="38145" y="130382"/>
                </a:lnTo>
                <a:lnTo>
                  <a:pt x="34803" y="127966"/>
                </a:lnTo>
                <a:lnTo>
                  <a:pt x="33967" y="126217"/>
                </a:lnTo>
                <a:lnTo>
                  <a:pt x="33967" y="121695"/>
                </a:lnTo>
                <a:lnTo>
                  <a:pt x="34955" y="117308"/>
                </a:lnTo>
                <a:lnTo>
                  <a:pt x="36921" y="110810"/>
                </a:lnTo>
                <a:lnTo>
                  <a:pt x="49041" y="63800"/>
                </a:lnTo>
                <a:lnTo>
                  <a:pt x="67130" y="63800"/>
                </a:lnTo>
                <a:lnTo>
                  <a:pt x="65898" y="61678"/>
                </a:lnTo>
                <a:lnTo>
                  <a:pt x="49584" y="61678"/>
                </a:lnTo>
                <a:lnTo>
                  <a:pt x="58493" y="27108"/>
                </a:lnTo>
                <a:lnTo>
                  <a:pt x="74052" y="3648"/>
                </a:lnTo>
                <a:lnTo>
                  <a:pt x="77830" y="3648"/>
                </a:lnTo>
                <a:lnTo>
                  <a:pt x="78708" y="0"/>
                </a:lnTo>
                <a:close/>
              </a:path>
              <a:path w="139064" h="135889">
                <a:moveTo>
                  <a:pt x="67130" y="63800"/>
                </a:moveTo>
                <a:lnTo>
                  <a:pt x="49041" y="63800"/>
                </a:lnTo>
                <a:lnTo>
                  <a:pt x="77082" y="112139"/>
                </a:lnTo>
                <a:lnTo>
                  <a:pt x="78813" y="115385"/>
                </a:lnTo>
                <a:lnTo>
                  <a:pt x="79291" y="116706"/>
                </a:lnTo>
                <a:lnTo>
                  <a:pt x="79888" y="118563"/>
                </a:lnTo>
                <a:lnTo>
                  <a:pt x="80186" y="120484"/>
                </a:lnTo>
                <a:lnTo>
                  <a:pt x="80186" y="124659"/>
                </a:lnTo>
                <a:lnTo>
                  <a:pt x="79335" y="126613"/>
                </a:lnTo>
                <a:lnTo>
                  <a:pt x="75933" y="130058"/>
                </a:lnTo>
                <a:lnTo>
                  <a:pt x="73023" y="131151"/>
                </a:lnTo>
                <a:lnTo>
                  <a:pt x="68903" y="131616"/>
                </a:lnTo>
                <a:lnTo>
                  <a:pt x="68098" y="135331"/>
                </a:lnTo>
                <a:lnTo>
                  <a:pt x="120167" y="135331"/>
                </a:lnTo>
                <a:lnTo>
                  <a:pt x="121152" y="131616"/>
                </a:lnTo>
                <a:lnTo>
                  <a:pt x="115422" y="131616"/>
                </a:lnTo>
                <a:lnTo>
                  <a:pt x="110796" y="130323"/>
                </a:lnTo>
                <a:lnTo>
                  <a:pt x="103751" y="125154"/>
                </a:lnTo>
                <a:lnTo>
                  <a:pt x="99305" y="119230"/>
                </a:lnTo>
                <a:lnTo>
                  <a:pt x="67130" y="63800"/>
                </a:lnTo>
                <a:close/>
              </a:path>
              <a:path w="139064" h="135889">
                <a:moveTo>
                  <a:pt x="138562" y="0"/>
                </a:moveTo>
                <a:lnTo>
                  <a:pt x="99625" y="0"/>
                </a:lnTo>
                <a:lnTo>
                  <a:pt x="98729" y="3714"/>
                </a:lnTo>
                <a:lnTo>
                  <a:pt x="100998" y="4046"/>
                </a:lnTo>
                <a:lnTo>
                  <a:pt x="102684" y="4777"/>
                </a:lnTo>
                <a:lnTo>
                  <a:pt x="104893" y="7038"/>
                </a:lnTo>
                <a:lnTo>
                  <a:pt x="105433" y="8178"/>
                </a:lnTo>
                <a:lnTo>
                  <a:pt x="105445" y="10796"/>
                </a:lnTo>
                <a:lnTo>
                  <a:pt x="104908" y="12358"/>
                </a:lnTo>
                <a:lnTo>
                  <a:pt x="103833" y="14088"/>
                </a:lnTo>
                <a:lnTo>
                  <a:pt x="102043" y="16880"/>
                </a:lnTo>
                <a:lnTo>
                  <a:pt x="98216" y="20725"/>
                </a:lnTo>
                <a:lnTo>
                  <a:pt x="90494" y="27190"/>
                </a:lnTo>
                <a:lnTo>
                  <a:pt x="49584" y="61678"/>
                </a:lnTo>
                <a:lnTo>
                  <a:pt x="65898" y="61678"/>
                </a:lnTo>
                <a:lnTo>
                  <a:pt x="63867" y="58178"/>
                </a:lnTo>
                <a:lnTo>
                  <a:pt x="100684" y="27108"/>
                </a:lnTo>
                <a:lnTo>
                  <a:pt x="133517" y="4516"/>
                </a:lnTo>
                <a:lnTo>
                  <a:pt x="137755" y="3714"/>
                </a:lnTo>
                <a:lnTo>
                  <a:pt x="138562" y="0"/>
                </a:lnTo>
                <a:close/>
              </a:path>
              <a:path w="139064" h="135889">
                <a:moveTo>
                  <a:pt x="77830" y="3648"/>
                </a:moveTo>
                <a:lnTo>
                  <a:pt x="74052" y="3648"/>
                </a:lnTo>
                <a:lnTo>
                  <a:pt x="77814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2831" y="4730609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9" y="0"/>
                </a:moveTo>
                <a:lnTo>
                  <a:pt x="33093" y="0"/>
                </a:lnTo>
                <a:lnTo>
                  <a:pt x="32019" y="3714"/>
                </a:lnTo>
                <a:lnTo>
                  <a:pt x="38228" y="3714"/>
                </a:lnTo>
                <a:lnTo>
                  <a:pt x="41197" y="4414"/>
                </a:lnTo>
                <a:lnTo>
                  <a:pt x="44241" y="7211"/>
                </a:lnTo>
                <a:lnTo>
                  <a:pt x="45003" y="9240"/>
                </a:lnTo>
                <a:lnTo>
                  <a:pt x="45003" y="15697"/>
                </a:lnTo>
                <a:lnTo>
                  <a:pt x="21579" y="108762"/>
                </a:lnTo>
                <a:lnTo>
                  <a:pt x="1163" y="131616"/>
                </a:lnTo>
                <a:lnTo>
                  <a:pt x="0" y="135331"/>
                </a:lnTo>
                <a:lnTo>
                  <a:pt x="47398" y="135331"/>
                </a:lnTo>
                <a:lnTo>
                  <a:pt x="48831" y="131616"/>
                </a:lnTo>
                <a:lnTo>
                  <a:pt x="42264" y="131196"/>
                </a:lnTo>
                <a:lnTo>
                  <a:pt x="38145" y="130382"/>
                </a:lnTo>
                <a:lnTo>
                  <a:pt x="34803" y="127966"/>
                </a:lnTo>
                <a:lnTo>
                  <a:pt x="33967" y="126217"/>
                </a:lnTo>
                <a:lnTo>
                  <a:pt x="33967" y="121696"/>
                </a:lnTo>
                <a:lnTo>
                  <a:pt x="34955" y="117309"/>
                </a:lnTo>
                <a:lnTo>
                  <a:pt x="36921" y="110811"/>
                </a:lnTo>
                <a:lnTo>
                  <a:pt x="49039" y="63800"/>
                </a:lnTo>
                <a:lnTo>
                  <a:pt x="67130" y="63800"/>
                </a:lnTo>
                <a:lnTo>
                  <a:pt x="65898" y="61678"/>
                </a:lnTo>
                <a:lnTo>
                  <a:pt x="49584" y="61678"/>
                </a:lnTo>
                <a:lnTo>
                  <a:pt x="58493" y="27108"/>
                </a:lnTo>
                <a:lnTo>
                  <a:pt x="74052" y="3648"/>
                </a:lnTo>
                <a:lnTo>
                  <a:pt x="77830" y="3648"/>
                </a:lnTo>
                <a:lnTo>
                  <a:pt x="78709" y="0"/>
                </a:lnTo>
                <a:close/>
              </a:path>
              <a:path w="139064" h="135889">
                <a:moveTo>
                  <a:pt x="67130" y="63800"/>
                </a:moveTo>
                <a:lnTo>
                  <a:pt x="49039" y="63800"/>
                </a:lnTo>
                <a:lnTo>
                  <a:pt x="77082" y="112139"/>
                </a:lnTo>
                <a:lnTo>
                  <a:pt x="78813" y="115385"/>
                </a:lnTo>
                <a:lnTo>
                  <a:pt x="79291" y="116706"/>
                </a:lnTo>
                <a:lnTo>
                  <a:pt x="79888" y="118564"/>
                </a:lnTo>
                <a:lnTo>
                  <a:pt x="80186" y="120484"/>
                </a:lnTo>
                <a:lnTo>
                  <a:pt x="80186" y="124659"/>
                </a:lnTo>
                <a:lnTo>
                  <a:pt x="79335" y="126615"/>
                </a:lnTo>
                <a:lnTo>
                  <a:pt x="75933" y="130058"/>
                </a:lnTo>
                <a:lnTo>
                  <a:pt x="73023" y="131151"/>
                </a:lnTo>
                <a:lnTo>
                  <a:pt x="68903" y="131616"/>
                </a:lnTo>
                <a:lnTo>
                  <a:pt x="68098" y="135331"/>
                </a:lnTo>
                <a:lnTo>
                  <a:pt x="120168" y="135331"/>
                </a:lnTo>
                <a:lnTo>
                  <a:pt x="121152" y="131616"/>
                </a:lnTo>
                <a:lnTo>
                  <a:pt x="115422" y="131616"/>
                </a:lnTo>
                <a:lnTo>
                  <a:pt x="110796" y="130323"/>
                </a:lnTo>
                <a:lnTo>
                  <a:pt x="103751" y="125154"/>
                </a:lnTo>
                <a:lnTo>
                  <a:pt x="99303" y="119230"/>
                </a:lnTo>
                <a:lnTo>
                  <a:pt x="67130" y="63800"/>
                </a:lnTo>
                <a:close/>
              </a:path>
              <a:path w="139064" h="135889">
                <a:moveTo>
                  <a:pt x="138562" y="0"/>
                </a:moveTo>
                <a:lnTo>
                  <a:pt x="99625" y="0"/>
                </a:lnTo>
                <a:lnTo>
                  <a:pt x="98729" y="3714"/>
                </a:lnTo>
                <a:lnTo>
                  <a:pt x="100998" y="4046"/>
                </a:lnTo>
                <a:lnTo>
                  <a:pt x="102684" y="4777"/>
                </a:lnTo>
                <a:lnTo>
                  <a:pt x="104893" y="7038"/>
                </a:lnTo>
                <a:lnTo>
                  <a:pt x="105433" y="8178"/>
                </a:lnTo>
                <a:lnTo>
                  <a:pt x="105445" y="10796"/>
                </a:lnTo>
                <a:lnTo>
                  <a:pt x="104908" y="12358"/>
                </a:lnTo>
                <a:lnTo>
                  <a:pt x="103833" y="14088"/>
                </a:lnTo>
                <a:lnTo>
                  <a:pt x="102043" y="16880"/>
                </a:lnTo>
                <a:lnTo>
                  <a:pt x="98217" y="20725"/>
                </a:lnTo>
                <a:lnTo>
                  <a:pt x="90494" y="27190"/>
                </a:lnTo>
                <a:lnTo>
                  <a:pt x="49584" y="61678"/>
                </a:lnTo>
                <a:lnTo>
                  <a:pt x="65898" y="61678"/>
                </a:lnTo>
                <a:lnTo>
                  <a:pt x="63867" y="58178"/>
                </a:lnTo>
                <a:lnTo>
                  <a:pt x="100684" y="27108"/>
                </a:lnTo>
                <a:lnTo>
                  <a:pt x="133517" y="4516"/>
                </a:lnTo>
                <a:lnTo>
                  <a:pt x="137756" y="3714"/>
                </a:lnTo>
                <a:lnTo>
                  <a:pt x="138562" y="0"/>
                </a:lnTo>
                <a:close/>
              </a:path>
              <a:path w="139064" h="135889">
                <a:moveTo>
                  <a:pt x="77830" y="3648"/>
                </a:moveTo>
                <a:lnTo>
                  <a:pt x="74052" y="3648"/>
                </a:lnTo>
                <a:lnTo>
                  <a:pt x="77814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85082" y="4472153"/>
            <a:ext cx="77470" cy="88265"/>
          </a:xfrm>
          <a:custGeom>
            <a:avLst/>
            <a:gdLst/>
            <a:ahLst/>
            <a:cxnLst/>
            <a:rect l="l" t="t" r="r" b="b"/>
            <a:pathLst>
              <a:path w="77469" h="88264">
                <a:moveTo>
                  <a:pt x="68099" y="13267"/>
                </a:moveTo>
                <a:lnTo>
                  <a:pt x="62083" y="13267"/>
                </a:lnTo>
                <a:lnTo>
                  <a:pt x="0" y="84382"/>
                </a:lnTo>
                <a:lnTo>
                  <a:pt x="0" y="88098"/>
                </a:lnTo>
                <a:lnTo>
                  <a:pt x="58553" y="88098"/>
                </a:lnTo>
                <a:lnTo>
                  <a:pt x="62541" y="73769"/>
                </a:lnTo>
                <a:lnTo>
                  <a:pt x="15281" y="73769"/>
                </a:lnTo>
                <a:lnTo>
                  <a:pt x="68099" y="13267"/>
                </a:lnTo>
                <a:close/>
              </a:path>
              <a:path w="77469" h="88264">
                <a:moveTo>
                  <a:pt x="66381" y="59970"/>
                </a:moveTo>
                <a:lnTo>
                  <a:pt x="63038" y="59970"/>
                </a:lnTo>
                <a:lnTo>
                  <a:pt x="61316" y="64569"/>
                </a:lnTo>
                <a:lnTo>
                  <a:pt x="59758" y="67748"/>
                </a:lnTo>
                <a:lnTo>
                  <a:pt x="56968" y="71264"/>
                </a:lnTo>
                <a:lnTo>
                  <a:pt x="55439" y="72414"/>
                </a:lnTo>
                <a:lnTo>
                  <a:pt x="52116" y="73497"/>
                </a:lnTo>
                <a:lnTo>
                  <a:pt x="48199" y="73769"/>
                </a:lnTo>
                <a:lnTo>
                  <a:pt x="62541" y="73769"/>
                </a:lnTo>
                <a:lnTo>
                  <a:pt x="66381" y="59970"/>
                </a:lnTo>
                <a:close/>
              </a:path>
              <a:path w="77469" h="88264">
                <a:moveTo>
                  <a:pt x="77365" y="0"/>
                </a:moveTo>
                <a:lnTo>
                  <a:pt x="20923" y="0"/>
                </a:lnTo>
                <a:lnTo>
                  <a:pt x="13371" y="24942"/>
                </a:lnTo>
                <a:lnTo>
                  <a:pt x="16714" y="24942"/>
                </a:lnTo>
                <a:lnTo>
                  <a:pt x="18460" y="21145"/>
                </a:lnTo>
                <a:lnTo>
                  <a:pt x="20161" y="18426"/>
                </a:lnTo>
                <a:lnTo>
                  <a:pt x="23474" y="15148"/>
                </a:lnTo>
                <a:lnTo>
                  <a:pt x="25146" y="14135"/>
                </a:lnTo>
                <a:lnTo>
                  <a:pt x="26832" y="13749"/>
                </a:lnTo>
                <a:lnTo>
                  <a:pt x="27976" y="13427"/>
                </a:lnTo>
                <a:lnTo>
                  <a:pt x="31290" y="13267"/>
                </a:lnTo>
                <a:lnTo>
                  <a:pt x="68099" y="13267"/>
                </a:lnTo>
                <a:lnTo>
                  <a:pt x="77365" y="2653"/>
                </a:lnTo>
                <a:lnTo>
                  <a:pt x="77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23352" y="4424918"/>
            <a:ext cx="139065" cy="135890"/>
          </a:xfrm>
          <a:custGeom>
            <a:avLst/>
            <a:gdLst/>
            <a:ahLst/>
            <a:cxnLst/>
            <a:rect l="l" t="t" r="r" b="b"/>
            <a:pathLst>
              <a:path w="139064" h="135889">
                <a:moveTo>
                  <a:pt x="78709" y="0"/>
                </a:moveTo>
                <a:lnTo>
                  <a:pt x="33093" y="0"/>
                </a:lnTo>
                <a:lnTo>
                  <a:pt x="32019" y="3714"/>
                </a:lnTo>
                <a:lnTo>
                  <a:pt x="38228" y="3714"/>
                </a:lnTo>
                <a:lnTo>
                  <a:pt x="41197" y="4414"/>
                </a:lnTo>
                <a:lnTo>
                  <a:pt x="44242" y="7212"/>
                </a:lnTo>
                <a:lnTo>
                  <a:pt x="45003" y="9240"/>
                </a:lnTo>
                <a:lnTo>
                  <a:pt x="45003" y="15698"/>
                </a:lnTo>
                <a:lnTo>
                  <a:pt x="21579" y="108762"/>
                </a:lnTo>
                <a:lnTo>
                  <a:pt x="1164" y="131616"/>
                </a:lnTo>
                <a:lnTo>
                  <a:pt x="0" y="135332"/>
                </a:lnTo>
                <a:lnTo>
                  <a:pt x="47398" y="135332"/>
                </a:lnTo>
                <a:lnTo>
                  <a:pt x="48831" y="131616"/>
                </a:lnTo>
                <a:lnTo>
                  <a:pt x="42264" y="131196"/>
                </a:lnTo>
                <a:lnTo>
                  <a:pt x="38145" y="130382"/>
                </a:lnTo>
                <a:lnTo>
                  <a:pt x="34803" y="127966"/>
                </a:lnTo>
                <a:lnTo>
                  <a:pt x="33967" y="126217"/>
                </a:lnTo>
                <a:lnTo>
                  <a:pt x="33967" y="121696"/>
                </a:lnTo>
                <a:lnTo>
                  <a:pt x="34955" y="117309"/>
                </a:lnTo>
                <a:lnTo>
                  <a:pt x="36921" y="110811"/>
                </a:lnTo>
                <a:lnTo>
                  <a:pt x="49039" y="63800"/>
                </a:lnTo>
                <a:lnTo>
                  <a:pt x="67129" y="63800"/>
                </a:lnTo>
                <a:lnTo>
                  <a:pt x="65897" y="61678"/>
                </a:lnTo>
                <a:lnTo>
                  <a:pt x="49584" y="61678"/>
                </a:lnTo>
                <a:lnTo>
                  <a:pt x="58493" y="27108"/>
                </a:lnTo>
                <a:lnTo>
                  <a:pt x="74052" y="3648"/>
                </a:lnTo>
                <a:lnTo>
                  <a:pt x="77830" y="3648"/>
                </a:lnTo>
                <a:lnTo>
                  <a:pt x="78709" y="0"/>
                </a:lnTo>
                <a:close/>
              </a:path>
              <a:path w="139064" h="135889">
                <a:moveTo>
                  <a:pt x="67129" y="63800"/>
                </a:moveTo>
                <a:lnTo>
                  <a:pt x="49039" y="63800"/>
                </a:lnTo>
                <a:lnTo>
                  <a:pt x="77082" y="112141"/>
                </a:lnTo>
                <a:lnTo>
                  <a:pt x="78813" y="115385"/>
                </a:lnTo>
                <a:lnTo>
                  <a:pt x="79291" y="116706"/>
                </a:lnTo>
                <a:lnTo>
                  <a:pt x="79888" y="118564"/>
                </a:lnTo>
                <a:lnTo>
                  <a:pt x="80186" y="120486"/>
                </a:lnTo>
                <a:lnTo>
                  <a:pt x="80186" y="124659"/>
                </a:lnTo>
                <a:lnTo>
                  <a:pt x="79335" y="126615"/>
                </a:lnTo>
                <a:lnTo>
                  <a:pt x="75933" y="130059"/>
                </a:lnTo>
                <a:lnTo>
                  <a:pt x="73023" y="131152"/>
                </a:lnTo>
                <a:lnTo>
                  <a:pt x="68903" y="131616"/>
                </a:lnTo>
                <a:lnTo>
                  <a:pt x="68098" y="135332"/>
                </a:lnTo>
                <a:lnTo>
                  <a:pt x="120168" y="135332"/>
                </a:lnTo>
                <a:lnTo>
                  <a:pt x="121152" y="131616"/>
                </a:lnTo>
                <a:lnTo>
                  <a:pt x="115422" y="131616"/>
                </a:lnTo>
                <a:lnTo>
                  <a:pt x="110796" y="130324"/>
                </a:lnTo>
                <a:lnTo>
                  <a:pt x="103751" y="125155"/>
                </a:lnTo>
                <a:lnTo>
                  <a:pt x="99303" y="119230"/>
                </a:lnTo>
                <a:lnTo>
                  <a:pt x="67129" y="63800"/>
                </a:lnTo>
                <a:close/>
              </a:path>
              <a:path w="139064" h="135889">
                <a:moveTo>
                  <a:pt x="138562" y="0"/>
                </a:moveTo>
                <a:lnTo>
                  <a:pt x="99625" y="0"/>
                </a:lnTo>
                <a:lnTo>
                  <a:pt x="98729" y="3714"/>
                </a:lnTo>
                <a:lnTo>
                  <a:pt x="100998" y="4047"/>
                </a:lnTo>
                <a:lnTo>
                  <a:pt x="102684" y="4777"/>
                </a:lnTo>
                <a:lnTo>
                  <a:pt x="104893" y="7039"/>
                </a:lnTo>
                <a:lnTo>
                  <a:pt x="105433" y="8178"/>
                </a:lnTo>
                <a:lnTo>
                  <a:pt x="105445" y="10797"/>
                </a:lnTo>
                <a:lnTo>
                  <a:pt x="104908" y="12358"/>
                </a:lnTo>
                <a:lnTo>
                  <a:pt x="103833" y="14089"/>
                </a:lnTo>
                <a:lnTo>
                  <a:pt x="102043" y="16880"/>
                </a:lnTo>
                <a:lnTo>
                  <a:pt x="98214" y="20726"/>
                </a:lnTo>
                <a:lnTo>
                  <a:pt x="90494" y="27190"/>
                </a:lnTo>
                <a:lnTo>
                  <a:pt x="49584" y="61678"/>
                </a:lnTo>
                <a:lnTo>
                  <a:pt x="65897" y="61678"/>
                </a:lnTo>
                <a:lnTo>
                  <a:pt x="63867" y="58179"/>
                </a:lnTo>
                <a:lnTo>
                  <a:pt x="100684" y="27108"/>
                </a:lnTo>
                <a:lnTo>
                  <a:pt x="133517" y="4517"/>
                </a:lnTo>
                <a:lnTo>
                  <a:pt x="137755" y="3714"/>
                </a:lnTo>
                <a:lnTo>
                  <a:pt x="138562" y="0"/>
                </a:lnTo>
                <a:close/>
              </a:path>
              <a:path w="139064" h="135889">
                <a:moveTo>
                  <a:pt x="77830" y="3648"/>
                </a:moveTo>
                <a:lnTo>
                  <a:pt x="74052" y="3648"/>
                </a:lnTo>
                <a:lnTo>
                  <a:pt x="77814" y="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4762" y="4621812"/>
            <a:ext cx="85725" cy="92710"/>
          </a:xfrm>
          <a:custGeom>
            <a:avLst/>
            <a:gdLst/>
            <a:ahLst/>
            <a:cxnLst/>
            <a:rect l="l" t="t" r="r" b="b"/>
            <a:pathLst>
              <a:path w="85725" h="92710">
                <a:moveTo>
                  <a:pt x="8553" y="76422"/>
                </a:moveTo>
                <a:lnTo>
                  <a:pt x="4803" y="76422"/>
                </a:lnTo>
                <a:lnTo>
                  <a:pt x="3220" y="77129"/>
                </a:lnTo>
                <a:lnTo>
                  <a:pt x="643" y="79960"/>
                </a:lnTo>
                <a:lnTo>
                  <a:pt x="0" y="81729"/>
                </a:lnTo>
                <a:lnTo>
                  <a:pt x="38" y="86339"/>
                </a:lnTo>
                <a:lnTo>
                  <a:pt x="706" y="88134"/>
                </a:lnTo>
                <a:lnTo>
                  <a:pt x="2118" y="89548"/>
                </a:lnTo>
                <a:lnTo>
                  <a:pt x="4064" y="91412"/>
                </a:lnTo>
                <a:lnTo>
                  <a:pt x="6212" y="92344"/>
                </a:lnTo>
                <a:lnTo>
                  <a:pt x="11918" y="92344"/>
                </a:lnTo>
                <a:lnTo>
                  <a:pt x="15391" y="90707"/>
                </a:lnTo>
                <a:lnTo>
                  <a:pt x="22895" y="83326"/>
                </a:lnTo>
                <a:lnTo>
                  <a:pt x="24420" y="81729"/>
                </a:lnTo>
                <a:lnTo>
                  <a:pt x="15349" y="81729"/>
                </a:lnTo>
                <a:lnTo>
                  <a:pt x="14177" y="80989"/>
                </a:lnTo>
                <a:lnTo>
                  <a:pt x="10546" y="77450"/>
                </a:lnTo>
                <a:lnTo>
                  <a:pt x="8553" y="76422"/>
                </a:lnTo>
                <a:close/>
              </a:path>
              <a:path w="85725" h="92710">
                <a:moveTo>
                  <a:pt x="57457" y="66417"/>
                </a:moveTo>
                <a:lnTo>
                  <a:pt x="43756" y="66417"/>
                </a:lnTo>
                <a:lnTo>
                  <a:pt x="46785" y="79923"/>
                </a:lnTo>
                <a:lnTo>
                  <a:pt x="48712" y="86339"/>
                </a:lnTo>
                <a:lnTo>
                  <a:pt x="50646" y="90342"/>
                </a:lnTo>
                <a:lnTo>
                  <a:pt x="53256" y="92344"/>
                </a:lnTo>
                <a:lnTo>
                  <a:pt x="58767" y="92344"/>
                </a:lnTo>
                <a:lnTo>
                  <a:pt x="61495" y="90900"/>
                </a:lnTo>
                <a:lnTo>
                  <a:pt x="70411" y="82901"/>
                </a:lnTo>
                <a:lnTo>
                  <a:pt x="71775" y="81032"/>
                </a:lnTo>
                <a:lnTo>
                  <a:pt x="62546" y="81032"/>
                </a:lnTo>
                <a:lnTo>
                  <a:pt x="61796" y="80525"/>
                </a:lnTo>
                <a:lnTo>
                  <a:pt x="60294" y="78496"/>
                </a:lnTo>
                <a:lnTo>
                  <a:pt x="59372" y="75399"/>
                </a:lnTo>
                <a:lnTo>
                  <a:pt x="57457" y="66417"/>
                </a:lnTo>
                <a:close/>
              </a:path>
              <a:path w="85725" h="92710">
                <a:moveTo>
                  <a:pt x="43441" y="7960"/>
                </a:moveTo>
                <a:lnTo>
                  <a:pt x="22753" y="7960"/>
                </a:lnTo>
                <a:lnTo>
                  <a:pt x="25958" y="8876"/>
                </a:lnTo>
                <a:lnTo>
                  <a:pt x="30311" y="12534"/>
                </a:lnTo>
                <a:lnTo>
                  <a:pt x="32046" y="15603"/>
                </a:lnTo>
                <a:lnTo>
                  <a:pt x="33490" y="20283"/>
                </a:lnTo>
                <a:lnTo>
                  <a:pt x="35324" y="28021"/>
                </a:lnTo>
                <a:lnTo>
                  <a:pt x="39458" y="46205"/>
                </a:lnTo>
                <a:lnTo>
                  <a:pt x="37995" y="49870"/>
                </a:lnTo>
                <a:lnTo>
                  <a:pt x="34891" y="55824"/>
                </a:lnTo>
                <a:lnTo>
                  <a:pt x="25400" y="72308"/>
                </a:lnTo>
                <a:lnTo>
                  <a:pt x="21649" y="77674"/>
                </a:lnTo>
                <a:lnTo>
                  <a:pt x="18767" y="80280"/>
                </a:lnTo>
                <a:lnTo>
                  <a:pt x="17778" y="81207"/>
                </a:lnTo>
                <a:lnTo>
                  <a:pt x="16870" y="81729"/>
                </a:lnTo>
                <a:lnTo>
                  <a:pt x="24420" y="81729"/>
                </a:lnTo>
                <a:lnTo>
                  <a:pt x="31737" y="74066"/>
                </a:lnTo>
                <a:lnTo>
                  <a:pt x="43756" y="66417"/>
                </a:lnTo>
                <a:lnTo>
                  <a:pt x="57457" y="66417"/>
                </a:lnTo>
                <a:lnTo>
                  <a:pt x="50949" y="36262"/>
                </a:lnTo>
                <a:lnTo>
                  <a:pt x="54312" y="29620"/>
                </a:lnTo>
                <a:lnTo>
                  <a:pt x="49413" y="29620"/>
                </a:lnTo>
                <a:lnTo>
                  <a:pt x="47129" y="19221"/>
                </a:lnTo>
                <a:lnTo>
                  <a:pt x="45485" y="12800"/>
                </a:lnTo>
                <a:lnTo>
                  <a:pt x="44480" y="10356"/>
                </a:lnTo>
                <a:lnTo>
                  <a:pt x="43441" y="7960"/>
                </a:lnTo>
                <a:close/>
              </a:path>
              <a:path w="85725" h="92710">
                <a:moveTo>
                  <a:pt x="75664" y="66935"/>
                </a:moveTo>
                <a:lnTo>
                  <a:pt x="73416" y="71812"/>
                </a:lnTo>
                <a:lnTo>
                  <a:pt x="70704" y="75759"/>
                </a:lnTo>
                <a:lnTo>
                  <a:pt x="65919" y="80280"/>
                </a:lnTo>
                <a:lnTo>
                  <a:pt x="64505" y="81032"/>
                </a:lnTo>
                <a:lnTo>
                  <a:pt x="71775" y="81032"/>
                </a:lnTo>
                <a:lnTo>
                  <a:pt x="75126" y="76422"/>
                </a:lnTo>
                <a:lnTo>
                  <a:pt x="78798" y="68727"/>
                </a:lnTo>
                <a:lnTo>
                  <a:pt x="75664" y="66935"/>
                </a:lnTo>
                <a:close/>
              </a:path>
              <a:path w="85725" h="92710">
                <a:moveTo>
                  <a:pt x="79709" y="0"/>
                </a:moveTo>
                <a:lnTo>
                  <a:pt x="75465" y="0"/>
                </a:lnTo>
                <a:lnTo>
                  <a:pt x="73903" y="336"/>
                </a:lnTo>
                <a:lnTo>
                  <a:pt x="49413" y="29620"/>
                </a:lnTo>
                <a:lnTo>
                  <a:pt x="54312" y="29620"/>
                </a:lnTo>
                <a:lnTo>
                  <a:pt x="55999" y="26289"/>
                </a:lnTo>
                <a:lnTo>
                  <a:pt x="60345" y="19561"/>
                </a:lnTo>
                <a:lnTo>
                  <a:pt x="65926" y="14204"/>
                </a:lnTo>
                <a:lnTo>
                  <a:pt x="67600" y="13267"/>
                </a:lnTo>
                <a:lnTo>
                  <a:pt x="84255" y="13267"/>
                </a:lnTo>
                <a:lnTo>
                  <a:pt x="85044" y="12416"/>
                </a:lnTo>
                <a:lnTo>
                  <a:pt x="85484" y="10647"/>
                </a:lnTo>
                <a:lnTo>
                  <a:pt x="85484" y="5815"/>
                </a:lnTo>
                <a:lnTo>
                  <a:pt x="84733" y="3911"/>
                </a:lnTo>
                <a:lnTo>
                  <a:pt x="81728" y="782"/>
                </a:lnTo>
                <a:lnTo>
                  <a:pt x="79709" y="0"/>
                </a:lnTo>
                <a:close/>
              </a:path>
              <a:path w="85725" h="92710">
                <a:moveTo>
                  <a:pt x="84255" y="13267"/>
                </a:moveTo>
                <a:lnTo>
                  <a:pt x="69949" y="13267"/>
                </a:lnTo>
                <a:lnTo>
                  <a:pt x="71799" y="13834"/>
                </a:lnTo>
                <a:lnTo>
                  <a:pt x="74560" y="14968"/>
                </a:lnTo>
                <a:lnTo>
                  <a:pt x="75967" y="15603"/>
                </a:lnTo>
                <a:lnTo>
                  <a:pt x="77288" y="15920"/>
                </a:lnTo>
                <a:lnTo>
                  <a:pt x="80636" y="15920"/>
                </a:lnTo>
                <a:lnTo>
                  <a:pt x="82516" y="15069"/>
                </a:lnTo>
                <a:lnTo>
                  <a:pt x="84255" y="13267"/>
                </a:lnTo>
                <a:close/>
              </a:path>
              <a:path w="85725" h="92710">
                <a:moveTo>
                  <a:pt x="37832" y="0"/>
                </a:moveTo>
                <a:lnTo>
                  <a:pt x="13849" y="4776"/>
                </a:lnTo>
                <a:lnTo>
                  <a:pt x="13849" y="8159"/>
                </a:lnTo>
                <a:lnTo>
                  <a:pt x="15614" y="8026"/>
                </a:lnTo>
                <a:lnTo>
                  <a:pt x="43441" y="7960"/>
                </a:lnTo>
                <a:lnTo>
                  <a:pt x="42983" y="6902"/>
                </a:lnTo>
                <a:lnTo>
                  <a:pt x="40767" y="3449"/>
                </a:lnTo>
                <a:lnTo>
                  <a:pt x="378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61400" y="4570334"/>
            <a:ext cx="217804" cy="144145"/>
          </a:xfrm>
          <a:custGeom>
            <a:avLst/>
            <a:gdLst/>
            <a:ahLst/>
            <a:cxnLst/>
            <a:rect l="l" t="t" r="r" b="b"/>
            <a:pathLst>
              <a:path w="217805" h="144145">
                <a:moveTo>
                  <a:pt x="41207" y="8326"/>
                </a:moveTo>
                <a:lnTo>
                  <a:pt x="20938" y="8326"/>
                </a:lnTo>
                <a:lnTo>
                  <a:pt x="23025" y="8923"/>
                </a:lnTo>
                <a:lnTo>
                  <a:pt x="24408" y="10116"/>
                </a:lnTo>
                <a:lnTo>
                  <a:pt x="25363" y="10979"/>
                </a:lnTo>
                <a:lnTo>
                  <a:pt x="25841" y="12273"/>
                </a:lnTo>
                <a:lnTo>
                  <a:pt x="25841" y="15391"/>
                </a:lnTo>
                <a:lnTo>
                  <a:pt x="24796" y="20101"/>
                </a:lnTo>
                <a:lnTo>
                  <a:pt x="22707" y="28127"/>
                </a:lnTo>
                <a:lnTo>
                  <a:pt x="0" y="135865"/>
                </a:lnTo>
                <a:lnTo>
                  <a:pt x="11651" y="141831"/>
                </a:lnTo>
                <a:lnTo>
                  <a:pt x="23635" y="143809"/>
                </a:lnTo>
                <a:lnTo>
                  <a:pt x="35124" y="141339"/>
                </a:lnTo>
                <a:lnTo>
                  <a:pt x="39139" y="139047"/>
                </a:lnTo>
                <a:lnTo>
                  <a:pt x="19478" y="139047"/>
                </a:lnTo>
                <a:lnTo>
                  <a:pt x="14406" y="137278"/>
                </a:lnTo>
                <a:lnTo>
                  <a:pt x="8641" y="133739"/>
                </a:lnTo>
                <a:lnTo>
                  <a:pt x="22421" y="80690"/>
                </a:lnTo>
                <a:lnTo>
                  <a:pt x="26102" y="73740"/>
                </a:lnTo>
                <a:lnTo>
                  <a:pt x="31056" y="68776"/>
                </a:lnTo>
                <a:lnTo>
                  <a:pt x="25512" y="68776"/>
                </a:lnTo>
                <a:lnTo>
                  <a:pt x="41207" y="8326"/>
                </a:lnTo>
                <a:close/>
              </a:path>
              <a:path w="217805" h="144145">
                <a:moveTo>
                  <a:pt x="70491" y="61032"/>
                </a:moveTo>
                <a:lnTo>
                  <a:pt x="50279" y="61032"/>
                </a:lnTo>
                <a:lnTo>
                  <a:pt x="53344" y="62750"/>
                </a:lnTo>
                <a:lnTo>
                  <a:pt x="58533" y="69621"/>
                </a:lnTo>
                <a:lnTo>
                  <a:pt x="59656" y="73740"/>
                </a:lnTo>
                <a:lnTo>
                  <a:pt x="59706" y="80690"/>
                </a:lnTo>
                <a:lnTo>
                  <a:pt x="59590" y="86614"/>
                </a:lnTo>
                <a:lnTo>
                  <a:pt x="47157" y="124235"/>
                </a:lnTo>
                <a:lnTo>
                  <a:pt x="28930" y="139047"/>
                </a:lnTo>
                <a:lnTo>
                  <a:pt x="39139" y="139047"/>
                </a:lnTo>
                <a:lnTo>
                  <a:pt x="69849" y="103074"/>
                </a:lnTo>
                <a:lnTo>
                  <a:pt x="74635" y="78413"/>
                </a:lnTo>
                <a:lnTo>
                  <a:pt x="74635" y="70131"/>
                </a:lnTo>
                <a:lnTo>
                  <a:pt x="72614" y="63572"/>
                </a:lnTo>
                <a:lnTo>
                  <a:pt x="70491" y="61032"/>
                </a:lnTo>
                <a:close/>
              </a:path>
              <a:path w="217805" h="144145">
                <a:moveTo>
                  <a:pt x="59330" y="51479"/>
                </a:moveTo>
                <a:lnTo>
                  <a:pt x="48470" y="51479"/>
                </a:lnTo>
                <a:lnTo>
                  <a:pt x="44155" y="52705"/>
                </a:lnTo>
                <a:lnTo>
                  <a:pt x="35897" y="57608"/>
                </a:lnTo>
                <a:lnTo>
                  <a:pt x="31059" y="62148"/>
                </a:lnTo>
                <a:lnTo>
                  <a:pt x="25512" y="68776"/>
                </a:lnTo>
                <a:lnTo>
                  <a:pt x="31056" y="68776"/>
                </a:lnTo>
                <a:lnTo>
                  <a:pt x="36253" y="63572"/>
                </a:lnTo>
                <a:lnTo>
                  <a:pt x="41439" y="61032"/>
                </a:lnTo>
                <a:lnTo>
                  <a:pt x="70491" y="61032"/>
                </a:lnTo>
                <a:lnTo>
                  <a:pt x="64530" y="53897"/>
                </a:lnTo>
                <a:lnTo>
                  <a:pt x="59330" y="51479"/>
                </a:lnTo>
                <a:close/>
              </a:path>
              <a:path w="217805" h="144145">
                <a:moveTo>
                  <a:pt x="43369" y="0"/>
                </a:moveTo>
                <a:lnTo>
                  <a:pt x="12200" y="5307"/>
                </a:lnTo>
                <a:lnTo>
                  <a:pt x="12200" y="9022"/>
                </a:lnTo>
                <a:lnTo>
                  <a:pt x="14866" y="8557"/>
                </a:lnTo>
                <a:lnTo>
                  <a:pt x="16849" y="8326"/>
                </a:lnTo>
                <a:lnTo>
                  <a:pt x="41207" y="8326"/>
                </a:lnTo>
                <a:lnTo>
                  <a:pt x="43369" y="0"/>
                </a:lnTo>
                <a:close/>
              </a:path>
              <a:path w="217805" h="144145">
                <a:moveTo>
                  <a:pt x="147282" y="51479"/>
                </a:moveTo>
                <a:lnTo>
                  <a:pt x="107141" y="66853"/>
                </a:lnTo>
                <a:lnTo>
                  <a:pt x="87449" y="102418"/>
                </a:lnTo>
                <a:lnTo>
                  <a:pt x="86096" y="114501"/>
                </a:lnTo>
                <a:lnTo>
                  <a:pt x="86096" y="121853"/>
                </a:lnTo>
                <a:lnTo>
                  <a:pt x="88316" y="128578"/>
                </a:lnTo>
                <a:lnTo>
                  <a:pt x="94504" y="136785"/>
                </a:lnTo>
                <a:lnTo>
                  <a:pt x="103584" y="141915"/>
                </a:lnTo>
                <a:lnTo>
                  <a:pt x="119939" y="142985"/>
                </a:lnTo>
                <a:lnTo>
                  <a:pt x="130749" y="138869"/>
                </a:lnTo>
                <a:lnTo>
                  <a:pt x="139073" y="133209"/>
                </a:lnTo>
                <a:lnTo>
                  <a:pt x="115156" y="133209"/>
                </a:lnTo>
                <a:lnTo>
                  <a:pt x="110496" y="131161"/>
                </a:lnTo>
                <a:lnTo>
                  <a:pt x="102820" y="122974"/>
                </a:lnTo>
                <a:lnTo>
                  <a:pt x="100901" y="118010"/>
                </a:lnTo>
                <a:lnTo>
                  <a:pt x="100901" y="110017"/>
                </a:lnTo>
                <a:lnTo>
                  <a:pt x="101060" y="107298"/>
                </a:lnTo>
                <a:lnTo>
                  <a:pt x="101379" y="104019"/>
                </a:lnTo>
                <a:lnTo>
                  <a:pt x="109385" y="102878"/>
                </a:lnTo>
                <a:lnTo>
                  <a:pt x="121730" y="100242"/>
                </a:lnTo>
                <a:lnTo>
                  <a:pt x="124710" y="99242"/>
                </a:lnTo>
                <a:lnTo>
                  <a:pt x="102028" y="99242"/>
                </a:lnTo>
                <a:lnTo>
                  <a:pt x="105340" y="87883"/>
                </a:lnTo>
                <a:lnTo>
                  <a:pt x="110718" y="76189"/>
                </a:lnTo>
                <a:lnTo>
                  <a:pt x="117504" y="67127"/>
                </a:lnTo>
                <a:lnTo>
                  <a:pt x="124513" y="59879"/>
                </a:lnTo>
                <a:lnTo>
                  <a:pt x="131140" y="56255"/>
                </a:lnTo>
                <a:lnTo>
                  <a:pt x="155587" y="56255"/>
                </a:lnTo>
                <a:lnTo>
                  <a:pt x="151993" y="52905"/>
                </a:lnTo>
                <a:lnTo>
                  <a:pt x="147282" y="51479"/>
                </a:lnTo>
                <a:close/>
              </a:path>
              <a:path w="217805" h="144145">
                <a:moveTo>
                  <a:pt x="151344" y="117453"/>
                </a:moveTo>
                <a:lnTo>
                  <a:pt x="143365" y="124081"/>
                </a:lnTo>
                <a:lnTo>
                  <a:pt x="137349" y="128365"/>
                </a:lnTo>
                <a:lnTo>
                  <a:pt x="129245" y="132240"/>
                </a:lnTo>
                <a:lnTo>
                  <a:pt x="125026" y="133209"/>
                </a:lnTo>
                <a:lnTo>
                  <a:pt x="139073" y="133209"/>
                </a:lnTo>
                <a:lnTo>
                  <a:pt x="141849" y="131320"/>
                </a:lnTo>
                <a:lnTo>
                  <a:pt x="153240" y="120338"/>
                </a:lnTo>
                <a:lnTo>
                  <a:pt x="151344" y="117453"/>
                </a:lnTo>
                <a:close/>
              </a:path>
              <a:path w="217805" h="144145">
                <a:moveTo>
                  <a:pt x="155587" y="56255"/>
                </a:moveTo>
                <a:lnTo>
                  <a:pt x="140382" y="56255"/>
                </a:lnTo>
                <a:lnTo>
                  <a:pt x="142693" y="57123"/>
                </a:lnTo>
                <a:lnTo>
                  <a:pt x="145937" y="60595"/>
                </a:lnTo>
                <a:lnTo>
                  <a:pt x="146748" y="62867"/>
                </a:lnTo>
                <a:lnTo>
                  <a:pt x="146748" y="70286"/>
                </a:lnTo>
                <a:lnTo>
                  <a:pt x="118464" y="96172"/>
                </a:lnTo>
                <a:lnTo>
                  <a:pt x="102028" y="99242"/>
                </a:lnTo>
                <a:lnTo>
                  <a:pt x="124710" y="99242"/>
                </a:lnTo>
                <a:lnTo>
                  <a:pt x="157630" y="76687"/>
                </a:lnTo>
                <a:lnTo>
                  <a:pt x="159642" y="71414"/>
                </a:lnTo>
                <a:lnTo>
                  <a:pt x="159642" y="61993"/>
                </a:lnTo>
                <a:lnTo>
                  <a:pt x="158112" y="58610"/>
                </a:lnTo>
                <a:lnTo>
                  <a:pt x="155587" y="56255"/>
                </a:lnTo>
                <a:close/>
              </a:path>
              <a:path w="217805" h="144145">
                <a:moveTo>
                  <a:pt x="215373" y="8326"/>
                </a:moveTo>
                <a:lnTo>
                  <a:pt x="195547" y="8326"/>
                </a:lnTo>
                <a:lnTo>
                  <a:pt x="197334" y="8843"/>
                </a:lnTo>
                <a:lnTo>
                  <a:pt x="199607" y="10910"/>
                </a:lnTo>
                <a:lnTo>
                  <a:pt x="200176" y="12228"/>
                </a:lnTo>
                <a:lnTo>
                  <a:pt x="200176" y="14970"/>
                </a:lnTo>
                <a:lnTo>
                  <a:pt x="199191" y="19382"/>
                </a:lnTo>
                <a:lnTo>
                  <a:pt x="197221" y="27066"/>
                </a:lnTo>
                <a:lnTo>
                  <a:pt x="170265" y="128202"/>
                </a:lnTo>
                <a:lnTo>
                  <a:pt x="169332" y="132885"/>
                </a:lnTo>
                <a:lnTo>
                  <a:pt x="169283" y="137714"/>
                </a:lnTo>
                <a:lnTo>
                  <a:pt x="170024" y="139642"/>
                </a:lnTo>
                <a:lnTo>
                  <a:pt x="172989" y="142986"/>
                </a:lnTo>
                <a:lnTo>
                  <a:pt x="174837" y="143823"/>
                </a:lnTo>
                <a:lnTo>
                  <a:pt x="180130" y="143823"/>
                </a:lnTo>
                <a:lnTo>
                  <a:pt x="183386" y="142576"/>
                </a:lnTo>
                <a:lnTo>
                  <a:pt x="186819" y="140083"/>
                </a:lnTo>
                <a:lnTo>
                  <a:pt x="191470" y="136599"/>
                </a:lnTo>
                <a:lnTo>
                  <a:pt x="194082" y="133449"/>
                </a:lnTo>
                <a:lnTo>
                  <a:pt x="186050" y="133449"/>
                </a:lnTo>
                <a:lnTo>
                  <a:pt x="185401" y="133117"/>
                </a:lnTo>
                <a:lnTo>
                  <a:pt x="184346" y="131757"/>
                </a:lnTo>
                <a:lnTo>
                  <a:pt x="184095" y="130961"/>
                </a:lnTo>
                <a:lnTo>
                  <a:pt x="184185" y="128202"/>
                </a:lnTo>
                <a:lnTo>
                  <a:pt x="184854" y="124999"/>
                </a:lnTo>
                <a:lnTo>
                  <a:pt x="186488" y="118614"/>
                </a:lnTo>
                <a:lnTo>
                  <a:pt x="215373" y="8326"/>
                </a:lnTo>
                <a:close/>
              </a:path>
              <a:path w="217805" h="144145">
                <a:moveTo>
                  <a:pt x="199220" y="118614"/>
                </a:moveTo>
                <a:lnTo>
                  <a:pt x="187871" y="133449"/>
                </a:lnTo>
                <a:lnTo>
                  <a:pt x="194082" y="133449"/>
                </a:lnTo>
                <a:lnTo>
                  <a:pt x="196559" y="130462"/>
                </a:lnTo>
                <a:lnTo>
                  <a:pt x="202086" y="121666"/>
                </a:lnTo>
                <a:lnTo>
                  <a:pt x="199220" y="118614"/>
                </a:lnTo>
                <a:close/>
              </a:path>
              <a:path w="217805" h="144145">
                <a:moveTo>
                  <a:pt x="217554" y="0"/>
                </a:moveTo>
                <a:lnTo>
                  <a:pt x="186714" y="5307"/>
                </a:lnTo>
                <a:lnTo>
                  <a:pt x="186714" y="9022"/>
                </a:lnTo>
                <a:lnTo>
                  <a:pt x="189574" y="8557"/>
                </a:lnTo>
                <a:lnTo>
                  <a:pt x="191706" y="8326"/>
                </a:lnTo>
                <a:lnTo>
                  <a:pt x="215373" y="8326"/>
                </a:lnTo>
                <a:lnTo>
                  <a:pt x="2175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33613" y="4767759"/>
            <a:ext cx="117475" cy="100329"/>
          </a:xfrm>
          <a:custGeom>
            <a:avLst/>
            <a:gdLst/>
            <a:ahLst/>
            <a:cxnLst/>
            <a:rect l="l" t="t" r="r" b="b"/>
            <a:pathLst>
              <a:path w="117475" h="100329">
                <a:moveTo>
                  <a:pt x="66096" y="4001"/>
                </a:moveTo>
                <a:lnTo>
                  <a:pt x="28999" y="13513"/>
                </a:lnTo>
                <a:lnTo>
                  <a:pt x="4108" y="44339"/>
                </a:lnTo>
                <a:lnTo>
                  <a:pt x="0" y="59206"/>
                </a:lnTo>
                <a:lnTo>
                  <a:pt x="355" y="70167"/>
                </a:lnTo>
                <a:lnTo>
                  <a:pt x="4563" y="81421"/>
                </a:lnTo>
                <a:lnTo>
                  <a:pt x="13611" y="93916"/>
                </a:lnTo>
                <a:lnTo>
                  <a:pt x="24913" y="98676"/>
                </a:lnTo>
                <a:lnTo>
                  <a:pt x="40522" y="100189"/>
                </a:lnTo>
                <a:lnTo>
                  <a:pt x="52834" y="98144"/>
                </a:lnTo>
                <a:lnTo>
                  <a:pt x="61851" y="94466"/>
                </a:lnTo>
                <a:lnTo>
                  <a:pt x="50137" y="94466"/>
                </a:lnTo>
                <a:lnTo>
                  <a:pt x="39870" y="94427"/>
                </a:lnTo>
                <a:lnTo>
                  <a:pt x="28904" y="90181"/>
                </a:lnTo>
                <a:lnTo>
                  <a:pt x="20724" y="77264"/>
                </a:lnTo>
                <a:lnTo>
                  <a:pt x="19331" y="67600"/>
                </a:lnTo>
                <a:lnTo>
                  <a:pt x="20137" y="54928"/>
                </a:lnTo>
                <a:lnTo>
                  <a:pt x="36552" y="16494"/>
                </a:lnTo>
                <a:lnTo>
                  <a:pt x="61273" y="9713"/>
                </a:lnTo>
                <a:lnTo>
                  <a:pt x="113955" y="9713"/>
                </a:lnTo>
                <a:lnTo>
                  <a:pt x="115445" y="6633"/>
                </a:lnTo>
                <a:lnTo>
                  <a:pt x="115779" y="5306"/>
                </a:lnTo>
                <a:lnTo>
                  <a:pt x="92078" y="5306"/>
                </a:lnTo>
                <a:lnTo>
                  <a:pt x="85596" y="5041"/>
                </a:lnTo>
                <a:lnTo>
                  <a:pt x="77075" y="4473"/>
                </a:lnTo>
                <a:lnTo>
                  <a:pt x="66096" y="4001"/>
                </a:lnTo>
                <a:close/>
              </a:path>
              <a:path w="117475" h="100329">
                <a:moveTo>
                  <a:pt x="113955" y="9713"/>
                </a:moveTo>
                <a:lnTo>
                  <a:pt x="61273" y="9713"/>
                </a:lnTo>
                <a:lnTo>
                  <a:pt x="70158" y="16186"/>
                </a:lnTo>
                <a:lnTo>
                  <a:pt x="77697" y="32459"/>
                </a:lnTo>
                <a:lnTo>
                  <a:pt x="69642" y="76466"/>
                </a:lnTo>
                <a:lnTo>
                  <a:pt x="50137" y="94466"/>
                </a:lnTo>
                <a:lnTo>
                  <a:pt x="61851" y="94466"/>
                </a:lnTo>
                <a:lnTo>
                  <a:pt x="91089" y="65240"/>
                </a:lnTo>
                <a:lnTo>
                  <a:pt x="97068" y="37087"/>
                </a:lnTo>
                <a:lnTo>
                  <a:pt x="93108" y="24864"/>
                </a:lnTo>
                <a:lnTo>
                  <a:pt x="89171" y="19893"/>
                </a:lnTo>
                <a:lnTo>
                  <a:pt x="83276" y="16061"/>
                </a:lnTo>
                <a:lnTo>
                  <a:pt x="107921" y="16061"/>
                </a:lnTo>
                <a:lnTo>
                  <a:pt x="113230" y="11211"/>
                </a:lnTo>
                <a:lnTo>
                  <a:pt x="113955" y="9713"/>
                </a:lnTo>
                <a:close/>
              </a:path>
              <a:path w="117475" h="100329">
                <a:moveTo>
                  <a:pt x="107921" y="16061"/>
                </a:moveTo>
                <a:lnTo>
                  <a:pt x="83276" y="16061"/>
                </a:lnTo>
                <a:lnTo>
                  <a:pt x="91360" y="17077"/>
                </a:lnTo>
                <a:lnTo>
                  <a:pt x="95017" y="17425"/>
                </a:lnTo>
                <a:lnTo>
                  <a:pt x="103458" y="17513"/>
                </a:lnTo>
                <a:lnTo>
                  <a:pt x="107713" y="16252"/>
                </a:lnTo>
                <a:lnTo>
                  <a:pt x="107921" y="16061"/>
                </a:lnTo>
                <a:close/>
              </a:path>
              <a:path w="117475" h="100329">
                <a:moveTo>
                  <a:pt x="117116" y="0"/>
                </a:moveTo>
                <a:lnTo>
                  <a:pt x="113117" y="0"/>
                </a:lnTo>
                <a:lnTo>
                  <a:pt x="112530" y="1802"/>
                </a:lnTo>
                <a:lnTo>
                  <a:pt x="110932" y="3136"/>
                </a:lnTo>
                <a:lnTo>
                  <a:pt x="105719" y="4872"/>
                </a:lnTo>
                <a:lnTo>
                  <a:pt x="101972" y="5306"/>
                </a:lnTo>
                <a:lnTo>
                  <a:pt x="115779" y="5306"/>
                </a:lnTo>
                <a:lnTo>
                  <a:pt x="11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001877" y="4767759"/>
            <a:ext cx="117475" cy="100329"/>
          </a:xfrm>
          <a:custGeom>
            <a:avLst/>
            <a:gdLst/>
            <a:ahLst/>
            <a:cxnLst/>
            <a:rect l="l" t="t" r="r" b="b"/>
            <a:pathLst>
              <a:path w="117475" h="100329">
                <a:moveTo>
                  <a:pt x="66095" y="4001"/>
                </a:moveTo>
                <a:lnTo>
                  <a:pt x="28998" y="13513"/>
                </a:lnTo>
                <a:lnTo>
                  <a:pt x="4107" y="44339"/>
                </a:lnTo>
                <a:lnTo>
                  <a:pt x="0" y="59207"/>
                </a:lnTo>
                <a:lnTo>
                  <a:pt x="355" y="70167"/>
                </a:lnTo>
                <a:lnTo>
                  <a:pt x="4563" y="81421"/>
                </a:lnTo>
                <a:lnTo>
                  <a:pt x="13610" y="93916"/>
                </a:lnTo>
                <a:lnTo>
                  <a:pt x="24912" y="98676"/>
                </a:lnTo>
                <a:lnTo>
                  <a:pt x="40521" y="100189"/>
                </a:lnTo>
                <a:lnTo>
                  <a:pt x="52833" y="98144"/>
                </a:lnTo>
                <a:lnTo>
                  <a:pt x="61851" y="94466"/>
                </a:lnTo>
                <a:lnTo>
                  <a:pt x="50137" y="94466"/>
                </a:lnTo>
                <a:lnTo>
                  <a:pt x="39869" y="94427"/>
                </a:lnTo>
                <a:lnTo>
                  <a:pt x="28903" y="90181"/>
                </a:lnTo>
                <a:lnTo>
                  <a:pt x="20723" y="77264"/>
                </a:lnTo>
                <a:lnTo>
                  <a:pt x="19330" y="67600"/>
                </a:lnTo>
                <a:lnTo>
                  <a:pt x="20136" y="54928"/>
                </a:lnTo>
                <a:lnTo>
                  <a:pt x="36552" y="16494"/>
                </a:lnTo>
                <a:lnTo>
                  <a:pt x="61273" y="9713"/>
                </a:lnTo>
                <a:lnTo>
                  <a:pt x="113954" y="9713"/>
                </a:lnTo>
                <a:lnTo>
                  <a:pt x="115444" y="6633"/>
                </a:lnTo>
                <a:lnTo>
                  <a:pt x="115778" y="5306"/>
                </a:lnTo>
                <a:lnTo>
                  <a:pt x="92078" y="5306"/>
                </a:lnTo>
                <a:lnTo>
                  <a:pt x="85596" y="5041"/>
                </a:lnTo>
                <a:lnTo>
                  <a:pt x="77074" y="4473"/>
                </a:lnTo>
                <a:lnTo>
                  <a:pt x="66095" y="4001"/>
                </a:lnTo>
                <a:close/>
              </a:path>
              <a:path w="117475" h="100329">
                <a:moveTo>
                  <a:pt x="113954" y="9713"/>
                </a:moveTo>
                <a:lnTo>
                  <a:pt x="61273" y="9713"/>
                </a:lnTo>
                <a:lnTo>
                  <a:pt x="70157" y="16186"/>
                </a:lnTo>
                <a:lnTo>
                  <a:pt x="77697" y="32458"/>
                </a:lnTo>
                <a:lnTo>
                  <a:pt x="69642" y="76467"/>
                </a:lnTo>
                <a:lnTo>
                  <a:pt x="50137" y="94466"/>
                </a:lnTo>
                <a:lnTo>
                  <a:pt x="61851" y="94466"/>
                </a:lnTo>
                <a:lnTo>
                  <a:pt x="91088" y="65240"/>
                </a:lnTo>
                <a:lnTo>
                  <a:pt x="97067" y="37087"/>
                </a:lnTo>
                <a:lnTo>
                  <a:pt x="93107" y="24864"/>
                </a:lnTo>
                <a:lnTo>
                  <a:pt x="89170" y="19893"/>
                </a:lnTo>
                <a:lnTo>
                  <a:pt x="83275" y="16061"/>
                </a:lnTo>
                <a:lnTo>
                  <a:pt x="107921" y="16061"/>
                </a:lnTo>
                <a:lnTo>
                  <a:pt x="113229" y="11211"/>
                </a:lnTo>
                <a:lnTo>
                  <a:pt x="113954" y="9713"/>
                </a:lnTo>
                <a:close/>
              </a:path>
              <a:path w="117475" h="100329">
                <a:moveTo>
                  <a:pt x="107921" y="16061"/>
                </a:moveTo>
                <a:lnTo>
                  <a:pt x="83275" y="16061"/>
                </a:lnTo>
                <a:lnTo>
                  <a:pt x="91360" y="17077"/>
                </a:lnTo>
                <a:lnTo>
                  <a:pt x="95016" y="17425"/>
                </a:lnTo>
                <a:lnTo>
                  <a:pt x="103458" y="17513"/>
                </a:lnTo>
                <a:lnTo>
                  <a:pt x="107712" y="16252"/>
                </a:lnTo>
                <a:lnTo>
                  <a:pt x="107921" y="16061"/>
                </a:lnTo>
                <a:close/>
              </a:path>
              <a:path w="117475" h="100329">
                <a:moveTo>
                  <a:pt x="117115" y="0"/>
                </a:moveTo>
                <a:lnTo>
                  <a:pt x="113116" y="0"/>
                </a:lnTo>
                <a:lnTo>
                  <a:pt x="112528" y="1802"/>
                </a:lnTo>
                <a:lnTo>
                  <a:pt x="110932" y="3136"/>
                </a:lnTo>
                <a:lnTo>
                  <a:pt x="105718" y="4872"/>
                </a:lnTo>
                <a:lnTo>
                  <a:pt x="101972" y="5306"/>
                </a:lnTo>
                <a:lnTo>
                  <a:pt x="115778" y="5306"/>
                </a:lnTo>
                <a:lnTo>
                  <a:pt x="1171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91925" y="4468436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42" y="0"/>
                </a:moveTo>
                <a:lnTo>
                  <a:pt x="28526" y="0"/>
                </a:lnTo>
                <a:lnTo>
                  <a:pt x="16356" y="54090"/>
                </a:lnTo>
                <a:lnTo>
                  <a:pt x="14998" y="60524"/>
                </a:lnTo>
                <a:lnTo>
                  <a:pt x="11357" y="78296"/>
                </a:lnTo>
                <a:lnTo>
                  <a:pt x="9894" y="85195"/>
                </a:lnTo>
                <a:lnTo>
                  <a:pt x="7571" y="95538"/>
                </a:lnTo>
                <a:lnTo>
                  <a:pt x="6093" y="101589"/>
                </a:lnTo>
                <a:lnTo>
                  <a:pt x="2614" y="114923"/>
                </a:lnTo>
                <a:lnTo>
                  <a:pt x="1611" y="118854"/>
                </a:lnTo>
                <a:lnTo>
                  <a:pt x="209" y="125084"/>
                </a:lnTo>
                <a:lnTo>
                  <a:pt x="0" y="128713"/>
                </a:lnTo>
                <a:lnTo>
                  <a:pt x="1432" y="133158"/>
                </a:lnTo>
                <a:lnTo>
                  <a:pt x="3181" y="134269"/>
                </a:lnTo>
                <a:lnTo>
                  <a:pt x="8329" y="134269"/>
                </a:lnTo>
                <a:lnTo>
                  <a:pt x="10367" y="133504"/>
                </a:lnTo>
                <a:lnTo>
                  <a:pt x="13779" y="130448"/>
                </a:lnTo>
                <a:lnTo>
                  <a:pt x="14931" y="128357"/>
                </a:lnTo>
                <a:lnTo>
                  <a:pt x="15966" y="123774"/>
                </a:lnTo>
                <a:lnTo>
                  <a:pt x="15438" y="117511"/>
                </a:lnTo>
                <a:lnTo>
                  <a:pt x="13467" y="103042"/>
                </a:lnTo>
                <a:lnTo>
                  <a:pt x="13042" y="90023"/>
                </a:lnTo>
                <a:lnTo>
                  <a:pt x="14588" y="78172"/>
                </a:lnTo>
                <a:lnTo>
                  <a:pt x="15857" y="72391"/>
                </a:lnTo>
                <a:lnTo>
                  <a:pt x="29280" y="72391"/>
                </a:lnTo>
                <a:lnTo>
                  <a:pt x="29494" y="69989"/>
                </a:lnTo>
                <a:lnTo>
                  <a:pt x="45242" y="0"/>
                </a:lnTo>
                <a:close/>
              </a:path>
              <a:path w="102869" h="134620">
                <a:moveTo>
                  <a:pt x="29280" y="72391"/>
                </a:moveTo>
                <a:lnTo>
                  <a:pt x="15857" y="72391"/>
                </a:lnTo>
                <a:lnTo>
                  <a:pt x="15688" y="79296"/>
                </a:lnTo>
                <a:lnTo>
                  <a:pt x="16974" y="84524"/>
                </a:lnTo>
                <a:lnTo>
                  <a:pt x="22462" y="91629"/>
                </a:lnTo>
                <a:lnTo>
                  <a:pt x="26537" y="93404"/>
                </a:lnTo>
                <a:lnTo>
                  <a:pt x="39152" y="93404"/>
                </a:lnTo>
                <a:lnTo>
                  <a:pt x="45746" y="90595"/>
                </a:lnTo>
                <a:lnTo>
                  <a:pt x="52169" y="84382"/>
                </a:lnTo>
                <a:lnTo>
                  <a:pt x="33614" y="84382"/>
                </a:lnTo>
                <a:lnTo>
                  <a:pt x="30900" y="82767"/>
                </a:lnTo>
                <a:lnTo>
                  <a:pt x="28930" y="76304"/>
                </a:lnTo>
                <a:lnTo>
                  <a:pt x="29280" y="72391"/>
                </a:lnTo>
                <a:close/>
              </a:path>
              <a:path w="102869" h="134620">
                <a:moveTo>
                  <a:pt x="84724" y="60135"/>
                </a:moveTo>
                <a:lnTo>
                  <a:pt x="68635" y="60135"/>
                </a:lnTo>
                <a:lnTo>
                  <a:pt x="66746" y="74445"/>
                </a:lnTo>
                <a:lnTo>
                  <a:pt x="67837" y="84726"/>
                </a:lnTo>
                <a:lnTo>
                  <a:pt x="69642" y="90511"/>
                </a:lnTo>
                <a:lnTo>
                  <a:pt x="73620" y="93404"/>
                </a:lnTo>
                <a:lnTo>
                  <a:pt x="85026" y="93404"/>
                </a:lnTo>
                <a:lnTo>
                  <a:pt x="89568" y="91340"/>
                </a:lnTo>
                <a:lnTo>
                  <a:pt x="96014" y="84382"/>
                </a:lnTo>
                <a:lnTo>
                  <a:pt x="83995" y="84382"/>
                </a:lnTo>
                <a:lnTo>
                  <a:pt x="82500" y="82985"/>
                </a:lnTo>
                <a:lnTo>
                  <a:pt x="81440" y="77478"/>
                </a:lnTo>
                <a:lnTo>
                  <a:pt x="81525" y="76304"/>
                </a:lnTo>
                <a:lnTo>
                  <a:pt x="81828" y="73008"/>
                </a:lnTo>
                <a:lnTo>
                  <a:pt x="84724" y="60135"/>
                </a:lnTo>
                <a:close/>
              </a:path>
              <a:path w="102869" h="134620">
                <a:moveTo>
                  <a:pt x="98252" y="0"/>
                </a:moveTo>
                <a:lnTo>
                  <a:pt x="81537" y="0"/>
                </a:lnTo>
                <a:lnTo>
                  <a:pt x="73348" y="35381"/>
                </a:lnTo>
                <a:lnTo>
                  <a:pt x="69304" y="47755"/>
                </a:lnTo>
                <a:lnTo>
                  <a:pt x="64301" y="59129"/>
                </a:lnTo>
                <a:lnTo>
                  <a:pt x="58207" y="69701"/>
                </a:lnTo>
                <a:lnTo>
                  <a:pt x="48137" y="80712"/>
                </a:lnTo>
                <a:lnTo>
                  <a:pt x="38056" y="84382"/>
                </a:lnTo>
                <a:lnTo>
                  <a:pt x="52169" y="84382"/>
                </a:lnTo>
                <a:lnTo>
                  <a:pt x="54484" y="82142"/>
                </a:lnTo>
                <a:lnTo>
                  <a:pt x="61789" y="72350"/>
                </a:lnTo>
                <a:lnTo>
                  <a:pt x="68635" y="60135"/>
                </a:lnTo>
                <a:lnTo>
                  <a:pt x="84724" y="60135"/>
                </a:lnTo>
                <a:lnTo>
                  <a:pt x="98252" y="0"/>
                </a:lnTo>
                <a:close/>
              </a:path>
              <a:path w="102869" h="134620">
                <a:moveTo>
                  <a:pt x="102497" y="65278"/>
                </a:moveTo>
                <a:lnTo>
                  <a:pt x="98849" y="65278"/>
                </a:lnTo>
                <a:lnTo>
                  <a:pt x="97024" y="73400"/>
                </a:lnTo>
                <a:lnTo>
                  <a:pt x="95415" y="77478"/>
                </a:lnTo>
                <a:lnTo>
                  <a:pt x="91410" y="83002"/>
                </a:lnTo>
                <a:lnTo>
                  <a:pt x="89089" y="84382"/>
                </a:lnTo>
                <a:lnTo>
                  <a:pt x="96014" y="84382"/>
                </a:lnTo>
                <a:lnTo>
                  <a:pt x="97214" y="83087"/>
                </a:lnTo>
                <a:lnTo>
                  <a:pt x="99974" y="77259"/>
                </a:lnTo>
                <a:lnTo>
                  <a:pt x="101934" y="68541"/>
                </a:lnTo>
                <a:lnTo>
                  <a:pt x="102351" y="66385"/>
                </a:lnTo>
                <a:lnTo>
                  <a:pt x="102497" y="6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97439" y="4468436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42" y="0"/>
                </a:moveTo>
                <a:lnTo>
                  <a:pt x="28528" y="0"/>
                </a:lnTo>
                <a:lnTo>
                  <a:pt x="16357" y="54090"/>
                </a:lnTo>
                <a:lnTo>
                  <a:pt x="14998" y="60524"/>
                </a:lnTo>
                <a:lnTo>
                  <a:pt x="11357" y="78296"/>
                </a:lnTo>
                <a:lnTo>
                  <a:pt x="9894" y="85195"/>
                </a:lnTo>
                <a:lnTo>
                  <a:pt x="7571" y="95538"/>
                </a:lnTo>
                <a:lnTo>
                  <a:pt x="6093" y="101589"/>
                </a:lnTo>
                <a:lnTo>
                  <a:pt x="1611" y="118854"/>
                </a:lnTo>
                <a:lnTo>
                  <a:pt x="209" y="125084"/>
                </a:lnTo>
                <a:lnTo>
                  <a:pt x="0" y="128713"/>
                </a:lnTo>
                <a:lnTo>
                  <a:pt x="1432" y="133158"/>
                </a:lnTo>
                <a:lnTo>
                  <a:pt x="3181" y="134269"/>
                </a:lnTo>
                <a:lnTo>
                  <a:pt x="8329" y="134269"/>
                </a:lnTo>
                <a:lnTo>
                  <a:pt x="10367" y="133504"/>
                </a:lnTo>
                <a:lnTo>
                  <a:pt x="13780" y="130448"/>
                </a:lnTo>
                <a:lnTo>
                  <a:pt x="14931" y="128357"/>
                </a:lnTo>
                <a:lnTo>
                  <a:pt x="15966" y="123774"/>
                </a:lnTo>
                <a:lnTo>
                  <a:pt x="15438" y="117511"/>
                </a:lnTo>
                <a:lnTo>
                  <a:pt x="13468" y="103042"/>
                </a:lnTo>
                <a:lnTo>
                  <a:pt x="13042" y="90023"/>
                </a:lnTo>
                <a:lnTo>
                  <a:pt x="14588" y="78172"/>
                </a:lnTo>
                <a:lnTo>
                  <a:pt x="15857" y="72391"/>
                </a:lnTo>
                <a:lnTo>
                  <a:pt x="29280" y="72391"/>
                </a:lnTo>
                <a:lnTo>
                  <a:pt x="29495" y="69989"/>
                </a:lnTo>
                <a:lnTo>
                  <a:pt x="45242" y="0"/>
                </a:lnTo>
                <a:close/>
              </a:path>
              <a:path w="102869" h="134620">
                <a:moveTo>
                  <a:pt x="29280" y="72391"/>
                </a:moveTo>
                <a:lnTo>
                  <a:pt x="15857" y="72391"/>
                </a:lnTo>
                <a:lnTo>
                  <a:pt x="15688" y="79296"/>
                </a:lnTo>
                <a:lnTo>
                  <a:pt x="16974" y="84524"/>
                </a:lnTo>
                <a:lnTo>
                  <a:pt x="22462" y="91629"/>
                </a:lnTo>
                <a:lnTo>
                  <a:pt x="26537" y="93404"/>
                </a:lnTo>
                <a:lnTo>
                  <a:pt x="39152" y="93404"/>
                </a:lnTo>
                <a:lnTo>
                  <a:pt x="45747" y="90595"/>
                </a:lnTo>
                <a:lnTo>
                  <a:pt x="52169" y="84382"/>
                </a:lnTo>
                <a:lnTo>
                  <a:pt x="33614" y="84382"/>
                </a:lnTo>
                <a:lnTo>
                  <a:pt x="30900" y="82767"/>
                </a:lnTo>
                <a:lnTo>
                  <a:pt x="28930" y="76304"/>
                </a:lnTo>
                <a:lnTo>
                  <a:pt x="29280" y="72391"/>
                </a:lnTo>
                <a:close/>
              </a:path>
              <a:path w="102869" h="134620">
                <a:moveTo>
                  <a:pt x="84724" y="60135"/>
                </a:moveTo>
                <a:lnTo>
                  <a:pt x="68635" y="60135"/>
                </a:lnTo>
                <a:lnTo>
                  <a:pt x="66746" y="74445"/>
                </a:lnTo>
                <a:lnTo>
                  <a:pt x="67837" y="84726"/>
                </a:lnTo>
                <a:lnTo>
                  <a:pt x="69642" y="90511"/>
                </a:lnTo>
                <a:lnTo>
                  <a:pt x="73620" y="93404"/>
                </a:lnTo>
                <a:lnTo>
                  <a:pt x="85027" y="93404"/>
                </a:lnTo>
                <a:lnTo>
                  <a:pt x="89568" y="91340"/>
                </a:lnTo>
                <a:lnTo>
                  <a:pt x="96014" y="84382"/>
                </a:lnTo>
                <a:lnTo>
                  <a:pt x="83995" y="84382"/>
                </a:lnTo>
                <a:lnTo>
                  <a:pt x="82500" y="82985"/>
                </a:lnTo>
                <a:lnTo>
                  <a:pt x="81441" y="77478"/>
                </a:lnTo>
                <a:lnTo>
                  <a:pt x="81526" y="76304"/>
                </a:lnTo>
                <a:lnTo>
                  <a:pt x="81828" y="73008"/>
                </a:lnTo>
                <a:lnTo>
                  <a:pt x="84724" y="60135"/>
                </a:lnTo>
                <a:close/>
              </a:path>
              <a:path w="102869" h="134620">
                <a:moveTo>
                  <a:pt x="98252" y="0"/>
                </a:moveTo>
                <a:lnTo>
                  <a:pt x="81537" y="0"/>
                </a:lnTo>
                <a:lnTo>
                  <a:pt x="73348" y="35381"/>
                </a:lnTo>
                <a:lnTo>
                  <a:pt x="69304" y="47755"/>
                </a:lnTo>
                <a:lnTo>
                  <a:pt x="64301" y="59129"/>
                </a:lnTo>
                <a:lnTo>
                  <a:pt x="58181" y="69730"/>
                </a:lnTo>
                <a:lnTo>
                  <a:pt x="48138" y="80712"/>
                </a:lnTo>
                <a:lnTo>
                  <a:pt x="38056" y="84382"/>
                </a:lnTo>
                <a:lnTo>
                  <a:pt x="52169" y="84382"/>
                </a:lnTo>
                <a:lnTo>
                  <a:pt x="54484" y="82142"/>
                </a:lnTo>
                <a:lnTo>
                  <a:pt x="61789" y="72350"/>
                </a:lnTo>
                <a:lnTo>
                  <a:pt x="68635" y="60135"/>
                </a:lnTo>
                <a:lnTo>
                  <a:pt x="84724" y="60135"/>
                </a:lnTo>
                <a:lnTo>
                  <a:pt x="98252" y="0"/>
                </a:lnTo>
                <a:close/>
              </a:path>
              <a:path w="102869" h="134620">
                <a:moveTo>
                  <a:pt x="102499" y="65278"/>
                </a:moveTo>
                <a:lnTo>
                  <a:pt x="98849" y="65278"/>
                </a:lnTo>
                <a:lnTo>
                  <a:pt x="97024" y="73400"/>
                </a:lnTo>
                <a:lnTo>
                  <a:pt x="95416" y="77478"/>
                </a:lnTo>
                <a:lnTo>
                  <a:pt x="91410" y="83002"/>
                </a:lnTo>
                <a:lnTo>
                  <a:pt x="89089" y="84382"/>
                </a:lnTo>
                <a:lnTo>
                  <a:pt x="96014" y="84382"/>
                </a:lnTo>
                <a:lnTo>
                  <a:pt x="102351" y="66385"/>
                </a:lnTo>
                <a:lnTo>
                  <a:pt x="102499" y="6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43561" y="4468436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69" h="134620">
                <a:moveTo>
                  <a:pt x="45242" y="0"/>
                </a:moveTo>
                <a:lnTo>
                  <a:pt x="28526" y="0"/>
                </a:lnTo>
                <a:lnTo>
                  <a:pt x="16356" y="54090"/>
                </a:lnTo>
                <a:lnTo>
                  <a:pt x="14998" y="60524"/>
                </a:lnTo>
                <a:lnTo>
                  <a:pt x="11356" y="78296"/>
                </a:lnTo>
                <a:lnTo>
                  <a:pt x="9894" y="85195"/>
                </a:lnTo>
                <a:lnTo>
                  <a:pt x="7571" y="95538"/>
                </a:lnTo>
                <a:lnTo>
                  <a:pt x="6092" y="101589"/>
                </a:lnTo>
                <a:lnTo>
                  <a:pt x="2614" y="114923"/>
                </a:lnTo>
                <a:lnTo>
                  <a:pt x="1611" y="118854"/>
                </a:lnTo>
                <a:lnTo>
                  <a:pt x="208" y="125084"/>
                </a:lnTo>
                <a:lnTo>
                  <a:pt x="0" y="128713"/>
                </a:lnTo>
                <a:lnTo>
                  <a:pt x="1432" y="133158"/>
                </a:lnTo>
                <a:lnTo>
                  <a:pt x="3181" y="134269"/>
                </a:lnTo>
                <a:lnTo>
                  <a:pt x="8329" y="134269"/>
                </a:lnTo>
                <a:lnTo>
                  <a:pt x="10367" y="133504"/>
                </a:lnTo>
                <a:lnTo>
                  <a:pt x="13779" y="130448"/>
                </a:lnTo>
                <a:lnTo>
                  <a:pt x="14931" y="128357"/>
                </a:lnTo>
                <a:lnTo>
                  <a:pt x="15966" y="123774"/>
                </a:lnTo>
                <a:lnTo>
                  <a:pt x="15436" y="117511"/>
                </a:lnTo>
                <a:lnTo>
                  <a:pt x="13466" y="103042"/>
                </a:lnTo>
                <a:lnTo>
                  <a:pt x="13042" y="90023"/>
                </a:lnTo>
                <a:lnTo>
                  <a:pt x="14588" y="78172"/>
                </a:lnTo>
                <a:lnTo>
                  <a:pt x="15855" y="72391"/>
                </a:lnTo>
                <a:lnTo>
                  <a:pt x="29279" y="72391"/>
                </a:lnTo>
                <a:lnTo>
                  <a:pt x="29494" y="69989"/>
                </a:lnTo>
                <a:lnTo>
                  <a:pt x="45242" y="0"/>
                </a:lnTo>
                <a:close/>
              </a:path>
              <a:path w="102869" h="134620">
                <a:moveTo>
                  <a:pt x="29279" y="72391"/>
                </a:moveTo>
                <a:lnTo>
                  <a:pt x="15855" y="72391"/>
                </a:lnTo>
                <a:lnTo>
                  <a:pt x="15687" y="79296"/>
                </a:lnTo>
                <a:lnTo>
                  <a:pt x="16974" y="84524"/>
                </a:lnTo>
                <a:lnTo>
                  <a:pt x="22461" y="91629"/>
                </a:lnTo>
                <a:lnTo>
                  <a:pt x="26536" y="93404"/>
                </a:lnTo>
                <a:lnTo>
                  <a:pt x="39152" y="93404"/>
                </a:lnTo>
                <a:lnTo>
                  <a:pt x="45746" y="90595"/>
                </a:lnTo>
                <a:lnTo>
                  <a:pt x="52168" y="84382"/>
                </a:lnTo>
                <a:lnTo>
                  <a:pt x="33613" y="84382"/>
                </a:lnTo>
                <a:lnTo>
                  <a:pt x="30900" y="82767"/>
                </a:lnTo>
                <a:lnTo>
                  <a:pt x="28929" y="76304"/>
                </a:lnTo>
                <a:lnTo>
                  <a:pt x="29279" y="72391"/>
                </a:lnTo>
                <a:close/>
              </a:path>
              <a:path w="102869" h="134620">
                <a:moveTo>
                  <a:pt x="84724" y="60135"/>
                </a:moveTo>
                <a:lnTo>
                  <a:pt x="68635" y="60135"/>
                </a:lnTo>
                <a:lnTo>
                  <a:pt x="66936" y="73008"/>
                </a:lnTo>
                <a:lnTo>
                  <a:pt x="66866" y="75578"/>
                </a:lnTo>
                <a:lnTo>
                  <a:pt x="67837" y="84726"/>
                </a:lnTo>
                <a:lnTo>
                  <a:pt x="69642" y="90511"/>
                </a:lnTo>
                <a:lnTo>
                  <a:pt x="73619" y="93404"/>
                </a:lnTo>
                <a:lnTo>
                  <a:pt x="85026" y="93404"/>
                </a:lnTo>
                <a:lnTo>
                  <a:pt x="89568" y="91340"/>
                </a:lnTo>
                <a:lnTo>
                  <a:pt x="96013" y="84382"/>
                </a:lnTo>
                <a:lnTo>
                  <a:pt x="83993" y="84382"/>
                </a:lnTo>
                <a:lnTo>
                  <a:pt x="82500" y="82985"/>
                </a:lnTo>
                <a:lnTo>
                  <a:pt x="81440" y="77478"/>
                </a:lnTo>
                <a:lnTo>
                  <a:pt x="81828" y="73008"/>
                </a:lnTo>
                <a:lnTo>
                  <a:pt x="84724" y="60135"/>
                </a:lnTo>
                <a:close/>
              </a:path>
              <a:path w="102869" h="134620">
                <a:moveTo>
                  <a:pt x="98252" y="0"/>
                </a:moveTo>
                <a:lnTo>
                  <a:pt x="81536" y="0"/>
                </a:lnTo>
                <a:lnTo>
                  <a:pt x="73347" y="35382"/>
                </a:lnTo>
                <a:lnTo>
                  <a:pt x="69303" y="47756"/>
                </a:lnTo>
                <a:lnTo>
                  <a:pt x="64300" y="59130"/>
                </a:lnTo>
                <a:lnTo>
                  <a:pt x="58206" y="69702"/>
                </a:lnTo>
                <a:lnTo>
                  <a:pt x="48136" y="80712"/>
                </a:lnTo>
                <a:lnTo>
                  <a:pt x="38055" y="84382"/>
                </a:lnTo>
                <a:lnTo>
                  <a:pt x="52168" y="84382"/>
                </a:lnTo>
                <a:lnTo>
                  <a:pt x="54484" y="82142"/>
                </a:lnTo>
                <a:lnTo>
                  <a:pt x="61790" y="72350"/>
                </a:lnTo>
                <a:lnTo>
                  <a:pt x="68635" y="60135"/>
                </a:lnTo>
                <a:lnTo>
                  <a:pt x="84724" y="60135"/>
                </a:lnTo>
                <a:lnTo>
                  <a:pt x="98252" y="0"/>
                </a:lnTo>
                <a:close/>
              </a:path>
              <a:path w="102869" h="134620">
                <a:moveTo>
                  <a:pt x="102497" y="65278"/>
                </a:moveTo>
                <a:lnTo>
                  <a:pt x="98849" y="65278"/>
                </a:lnTo>
                <a:lnTo>
                  <a:pt x="97022" y="73400"/>
                </a:lnTo>
                <a:lnTo>
                  <a:pt x="95415" y="77478"/>
                </a:lnTo>
                <a:lnTo>
                  <a:pt x="91410" y="83002"/>
                </a:lnTo>
                <a:lnTo>
                  <a:pt x="89089" y="84382"/>
                </a:lnTo>
                <a:lnTo>
                  <a:pt x="96013" y="84382"/>
                </a:lnTo>
                <a:lnTo>
                  <a:pt x="97213" y="83087"/>
                </a:lnTo>
                <a:lnTo>
                  <a:pt x="99973" y="77259"/>
                </a:lnTo>
                <a:lnTo>
                  <a:pt x="101934" y="68541"/>
                </a:lnTo>
                <a:lnTo>
                  <a:pt x="102351" y="66385"/>
                </a:lnTo>
                <a:lnTo>
                  <a:pt x="102497" y="652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82187" y="4760859"/>
            <a:ext cx="42545" cy="203835"/>
          </a:xfrm>
          <a:custGeom>
            <a:avLst/>
            <a:gdLst/>
            <a:ahLst/>
            <a:cxnLst/>
            <a:rect l="l" t="t" r="r" b="b"/>
            <a:pathLst>
              <a:path w="42544" h="203835">
                <a:moveTo>
                  <a:pt x="11939" y="0"/>
                </a:moveTo>
                <a:lnTo>
                  <a:pt x="0" y="0"/>
                </a:lnTo>
                <a:lnTo>
                  <a:pt x="0" y="163036"/>
                </a:lnTo>
                <a:lnTo>
                  <a:pt x="27381" y="201797"/>
                </a:lnTo>
                <a:lnTo>
                  <a:pt x="39704" y="203103"/>
                </a:lnTo>
                <a:lnTo>
                  <a:pt x="42025" y="203262"/>
                </a:lnTo>
                <a:lnTo>
                  <a:pt x="39527" y="197102"/>
                </a:lnTo>
                <a:lnTo>
                  <a:pt x="27760" y="192934"/>
                </a:lnTo>
                <a:lnTo>
                  <a:pt x="17900" y="183644"/>
                </a:lnTo>
                <a:lnTo>
                  <a:pt x="13429" y="172542"/>
                </a:lnTo>
                <a:lnTo>
                  <a:pt x="11939" y="158351"/>
                </a:lnTo>
                <a:lnTo>
                  <a:pt x="119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750667" y="4588909"/>
            <a:ext cx="43815" cy="208915"/>
          </a:xfrm>
          <a:custGeom>
            <a:avLst/>
            <a:gdLst/>
            <a:ahLst/>
            <a:cxnLst/>
            <a:rect l="l" t="t" r="r" b="b"/>
            <a:pathLst>
              <a:path w="43814" h="208914">
                <a:moveTo>
                  <a:pt x="43459" y="0"/>
                </a:moveTo>
                <a:lnTo>
                  <a:pt x="31520" y="0"/>
                </a:lnTo>
                <a:lnTo>
                  <a:pt x="31072" y="65831"/>
                </a:lnTo>
                <a:lnTo>
                  <a:pt x="28497" y="78556"/>
                </a:lnTo>
                <a:lnTo>
                  <a:pt x="23364" y="88567"/>
                </a:lnTo>
                <a:lnTo>
                  <a:pt x="13856" y="95636"/>
                </a:lnTo>
                <a:lnTo>
                  <a:pt x="0" y="99359"/>
                </a:lnTo>
                <a:lnTo>
                  <a:pt x="0" y="108929"/>
                </a:lnTo>
                <a:lnTo>
                  <a:pt x="30411" y="137487"/>
                </a:lnTo>
                <a:lnTo>
                  <a:pt x="31520" y="152679"/>
                </a:lnTo>
                <a:lnTo>
                  <a:pt x="31520" y="208569"/>
                </a:lnTo>
                <a:lnTo>
                  <a:pt x="43459" y="208569"/>
                </a:lnTo>
                <a:lnTo>
                  <a:pt x="43314" y="147260"/>
                </a:lnTo>
                <a:lnTo>
                  <a:pt x="17842" y="107387"/>
                </a:lnTo>
                <a:lnTo>
                  <a:pt x="2814" y="105139"/>
                </a:lnTo>
                <a:lnTo>
                  <a:pt x="6655" y="103156"/>
                </a:lnTo>
                <a:lnTo>
                  <a:pt x="39255" y="82988"/>
                </a:lnTo>
                <a:lnTo>
                  <a:pt x="43459" y="55111"/>
                </a:lnTo>
                <a:lnTo>
                  <a:pt x="43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82187" y="4422264"/>
            <a:ext cx="42545" cy="203200"/>
          </a:xfrm>
          <a:custGeom>
            <a:avLst/>
            <a:gdLst/>
            <a:ahLst/>
            <a:cxnLst/>
            <a:rect l="l" t="t" r="r" b="b"/>
            <a:pathLst>
              <a:path w="42544" h="203200">
                <a:moveTo>
                  <a:pt x="42025" y="0"/>
                </a:moveTo>
                <a:lnTo>
                  <a:pt x="4111" y="22337"/>
                </a:lnTo>
                <a:lnTo>
                  <a:pt x="0" y="50342"/>
                </a:lnTo>
                <a:lnTo>
                  <a:pt x="0" y="202731"/>
                </a:lnTo>
                <a:lnTo>
                  <a:pt x="11939" y="202731"/>
                </a:lnTo>
                <a:lnTo>
                  <a:pt x="12498" y="39957"/>
                </a:lnTo>
                <a:lnTo>
                  <a:pt x="14847" y="27231"/>
                </a:lnTo>
                <a:lnTo>
                  <a:pt x="19157" y="17857"/>
                </a:lnTo>
                <a:lnTo>
                  <a:pt x="28284" y="10391"/>
                </a:lnTo>
                <a:lnTo>
                  <a:pt x="42025" y="6367"/>
                </a:lnTo>
                <a:lnTo>
                  <a:pt x="42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48208" y="4817642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06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55935" y="4797479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5007" y="27066"/>
                </a:moveTo>
                <a:lnTo>
                  <a:pt x="0" y="27066"/>
                </a:lnTo>
                <a:lnTo>
                  <a:pt x="0" y="40864"/>
                </a:lnTo>
                <a:lnTo>
                  <a:pt x="85007" y="40864"/>
                </a:lnTo>
                <a:lnTo>
                  <a:pt x="85007" y="27066"/>
                </a:lnTo>
                <a:close/>
              </a:path>
              <a:path w="85089" h="41275">
                <a:moveTo>
                  <a:pt x="85007" y="0"/>
                </a:moveTo>
                <a:lnTo>
                  <a:pt x="0" y="0"/>
                </a:lnTo>
                <a:lnTo>
                  <a:pt x="0" y="13798"/>
                </a:lnTo>
                <a:lnTo>
                  <a:pt x="85007" y="13798"/>
                </a:lnTo>
                <a:lnTo>
                  <a:pt x="85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59394" y="4511955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07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32156" y="4518854"/>
            <a:ext cx="12700" cy="41910"/>
          </a:xfrm>
          <a:custGeom>
            <a:avLst/>
            <a:gdLst/>
            <a:ahLst/>
            <a:cxnLst/>
            <a:rect l="l" t="t" r="r" b="b"/>
            <a:pathLst>
              <a:path w="12700" h="41910">
                <a:moveTo>
                  <a:pt x="0" y="20697"/>
                </a:moveTo>
                <a:lnTo>
                  <a:pt x="12416" y="20697"/>
                </a:lnTo>
              </a:path>
            </a:pathLst>
          </a:custGeom>
          <a:ln w="4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95862" y="4511955"/>
            <a:ext cx="85091" cy="0"/>
          </a:xfrm>
          <a:custGeom>
            <a:avLst/>
            <a:gdLst/>
            <a:ahLst/>
            <a:cxnLst/>
            <a:rect l="l" t="t" r="r" b="b"/>
            <a:pathLst>
              <a:path w="85089">
                <a:moveTo>
                  <a:pt x="0" y="0"/>
                </a:moveTo>
                <a:lnTo>
                  <a:pt x="85007" y="0"/>
                </a:lnTo>
              </a:path>
            </a:pathLst>
          </a:custGeom>
          <a:ln w="15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432156" y="4463662"/>
            <a:ext cx="12700" cy="41910"/>
          </a:xfrm>
          <a:custGeom>
            <a:avLst/>
            <a:gdLst/>
            <a:ahLst/>
            <a:cxnLst/>
            <a:rect l="l" t="t" r="r" b="b"/>
            <a:pathLst>
              <a:path w="12700" h="41910">
                <a:moveTo>
                  <a:pt x="0" y="20697"/>
                </a:moveTo>
                <a:lnTo>
                  <a:pt x="12416" y="20697"/>
                </a:lnTo>
              </a:path>
            </a:pathLst>
          </a:custGeom>
          <a:ln w="426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53446" y="4491790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5006" y="27066"/>
                </a:moveTo>
                <a:lnTo>
                  <a:pt x="0" y="27066"/>
                </a:lnTo>
                <a:lnTo>
                  <a:pt x="0" y="40863"/>
                </a:lnTo>
                <a:lnTo>
                  <a:pt x="85006" y="40863"/>
                </a:lnTo>
                <a:lnTo>
                  <a:pt x="85006" y="27066"/>
                </a:lnTo>
                <a:close/>
              </a:path>
              <a:path w="85089" h="41275">
                <a:moveTo>
                  <a:pt x="85006" y="0"/>
                </a:moveTo>
                <a:lnTo>
                  <a:pt x="0" y="0"/>
                </a:lnTo>
                <a:lnTo>
                  <a:pt x="0" y="13797"/>
                </a:lnTo>
                <a:lnTo>
                  <a:pt x="85006" y="13797"/>
                </a:lnTo>
                <a:lnTo>
                  <a:pt x="850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07875" y="4643572"/>
            <a:ext cx="85091" cy="41275"/>
          </a:xfrm>
          <a:custGeom>
            <a:avLst/>
            <a:gdLst/>
            <a:ahLst/>
            <a:cxnLst/>
            <a:rect l="l" t="t" r="r" b="b"/>
            <a:pathLst>
              <a:path w="85089" h="41275">
                <a:moveTo>
                  <a:pt x="85007" y="27066"/>
                </a:moveTo>
                <a:lnTo>
                  <a:pt x="0" y="27066"/>
                </a:lnTo>
                <a:lnTo>
                  <a:pt x="0" y="40864"/>
                </a:lnTo>
                <a:lnTo>
                  <a:pt x="85007" y="40864"/>
                </a:lnTo>
                <a:lnTo>
                  <a:pt x="85007" y="27066"/>
                </a:lnTo>
                <a:close/>
              </a:path>
              <a:path w="85089" h="41275">
                <a:moveTo>
                  <a:pt x="85007" y="0"/>
                </a:moveTo>
                <a:lnTo>
                  <a:pt x="0" y="0"/>
                </a:lnTo>
                <a:lnTo>
                  <a:pt x="0" y="13798"/>
                </a:lnTo>
                <a:lnTo>
                  <a:pt x="85007" y="13798"/>
                </a:lnTo>
                <a:lnTo>
                  <a:pt x="85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28582" y="4338413"/>
            <a:ext cx="3545840" cy="645795"/>
          </a:xfrm>
          <a:custGeom>
            <a:avLst/>
            <a:gdLst/>
            <a:ahLst/>
            <a:cxnLst/>
            <a:rect l="l" t="t" r="r" b="b"/>
            <a:pathLst>
              <a:path w="3545840" h="645795">
                <a:moveTo>
                  <a:pt x="0" y="0"/>
                </a:moveTo>
                <a:lnTo>
                  <a:pt x="3545470" y="0"/>
                </a:lnTo>
                <a:lnTo>
                  <a:pt x="3545470" y="645345"/>
                </a:lnTo>
                <a:lnTo>
                  <a:pt x="0" y="64534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56100" y="3942727"/>
            <a:ext cx="2702283" cy="19533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28845" y="6147262"/>
            <a:ext cx="3618865" cy="791845"/>
          </a:xfrm>
          <a:custGeom>
            <a:avLst/>
            <a:gdLst/>
            <a:ahLst/>
            <a:cxnLst/>
            <a:rect l="l" t="t" r="r" b="b"/>
            <a:pathLst>
              <a:path w="3618865" h="791845">
                <a:moveTo>
                  <a:pt x="1577088" y="263787"/>
                </a:moveTo>
                <a:lnTo>
                  <a:pt x="785717" y="263787"/>
                </a:lnTo>
                <a:lnTo>
                  <a:pt x="835379" y="310417"/>
                </a:lnTo>
                <a:lnTo>
                  <a:pt x="892412" y="355394"/>
                </a:lnTo>
                <a:lnTo>
                  <a:pt x="956507" y="398640"/>
                </a:lnTo>
                <a:lnTo>
                  <a:pt x="1027354" y="440074"/>
                </a:lnTo>
                <a:lnTo>
                  <a:pt x="1104645" y="479616"/>
                </a:lnTo>
                <a:lnTo>
                  <a:pt x="1188070" y="517186"/>
                </a:lnTo>
                <a:lnTo>
                  <a:pt x="1277319" y="552704"/>
                </a:lnTo>
                <a:lnTo>
                  <a:pt x="1372084" y="586091"/>
                </a:lnTo>
                <a:lnTo>
                  <a:pt x="1472054" y="617267"/>
                </a:lnTo>
                <a:lnTo>
                  <a:pt x="1576922" y="646151"/>
                </a:lnTo>
                <a:lnTo>
                  <a:pt x="1686376" y="672664"/>
                </a:lnTo>
                <a:lnTo>
                  <a:pt x="1800109" y="696725"/>
                </a:lnTo>
                <a:lnTo>
                  <a:pt x="1917811" y="718255"/>
                </a:lnTo>
                <a:lnTo>
                  <a:pt x="2039172" y="737173"/>
                </a:lnTo>
                <a:lnTo>
                  <a:pt x="2163884" y="753400"/>
                </a:lnTo>
                <a:lnTo>
                  <a:pt x="2291636" y="766857"/>
                </a:lnTo>
                <a:lnTo>
                  <a:pt x="2422121" y="777462"/>
                </a:lnTo>
                <a:lnTo>
                  <a:pt x="2555027" y="785136"/>
                </a:lnTo>
                <a:lnTo>
                  <a:pt x="2690046" y="789799"/>
                </a:lnTo>
                <a:lnTo>
                  <a:pt x="2826870" y="791371"/>
                </a:lnTo>
                <a:lnTo>
                  <a:pt x="3618242" y="791371"/>
                </a:lnTo>
                <a:lnTo>
                  <a:pt x="3481419" y="789799"/>
                </a:lnTo>
                <a:lnTo>
                  <a:pt x="3346400" y="785136"/>
                </a:lnTo>
                <a:lnTo>
                  <a:pt x="3213493" y="777462"/>
                </a:lnTo>
                <a:lnTo>
                  <a:pt x="3083009" y="766857"/>
                </a:lnTo>
                <a:lnTo>
                  <a:pt x="2955257" y="753400"/>
                </a:lnTo>
                <a:lnTo>
                  <a:pt x="2830545" y="737173"/>
                </a:lnTo>
                <a:lnTo>
                  <a:pt x="2709184" y="718254"/>
                </a:lnTo>
                <a:lnTo>
                  <a:pt x="2591482" y="696725"/>
                </a:lnTo>
                <a:lnTo>
                  <a:pt x="2477749" y="672663"/>
                </a:lnTo>
                <a:lnTo>
                  <a:pt x="2368294" y="646151"/>
                </a:lnTo>
                <a:lnTo>
                  <a:pt x="2263427" y="617267"/>
                </a:lnTo>
                <a:lnTo>
                  <a:pt x="2163456" y="586091"/>
                </a:lnTo>
                <a:lnTo>
                  <a:pt x="2068691" y="552704"/>
                </a:lnTo>
                <a:lnTo>
                  <a:pt x="1979442" y="517186"/>
                </a:lnTo>
                <a:lnTo>
                  <a:pt x="1896017" y="479615"/>
                </a:lnTo>
                <a:lnTo>
                  <a:pt x="1818726" y="440073"/>
                </a:lnTo>
                <a:lnTo>
                  <a:pt x="1747879" y="398640"/>
                </a:lnTo>
                <a:lnTo>
                  <a:pt x="1683784" y="355394"/>
                </a:lnTo>
                <a:lnTo>
                  <a:pt x="1626750" y="310417"/>
                </a:lnTo>
                <a:lnTo>
                  <a:pt x="1577088" y="263787"/>
                </a:lnTo>
                <a:close/>
              </a:path>
              <a:path w="3618865" h="791845">
                <a:moveTo>
                  <a:pt x="1057588" y="0"/>
                </a:moveTo>
                <a:lnTo>
                  <a:pt x="0" y="263787"/>
                </a:lnTo>
                <a:lnTo>
                  <a:pt x="2362805" y="263787"/>
                </a:lnTo>
                <a:lnTo>
                  <a:pt x="1057588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51403" y="6147262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5">
                <a:moveTo>
                  <a:pt x="2560652" y="0"/>
                </a:moveTo>
                <a:lnTo>
                  <a:pt x="1769281" y="0"/>
                </a:lnTo>
                <a:lnTo>
                  <a:pt x="1763760" y="56760"/>
                </a:lnTo>
                <a:lnTo>
                  <a:pt x="1747430" y="112554"/>
                </a:lnTo>
                <a:lnTo>
                  <a:pt x="1720636" y="167231"/>
                </a:lnTo>
                <a:lnTo>
                  <a:pt x="1683724" y="220638"/>
                </a:lnTo>
                <a:lnTo>
                  <a:pt x="1637043" y="272622"/>
                </a:lnTo>
                <a:lnTo>
                  <a:pt x="1580937" y="323031"/>
                </a:lnTo>
                <a:lnTo>
                  <a:pt x="1515754" y="371712"/>
                </a:lnTo>
                <a:lnTo>
                  <a:pt x="1441840" y="418514"/>
                </a:lnTo>
                <a:lnTo>
                  <a:pt x="1359542" y="463284"/>
                </a:lnTo>
                <a:lnTo>
                  <a:pt x="1269205" y="505869"/>
                </a:lnTo>
                <a:lnTo>
                  <a:pt x="1171178" y="546117"/>
                </a:lnTo>
                <a:lnTo>
                  <a:pt x="1065806" y="583875"/>
                </a:lnTo>
                <a:lnTo>
                  <a:pt x="953435" y="618992"/>
                </a:lnTo>
                <a:lnTo>
                  <a:pt x="834413" y="651315"/>
                </a:lnTo>
                <a:lnTo>
                  <a:pt x="709086" y="680691"/>
                </a:lnTo>
                <a:lnTo>
                  <a:pt x="577800" y="706968"/>
                </a:lnTo>
                <a:lnTo>
                  <a:pt x="440901" y="729994"/>
                </a:lnTo>
                <a:lnTo>
                  <a:pt x="298738" y="749617"/>
                </a:lnTo>
                <a:lnTo>
                  <a:pt x="151655" y="765683"/>
                </a:lnTo>
                <a:lnTo>
                  <a:pt x="0" y="778041"/>
                </a:lnTo>
                <a:lnTo>
                  <a:pt x="98213" y="783865"/>
                </a:lnTo>
                <a:lnTo>
                  <a:pt x="197003" y="788031"/>
                </a:lnTo>
                <a:lnTo>
                  <a:pt x="296213" y="790535"/>
                </a:lnTo>
                <a:lnTo>
                  <a:pt x="395685" y="791371"/>
                </a:lnTo>
                <a:lnTo>
                  <a:pt x="573245" y="788748"/>
                </a:lnTo>
                <a:lnTo>
                  <a:pt x="746853" y="781013"/>
                </a:lnTo>
                <a:lnTo>
                  <a:pt x="915951" y="768372"/>
                </a:lnTo>
                <a:lnTo>
                  <a:pt x="1079982" y="751026"/>
                </a:lnTo>
                <a:lnTo>
                  <a:pt x="1238388" y="729181"/>
                </a:lnTo>
                <a:lnTo>
                  <a:pt x="1390612" y="703040"/>
                </a:lnTo>
                <a:lnTo>
                  <a:pt x="1536097" y="672805"/>
                </a:lnTo>
                <a:lnTo>
                  <a:pt x="1674286" y="638682"/>
                </a:lnTo>
                <a:lnTo>
                  <a:pt x="1804622" y="600874"/>
                </a:lnTo>
                <a:lnTo>
                  <a:pt x="1926548" y="559584"/>
                </a:lnTo>
                <a:lnTo>
                  <a:pt x="2039506" y="515016"/>
                </a:lnTo>
                <a:lnTo>
                  <a:pt x="2142939" y="467373"/>
                </a:lnTo>
                <a:lnTo>
                  <a:pt x="2236290" y="416860"/>
                </a:lnTo>
                <a:lnTo>
                  <a:pt x="2319002" y="363680"/>
                </a:lnTo>
                <a:lnTo>
                  <a:pt x="2390518" y="308037"/>
                </a:lnTo>
                <a:lnTo>
                  <a:pt x="2450281" y="250134"/>
                </a:lnTo>
                <a:lnTo>
                  <a:pt x="2497732" y="190175"/>
                </a:lnTo>
                <a:lnTo>
                  <a:pt x="2532316" y="128364"/>
                </a:lnTo>
                <a:lnTo>
                  <a:pt x="2553475" y="64904"/>
                </a:lnTo>
                <a:lnTo>
                  <a:pt x="2560652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773655" y="6271345"/>
            <a:ext cx="10674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Correction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563809" y="1788436"/>
            <a:ext cx="2678729" cy="2418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25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The</a:t>
            </a:r>
            <a:r>
              <a:rPr spc="4" dirty="0"/>
              <a:t> </a:t>
            </a:r>
            <a:r>
              <a:rPr dirty="0"/>
              <a:t>Pre</a:t>
            </a:r>
            <a:r>
              <a:rPr spc="-4" dirty="0"/>
              <a:t>d</a:t>
            </a:r>
            <a:r>
              <a:rPr dirty="0"/>
              <a:t>ict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orrect</a:t>
            </a:r>
            <a:r>
              <a:rPr spc="-4" dirty="0"/>
              <a:t>i</a:t>
            </a:r>
            <a:r>
              <a:rPr dirty="0"/>
              <a:t>on-</a:t>
            </a:r>
            <a:r>
              <a:rPr spc="-4" dirty="0"/>
              <a:t>C</a:t>
            </a:r>
            <a:r>
              <a:rPr dirty="0"/>
              <a:t>ycle</a:t>
            </a:r>
          </a:p>
        </p:txBody>
      </p:sp>
      <p:sp>
        <p:nvSpPr>
          <p:cNvPr id="3" name="object 3"/>
          <p:cNvSpPr/>
          <p:nvPr/>
        </p:nvSpPr>
        <p:spPr>
          <a:xfrm>
            <a:off x="2145686" y="4539074"/>
            <a:ext cx="1284575" cy="422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7782" y="4622655"/>
            <a:ext cx="1393219" cy="208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4693" y="4641527"/>
            <a:ext cx="26034" cy="68580"/>
          </a:xfrm>
          <a:custGeom>
            <a:avLst/>
            <a:gdLst/>
            <a:ahLst/>
            <a:cxnLst/>
            <a:rect l="l" t="t" r="r" b="b"/>
            <a:pathLst>
              <a:path w="26035" h="68579">
                <a:moveTo>
                  <a:pt x="17313" y="7463"/>
                </a:moveTo>
                <a:lnTo>
                  <a:pt x="6510" y="7463"/>
                </a:lnTo>
                <a:lnTo>
                  <a:pt x="7223" y="7708"/>
                </a:lnTo>
                <a:lnTo>
                  <a:pt x="8407" y="8691"/>
                </a:lnTo>
                <a:lnTo>
                  <a:pt x="8818" y="9478"/>
                </a:lnTo>
                <a:lnTo>
                  <a:pt x="9363" y="11987"/>
                </a:lnTo>
                <a:lnTo>
                  <a:pt x="9522" y="15208"/>
                </a:lnTo>
                <a:lnTo>
                  <a:pt x="9522" y="60780"/>
                </a:lnTo>
                <a:lnTo>
                  <a:pt x="1299" y="66954"/>
                </a:lnTo>
                <a:lnTo>
                  <a:pt x="1299" y="68303"/>
                </a:lnTo>
                <a:lnTo>
                  <a:pt x="25539" y="68303"/>
                </a:lnTo>
                <a:lnTo>
                  <a:pt x="25539" y="66954"/>
                </a:lnTo>
                <a:lnTo>
                  <a:pt x="22588" y="66884"/>
                </a:lnTo>
                <a:lnTo>
                  <a:pt x="20633" y="66594"/>
                </a:lnTo>
                <a:lnTo>
                  <a:pt x="18709" y="65573"/>
                </a:lnTo>
                <a:lnTo>
                  <a:pt x="18074" y="64841"/>
                </a:lnTo>
                <a:lnTo>
                  <a:pt x="17465" y="62931"/>
                </a:lnTo>
                <a:lnTo>
                  <a:pt x="17330" y="60780"/>
                </a:lnTo>
                <a:lnTo>
                  <a:pt x="17313" y="7463"/>
                </a:lnTo>
                <a:close/>
              </a:path>
              <a:path w="26035" h="68579">
                <a:moveTo>
                  <a:pt x="17313" y="0"/>
                </a:moveTo>
                <a:lnTo>
                  <a:pt x="15750" y="0"/>
                </a:lnTo>
                <a:lnTo>
                  <a:pt x="0" y="7639"/>
                </a:lnTo>
                <a:lnTo>
                  <a:pt x="725" y="8987"/>
                </a:lnTo>
                <a:lnTo>
                  <a:pt x="2838" y="7971"/>
                </a:lnTo>
                <a:lnTo>
                  <a:pt x="4489" y="7463"/>
                </a:lnTo>
                <a:lnTo>
                  <a:pt x="17313" y="7463"/>
                </a:lnTo>
                <a:lnTo>
                  <a:pt x="17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4656" y="4770496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24672" y="16478"/>
                </a:moveTo>
                <a:lnTo>
                  <a:pt x="16630" y="16478"/>
                </a:lnTo>
                <a:lnTo>
                  <a:pt x="17025" y="16728"/>
                </a:lnTo>
                <a:lnTo>
                  <a:pt x="17421" y="17230"/>
                </a:lnTo>
                <a:lnTo>
                  <a:pt x="17927" y="17950"/>
                </a:lnTo>
                <a:lnTo>
                  <a:pt x="18119" y="18624"/>
                </a:lnTo>
                <a:lnTo>
                  <a:pt x="18180" y="24328"/>
                </a:lnTo>
                <a:lnTo>
                  <a:pt x="16595" y="28530"/>
                </a:lnTo>
                <a:lnTo>
                  <a:pt x="10255" y="36464"/>
                </a:lnTo>
                <a:lnTo>
                  <a:pt x="5779" y="39391"/>
                </a:lnTo>
                <a:lnTo>
                  <a:pt x="0" y="41277"/>
                </a:lnTo>
                <a:lnTo>
                  <a:pt x="0" y="44935"/>
                </a:lnTo>
                <a:lnTo>
                  <a:pt x="8553" y="42113"/>
                </a:lnTo>
                <a:lnTo>
                  <a:pt x="14804" y="38251"/>
                </a:lnTo>
                <a:lnTo>
                  <a:pt x="22698" y="28449"/>
                </a:lnTo>
                <a:lnTo>
                  <a:pt x="24672" y="23145"/>
                </a:lnTo>
                <a:lnTo>
                  <a:pt x="24672" y="16478"/>
                </a:lnTo>
                <a:close/>
              </a:path>
              <a:path w="24764" h="45085">
                <a:moveTo>
                  <a:pt x="14321" y="0"/>
                </a:moveTo>
                <a:lnTo>
                  <a:pt x="7698" y="0"/>
                </a:lnTo>
                <a:lnTo>
                  <a:pt x="5173" y="965"/>
                </a:lnTo>
                <a:lnTo>
                  <a:pt x="1035" y="4825"/>
                </a:lnTo>
                <a:lnTo>
                  <a:pt x="0" y="7145"/>
                </a:lnTo>
                <a:lnTo>
                  <a:pt x="0" y="12663"/>
                </a:lnTo>
                <a:lnTo>
                  <a:pt x="812" y="14870"/>
                </a:lnTo>
                <a:lnTo>
                  <a:pt x="4063" y="18072"/>
                </a:lnTo>
                <a:lnTo>
                  <a:pt x="6252" y="18872"/>
                </a:lnTo>
                <a:lnTo>
                  <a:pt x="10124" y="18872"/>
                </a:lnTo>
                <a:lnTo>
                  <a:pt x="11191" y="18624"/>
                </a:lnTo>
                <a:lnTo>
                  <a:pt x="12306" y="18072"/>
                </a:lnTo>
                <a:lnTo>
                  <a:pt x="14274" y="17028"/>
                </a:lnTo>
                <a:lnTo>
                  <a:pt x="15621" y="16478"/>
                </a:lnTo>
                <a:lnTo>
                  <a:pt x="24672" y="16478"/>
                </a:lnTo>
                <a:lnTo>
                  <a:pt x="24672" y="12179"/>
                </a:lnTo>
                <a:lnTo>
                  <a:pt x="23251" y="7956"/>
                </a:lnTo>
                <a:lnTo>
                  <a:pt x="17565" y="1591"/>
                </a:lnTo>
                <a:lnTo>
                  <a:pt x="14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45316" y="4667592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5"/>
                </a:lnTo>
                <a:lnTo>
                  <a:pt x="5577" y="7077"/>
                </a:lnTo>
                <a:lnTo>
                  <a:pt x="10059" y="11206"/>
                </a:lnTo>
                <a:lnTo>
                  <a:pt x="27112" y="49847"/>
                </a:lnTo>
                <a:lnTo>
                  <a:pt x="29230" y="88669"/>
                </a:lnTo>
                <a:lnTo>
                  <a:pt x="28104" y="101118"/>
                </a:lnTo>
                <a:lnTo>
                  <a:pt x="16603" y="137515"/>
                </a:lnTo>
                <a:lnTo>
                  <a:pt x="0" y="153231"/>
                </a:lnTo>
                <a:lnTo>
                  <a:pt x="7521" y="152320"/>
                </a:lnTo>
                <a:lnTo>
                  <a:pt x="33839" y="123399"/>
                </a:lnTo>
                <a:lnTo>
                  <a:pt x="44905" y="73549"/>
                </a:lnTo>
                <a:lnTo>
                  <a:pt x="43642" y="62777"/>
                </a:lnTo>
                <a:lnTo>
                  <a:pt x="28597" y="24634"/>
                </a:lnTo>
                <a:lnTo>
                  <a:pt x="11341" y="686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5840" y="4670738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4" h="153670">
                <a:moveTo>
                  <a:pt x="44906" y="0"/>
                </a:moveTo>
                <a:lnTo>
                  <a:pt x="11117" y="29808"/>
                </a:lnTo>
                <a:lnTo>
                  <a:pt x="0" y="79641"/>
                </a:lnTo>
                <a:lnTo>
                  <a:pt x="1261" y="90393"/>
                </a:lnTo>
                <a:lnTo>
                  <a:pt x="16336" y="128553"/>
                </a:lnTo>
                <a:lnTo>
                  <a:pt x="44906" y="153231"/>
                </a:lnTo>
                <a:lnTo>
                  <a:pt x="44906" y="150086"/>
                </a:lnTo>
                <a:lnTo>
                  <a:pt x="39388" y="146154"/>
                </a:lnTo>
                <a:lnTo>
                  <a:pt x="34919" y="142025"/>
                </a:lnTo>
                <a:lnTo>
                  <a:pt x="17798" y="103333"/>
                </a:lnTo>
                <a:lnTo>
                  <a:pt x="15678" y="64510"/>
                </a:lnTo>
                <a:lnTo>
                  <a:pt x="16816" y="52080"/>
                </a:lnTo>
                <a:lnTo>
                  <a:pt x="28347" y="15674"/>
                </a:lnTo>
                <a:lnTo>
                  <a:pt x="38184" y="3818"/>
                </a:lnTo>
                <a:lnTo>
                  <a:pt x="449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29720" y="4682870"/>
            <a:ext cx="45085" cy="6985"/>
          </a:xfrm>
          <a:custGeom>
            <a:avLst/>
            <a:gdLst/>
            <a:ahLst/>
            <a:cxnLst/>
            <a:rect l="l" t="t" r="r" b="b"/>
            <a:pathLst>
              <a:path w="45085" h="6985">
                <a:moveTo>
                  <a:pt x="0" y="3370"/>
                </a:moveTo>
                <a:lnTo>
                  <a:pt x="45017" y="3370"/>
                </a:lnTo>
              </a:path>
            </a:pathLst>
          </a:custGeom>
          <a:ln w="80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9829" y="4828461"/>
            <a:ext cx="38100" cy="172720"/>
          </a:xfrm>
          <a:custGeom>
            <a:avLst/>
            <a:gdLst/>
            <a:ahLst/>
            <a:cxnLst/>
            <a:rect l="l" t="t" r="r" b="b"/>
            <a:pathLst>
              <a:path w="38100" h="172720">
                <a:moveTo>
                  <a:pt x="10821" y="0"/>
                </a:moveTo>
                <a:lnTo>
                  <a:pt x="0" y="0"/>
                </a:lnTo>
                <a:lnTo>
                  <a:pt x="0" y="138045"/>
                </a:lnTo>
                <a:lnTo>
                  <a:pt x="24817" y="170865"/>
                </a:lnTo>
                <a:lnTo>
                  <a:pt x="35985" y="171970"/>
                </a:lnTo>
                <a:lnTo>
                  <a:pt x="38089" y="172105"/>
                </a:lnTo>
                <a:lnTo>
                  <a:pt x="38089" y="167162"/>
                </a:lnTo>
                <a:lnTo>
                  <a:pt x="29108" y="166310"/>
                </a:lnTo>
                <a:lnTo>
                  <a:pt x="22318" y="163093"/>
                </a:lnTo>
                <a:lnTo>
                  <a:pt x="13120" y="151923"/>
                </a:lnTo>
                <a:lnTo>
                  <a:pt x="10908" y="144410"/>
                </a:lnTo>
                <a:lnTo>
                  <a:pt x="108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71263" y="4682870"/>
            <a:ext cx="40005" cy="177165"/>
          </a:xfrm>
          <a:custGeom>
            <a:avLst/>
            <a:gdLst/>
            <a:ahLst/>
            <a:cxnLst/>
            <a:rect l="l" t="t" r="r" b="b"/>
            <a:pathLst>
              <a:path w="40005" h="177164">
                <a:moveTo>
                  <a:pt x="39389" y="0"/>
                </a:moveTo>
                <a:lnTo>
                  <a:pt x="28567" y="0"/>
                </a:lnTo>
                <a:lnTo>
                  <a:pt x="28532" y="49972"/>
                </a:lnTo>
                <a:lnTo>
                  <a:pt x="26687" y="64113"/>
                </a:lnTo>
                <a:lnTo>
                  <a:pt x="22040" y="73962"/>
                </a:lnTo>
                <a:lnTo>
                  <a:pt x="17689" y="79504"/>
                </a:lnTo>
                <a:lnTo>
                  <a:pt x="10342" y="82892"/>
                </a:lnTo>
                <a:lnTo>
                  <a:pt x="0" y="84128"/>
                </a:lnTo>
                <a:lnTo>
                  <a:pt x="0" y="92231"/>
                </a:lnTo>
                <a:lnTo>
                  <a:pt x="28567" y="129275"/>
                </a:lnTo>
                <a:lnTo>
                  <a:pt x="28567" y="176598"/>
                </a:lnTo>
                <a:lnTo>
                  <a:pt x="39389" y="176598"/>
                </a:lnTo>
                <a:lnTo>
                  <a:pt x="38680" y="118626"/>
                </a:lnTo>
                <a:lnTo>
                  <a:pt x="2548" y="89023"/>
                </a:lnTo>
                <a:lnTo>
                  <a:pt x="12577" y="86387"/>
                </a:lnTo>
                <a:lnTo>
                  <a:pt x="24168" y="81974"/>
                </a:lnTo>
                <a:lnTo>
                  <a:pt x="34120" y="73227"/>
                </a:lnTo>
                <a:lnTo>
                  <a:pt x="38071" y="61938"/>
                </a:lnTo>
                <a:lnTo>
                  <a:pt x="39389" y="46663"/>
                </a:lnTo>
                <a:lnTo>
                  <a:pt x="39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9829" y="4541770"/>
            <a:ext cx="38100" cy="172085"/>
          </a:xfrm>
          <a:custGeom>
            <a:avLst/>
            <a:gdLst/>
            <a:ahLst/>
            <a:cxnLst/>
            <a:rect l="l" t="t" r="r" b="b"/>
            <a:pathLst>
              <a:path w="38100" h="172085">
                <a:moveTo>
                  <a:pt x="38089" y="0"/>
                </a:moveTo>
                <a:lnTo>
                  <a:pt x="1287" y="27380"/>
                </a:lnTo>
                <a:lnTo>
                  <a:pt x="0" y="42626"/>
                </a:lnTo>
                <a:lnTo>
                  <a:pt x="0" y="171655"/>
                </a:lnTo>
                <a:lnTo>
                  <a:pt x="10821" y="171655"/>
                </a:lnTo>
                <a:lnTo>
                  <a:pt x="10939" y="39100"/>
                </a:lnTo>
                <a:lnTo>
                  <a:pt x="12796" y="25136"/>
                </a:lnTo>
                <a:lnTo>
                  <a:pt x="16907" y="15717"/>
                </a:lnTo>
                <a:lnTo>
                  <a:pt x="20966" y="10182"/>
                </a:lnTo>
                <a:lnTo>
                  <a:pt x="28026" y="6741"/>
                </a:lnTo>
                <a:lnTo>
                  <a:pt x="38089" y="5392"/>
                </a:lnTo>
                <a:lnTo>
                  <a:pt x="380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1012" y="4803297"/>
            <a:ext cx="88900" cy="114300"/>
          </a:xfrm>
          <a:custGeom>
            <a:avLst/>
            <a:gdLst/>
            <a:ahLst/>
            <a:cxnLst/>
            <a:rect l="l" t="t" r="r" b="b"/>
            <a:pathLst>
              <a:path w="88900" h="114300">
                <a:moveTo>
                  <a:pt x="88300" y="0"/>
                </a:moveTo>
                <a:lnTo>
                  <a:pt x="2164" y="0"/>
                </a:lnTo>
                <a:lnTo>
                  <a:pt x="2164" y="3967"/>
                </a:lnTo>
                <a:lnTo>
                  <a:pt x="50168" y="58964"/>
                </a:lnTo>
                <a:lnTo>
                  <a:pt x="0" y="109321"/>
                </a:lnTo>
                <a:lnTo>
                  <a:pt x="0" y="114137"/>
                </a:lnTo>
                <a:lnTo>
                  <a:pt x="88732" y="114137"/>
                </a:lnTo>
                <a:lnTo>
                  <a:pt x="88732" y="97511"/>
                </a:lnTo>
                <a:lnTo>
                  <a:pt x="22115" y="97511"/>
                </a:lnTo>
                <a:lnTo>
                  <a:pt x="64926" y="54561"/>
                </a:lnTo>
                <a:lnTo>
                  <a:pt x="64926" y="52028"/>
                </a:lnTo>
                <a:lnTo>
                  <a:pt x="25118" y="6290"/>
                </a:lnTo>
                <a:lnTo>
                  <a:pt x="88300" y="6290"/>
                </a:lnTo>
                <a:lnTo>
                  <a:pt x="88300" y="0"/>
                </a:lnTo>
                <a:close/>
              </a:path>
              <a:path w="88900" h="114300">
                <a:moveTo>
                  <a:pt x="88732" y="82633"/>
                </a:moveTo>
                <a:lnTo>
                  <a:pt x="84837" y="82633"/>
                </a:lnTo>
                <a:lnTo>
                  <a:pt x="84395" y="88549"/>
                </a:lnTo>
                <a:lnTo>
                  <a:pt x="83267" y="92509"/>
                </a:lnTo>
                <a:lnTo>
                  <a:pt x="79637" y="96511"/>
                </a:lnTo>
                <a:lnTo>
                  <a:pt x="76146" y="97511"/>
                </a:lnTo>
                <a:lnTo>
                  <a:pt x="88732" y="97511"/>
                </a:lnTo>
                <a:lnTo>
                  <a:pt x="88732" y="82633"/>
                </a:lnTo>
                <a:close/>
              </a:path>
              <a:path w="88900" h="114300">
                <a:moveTo>
                  <a:pt x="88300" y="6290"/>
                </a:moveTo>
                <a:lnTo>
                  <a:pt x="64984" y="6290"/>
                </a:lnTo>
                <a:lnTo>
                  <a:pt x="71648" y="8376"/>
                </a:lnTo>
                <a:lnTo>
                  <a:pt x="81004" y="16723"/>
                </a:lnTo>
                <a:lnTo>
                  <a:pt x="83696" y="22952"/>
                </a:lnTo>
                <a:lnTo>
                  <a:pt x="84404" y="31238"/>
                </a:lnTo>
                <a:lnTo>
                  <a:pt x="88300" y="31238"/>
                </a:lnTo>
                <a:lnTo>
                  <a:pt x="88300" y="6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41840" y="4729154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045" y="22918"/>
                </a:moveTo>
                <a:lnTo>
                  <a:pt x="0" y="22918"/>
                </a:lnTo>
                <a:lnTo>
                  <a:pt x="0" y="34601"/>
                </a:lnTo>
                <a:lnTo>
                  <a:pt x="77045" y="34601"/>
                </a:lnTo>
                <a:lnTo>
                  <a:pt x="77045" y="22918"/>
                </a:lnTo>
                <a:close/>
              </a:path>
              <a:path w="77469" h="34925">
                <a:moveTo>
                  <a:pt x="77045" y="0"/>
                </a:moveTo>
                <a:lnTo>
                  <a:pt x="0" y="0"/>
                </a:lnTo>
                <a:lnTo>
                  <a:pt x="0" y="11684"/>
                </a:lnTo>
                <a:lnTo>
                  <a:pt x="77045" y="11684"/>
                </a:lnTo>
                <a:lnTo>
                  <a:pt x="770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26272" y="4773192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39" y="16625"/>
                </a:moveTo>
                <a:lnTo>
                  <a:pt x="9928" y="16625"/>
                </a:lnTo>
                <a:lnTo>
                  <a:pt x="532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8" y="57542"/>
                </a:lnTo>
                <a:lnTo>
                  <a:pt x="3056" y="57966"/>
                </a:lnTo>
                <a:lnTo>
                  <a:pt x="5970" y="57966"/>
                </a:lnTo>
                <a:lnTo>
                  <a:pt x="7598" y="57416"/>
                </a:lnTo>
                <a:lnTo>
                  <a:pt x="11578" y="54725"/>
                </a:lnTo>
                <a:lnTo>
                  <a:pt x="12298" y="53887"/>
                </a:lnTo>
                <a:lnTo>
                  <a:pt x="8230" y="53887"/>
                </a:lnTo>
                <a:lnTo>
                  <a:pt x="7987" y="53757"/>
                </a:lnTo>
                <a:lnTo>
                  <a:pt x="7576" y="53238"/>
                </a:lnTo>
                <a:lnTo>
                  <a:pt x="7473" y="51393"/>
                </a:lnTo>
                <a:lnTo>
                  <a:pt x="8084" y="49246"/>
                </a:lnTo>
                <a:lnTo>
                  <a:pt x="9306" y="45932"/>
                </a:lnTo>
                <a:lnTo>
                  <a:pt x="17639" y="16625"/>
                </a:lnTo>
                <a:close/>
              </a:path>
              <a:path w="24764" h="58420">
                <a:moveTo>
                  <a:pt x="15177" y="46325"/>
                </a:moveTo>
                <a:lnTo>
                  <a:pt x="9155" y="53887"/>
                </a:lnTo>
                <a:lnTo>
                  <a:pt x="12298" y="53887"/>
                </a:lnTo>
                <a:lnTo>
                  <a:pt x="14088" y="51804"/>
                </a:lnTo>
                <a:lnTo>
                  <a:pt x="16738" y="47553"/>
                </a:lnTo>
                <a:lnTo>
                  <a:pt x="15177" y="46325"/>
                </a:lnTo>
                <a:close/>
              </a:path>
              <a:path w="24764" h="58420">
                <a:moveTo>
                  <a:pt x="22365" y="0"/>
                </a:moveTo>
                <a:lnTo>
                  <a:pt x="20283" y="0"/>
                </a:lnTo>
                <a:lnTo>
                  <a:pt x="17208" y="4974"/>
                </a:lnTo>
                <a:lnTo>
                  <a:pt x="14456" y="8416"/>
                </a:lnTo>
                <a:lnTo>
                  <a:pt x="9601" y="12231"/>
                </a:lnTo>
                <a:lnTo>
                  <a:pt x="6650" y="13684"/>
                </a:lnTo>
                <a:lnTo>
                  <a:pt x="3180" y="14681"/>
                </a:lnTo>
                <a:lnTo>
                  <a:pt x="2705" y="16625"/>
                </a:lnTo>
                <a:lnTo>
                  <a:pt x="23982" y="16625"/>
                </a:lnTo>
                <a:lnTo>
                  <a:pt x="24415" y="13479"/>
                </a:lnTo>
                <a:lnTo>
                  <a:pt x="18525" y="13479"/>
                </a:lnTo>
                <a:lnTo>
                  <a:pt x="2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617" y="4903506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39" y="16625"/>
                </a:moveTo>
                <a:lnTo>
                  <a:pt x="9928" y="16625"/>
                </a:lnTo>
                <a:lnTo>
                  <a:pt x="532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8" y="57542"/>
                </a:lnTo>
                <a:lnTo>
                  <a:pt x="3056" y="57966"/>
                </a:lnTo>
                <a:lnTo>
                  <a:pt x="5970" y="57966"/>
                </a:lnTo>
                <a:lnTo>
                  <a:pt x="7598" y="57416"/>
                </a:lnTo>
                <a:lnTo>
                  <a:pt x="11578" y="54725"/>
                </a:lnTo>
                <a:lnTo>
                  <a:pt x="12298" y="53887"/>
                </a:lnTo>
                <a:lnTo>
                  <a:pt x="8230" y="53887"/>
                </a:lnTo>
                <a:lnTo>
                  <a:pt x="7987" y="53757"/>
                </a:lnTo>
                <a:lnTo>
                  <a:pt x="7575" y="53238"/>
                </a:lnTo>
                <a:lnTo>
                  <a:pt x="7473" y="51393"/>
                </a:lnTo>
                <a:lnTo>
                  <a:pt x="8084" y="49246"/>
                </a:lnTo>
                <a:lnTo>
                  <a:pt x="9306" y="45932"/>
                </a:lnTo>
                <a:lnTo>
                  <a:pt x="17639" y="16625"/>
                </a:lnTo>
                <a:close/>
              </a:path>
              <a:path w="24764" h="58420">
                <a:moveTo>
                  <a:pt x="15176" y="46325"/>
                </a:moveTo>
                <a:lnTo>
                  <a:pt x="9155" y="53887"/>
                </a:lnTo>
                <a:lnTo>
                  <a:pt x="12298" y="53887"/>
                </a:lnTo>
                <a:lnTo>
                  <a:pt x="14088" y="51804"/>
                </a:lnTo>
                <a:lnTo>
                  <a:pt x="16738" y="47553"/>
                </a:lnTo>
                <a:lnTo>
                  <a:pt x="15176" y="46325"/>
                </a:lnTo>
                <a:close/>
              </a:path>
              <a:path w="24764" h="58420">
                <a:moveTo>
                  <a:pt x="22365" y="0"/>
                </a:moveTo>
                <a:lnTo>
                  <a:pt x="20283" y="0"/>
                </a:lnTo>
                <a:lnTo>
                  <a:pt x="17208" y="4974"/>
                </a:lnTo>
                <a:lnTo>
                  <a:pt x="14456" y="8416"/>
                </a:lnTo>
                <a:lnTo>
                  <a:pt x="9599" y="12231"/>
                </a:lnTo>
                <a:lnTo>
                  <a:pt x="6650" y="13684"/>
                </a:lnTo>
                <a:lnTo>
                  <a:pt x="3178" y="14681"/>
                </a:lnTo>
                <a:lnTo>
                  <a:pt x="2705" y="16625"/>
                </a:lnTo>
                <a:lnTo>
                  <a:pt x="23982" y="16625"/>
                </a:lnTo>
                <a:lnTo>
                  <a:pt x="24415" y="13479"/>
                </a:lnTo>
                <a:lnTo>
                  <a:pt x="18524" y="13479"/>
                </a:lnTo>
                <a:lnTo>
                  <a:pt x="2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4181" y="4644673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37" y="16625"/>
                </a:moveTo>
                <a:lnTo>
                  <a:pt x="9927" y="16625"/>
                </a:lnTo>
                <a:lnTo>
                  <a:pt x="530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2" y="55843"/>
                </a:lnTo>
                <a:lnTo>
                  <a:pt x="2016" y="57542"/>
                </a:lnTo>
                <a:lnTo>
                  <a:pt x="3056" y="57967"/>
                </a:lnTo>
                <a:lnTo>
                  <a:pt x="5968" y="57967"/>
                </a:lnTo>
                <a:lnTo>
                  <a:pt x="7597" y="57417"/>
                </a:lnTo>
                <a:lnTo>
                  <a:pt x="11578" y="54725"/>
                </a:lnTo>
                <a:lnTo>
                  <a:pt x="12297" y="53888"/>
                </a:lnTo>
                <a:lnTo>
                  <a:pt x="8229" y="53888"/>
                </a:lnTo>
                <a:lnTo>
                  <a:pt x="7985" y="53757"/>
                </a:lnTo>
                <a:lnTo>
                  <a:pt x="7575" y="53238"/>
                </a:lnTo>
                <a:lnTo>
                  <a:pt x="7472" y="51393"/>
                </a:lnTo>
                <a:lnTo>
                  <a:pt x="8083" y="49246"/>
                </a:lnTo>
                <a:lnTo>
                  <a:pt x="9305" y="45933"/>
                </a:lnTo>
                <a:lnTo>
                  <a:pt x="17637" y="16625"/>
                </a:lnTo>
                <a:close/>
              </a:path>
              <a:path w="24764" h="58420">
                <a:moveTo>
                  <a:pt x="15176" y="46325"/>
                </a:moveTo>
                <a:lnTo>
                  <a:pt x="9154" y="53888"/>
                </a:lnTo>
                <a:lnTo>
                  <a:pt x="12297" y="53888"/>
                </a:lnTo>
                <a:lnTo>
                  <a:pt x="14086" y="51804"/>
                </a:lnTo>
                <a:lnTo>
                  <a:pt x="16738" y="47555"/>
                </a:lnTo>
                <a:lnTo>
                  <a:pt x="15176" y="46325"/>
                </a:lnTo>
                <a:close/>
              </a:path>
              <a:path w="24764" h="58420">
                <a:moveTo>
                  <a:pt x="22364" y="0"/>
                </a:moveTo>
                <a:lnTo>
                  <a:pt x="20281" y="0"/>
                </a:lnTo>
                <a:lnTo>
                  <a:pt x="17207" y="4975"/>
                </a:lnTo>
                <a:lnTo>
                  <a:pt x="14455" y="8417"/>
                </a:lnTo>
                <a:lnTo>
                  <a:pt x="9599" y="12231"/>
                </a:lnTo>
                <a:lnTo>
                  <a:pt x="6649" y="13684"/>
                </a:lnTo>
                <a:lnTo>
                  <a:pt x="3177" y="14681"/>
                </a:lnTo>
                <a:lnTo>
                  <a:pt x="2705" y="16625"/>
                </a:lnTo>
                <a:lnTo>
                  <a:pt x="23981" y="16625"/>
                </a:lnTo>
                <a:lnTo>
                  <a:pt x="24414" y="13481"/>
                </a:lnTo>
                <a:lnTo>
                  <a:pt x="18524" y="13481"/>
                </a:lnTo>
                <a:lnTo>
                  <a:pt x="22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93198" y="4773192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5" h="58420">
                <a:moveTo>
                  <a:pt x="17637" y="16625"/>
                </a:moveTo>
                <a:lnTo>
                  <a:pt x="9928" y="16625"/>
                </a:lnTo>
                <a:lnTo>
                  <a:pt x="532" y="48930"/>
                </a:lnTo>
                <a:lnTo>
                  <a:pt x="50" y="51393"/>
                </a:lnTo>
                <a:lnTo>
                  <a:pt x="0" y="54756"/>
                </a:lnTo>
                <a:lnTo>
                  <a:pt x="402" y="55843"/>
                </a:lnTo>
                <a:lnTo>
                  <a:pt x="2018" y="57542"/>
                </a:lnTo>
                <a:lnTo>
                  <a:pt x="3056" y="57966"/>
                </a:lnTo>
                <a:lnTo>
                  <a:pt x="5968" y="57966"/>
                </a:lnTo>
                <a:lnTo>
                  <a:pt x="7597" y="57416"/>
                </a:lnTo>
                <a:lnTo>
                  <a:pt x="11578" y="54725"/>
                </a:lnTo>
                <a:lnTo>
                  <a:pt x="12298" y="53887"/>
                </a:lnTo>
                <a:lnTo>
                  <a:pt x="8230" y="53887"/>
                </a:lnTo>
                <a:lnTo>
                  <a:pt x="7985" y="53757"/>
                </a:lnTo>
                <a:lnTo>
                  <a:pt x="7575" y="53238"/>
                </a:lnTo>
                <a:lnTo>
                  <a:pt x="7472" y="51393"/>
                </a:lnTo>
                <a:lnTo>
                  <a:pt x="8083" y="49246"/>
                </a:lnTo>
                <a:lnTo>
                  <a:pt x="9305" y="45932"/>
                </a:lnTo>
                <a:lnTo>
                  <a:pt x="17637" y="16625"/>
                </a:lnTo>
                <a:close/>
              </a:path>
              <a:path w="24765" h="58420">
                <a:moveTo>
                  <a:pt x="15176" y="46325"/>
                </a:moveTo>
                <a:lnTo>
                  <a:pt x="9155" y="53887"/>
                </a:lnTo>
                <a:lnTo>
                  <a:pt x="12298" y="53887"/>
                </a:lnTo>
                <a:lnTo>
                  <a:pt x="14086" y="51804"/>
                </a:lnTo>
                <a:lnTo>
                  <a:pt x="16738" y="47553"/>
                </a:lnTo>
                <a:lnTo>
                  <a:pt x="15176" y="46325"/>
                </a:lnTo>
                <a:close/>
              </a:path>
              <a:path w="24765" h="58420">
                <a:moveTo>
                  <a:pt x="22365" y="0"/>
                </a:moveTo>
                <a:lnTo>
                  <a:pt x="20283" y="0"/>
                </a:lnTo>
                <a:lnTo>
                  <a:pt x="17207" y="4974"/>
                </a:lnTo>
                <a:lnTo>
                  <a:pt x="14456" y="8416"/>
                </a:lnTo>
                <a:lnTo>
                  <a:pt x="9599" y="12231"/>
                </a:lnTo>
                <a:lnTo>
                  <a:pt x="6649" y="13684"/>
                </a:lnTo>
                <a:lnTo>
                  <a:pt x="3178" y="14681"/>
                </a:lnTo>
                <a:lnTo>
                  <a:pt x="2705" y="16625"/>
                </a:lnTo>
                <a:lnTo>
                  <a:pt x="23982" y="16625"/>
                </a:lnTo>
                <a:lnTo>
                  <a:pt x="24414" y="13479"/>
                </a:lnTo>
                <a:lnTo>
                  <a:pt x="18524" y="13479"/>
                </a:lnTo>
                <a:lnTo>
                  <a:pt x="22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98739" y="4672535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29" h="114935">
                <a:moveTo>
                  <a:pt x="71338" y="0"/>
                </a:moveTo>
                <a:lnTo>
                  <a:pt x="29994" y="0"/>
                </a:lnTo>
                <a:lnTo>
                  <a:pt x="29020" y="3145"/>
                </a:lnTo>
                <a:lnTo>
                  <a:pt x="34648" y="3145"/>
                </a:lnTo>
                <a:lnTo>
                  <a:pt x="37339" y="3737"/>
                </a:lnTo>
                <a:lnTo>
                  <a:pt x="40098" y="6106"/>
                </a:lnTo>
                <a:lnTo>
                  <a:pt x="40788" y="7824"/>
                </a:lnTo>
                <a:lnTo>
                  <a:pt x="40788" y="13291"/>
                </a:lnTo>
                <a:lnTo>
                  <a:pt x="19559" y="92091"/>
                </a:lnTo>
                <a:lnTo>
                  <a:pt x="1055" y="111441"/>
                </a:lnTo>
                <a:lnTo>
                  <a:pt x="0" y="114587"/>
                </a:lnTo>
                <a:lnTo>
                  <a:pt x="42960" y="114587"/>
                </a:lnTo>
                <a:lnTo>
                  <a:pt x="44258" y="111441"/>
                </a:lnTo>
                <a:lnTo>
                  <a:pt x="38307" y="111085"/>
                </a:lnTo>
                <a:lnTo>
                  <a:pt x="34573" y="110397"/>
                </a:lnTo>
                <a:lnTo>
                  <a:pt x="31542" y="108351"/>
                </a:lnTo>
                <a:lnTo>
                  <a:pt x="30786" y="106870"/>
                </a:lnTo>
                <a:lnTo>
                  <a:pt x="30786" y="103041"/>
                </a:lnTo>
                <a:lnTo>
                  <a:pt x="31682" y="99327"/>
                </a:lnTo>
                <a:lnTo>
                  <a:pt x="33464" y="93825"/>
                </a:lnTo>
                <a:lnTo>
                  <a:pt x="44447" y="54021"/>
                </a:lnTo>
                <a:lnTo>
                  <a:pt x="60844" y="54021"/>
                </a:lnTo>
                <a:lnTo>
                  <a:pt x="59727" y="52224"/>
                </a:lnTo>
                <a:lnTo>
                  <a:pt x="44941" y="52224"/>
                </a:lnTo>
                <a:lnTo>
                  <a:pt x="53015" y="22952"/>
                </a:lnTo>
                <a:lnTo>
                  <a:pt x="67118" y="3089"/>
                </a:lnTo>
                <a:lnTo>
                  <a:pt x="70541" y="3089"/>
                </a:lnTo>
                <a:lnTo>
                  <a:pt x="71338" y="0"/>
                </a:lnTo>
                <a:close/>
              </a:path>
              <a:path w="125729" h="114935">
                <a:moveTo>
                  <a:pt x="60844" y="54021"/>
                </a:moveTo>
                <a:lnTo>
                  <a:pt x="44447" y="54021"/>
                </a:lnTo>
                <a:lnTo>
                  <a:pt x="69863" y="94951"/>
                </a:lnTo>
                <a:lnTo>
                  <a:pt x="71433" y="97698"/>
                </a:lnTo>
                <a:lnTo>
                  <a:pt x="71865" y="98817"/>
                </a:lnTo>
                <a:lnTo>
                  <a:pt x="72406" y="100389"/>
                </a:lnTo>
                <a:lnTo>
                  <a:pt x="72677" y="102016"/>
                </a:lnTo>
                <a:lnTo>
                  <a:pt x="72677" y="105550"/>
                </a:lnTo>
                <a:lnTo>
                  <a:pt x="71906" y="107207"/>
                </a:lnTo>
                <a:lnTo>
                  <a:pt x="68822" y="110122"/>
                </a:lnTo>
                <a:lnTo>
                  <a:pt x="66184" y="111048"/>
                </a:lnTo>
                <a:lnTo>
                  <a:pt x="62450" y="111441"/>
                </a:lnTo>
                <a:lnTo>
                  <a:pt x="61720" y="114587"/>
                </a:lnTo>
                <a:lnTo>
                  <a:pt x="108913" y="114587"/>
                </a:lnTo>
                <a:lnTo>
                  <a:pt x="109806" y="111441"/>
                </a:lnTo>
                <a:lnTo>
                  <a:pt x="104612" y="111441"/>
                </a:lnTo>
                <a:lnTo>
                  <a:pt x="100420" y="110347"/>
                </a:lnTo>
                <a:lnTo>
                  <a:pt x="94035" y="105971"/>
                </a:lnTo>
                <a:lnTo>
                  <a:pt x="90004" y="100954"/>
                </a:lnTo>
                <a:lnTo>
                  <a:pt x="60844" y="54021"/>
                </a:lnTo>
                <a:close/>
              </a:path>
              <a:path w="125729" h="114935">
                <a:moveTo>
                  <a:pt x="125586" y="0"/>
                </a:moveTo>
                <a:lnTo>
                  <a:pt x="90295" y="0"/>
                </a:lnTo>
                <a:lnTo>
                  <a:pt x="89484" y="3145"/>
                </a:lnTo>
                <a:lnTo>
                  <a:pt x="91540" y="3426"/>
                </a:lnTo>
                <a:lnTo>
                  <a:pt x="93068" y="4044"/>
                </a:lnTo>
                <a:lnTo>
                  <a:pt x="95069" y="5960"/>
                </a:lnTo>
                <a:lnTo>
                  <a:pt x="95560" y="6925"/>
                </a:lnTo>
                <a:lnTo>
                  <a:pt x="95571" y="9141"/>
                </a:lnTo>
                <a:lnTo>
                  <a:pt x="95083" y="10463"/>
                </a:lnTo>
                <a:lnTo>
                  <a:pt x="94109" y="11929"/>
                </a:lnTo>
                <a:lnTo>
                  <a:pt x="92486" y="14292"/>
                </a:lnTo>
                <a:lnTo>
                  <a:pt x="89017" y="17548"/>
                </a:lnTo>
                <a:lnTo>
                  <a:pt x="82020" y="23022"/>
                </a:lnTo>
                <a:lnTo>
                  <a:pt x="44941" y="52224"/>
                </a:lnTo>
                <a:lnTo>
                  <a:pt x="59727" y="52224"/>
                </a:lnTo>
                <a:lnTo>
                  <a:pt x="57886" y="49262"/>
                </a:lnTo>
                <a:lnTo>
                  <a:pt x="91255" y="22952"/>
                </a:lnTo>
                <a:lnTo>
                  <a:pt x="124854" y="3145"/>
                </a:lnTo>
                <a:lnTo>
                  <a:pt x="125586" y="0"/>
                </a:lnTo>
                <a:close/>
              </a:path>
              <a:path w="125729" h="114935">
                <a:moveTo>
                  <a:pt x="70541" y="3089"/>
                </a:moveTo>
                <a:lnTo>
                  <a:pt x="67118" y="3089"/>
                </a:lnTo>
                <a:lnTo>
                  <a:pt x="70526" y="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2431" y="4710731"/>
            <a:ext cx="77470" cy="78739"/>
          </a:xfrm>
          <a:custGeom>
            <a:avLst/>
            <a:gdLst/>
            <a:ahLst/>
            <a:cxnLst/>
            <a:rect l="l" t="t" r="r" b="b"/>
            <a:pathLst>
              <a:path w="77469" h="78739">
                <a:moveTo>
                  <a:pt x="7753" y="64707"/>
                </a:moveTo>
                <a:lnTo>
                  <a:pt x="4353" y="64707"/>
                </a:lnTo>
                <a:lnTo>
                  <a:pt x="2919" y="65305"/>
                </a:lnTo>
                <a:lnTo>
                  <a:pt x="584" y="67702"/>
                </a:lnTo>
                <a:lnTo>
                  <a:pt x="0" y="69201"/>
                </a:lnTo>
                <a:lnTo>
                  <a:pt x="35" y="73105"/>
                </a:lnTo>
                <a:lnTo>
                  <a:pt x="640" y="74623"/>
                </a:lnTo>
                <a:lnTo>
                  <a:pt x="1921" y="75821"/>
                </a:lnTo>
                <a:lnTo>
                  <a:pt x="3684" y="77400"/>
                </a:lnTo>
                <a:lnTo>
                  <a:pt x="5632" y="78188"/>
                </a:lnTo>
                <a:lnTo>
                  <a:pt x="10803" y="78188"/>
                </a:lnTo>
                <a:lnTo>
                  <a:pt x="13950" y="76803"/>
                </a:lnTo>
                <a:lnTo>
                  <a:pt x="20321" y="70953"/>
                </a:lnTo>
                <a:lnTo>
                  <a:pt x="21832" y="69201"/>
                </a:lnTo>
                <a:lnTo>
                  <a:pt x="13912" y="69201"/>
                </a:lnTo>
                <a:lnTo>
                  <a:pt x="12849" y="68573"/>
                </a:lnTo>
                <a:lnTo>
                  <a:pt x="9559" y="65577"/>
                </a:lnTo>
                <a:lnTo>
                  <a:pt x="7753" y="64707"/>
                </a:lnTo>
                <a:close/>
              </a:path>
              <a:path w="77469" h="78739">
                <a:moveTo>
                  <a:pt x="50811" y="50758"/>
                </a:moveTo>
                <a:lnTo>
                  <a:pt x="38450" y="50758"/>
                </a:lnTo>
                <a:lnTo>
                  <a:pt x="41992" y="66088"/>
                </a:lnTo>
                <a:lnTo>
                  <a:pt x="44150" y="73105"/>
                </a:lnTo>
                <a:lnTo>
                  <a:pt x="45904" y="76493"/>
                </a:lnTo>
                <a:lnTo>
                  <a:pt x="48268" y="78188"/>
                </a:lnTo>
                <a:lnTo>
                  <a:pt x="53265" y="78188"/>
                </a:lnTo>
                <a:lnTo>
                  <a:pt x="55739" y="76965"/>
                </a:lnTo>
                <a:lnTo>
                  <a:pt x="63817" y="70192"/>
                </a:lnTo>
                <a:lnTo>
                  <a:pt x="65053" y="68610"/>
                </a:lnTo>
                <a:lnTo>
                  <a:pt x="56688" y="68610"/>
                </a:lnTo>
                <a:lnTo>
                  <a:pt x="56010" y="68181"/>
                </a:lnTo>
                <a:lnTo>
                  <a:pt x="54649" y="66464"/>
                </a:lnTo>
                <a:lnTo>
                  <a:pt x="53812" y="63841"/>
                </a:lnTo>
                <a:lnTo>
                  <a:pt x="52820" y="59455"/>
                </a:lnTo>
                <a:lnTo>
                  <a:pt x="50811" y="50758"/>
                </a:lnTo>
                <a:close/>
              </a:path>
              <a:path w="77469" h="78739">
                <a:moveTo>
                  <a:pt x="39374" y="6739"/>
                </a:moveTo>
                <a:lnTo>
                  <a:pt x="20623" y="6739"/>
                </a:lnTo>
                <a:lnTo>
                  <a:pt x="23528" y="7514"/>
                </a:lnTo>
                <a:lnTo>
                  <a:pt x="27473" y="10613"/>
                </a:lnTo>
                <a:lnTo>
                  <a:pt x="29045" y="13210"/>
                </a:lnTo>
                <a:lnTo>
                  <a:pt x="30570" y="17791"/>
                </a:lnTo>
                <a:lnTo>
                  <a:pt x="32391" y="25167"/>
                </a:lnTo>
                <a:lnTo>
                  <a:pt x="35764" y="39122"/>
                </a:lnTo>
                <a:lnTo>
                  <a:pt x="34438" y="42224"/>
                </a:lnTo>
                <a:lnTo>
                  <a:pt x="31625" y="47266"/>
                </a:lnTo>
                <a:lnTo>
                  <a:pt x="23022" y="61224"/>
                </a:lnTo>
                <a:lnTo>
                  <a:pt x="19622" y="65766"/>
                </a:lnTo>
                <a:lnTo>
                  <a:pt x="17010" y="67974"/>
                </a:lnTo>
                <a:lnTo>
                  <a:pt x="16115" y="68759"/>
                </a:lnTo>
                <a:lnTo>
                  <a:pt x="15292" y="69201"/>
                </a:lnTo>
                <a:lnTo>
                  <a:pt x="21832" y="69201"/>
                </a:lnTo>
                <a:lnTo>
                  <a:pt x="28222" y="61790"/>
                </a:lnTo>
                <a:lnTo>
                  <a:pt x="38450" y="50758"/>
                </a:lnTo>
                <a:lnTo>
                  <a:pt x="50811" y="50758"/>
                </a:lnTo>
                <a:lnTo>
                  <a:pt x="46179" y="30703"/>
                </a:lnTo>
                <a:lnTo>
                  <a:pt x="49227" y="25079"/>
                </a:lnTo>
                <a:lnTo>
                  <a:pt x="44786" y="25079"/>
                </a:lnTo>
                <a:lnTo>
                  <a:pt x="42716" y="16275"/>
                </a:lnTo>
                <a:lnTo>
                  <a:pt x="41226" y="10838"/>
                </a:lnTo>
                <a:lnTo>
                  <a:pt x="40316" y="8769"/>
                </a:lnTo>
                <a:lnTo>
                  <a:pt x="39374" y="6739"/>
                </a:lnTo>
                <a:close/>
              </a:path>
              <a:path w="77469" h="78739">
                <a:moveTo>
                  <a:pt x="68578" y="56675"/>
                </a:moveTo>
                <a:lnTo>
                  <a:pt x="66541" y="60803"/>
                </a:lnTo>
                <a:lnTo>
                  <a:pt x="64084" y="64145"/>
                </a:lnTo>
                <a:lnTo>
                  <a:pt x="59745" y="67974"/>
                </a:lnTo>
                <a:lnTo>
                  <a:pt x="58465" y="68610"/>
                </a:lnTo>
                <a:lnTo>
                  <a:pt x="65053" y="68610"/>
                </a:lnTo>
                <a:lnTo>
                  <a:pt x="68090" y="64707"/>
                </a:lnTo>
                <a:lnTo>
                  <a:pt x="71419" y="58191"/>
                </a:lnTo>
                <a:lnTo>
                  <a:pt x="68578" y="56675"/>
                </a:lnTo>
                <a:close/>
              </a:path>
              <a:path w="77469" h="78739">
                <a:moveTo>
                  <a:pt x="72245" y="0"/>
                </a:moveTo>
                <a:lnTo>
                  <a:pt x="68399" y="0"/>
                </a:lnTo>
                <a:lnTo>
                  <a:pt x="66983" y="284"/>
                </a:lnTo>
                <a:lnTo>
                  <a:pt x="44786" y="25079"/>
                </a:lnTo>
                <a:lnTo>
                  <a:pt x="49227" y="25079"/>
                </a:lnTo>
                <a:lnTo>
                  <a:pt x="50755" y="22259"/>
                </a:lnTo>
                <a:lnTo>
                  <a:pt x="54695" y="16562"/>
                </a:lnTo>
                <a:lnTo>
                  <a:pt x="59753" y="12026"/>
                </a:lnTo>
                <a:lnTo>
                  <a:pt x="61271" y="11233"/>
                </a:lnTo>
                <a:lnTo>
                  <a:pt x="76365" y="11233"/>
                </a:lnTo>
                <a:lnTo>
                  <a:pt x="77080" y="10513"/>
                </a:lnTo>
                <a:lnTo>
                  <a:pt x="77480" y="9014"/>
                </a:lnTo>
                <a:lnTo>
                  <a:pt x="77480" y="4923"/>
                </a:lnTo>
                <a:lnTo>
                  <a:pt x="76799" y="3310"/>
                </a:lnTo>
                <a:lnTo>
                  <a:pt x="74075" y="661"/>
                </a:lnTo>
                <a:lnTo>
                  <a:pt x="72245" y="0"/>
                </a:lnTo>
                <a:close/>
              </a:path>
              <a:path w="77469" h="78739">
                <a:moveTo>
                  <a:pt x="76365" y="11233"/>
                </a:moveTo>
                <a:lnTo>
                  <a:pt x="63398" y="11233"/>
                </a:lnTo>
                <a:lnTo>
                  <a:pt x="65076" y="11713"/>
                </a:lnTo>
                <a:lnTo>
                  <a:pt x="67577" y="12672"/>
                </a:lnTo>
                <a:lnTo>
                  <a:pt x="68854" y="13210"/>
                </a:lnTo>
                <a:lnTo>
                  <a:pt x="70051" y="13479"/>
                </a:lnTo>
                <a:lnTo>
                  <a:pt x="73085" y="13479"/>
                </a:lnTo>
                <a:lnTo>
                  <a:pt x="74790" y="12759"/>
                </a:lnTo>
                <a:lnTo>
                  <a:pt x="76365" y="11233"/>
                </a:lnTo>
                <a:close/>
              </a:path>
              <a:path w="77469" h="78739">
                <a:moveTo>
                  <a:pt x="34290" y="0"/>
                </a:moveTo>
                <a:lnTo>
                  <a:pt x="12552" y="4043"/>
                </a:lnTo>
                <a:lnTo>
                  <a:pt x="12552" y="6908"/>
                </a:lnTo>
                <a:lnTo>
                  <a:pt x="20623" y="6739"/>
                </a:lnTo>
                <a:lnTo>
                  <a:pt x="39374" y="6739"/>
                </a:lnTo>
                <a:lnTo>
                  <a:pt x="38958" y="5843"/>
                </a:lnTo>
                <a:lnTo>
                  <a:pt x="36950" y="2919"/>
                </a:lnTo>
                <a:lnTo>
                  <a:pt x="34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44542" y="4667142"/>
            <a:ext cx="199390" cy="121919"/>
          </a:xfrm>
          <a:custGeom>
            <a:avLst/>
            <a:gdLst/>
            <a:ahLst/>
            <a:cxnLst/>
            <a:rect l="l" t="t" r="r" b="b"/>
            <a:pathLst>
              <a:path w="199390" h="121920">
                <a:moveTo>
                  <a:pt x="39348" y="7049"/>
                </a:moveTo>
                <a:lnTo>
                  <a:pt x="20977" y="7049"/>
                </a:lnTo>
                <a:lnTo>
                  <a:pt x="22869" y="7555"/>
                </a:lnTo>
                <a:lnTo>
                  <a:pt x="24122" y="8566"/>
                </a:lnTo>
                <a:lnTo>
                  <a:pt x="24988" y="9296"/>
                </a:lnTo>
                <a:lnTo>
                  <a:pt x="25421" y="10391"/>
                </a:lnTo>
                <a:lnTo>
                  <a:pt x="25421" y="13031"/>
                </a:lnTo>
                <a:lnTo>
                  <a:pt x="24474" y="17019"/>
                </a:lnTo>
                <a:lnTo>
                  <a:pt x="22580" y="23816"/>
                </a:lnTo>
                <a:lnTo>
                  <a:pt x="0" y="113700"/>
                </a:lnTo>
                <a:lnTo>
                  <a:pt x="11625" y="119753"/>
                </a:lnTo>
                <a:lnTo>
                  <a:pt x="23897" y="121747"/>
                </a:lnTo>
                <a:lnTo>
                  <a:pt x="34493" y="119268"/>
                </a:lnTo>
                <a:lnTo>
                  <a:pt x="37151" y="117732"/>
                </a:lnTo>
                <a:lnTo>
                  <a:pt x="19654" y="117732"/>
                </a:lnTo>
                <a:lnTo>
                  <a:pt x="15057" y="116235"/>
                </a:lnTo>
                <a:lnTo>
                  <a:pt x="9832" y="113239"/>
                </a:lnTo>
                <a:lnTo>
                  <a:pt x="22321" y="68322"/>
                </a:lnTo>
                <a:lnTo>
                  <a:pt x="25657" y="62437"/>
                </a:lnTo>
                <a:lnTo>
                  <a:pt x="30148" y="58234"/>
                </a:lnTo>
                <a:lnTo>
                  <a:pt x="25123" y="58234"/>
                </a:lnTo>
                <a:lnTo>
                  <a:pt x="39348" y="7049"/>
                </a:lnTo>
                <a:close/>
              </a:path>
              <a:path w="199390" h="121920">
                <a:moveTo>
                  <a:pt x="65890" y="51676"/>
                </a:moveTo>
                <a:lnTo>
                  <a:pt x="47570" y="51676"/>
                </a:lnTo>
                <a:lnTo>
                  <a:pt x="50349" y="53131"/>
                </a:lnTo>
                <a:lnTo>
                  <a:pt x="55052" y="58949"/>
                </a:lnTo>
                <a:lnTo>
                  <a:pt x="56228" y="62979"/>
                </a:lnTo>
                <a:lnTo>
                  <a:pt x="56218" y="69216"/>
                </a:lnTo>
                <a:lnTo>
                  <a:pt x="54750" y="81698"/>
                </a:lnTo>
                <a:lnTo>
                  <a:pt x="32989" y="115928"/>
                </a:lnTo>
                <a:lnTo>
                  <a:pt x="28220" y="117732"/>
                </a:lnTo>
                <a:lnTo>
                  <a:pt x="37151" y="117732"/>
                </a:lnTo>
                <a:lnTo>
                  <a:pt x="68146" y="78689"/>
                </a:lnTo>
                <a:lnTo>
                  <a:pt x="69645" y="66393"/>
                </a:lnTo>
                <a:lnTo>
                  <a:pt x="69645" y="59381"/>
                </a:lnTo>
                <a:lnTo>
                  <a:pt x="67814" y="53827"/>
                </a:lnTo>
                <a:lnTo>
                  <a:pt x="65890" y="51676"/>
                </a:lnTo>
                <a:close/>
              </a:path>
              <a:path w="199390" h="121920">
                <a:moveTo>
                  <a:pt x="55774" y="43588"/>
                </a:moveTo>
                <a:lnTo>
                  <a:pt x="45932" y="43588"/>
                </a:lnTo>
                <a:lnTo>
                  <a:pt x="42020" y="44626"/>
                </a:lnTo>
                <a:lnTo>
                  <a:pt x="34536" y="48778"/>
                </a:lnTo>
                <a:lnTo>
                  <a:pt x="30151" y="52622"/>
                </a:lnTo>
                <a:lnTo>
                  <a:pt x="25123" y="58234"/>
                </a:lnTo>
                <a:lnTo>
                  <a:pt x="30148" y="58234"/>
                </a:lnTo>
                <a:lnTo>
                  <a:pt x="34859" y="53827"/>
                </a:lnTo>
                <a:lnTo>
                  <a:pt x="39559" y="51676"/>
                </a:lnTo>
                <a:lnTo>
                  <a:pt x="65890" y="51676"/>
                </a:lnTo>
                <a:lnTo>
                  <a:pt x="60487" y="45636"/>
                </a:lnTo>
                <a:lnTo>
                  <a:pt x="55774" y="43588"/>
                </a:lnTo>
                <a:close/>
              </a:path>
              <a:path w="199390" h="121920">
                <a:moveTo>
                  <a:pt x="41308" y="0"/>
                </a:moveTo>
                <a:lnTo>
                  <a:pt x="13058" y="4493"/>
                </a:lnTo>
                <a:lnTo>
                  <a:pt x="13058" y="7639"/>
                </a:lnTo>
                <a:lnTo>
                  <a:pt x="15474" y="7246"/>
                </a:lnTo>
                <a:lnTo>
                  <a:pt x="17271" y="7049"/>
                </a:lnTo>
                <a:lnTo>
                  <a:pt x="39348" y="7049"/>
                </a:lnTo>
                <a:lnTo>
                  <a:pt x="41308" y="0"/>
                </a:lnTo>
                <a:close/>
              </a:path>
              <a:path w="199390" h="121920">
                <a:moveTo>
                  <a:pt x="135490" y="43588"/>
                </a:moveTo>
                <a:lnTo>
                  <a:pt x="94649" y="61220"/>
                </a:lnTo>
                <a:lnTo>
                  <a:pt x="80034" y="96949"/>
                </a:lnTo>
                <a:lnTo>
                  <a:pt x="80034" y="103174"/>
                </a:lnTo>
                <a:lnTo>
                  <a:pt x="82045" y="108869"/>
                </a:lnTo>
                <a:lnTo>
                  <a:pt x="90095" y="119195"/>
                </a:lnTo>
                <a:lnTo>
                  <a:pt x="96076" y="121777"/>
                </a:lnTo>
                <a:lnTo>
                  <a:pt x="107207" y="121614"/>
                </a:lnTo>
                <a:lnTo>
                  <a:pt x="118104" y="118695"/>
                </a:lnTo>
                <a:lnTo>
                  <a:pt x="128190" y="112789"/>
                </a:lnTo>
                <a:lnTo>
                  <a:pt x="106372" y="112789"/>
                </a:lnTo>
                <a:lnTo>
                  <a:pt x="102148" y="111056"/>
                </a:lnTo>
                <a:lnTo>
                  <a:pt x="95191" y="104124"/>
                </a:lnTo>
                <a:lnTo>
                  <a:pt x="93453" y="99922"/>
                </a:lnTo>
                <a:lnTo>
                  <a:pt x="93453" y="93153"/>
                </a:lnTo>
                <a:lnTo>
                  <a:pt x="93596" y="90850"/>
                </a:lnTo>
                <a:lnTo>
                  <a:pt x="93884" y="88074"/>
                </a:lnTo>
                <a:lnTo>
                  <a:pt x="95463" y="87887"/>
                </a:lnTo>
                <a:lnTo>
                  <a:pt x="109441" y="85629"/>
                </a:lnTo>
                <a:lnTo>
                  <a:pt x="115169" y="84030"/>
                </a:lnTo>
                <a:lnTo>
                  <a:pt x="94474" y="84030"/>
                </a:lnTo>
                <a:lnTo>
                  <a:pt x="96147" y="78173"/>
                </a:lnTo>
                <a:lnTo>
                  <a:pt x="101456" y="65992"/>
                </a:lnTo>
                <a:lnTo>
                  <a:pt x="108500" y="56837"/>
                </a:lnTo>
                <a:lnTo>
                  <a:pt x="114853" y="50700"/>
                </a:lnTo>
                <a:lnTo>
                  <a:pt x="120859" y="47632"/>
                </a:lnTo>
                <a:lnTo>
                  <a:pt x="143016" y="47632"/>
                </a:lnTo>
                <a:lnTo>
                  <a:pt x="139759" y="44795"/>
                </a:lnTo>
                <a:lnTo>
                  <a:pt x="135490" y="43588"/>
                </a:lnTo>
                <a:close/>
              </a:path>
              <a:path w="199390" h="121920">
                <a:moveTo>
                  <a:pt x="139171" y="99449"/>
                </a:moveTo>
                <a:lnTo>
                  <a:pt x="131939" y="105062"/>
                </a:lnTo>
                <a:lnTo>
                  <a:pt x="126487" y="108687"/>
                </a:lnTo>
                <a:lnTo>
                  <a:pt x="119142" y="111969"/>
                </a:lnTo>
                <a:lnTo>
                  <a:pt x="115317" y="112789"/>
                </a:lnTo>
                <a:lnTo>
                  <a:pt x="128190" y="112789"/>
                </a:lnTo>
                <a:lnTo>
                  <a:pt x="129331" y="112121"/>
                </a:lnTo>
                <a:lnTo>
                  <a:pt x="140890" y="101893"/>
                </a:lnTo>
                <a:lnTo>
                  <a:pt x="139171" y="99449"/>
                </a:lnTo>
                <a:close/>
              </a:path>
              <a:path w="199390" h="121920">
                <a:moveTo>
                  <a:pt x="143016" y="47632"/>
                </a:moveTo>
                <a:lnTo>
                  <a:pt x="129236" y="47632"/>
                </a:lnTo>
                <a:lnTo>
                  <a:pt x="131330" y="48367"/>
                </a:lnTo>
                <a:lnTo>
                  <a:pt x="134270" y="51306"/>
                </a:lnTo>
                <a:lnTo>
                  <a:pt x="135006" y="53230"/>
                </a:lnTo>
                <a:lnTo>
                  <a:pt x="135006" y="59512"/>
                </a:lnTo>
                <a:lnTo>
                  <a:pt x="102684" y="83070"/>
                </a:lnTo>
                <a:lnTo>
                  <a:pt x="94474" y="84030"/>
                </a:lnTo>
                <a:lnTo>
                  <a:pt x="115169" y="84030"/>
                </a:lnTo>
                <a:lnTo>
                  <a:pt x="146692" y="60467"/>
                </a:lnTo>
                <a:lnTo>
                  <a:pt x="146692" y="52491"/>
                </a:lnTo>
                <a:lnTo>
                  <a:pt x="145305" y="49626"/>
                </a:lnTo>
                <a:lnTo>
                  <a:pt x="143016" y="47632"/>
                </a:lnTo>
                <a:close/>
              </a:path>
              <a:path w="199390" h="121920">
                <a:moveTo>
                  <a:pt x="197205" y="7049"/>
                </a:moveTo>
                <a:lnTo>
                  <a:pt x="179235" y="7049"/>
                </a:lnTo>
                <a:lnTo>
                  <a:pt x="180854" y="7486"/>
                </a:lnTo>
                <a:lnTo>
                  <a:pt x="182915" y="9237"/>
                </a:lnTo>
                <a:lnTo>
                  <a:pt x="183430" y="10354"/>
                </a:lnTo>
                <a:lnTo>
                  <a:pt x="183430" y="12675"/>
                </a:lnTo>
                <a:lnTo>
                  <a:pt x="182537" y="16410"/>
                </a:lnTo>
                <a:lnTo>
                  <a:pt x="180751" y="22917"/>
                </a:lnTo>
                <a:lnTo>
                  <a:pt x="156320" y="108551"/>
                </a:lnTo>
                <a:lnTo>
                  <a:pt x="155474" y="112515"/>
                </a:lnTo>
                <a:lnTo>
                  <a:pt x="155430" y="116605"/>
                </a:lnTo>
                <a:lnTo>
                  <a:pt x="156102" y="118237"/>
                </a:lnTo>
                <a:lnTo>
                  <a:pt x="158789" y="121069"/>
                </a:lnTo>
                <a:lnTo>
                  <a:pt x="160464" y="121777"/>
                </a:lnTo>
                <a:lnTo>
                  <a:pt x="165261" y="121777"/>
                </a:lnTo>
                <a:lnTo>
                  <a:pt x="168212" y="120721"/>
                </a:lnTo>
                <a:lnTo>
                  <a:pt x="171324" y="118610"/>
                </a:lnTo>
                <a:lnTo>
                  <a:pt x="175539" y="115661"/>
                </a:lnTo>
                <a:lnTo>
                  <a:pt x="177907" y="112993"/>
                </a:lnTo>
                <a:lnTo>
                  <a:pt x="170627" y="112993"/>
                </a:lnTo>
                <a:lnTo>
                  <a:pt x="170039" y="112712"/>
                </a:lnTo>
                <a:lnTo>
                  <a:pt x="169081" y="111560"/>
                </a:lnTo>
                <a:lnTo>
                  <a:pt x="168855" y="110887"/>
                </a:lnTo>
                <a:lnTo>
                  <a:pt x="168936" y="108551"/>
                </a:lnTo>
                <a:lnTo>
                  <a:pt x="169542" y="105839"/>
                </a:lnTo>
                <a:lnTo>
                  <a:pt x="171024" y="100432"/>
                </a:lnTo>
                <a:lnTo>
                  <a:pt x="197205" y="7049"/>
                </a:lnTo>
                <a:close/>
              </a:path>
              <a:path w="199390" h="121920">
                <a:moveTo>
                  <a:pt x="182565" y="100432"/>
                </a:moveTo>
                <a:lnTo>
                  <a:pt x="172278" y="112993"/>
                </a:lnTo>
                <a:lnTo>
                  <a:pt x="177907" y="112993"/>
                </a:lnTo>
                <a:lnTo>
                  <a:pt x="180152" y="110463"/>
                </a:lnTo>
                <a:lnTo>
                  <a:pt x="185161" y="103016"/>
                </a:lnTo>
                <a:lnTo>
                  <a:pt x="182565" y="100432"/>
                </a:lnTo>
                <a:close/>
              </a:path>
              <a:path w="199390" h="121920">
                <a:moveTo>
                  <a:pt x="199181" y="0"/>
                </a:moveTo>
                <a:lnTo>
                  <a:pt x="171229" y="4493"/>
                </a:lnTo>
                <a:lnTo>
                  <a:pt x="171229" y="7639"/>
                </a:lnTo>
                <a:lnTo>
                  <a:pt x="173822" y="7246"/>
                </a:lnTo>
                <a:lnTo>
                  <a:pt x="175754" y="7049"/>
                </a:lnTo>
                <a:lnTo>
                  <a:pt x="197205" y="7049"/>
                </a:lnTo>
                <a:lnTo>
                  <a:pt x="199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5457" y="4580865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05" y="0"/>
                </a:moveTo>
                <a:lnTo>
                  <a:pt x="25855" y="0"/>
                </a:lnTo>
                <a:lnTo>
                  <a:pt x="14824" y="45800"/>
                </a:lnTo>
                <a:lnTo>
                  <a:pt x="13594" y="51247"/>
                </a:lnTo>
                <a:lnTo>
                  <a:pt x="10101" y="67142"/>
                </a:lnTo>
                <a:lnTo>
                  <a:pt x="8968" y="72137"/>
                </a:lnTo>
                <a:lnTo>
                  <a:pt x="6863" y="80895"/>
                </a:lnTo>
                <a:lnTo>
                  <a:pt x="5521" y="86018"/>
                </a:lnTo>
                <a:lnTo>
                  <a:pt x="1460" y="100636"/>
                </a:lnTo>
                <a:lnTo>
                  <a:pt x="189" y="105911"/>
                </a:lnTo>
                <a:lnTo>
                  <a:pt x="0" y="108985"/>
                </a:lnTo>
                <a:lnTo>
                  <a:pt x="1299" y="112748"/>
                </a:lnTo>
                <a:lnTo>
                  <a:pt x="2884" y="113689"/>
                </a:lnTo>
                <a:lnTo>
                  <a:pt x="7550" y="113689"/>
                </a:lnTo>
                <a:lnTo>
                  <a:pt x="9396" y="113041"/>
                </a:lnTo>
                <a:lnTo>
                  <a:pt x="12489" y="110453"/>
                </a:lnTo>
                <a:lnTo>
                  <a:pt x="13533" y="108682"/>
                </a:lnTo>
                <a:lnTo>
                  <a:pt x="14471" y="104801"/>
                </a:lnTo>
                <a:lnTo>
                  <a:pt x="13991" y="99499"/>
                </a:lnTo>
                <a:lnTo>
                  <a:pt x="11282" y="81558"/>
                </a:lnTo>
                <a:lnTo>
                  <a:pt x="11476" y="73445"/>
                </a:lnTo>
                <a:lnTo>
                  <a:pt x="14372" y="61296"/>
                </a:lnTo>
                <a:lnTo>
                  <a:pt x="26538" y="61296"/>
                </a:lnTo>
                <a:lnTo>
                  <a:pt x="26733" y="59262"/>
                </a:lnTo>
                <a:lnTo>
                  <a:pt x="41005" y="0"/>
                </a:lnTo>
                <a:close/>
              </a:path>
              <a:path w="93344" h="114300">
                <a:moveTo>
                  <a:pt x="26538" y="61296"/>
                </a:moveTo>
                <a:lnTo>
                  <a:pt x="14372" y="61296"/>
                </a:lnTo>
                <a:lnTo>
                  <a:pt x="14218" y="67142"/>
                </a:lnTo>
                <a:lnTo>
                  <a:pt x="15384" y="71569"/>
                </a:lnTo>
                <a:lnTo>
                  <a:pt x="20358" y="77584"/>
                </a:lnTo>
                <a:lnTo>
                  <a:pt x="24052" y="79087"/>
                </a:lnTo>
                <a:lnTo>
                  <a:pt x="35486" y="79087"/>
                </a:lnTo>
                <a:lnTo>
                  <a:pt x="41462" y="76709"/>
                </a:lnTo>
                <a:lnTo>
                  <a:pt x="47409" y="71448"/>
                </a:lnTo>
                <a:lnTo>
                  <a:pt x="30466" y="71448"/>
                </a:lnTo>
                <a:lnTo>
                  <a:pt x="28006" y="70081"/>
                </a:lnTo>
                <a:lnTo>
                  <a:pt x="26221" y="64608"/>
                </a:lnTo>
                <a:lnTo>
                  <a:pt x="26538" y="61296"/>
                </a:lnTo>
                <a:close/>
              </a:path>
              <a:path w="93344" h="114300">
                <a:moveTo>
                  <a:pt x="77124" y="49528"/>
                </a:moveTo>
                <a:lnTo>
                  <a:pt x="62525" y="49528"/>
                </a:lnTo>
                <a:lnTo>
                  <a:pt x="60195" y="59437"/>
                </a:lnTo>
                <a:lnTo>
                  <a:pt x="60067" y="62149"/>
                </a:lnTo>
                <a:lnTo>
                  <a:pt x="59948" y="67142"/>
                </a:lnTo>
                <a:lnTo>
                  <a:pt x="63121" y="76638"/>
                </a:lnTo>
                <a:lnTo>
                  <a:pt x="66725" y="79087"/>
                </a:lnTo>
                <a:lnTo>
                  <a:pt x="77064" y="79087"/>
                </a:lnTo>
                <a:lnTo>
                  <a:pt x="81179" y="77340"/>
                </a:lnTo>
                <a:lnTo>
                  <a:pt x="87021" y="71448"/>
                </a:lnTo>
                <a:lnTo>
                  <a:pt x="76128" y="71448"/>
                </a:lnTo>
                <a:lnTo>
                  <a:pt x="74773" y="70265"/>
                </a:lnTo>
                <a:lnTo>
                  <a:pt x="73814" y="65603"/>
                </a:lnTo>
                <a:lnTo>
                  <a:pt x="73890" y="64608"/>
                </a:lnTo>
                <a:lnTo>
                  <a:pt x="74165" y="61817"/>
                </a:lnTo>
                <a:lnTo>
                  <a:pt x="77124" y="49528"/>
                </a:lnTo>
                <a:close/>
              </a:path>
              <a:path w="93344" h="114300">
                <a:moveTo>
                  <a:pt x="89051" y="0"/>
                </a:moveTo>
                <a:lnTo>
                  <a:pt x="73901" y="0"/>
                </a:lnTo>
                <a:lnTo>
                  <a:pt x="64558" y="35901"/>
                </a:lnTo>
                <a:lnTo>
                  <a:pt x="59643" y="47613"/>
                </a:lnTo>
                <a:lnTo>
                  <a:pt x="53729" y="57655"/>
                </a:lnTo>
                <a:lnTo>
                  <a:pt x="47326" y="66850"/>
                </a:lnTo>
                <a:lnTo>
                  <a:pt x="40913" y="71448"/>
                </a:lnTo>
                <a:lnTo>
                  <a:pt x="47409" y="71448"/>
                </a:lnTo>
                <a:lnTo>
                  <a:pt x="48033" y="70897"/>
                </a:lnTo>
                <a:lnTo>
                  <a:pt x="55412" y="61971"/>
                </a:lnTo>
                <a:lnTo>
                  <a:pt x="62525" y="49528"/>
                </a:lnTo>
                <a:lnTo>
                  <a:pt x="77124" y="49528"/>
                </a:lnTo>
                <a:lnTo>
                  <a:pt x="89051" y="0"/>
                </a:lnTo>
                <a:close/>
              </a:path>
              <a:path w="93344" h="114300">
                <a:moveTo>
                  <a:pt x="92899" y="55271"/>
                </a:moveTo>
                <a:lnTo>
                  <a:pt x="89592" y="55271"/>
                </a:lnTo>
                <a:lnTo>
                  <a:pt x="87937" y="62149"/>
                </a:lnTo>
                <a:lnTo>
                  <a:pt x="86480" y="65603"/>
                </a:lnTo>
                <a:lnTo>
                  <a:pt x="82850" y="70279"/>
                </a:lnTo>
                <a:lnTo>
                  <a:pt x="80746" y="71448"/>
                </a:lnTo>
                <a:lnTo>
                  <a:pt x="87021" y="71448"/>
                </a:lnTo>
                <a:lnTo>
                  <a:pt x="88110" y="70351"/>
                </a:lnTo>
                <a:lnTo>
                  <a:pt x="90610" y="65417"/>
                </a:lnTo>
                <a:lnTo>
                  <a:pt x="92466" y="57655"/>
                </a:lnTo>
                <a:lnTo>
                  <a:pt x="92767" y="56210"/>
                </a:lnTo>
                <a:lnTo>
                  <a:pt x="92899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6800" y="4470772"/>
            <a:ext cx="4030979" cy="546735"/>
          </a:xfrm>
          <a:custGeom>
            <a:avLst/>
            <a:gdLst/>
            <a:ahLst/>
            <a:cxnLst/>
            <a:rect l="l" t="t" r="r" b="b"/>
            <a:pathLst>
              <a:path w="4030979" h="546735">
                <a:moveTo>
                  <a:pt x="0" y="0"/>
                </a:moveTo>
                <a:lnTo>
                  <a:pt x="4030656" y="0"/>
                </a:lnTo>
                <a:lnTo>
                  <a:pt x="4030656" y="546423"/>
                </a:lnTo>
                <a:lnTo>
                  <a:pt x="0" y="54642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5280" y="3835189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561" y="0"/>
                </a:lnTo>
              </a:path>
            </a:pathLst>
          </a:custGeom>
          <a:ln w="7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6577" y="3835189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>
                <a:moveTo>
                  <a:pt x="0" y="0"/>
                </a:moveTo>
                <a:lnTo>
                  <a:pt x="93561" y="0"/>
                </a:lnTo>
              </a:path>
            </a:pathLst>
          </a:custGeom>
          <a:ln w="7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78402" y="4094020"/>
            <a:ext cx="99061" cy="0"/>
          </a:xfrm>
          <a:custGeom>
            <a:avLst/>
            <a:gdLst/>
            <a:ahLst/>
            <a:cxnLst/>
            <a:rect l="l" t="t" r="r" b="b"/>
            <a:pathLst>
              <a:path w="99060">
                <a:moveTo>
                  <a:pt x="0" y="0"/>
                </a:moveTo>
                <a:lnTo>
                  <a:pt x="98759" y="0"/>
                </a:lnTo>
              </a:path>
            </a:pathLst>
          </a:custGeom>
          <a:ln w="71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99545" y="3815868"/>
            <a:ext cx="818357" cy="4493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93188" y="4055376"/>
            <a:ext cx="42545" cy="68580"/>
          </a:xfrm>
          <a:custGeom>
            <a:avLst/>
            <a:gdLst/>
            <a:ahLst/>
            <a:cxnLst/>
            <a:rect l="l" t="t" r="r" b="b"/>
            <a:pathLst>
              <a:path w="42544" h="68579">
                <a:moveTo>
                  <a:pt x="35615" y="7639"/>
                </a:moveTo>
                <a:lnTo>
                  <a:pt x="20933" y="7639"/>
                </a:lnTo>
                <a:lnTo>
                  <a:pt x="23969" y="9013"/>
                </a:lnTo>
                <a:lnTo>
                  <a:pt x="29051" y="14513"/>
                </a:lnTo>
                <a:lnTo>
                  <a:pt x="30321" y="18025"/>
                </a:lnTo>
                <a:lnTo>
                  <a:pt x="30304" y="23110"/>
                </a:lnTo>
                <a:lnTo>
                  <a:pt x="27807" y="32326"/>
                </a:lnTo>
                <a:lnTo>
                  <a:pt x="19061" y="46505"/>
                </a:lnTo>
                <a:lnTo>
                  <a:pt x="10838" y="55703"/>
                </a:lnTo>
                <a:lnTo>
                  <a:pt x="0" y="66434"/>
                </a:lnTo>
                <a:lnTo>
                  <a:pt x="0" y="68301"/>
                </a:lnTo>
                <a:lnTo>
                  <a:pt x="37941" y="68301"/>
                </a:lnTo>
                <a:lnTo>
                  <a:pt x="40581" y="60662"/>
                </a:lnTo>
                <a:lnTo>
                  <a:pt x="10105" y="60662"/>
                </a:lnTo>
                <a:lnTo>
                  <a:pt x="12122" y="58776"/>
                </a:lnTo>
                <a:lnTo>
                  <a:pt x="36277" y="27901"/>
                </a:lnTo>
                <a:lnTo>
                  <a:pt x="37792" y="24527"/>
                </a:lnTo>
                <a:lnTo>
                  <a:pt x="38550" y="21131"/>
                </a:lnTo>
                <a:lnTo>
                  <a:pt x="38491" y="12796"/>
                </a:lnTo>
                <a:lnTo>
                  <a:pt x="36775" y="8787"/>
                </a:lnTo>
                <a:lnTo>
                  <a:pt x="35615" y="7639"/>
                </a:lnTo>
                <a:close/>
              </a:path>
              <a:path w="42544" h="68579">
                <a:moveTo>
                  <a:pt x="42449" y="55256"/>
                </a:moveTo>
                <a:lnTo>
                  <a:pt x="40716" y="55256"/>
                </a:lnTo>
                <a:lnTo>
                  <a:pt x="39895" y="56730"/>
                </a:lnTo>
                <a:lnTo>
                  <a:pt x="38930" y="57870"/>
                </a:lnTo>
                <a:lnTo>
                  <a:pt x="36715" y="59475"/>
                </a:lnTo>
                <a:lnTo>
                  <a:pt x="35473" y="60007"/>
                </a:lnTo>
                <a:lnTo>
                  <a:pt x="32721" y="60532"/>
                </a:lnTo>
                <a:lnTo>
                  <a:pt x="30323" y="60662"/>
                </a:lnTo>
                <a:lnTo>
                  <a:pt x="40581" y="60662"/>
                </a:lnTo>
                <a:lnTo>
                  <a:pt x="42449" y="55256"/>
                </a:lnTo>
                <a:close/>
              </a:path>
              <a:path w="42544" h="68579">
                <a:moveTo>
                  <a:pt x="25248" y="0"/>
                </a:moveTo>
                <a:lnTo>
                  <a:pt x="14970" y="0"/>
                </a:lnTo>
                <a:lnTo>
                  <a:pt x="10817" y="1625"/>
                </a:lnTo>
                <a:lnTo>
                  <a:pt x="4166" y="8131"/>
                </a:lnTo>
                <a:lnTo>
                  <a:pt x="2103" y="12796"/>
                </a:lnTo>
                <a:lnTo>
                  <a:pt x="1299" y="18872"/>
                </a:lnTo>
                <a:lnTo>
                  <a:pt x="3079" y="18872"/>
                </a:lnTo>
                <a:lnTo>
                  <a:pt x="4302" y="15193"/>
                </a:lnTo>
                <a:lnTo>
                  <a:pt x="6191" y="12401"/>
                </a:lnTo>
                <a:lnTo>
                  <a:pt x="11297" y="8591"/>
                </a:lnTo>
                <a:lnTo>
                  <a:pt x="14183" y="7639"/>
                </a:lnTo>
                <a:lnTo>
                  <a:pt x="35615" y="7639"/>
                </a:lnTo>
                <a:lnTo>
                  <a:pt x="29673" y="1757"/>
                </a:lnTo>
                <a:lnTo>
                  <a:pt x="25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38143" y="4055376"/>
            <a:ext cx="42545" cy="68580"/>
          </a:xfrm>
          <a:custGeom>
            <a:avLst/>
            <a:gdLst/>
            <a:ahLst/>
            <a:cxnLst/>
            <a:rect l="l" t="t" r="r" b="b"/>
            <a:pathLst>
              <a:path w="42544" h="68579">
                <a:moveTo>
                  <a:pt x="35615" y="7639"/>
                </a:moveTo>
                <a:lnTo>
                  <a:pt x="20933" y="7639"/>
                </a:lnTo>
                <a:lnTo>
                  <a:pt x="23969" y="9013"/>
                </a:lnTo>
                <a:lnTo>
                  <a:pt x="29051" y="14513"/>
                </a:lnTo>
                <a:lnTo>
                  <a:pt x="30321" y="18025"/>
                </a:lnTo>
                <a:lnTo>
                  <a:pt x="30304" y="23110"/>
                </a:lnTo>
                <a:lnTo>
                  <a:pt x="27807" y="32326"/>
                </a:lnTo>
                <a:lnTo>
                  <a:pt x="19061" y="46505"/>
                </a:lnTo>
                <a:lnTo>
                  <a:pt x="10838" y="55703"/>
                </a:lnTo>
                <a:lnTo>
                  <a:pt x="0" y="66434"/>
                </a:lnTo>
                <a:lnTo>
                  <a:pt x="0" y="68301"/>
                </a:lnTo>
                <a:lnTo>
                  <a:pt x="37942" y="68301"/>
                </a:lnTo>
                <a:lnTo>
                  <a:pt x="40581" y="60662"/>
                </a:lnTo>
                <a:lnTo>
                  <a:pt x="10105" y="60662"/>
                </a:lnTo>
                <a:lnTo>
                  <a:pt x="12122" y="58776"/>
                </a:lnTo>
                <a:lnTo>
                  <a:pt x="36277" y="27901"/>
                </a:lnTo>
                <a:lnTo>
                  <a:pt x="37792" y="24527"/>
                </a:lnTo>
                <a:lnTo>
                  <a:pt x="38550" y="21131"/>
                </a:lnTo>
                <a:lnTo>
                  <a:pt x="38491" y="12796"/>
                </a:lnTo>
                <a:lnTo>
                  <a:pt x="36775" y="8787"/>
                </a:lnTo>
                <a:lnTo>
                  <a:pt x="35615" y="7639"/>
                </a:lnTo>
                <a:close/>
              </a:path>
              <a:path w="42544" h="68579">
                <a:moveTo>
                  <a:pt x="42449" y="55256"/>
                </a:moveTo>
                <a:lnTo>
                  <a:pt x="40717" y="55256"/>
                </a:lnTo>
                <a:lnTo>
                  <a:pt x="39895" y="56730"/>
                </a:lnTo>
                <a:lnTo>
                  <a:pt x="38931" y="57870"/>
                </a:lnTo>
                <a:lnTo>
                  <a:pt x="36715" y="59475"/>
                </a:lnTo>
                <a:lnTo>
                  <a:pt x="35473" y="60007"/>
                </a:lnTo>
                <a:lnTo>
                  <a:pt x="32721" y="60532"/>
                </a:lnTo>
                <a:lnTo>
                  <a:pt x="30323" y="60662"/>
                </a:lnTo>
                <a:lnTo>
                  <a:pt x="40581" y="60662"/>
                </a:lnTo>
                <a:lnTo>
                  <a:pt x="42449" y="55256"/>
                </a:lnTo>
                <a:close/>
              </a:path>
              <a:path w="42544" h="68579">
                <a:moveTo>
                  <a:pt x="25250" y="0"/>
                </a:moveTo>
                <a:lnTo>
                  <a:pt x="14970" y="0"/>
                </a:lnTo>
                <a:lnTo>
                  <a:pt x="10817" y="1625"/>
                </a:lnTo>
                <a:lnTo>
                  <a:pt x="4166" y="8131"/>
                </a:lnTo>
                <a:lnTo>
                  <a:pt x="2103" y="12796"/>
                </a:lnTo>
                <a:lnTo>
                  <a:pt x="1299" y="18872"/>
                </a:lnTo>
                <a:lnTo>
                  <a:pt x="3079" y="18872"/>
                </a:lnTo>
                <a:lnTo>
                  <a:pt x="4302" y="15193"/>
                </a:lnTo>
                <a:lnTo>
                  <a:pt x="6191" y="12401"/>
                </a:lnTo>
                <a:lnTo>
                  <a:pt x="11297" y="8591"/>
                </a:lnTo>
                <a:lnTo>
                  <a:pt x="14183" y="7639"/>
                </a:lnTo>
                <a:lnTo>
                  <a:pt x="35615" y="7639"/>
                </a:lnTo>
                <a:lnTo>
                  <a:pt x="29673" y="1757"/>
                </a:lnTo>
                <a:lnTo>
                  <a:pt x="2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15827" y="4054030"/>
            <a:ext cx="24765" cy="45085"/>
          </a:xfrm>
          <a:custGeom>
            <a:avLst/>
            <a:gdLst/>
            <a:ahLst/>
            <a:cxnLst/>
            <a:rect l="l" t="t" r="r" b="b"/>
            <a:pathLst>
              <a:path w="24764" h="45085">
                <a:moveTo>
                  <a:pt x="24690" y="16479"/>
                </a:moveTo>
                <a:lnTo>
                  <a:pt x="16642" y="16479"/>
                </a:lnTo>
                <a:lnTo>
                  <a:pt x="17038" y="16729"/>
                </a:lnTo>
                <a:lnTo>
                  <a:pt x="17434" y="17230"/>
                </a:lnTo>
                <a:lnTo>
                  <a:pt x="17940" y="17951"/>
                </a:lnTo>
                <a:lnTo>
                  <a:pt x="18132" y="18625"/>
                </a:lnTo>
                <a:lnTo>
                  <a:pt x="18192" y="24329"/>
                </a:lnTo>
                <a:lnTo>
                  <a:pt x="16606" y="28530"/>
                </a:lnTo>
                <a:lnTo>
                  <a:pt x="10262" y="36465"/>
                </a:lnTo>
                <a:lnTo>
                  <a:pt x="5784" y="39391"/>
                </a:lnTo>
                <a:lnTo>
                  <a:pt x="0" y="41278"/>
                </a:lnTo>
                <a:lnTo>
                  <a:pt x="0" y="44936"/>
                </a:lnTo>
                <a:lnTo>
                  <a:pt x="8559" y="42114"/>
                </a:lnTo>
                <a:lnTo>
                  <a:pt x="14813" y="38252"/>
                </a:lnTo>
                <a:lnTo>
                  <a:pt x="22713" y="28450"/>
                </a:lnTo>
                <a:lnTo>
                  <a:pt x="24690" y="23147"/>
                </a:lnTo>
                <a:lnTo>
                  <a:pt x="24690" y="16479"/>
                </a:lnTo>
                <a:close/>
              </a:path>
              <a:path w="24764" h="45085">
                <a:moveTo>
                  <a:pt x="14331" y="0"/>
                </a:moveTo>
                <a:lnTo>
                  <a:pt x="7705" y="0"/>
                </a:lnTo>
                <a:lnTo>
                  <a:pt x="5177" y="965"/>
                </a:lnTo>
                <a:lnTo>
                  <a:pt x="1035" y="4827"/>
                </a:lnTo>
                <a:lnTo>
                  <a:pt x="0" y="7145"/>
                </a:lnTo>
                <a:lnTo>
                  <a:pt x="0" y="12664"/>
                </a:lnTo>
                <a:lnTo>
                  <a:pt x="812" y="14871"/>
                </a:lnTo>
                <a:lnTo>
                  <a:pt x="4066" y="18072"/>
                </a:lnTo>
                <a:lnTo>
                  <a:pt x="6256" y="18873"/>
                </a:lnTo>
                <a:lnTo>
                  <a:pt x="10132" y="18873"/>
                </a:lnTo>
                <a:lnTo>
                  <a:pt x="11198" y="18625"/>
                </a:lnTo>
                <a:lnTo>
                  <a:pt x="12317" y="18072"/>
                </a:lnTo>
                <a:lnTo>
                  <a:pt x="14284" y="17029"/>
                </a:lnTo>
                <a:lnTo>
                  <a:pt x="15632" y="16479"/>
                </a:lnTo>
                <a:lnTo>
                  <a:pt x="24690" y="16479"/>
                </a:lnTo>
                <a:lnTo>
                  <a:pt x="24690" y="12179"/>
                </a:lnTo>
                <a:lnTo>
                  <a:pt x="23267" y="7957"/>
                </a:lnTo>
                <a:lnTo>
                  <a:pt x="17578" y="1591"/>
                </a:lnTo>
                <a:lnTo>
                  <a:pt x="14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05200" y="4081441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4"/>
                </a:lnTo>
                <a:lnTo>
                  <a:pt x="5580" y="7077"/>
                </a:lnTo>
                <a:lnTo>
                  <a:pt x="10067" y="11206"/>
                </a:lnTo>
                <a:lnTo>
                  <a:pt x="27131" y="49848"/>
                </a:lnTo>
                <a:lnTo>
                  <a:pt x="29250" y="88670"/>
                </a:lnTo>
                <a:lnTo>
                  <a:pt x="28125" y="101111"/>
                </a:lnTo>
                <a:lnTo>
                  <a:pt x="16615" y="137514"/>
                </a:lnTo>
                <a:lnTo>
                  <a:pt x="0" y="153231"/>
                </a:lnTo>
                <a:lnTo>
                  <a:pt x="7544" y="152309"/>
                </a:lnTo>
                <a:lnTo>
                  <a:pt x="33868" y="123389"/>
                </a:lnTo>
                <a:lnTo>
                  <a:pt x="44936" y="73538"/>
                </a:lnTo>
                <a:lnTo>
                  <a:pt x="43671" y="62768"/>
                </a:lnTo>
                <a:lnTo>
                  <a:pt x="28611" y="24626"/>
                </a:lnTo>
                <a:lnTo>
                  <a:pt x="11344" y="68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28356" y="4084136"/>
            <a:ext cx="43815" cy="116839"/>
          </a:xfrm>
          <a:custGeom>
            <a:avLst/>
            <a:gdLst/>
            <a:ahLst/>
            <a:cxnLst/>
            <a:rect l="l" t="t" r="r" b="b"/>
            <a:pathLst>
              <a:path w="43814" h="116839">
                <a:moveTo>
                  <a:pt x="29455" y="13566"/>
                </a:moveTo>
                <a:lnTo>
                  <a:pt x="10953" y="13566"/>
                </a:lnTo>
                <a:lnTo>
                  <a:pt x="12155" y="13986"/>
                </a:lnTo>
                <a:lnTo>
                  <a:pt x="14152" y="15671"/>
                </a:lnTo>
                <a:lnTo>
                  <a:pt x="14839" y="16982"/>
                </a:lnTo>
                <a:lnTo>
                  <a:pt x="15214" y="18761"/>
                </a:lnTo>
                <a:lnTo>
                  <a:pt x="15756" y="21097"/>
                </a:lnTo>
                <a:lnTo>
                  <a:pt x="16027" y="26377"/>
                </a:lnTo>
                <a:lnTo>
                  <a:pt x="16027" y="103667"/>
                </a:lnTo>
                <a:lnTo>
                  <a:pt x="2166" y="114138"/>
                </a:lnTo>
                <a:lnTo>
                  <a:pt x="2166" y="116834"/>
                </a:lnTo>
                <a:lnTo>
                  <a:pt x="43315" y="116834"/>
                </a:lnTo>
                <a:lnTo>
                  <a:pt x="43315" y="114138"/>
                </a:lnTo>
                <a:lnTo>
                  <a:pt x="38343" y="114021"/>
                </a:lnTo>
                <a:lnTo>
                  <a:pt x="35046" y="113530"/>
                </a:lnTo>
                <a:lnTo>
                  <a:pt x="31808" y="111798"/>
                </a:lnTo>
                <a:lnTo>
                  <a:pt x="30740" y="110554"/>
                </a:lnTo>
                <a:lnTo>
                  <a:pt x="29711" y="107316"/>
                </a:lnTo>
                <a:lnTo>
                  <a:pt x="29483" y="103667"/>
                </a:lnTo>
                <a:lnTo>
                  <a:pt x="29455" y="13566"/>
                </a:lnTo>
                <a:close/>
              </a:path>
              <a:path w="43814" h="116839">
                <a:moveTo>
                  <a:pt x="29455" y="0"/>
                </a:moveTo>
                <a:lnTo>
                  <a:pt x="26767" y="0"/>
                </a:lnTo>
                <a:lnTo>
                  <a:pt x="0" y="13481"/>
                </a:lnTo>
                <a:lnTo>
                  <a:pt x="1211" y="16177"/>
                </a:lnTo>
                <a:lnTo>
                  <a:pt x="4776" y="14436"/>
                </a:lnTo>
                <a:lnTo>
                  <a:pt x="7555" y="13566"/>
                </a:lnTo>
                <a:lnTo>
                  <a:pt x="29455" y="13566"/>
                </a:lnTo>
                <a:lnTo>
                  <a:pt x="29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73454" y="4084586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44938" y="0"/>
                </a:moveTo>
                <a:lnTo>
                  <a:pt x="11118" y="29818"/>
                </a:lnTo>
                <a:lnTo>
                  <a:pt x="0" y="79652"/>
                </a:lnTo>
                <a:lnTo>
                  <a:pt x="1263" y="90402"/>
                </a:lnTo>
                <a:lnTo>
                  <a:pt x="16353" y="128561"/>
                </a:lnTo>
                <a:lnTo>
                  <a:pt x="44938" y="153233"/>
                </a:lnTo>
                <a:lnTo>
                  <a:pt x="44938" y="150087"/>
                </a:lnTo>
                <a:lnTo>
                  <a:pt x="39414" y="146155"/>
                </a:lnTo>
                <a:lnTo>
                  <a:pt x="34943" y="142025"/>
                </a:lnTo>
                <a:lnTo>
                  <a:pt x="17809" y="103333"/>
                </a:lnTo>
                <a:lnTo>
                  <a:pt x="15687" y="64510"/>
                </a:lnTo>
                <a:lnTo>
                  <a:pt x="16827" y="52080"/>
                </a:lnTo>
                <a:lnTo>
                  <a:pt x="28365" y="15675"/>
                </a:lnTo>
                <a:lnTo>
                  <a:pt x="38210" y="3820"/>
                </a:lnTo>
                <a:lnTo>
                  <a:pt x="44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6486" y="3822609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5"/>
                </a:lnTo>
                <a:lnTo>
                  <a:pt x="5581" y="7077"/>
                </a:lnTo>
                <a:lnTo>
                  <a:pt x="10067" y="11206"/>
                </a:lnTo>
                <a:lnTo>
                  <a:pt x="27132" y="49848"/>
                </a:lnTo>
                <a:lnTo>
                  <a:pt x="29250" y="88670"/>
                </a:lnTo>
                <a:lnTo>
                  <a:pt x="28125" y="101111"/>
                </a:lnTo>
                <a:lnTo>
                  <a:pt x="16615" y="137514"/>
                </a:lnTo>
                <a:lnTo>
                  <a:pt x="0" y="153231"/>
                </a:lnTo>
                <a:lnTo>
                  <a:pt x="7544" y="152309"/>
                </a:lnTo>
                <a:lnTo>
                  <a:pt x="33869" y="123389"/>
                </a:lnTo>
                <a:lnTo>
                  <a:pt x="44936" y="73538"/>
                </a:lnTo>
                <a:lnTo>
                  <a:pt x="43672" y="62768"/>
                </a:lnTo>
                <a:lnTo>
                  <a:pt x="28612" y="24626"/>
                </a:lnTo>
                <a:lnTo>
                  <a:pt x="11344" y="6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1463" y="3825754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44938" y="0"/>
                </a:moveTo>
                <a:lnTo>
                  <a:pt x="11119" y="29818"/>
                </a:lnTo>
                <a:lnTo>
                  <a:pt x="0" y="79651"/>
                </a:lnTo>
                <a:lnTo>
                  <a:pt x="1263" y="90401"/>
                </a:lnTo>
                <a:lnTo>
                  <a:pt x="16353" y="128560"/>
                </a:lnTo>
                <a:lnTo>
                  <a:pt x="44938" y="153231"/>
                </a:lnTo>
                <a:lnTo>
                  <a:pt x="44938" y="150086"/>
                </a:lnTo>
                <a:lnTo>
                  <a:pt x="39414" y="146154"/>
                </a:lnTo>
                <a:lnTo>
                  <a:pt x="34944" y="142024"/>
                </a:lnTo>
                <a:lnTo>
                  <a:pt x="17809" y="103331"/>
                </a:lnTo>
                <a:lnTo>
                  <a:pt x="15688" y="64508"/>
                </a:lnTo>
                <a:lnTo>
                  <a:pt x="16827" y="52078"/>
                </a:lnTo>
                <a:lnTo>
                  <a:pt x="28367" y="15674"/>
                </a:lnTo>
                <a:lnTo>
                  <a:pt x="38210" y="3818"/>
                </a:lnTo>
                <a:lnTo>
                  <a:pt x="44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62915" y="3951127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5" h="153670">
                <a:moveTo>
                  <a:pt x="0" y="0"/>
                </a:moveTo>
                <a:lnTo>
                  <a:pt x="0" y="3144"/>
                </a:lnTo>
                <a:lnTo>
                  <a:pt x="5581" y="7076"/>
                </a:lnTo>
                <a:lnTo>
                  <a:pt x="10067" y="11206"/>
                </a:lnTo>
                <a:lnTo>
                  <a:pt x="27132" y="49848"/>
                </a:lnTo>
                <a:lnTo>
                  <a:pt x="29250" y="88670"/>
                </a:lnTo>
                <a:lnTo>
                  <a:pt x="28125" y="101110"/>
                </a:lnTo>
                <a:lnTo>
                  <a:pt x="16615" y="137514"/>
                </a:lnTo>
                <a:lnTo>
                  <a:pt x="0" y="153231"/>
                </a:lnTo>
                <a:lnTo>
                  <a:pt x="7544" y="152308"/>
                </a:lnTo>
                <a:lnTo>
                  <a:pt x="33868" y="123389"/>
                </a:lnTo>
                <a:lnTo>
                  <a:pt x="44936" y="73538"/>
                </a:lnTo>
                <a:lnTo>
                  <a:pt x="43672" y="62768"/>
                </a:lnTo>
                <a:lnTo>
                  <a:pt x="28611" y="24626"/>
                </a:lnTo>
                <a:lnTo>
                  <a:pt x="11344" y="68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73302" y="3954271"/>
            <a:ext cx="45085" cy="153670"/>
          </a:xfrm>
          <a:custGeom>
            <a:avLst/>
            <a:gdLst/>
            <a:ahLst/>
            <a:cxnLst/>
            <a:rect l="l" t="t" r="r" b="b"/>
            <a:pathLst>
              <a:path w="45084" h="153670">
                <a:moveTo>
                  <a:pt x="44938" y="0"/>
                </a:moveTo>
                <a:lnTo>
                  <a:pt x="11117" y="29818"/>
                </a:lnTo>
                <a:lnTo>
                  <a:pt x="0" y="79652"/>
                </a:lnTo>
                <a:lnTo>
                  <a:pt x="1263" y="90402"/>
                </a:lnTo>
                <a:lnTo>
                  <a:pt x="16353" y="128561"/>
                </a:lnTo>
                <a:lnTo>
                  <a:pt x="44938" y="153233"/>
                </a:lnTo>
                <a:lnTo>
                  <a:pt x="44938" y="150087"/>
                </a:lnTo>
                <a:lnTo>
                  <a:pt x="39414" y="146155"/>
                </a:lnTo>
                <a:lnTo>
                  <a:pt x="34944" y="142025"/>
                </a:lnTo>
                <a:lnTo>
                  <a:pt x="17809" y="103332"/>
                </a:lnTo>
                <a:lnTo>
                  <a:pt x="15688" y="64509"/>
                </a:lnTo>
                <a:lnTo>
                  <a:pt x="16827" y="52079"/>
                </a:lnTo>
                <a:lnTo>
                  <a:pt x="28367" y="15675"/>
                </a:lnTo>
                <a:lnTo>
                  <a:pt x="38210" y="3820"/>
                </a:lnTo>
                <a:lnTo>
                  <a:pt x="449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7974" y="4056726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2"/>
                </a:lnTo>
                <a:lnTo>
                  <a:pt x="3058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5"/>
                </a:lnTo>
                <a:lnTo>
                  <a:pt x="12305" y="53888"/>
                </a:lnTo>
                <a:lnTo>
                  <a:pt x="8235" y="53888"/>
                </a:lnTo>
                <a:lnTo>
                  <a:pt x="7990" y="53757"/>
                </a:lnTo>
                <a:lnTo>
                  <a:pt x="7580" y="53238"/>
                </a:lnTo>
                <a:lnTo>
                  <a:pt x="7479" y="51393"/>
                </a:lnTo>
                <a:lnTo>
                  <a:pt x="8089" y="49246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1" y="53888"/>
                </a:lnTo>
                <a:lnTo>
                  <a:pt x="12305" y="53888"/>
                </a:lnTo>
                <a:lnTo>
                  <a:pt x="14097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4"/>
                </a:lnTo>
                <a:lnTo>
                  <a:pt x="3180" y="14681"/>
                </a:lnTo>
                <a:lnTo>
                  <a:pt x="2707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0054" y="4187041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3" y="57417"/>
                </a:lnTo>
                <a:lnTo>
                  <a:pt x="11587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8"/>
                </a:lnTo>
                <a:lnTo>
                  <a:pt x="7479" y="51393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5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5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6" y="13684"/>
                </a:lnTo>
                <a:lnTo>
                  <a:pt x="3181" y="14681"/>
                </a:lnTo>
                <a:lnTo>
                  <a:pt x="2707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8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853045" y="4187041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3" y="57417"/>
                </a:lnTo>
                <a:lnTo>
                  <a:pt x="11587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8"/>
                </a:lnTo>
                <a:lnTo>
                  <a:pt x="7479" y="51393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5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5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6" y="13684"/>
                </a:lnTo>
                <a:lnTo>
                  <a:pt x="3181" y="14681"/>
                </a:lnTo>
                <a:lnTo>
                  <a:pt x="2707" y="16626"/>
                </a:lnTo>
                <a:lnTo>
                  <a:pt x="23999" y="16626"/>
                </a:lnTo>
                <a:lnTo>
                  <a:pt x="24433" y="13481"/>
                </a:lnTo>
                <a:lnTo>
                  <a:pt x="18538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24971" y="4187041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7" y="53888"/>
                </a:lnTo>
                <a:lnTo>
                  <a:pt x="8235" y="53888"/>
                </a:lnTo>
                <a:lnTo>
                  <a:pt x="7992" y="53759"/>
                </a:lnTo>
                <a:lnTo>
                  <a:pt x="7580" y="53238"/>
                </a:lnTo>
                <a:lnTo>
                  <a:pt x="7477" y="51393"/>
                </a:lnTo>
                <a:lnTo>
                  <a:pt x="8089" y="49248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5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0" y="47555"/>
                </a:lnTo>
                <a:lnTo>
                  <a:pt x="15186" y="46325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4" y="13684"/>
                </a:lnTo>
                <a:lnTo>
                  <a:pt x="3181" y="14681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8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04331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2" y="55844"/>
                </a:lnTo>
                <a:lnTo>
                  <a:pt x="2019" y="57543"/>
                </a:lnTo>
                <a:lnTo>
                  <a:pt x="3058" y="57967"/>
                </a:lnTo>
                <a:lnTo>
                  <a:pt x="5972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6" y="53888"/>
                </a:lnTo>
                <a:lnTo>
                  <a:pt x="8235" y="53888"/>
                </a:lnTo>
                <a:lnTo>
                  <a:pt x="7990" y="53759"/>
                </a:lnTo>
                <a:lnTo>
                  <a:pt x="7580" y="53239"/>
                </a:lnTo>
                <a:lnTo>
                  <a:pt x="7477" y="51394"/>
                </a:lnTo>
                <a:lnTo>
                  <a:pt x="8089" y="49248"/>
                </a:lnTo>
                <a:lnTo>
                  <a:pt x="9311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0" y="53888"/>
                </a:lnTo>
                <a:lnTo>
                  <a:pt x="12306" y="53888"/>
                </a:lnTo>
                <a:lnTo>
                  <a:pt x="14097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5"/>
                </a:lnTo>
                <a:lnTo>
                  <a:pt x="3180" y="14682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4156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9"/>
                </a:lnTo>
                <a:lnTo>
                  <a:pt x="7479" y="51394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7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7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4" y="13685"/>
                </a:lnTo>
                <a:lnTo>
                  <a:pt x="3181" y="14682"/>
                </a:lnTo>
                <a:lnTo>
                  <a:pt x="2707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17469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9" y="57543"/>
                </a:lnTo>
                <a:lnTo>
                  <a:pt x="3058" y="57967"/>
                </a:lnTo>
                <a:lnTo>
                  <a:pt x="5974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6" y="53888"/>
                </a:lnTo>
                <a:lnTo>
                  <a:pt x="8235" y="53888"/>
                </a:lnTo>
                <a:lnTo>
                  <a:pt x="7990" y="53759"/>
                </a:lnTo>
                <a:lnTo>
                  <a:pt x="7580" y="53239"/>
                </a:lnTo>
                <a:lnTo>
                  <a:pt x="7477" y="51394"/>
                </a:lnTo>
                <a:lnTo>
                  <a:pt x="8089" y="49248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0" y="53888"/>
                </a:lnTo>
                <a:lnTo>
                  <a:pt x="12306" y="53888"/>
                </a:lnTo>
                <a:lnTo>
                  <a:pt x="14096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5"/>
                </a:lnTo>
                <a:lnTo>
                  <a:pt x="3180" y="14682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93036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1" y="16626"/>
                </a:moveTo>
                <a:lnTo>
                  <a:pt x="9936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9" y="57543"/>
                </a:lnTo>
                <a:lnTo>
                  <a:pt x="3059" y="57967"/>
                </a:lnTo>
                <a:lnTo>
                  <a:pt x="5974" y="57967"/>
                </a:lnTo>
                <a:lnTo>
                  <a:pt x="7603" y="57417"/>
                </a:lnTo>
                <a:lnTo>
                  <a:pt x="11587" y="54726"/>
                </a:lnTo>
                <a:lnTo>
                  <a:pt x="12307" y="53888"/>
                </a:lnTo>
                <a:lnTo>
                  <a:pt x="8237" y="53888"/>
                </a:lnTo>
                <a:lnTo>
                  <a:pt x="7992" y="53759"/>
                </a:lnTo>
                <a:lnTo>
                  <a:pt x="7581" y="53239"/>
                </a:lnTo>
                <a:lnTo>
                  <a:pt x="7479" y="51394"/>
                </a:lnTo>
                <a:lnTo>
                  <a:pt x="8089" y="49248"/>
                </a:lnTo>
                <a:lnTo>
                  <a:pt x="9312" y="45933"/>
                </a:lnTo>
                <a:lnTo>
                  <a:pt x="17651" y="16626"/>
                </a:lnTo>
                <a:close/>
              </a:path>
              <a:path w="24764" h="58420">
                <a:moveTo>
                  <a:pt x="15187" y="46327"/>
                </a:moveTo>
                <a:lnTo>
                  <a:pt x="9161" y="53888"/>
                </a:lnTo>
                <a:lnTo>
                  <a:pt x="12307" y="53888"/>
                </a:lnTo>
                <a:lnTo>
                  <a:pt x="14098" y="51805"/>
                </a:lnTo>
                <a:lnTo>
                  <a:pt x="16751" y="47555"/>
                </a:lnTo>
                <a:lnTo>
                  <a:pt x="15187" y="46327"/>
                </a:lnTo>
                <a:close/>
              </a:path>
              <a:path w="24764" h="58420">
                <a:moveTo>
                  <a:pt x="22382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7" y="12232"/>
                </a:lnTo>
                <a:lnTo>
                  <a:pt x="6656" y="13685"/>
                </a:lnTo>
                <a:lnTo>
                  <a:pt x="3181" y="14682"/>
                </a:lnTo>
                <a:lnTo>
                  <a:pt x="2707" y="16626"/>
                </a:lnTo>
                <a:lnTo>
                  <a:pt x="23999" y="16626"/>
                </a:lnTo>
                <a:lnTo>
                  <a:pt x="24433" y="13481"/>
                </a:lnTo>
                <a:lnTo>
                  <a:pt x="18538" y="13481"/>
                </a:lnTo>
                <a:lnTo>
                  <a:pt x="223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072068" y="3928208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4"/>
                </a:lnTo>
                <a:lnTo>
                  <a:pt x="0" y="54757"/>
                </a:lnTo>
                <a:lnTo>
                  <a:pt x="403" y="55844"/>
                </a:lnTo>
                <a:lnTo>
                  <a:pt x="2018" y="57543"/>
                </a:lnTo>
                <a:lnTo>
                  <a:pt x="3058" y="57967"/>
                </a:lnTo>
                <a:lnTo>
                  <a:pt x="5972" y="57967"/>
                </a:lnTo>
                <a:lnTo>
                  <a:pt x="7602" y="57417"/>
                </a:lnTo>
                <a:lnTo>
                  <a:pt x="11586" y="54726"/>
                </a:lnTo>
                <a:lnTo>
                  <a:pt x="12306" y="53888"/>
                </a:lnTo>
                <a:lnTo>
                  <a:pt x="8235" y="53888"/>
                </a:lnTo>
                <a:lnTo>
                  <a:pt x="7990" y="53759"/>
                </a:lnTo>
                <a:lnTo>
                  <a:pt x="7580" y="53239"/>
                </a:lnTo>
                <a:lnTo>
                  <a:pt x="7477" y="51394"/>
                </a:lnTo>
                <a:lnTo>
                  <a:pt x="8089" y="49248"/>
                </a:lnTo>
                <a:lnTo>
                  <a:pt x="9311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1" y="53888"/>
                </a:lnTo>
                <a:lnTo>
                  <a:pt x="12306" y="53888"/>
                </a:lnTo>
                <a:lnTo>
                  <a:pt x="14096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5"/>
                </a:lnTo>
                <a:lnTo>
                  <a:pt x="3180" y="14682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10761" y="4056726"/>
            <a:ext cx="24765" cy="58419"/>
          </a:xfrm>
          <a:custGeom>
            <a:avLst/>
            <a:gdLst/>
            <a:ahLst/>
            <a:cxnLst/>
            <a:rect l="l" t="t" r="r" b="b"/>
            <a:pathLst>
              <a:path w="24764" h="58420">
                <a:moveTo>
                  <a:pt x="17650" y="16626"/>
                </a:moveTo>
                <a:lnTo>
                  <a:pt x="9935" y="16626"/>
                </a:lnTo>
                <a:lnTo>
                  <a:pt x="532" y="48931"/>
                </a:lnTo>
                <a:lnTo>
                  <a:pt x="50" y="51393"/>
                </a:lnTo>
                <a:lnTo>
                  <a:pt x="0" y="54756"/>
                </a:lnTo>
                <a:lnTo>
                  <a:pt x="403" y="55843"/>
                </a:lnTo>
                <a:lnTo>
                  <a:pt x="2018" y="57542"/>
                </a:lnTo>
                <a:lnTo>
                  <a:pt x="3058" y="57967"/>
                </a:lnTo>
                <a:lnTo>
                  <a:pt x="5972" y="57967"/>
                </a:lnTo>
                <a:lnTo>
                  <a:pt x="7602" y="57417"/>
                </a:lnTo>
                <a:lnTo>
                  <a:pt x="11586" y="54725"/>
                </a:lnTo>
                <a:lnTo>
                  <a:pt x="12305" y="53888"/>
                </a:lnTo>
                <a:lnTo>
                  <a:pt x="8235" y="53888"/>
                </a:lnTo>
                <a:lnTo>
                  <a:pt x="7990" y="53757"/>
                </a:lnTo>
                <a:lnTo>
                  <a:pt x="7580" y="53238"/>
                </a:lnTo>
                <a:lnTo>
                  <a:pt x="7477" y="51393"/>
                </a:lnTo>
                <a:lnTo>
                  <a:pt x="8089" y="49246"/>
                </a:lnTo>
                <a:lnTo>
                  <a:pt x="9312" y="45933"/>
                </a:lnTo>
                <a:lnTo>
                  <a:pt x="17650" y="16626"/>
                </a:lnTo>
                <a:close/>
              </a:path>
              <a:path w="24764" h="58420">
                <a:moveTo>
                  <a:pt x="15186" y="46327"/>
                </a:moveTo>
                <a:lnTo>
                  <a:pt x="9160" y="53888"/>
                </a:lnTo>
                <a:lnTo>
                  <a:pt x="12305" y="53888"/>
                </a:lnTo>
                <a:lnTo>
                  <a:pt x="14096" y="51805"/>
                </a:lnTo>
                <a:lnTo>
                  <a:pt x="16750" y="47555"/>
                </a:lnTo>
                <a:lnTo>
                  <a:pt x="15186" y="46327"/>
                </a:lnTo>
                <a:close/>
              </a:path>
              <a:path w="24764" h="58420">
                <a:moveTo>
                  <a:pt x="22381" y="0"/>
                </a:moveTo>
                <a:lnTo>
                  <a:pt x="20297" y="0"/>
                </a:lnTo>
                <a:lnTo>
                  <a:pt x="17219" y="4975"/>
                </a:lnTo>
                <a:lnTo>
                  <a:pt x="14466" y="8417"/>
                </a:lnTo>
                <a:lnTo>
                  <a:pt x="9606" y="12232"/>
                </a:lnTo>
                <a:lnTo>
                  <a:pt x="6654" y="13684"/>
                </a:lnTo>
                <a:lnTo>
                  <a:pt x="3180" y="14681"/>
                </a:lnTo>
                <a:lnTo>
                  <a:pt x="2706" y="16626"/>
                </a:lnTo>
                <a:lnTo>
                  <a:pt x="23999" y="16626"/>
                </a:lnTo>
                <a:lnTo>
                  <a:pt x="24432" y="13481"/>
                </a:lnTo>
                <a:lnTo>
                  <a:pt x="18536" y="13481"/>
                </a:lnTo>
                <a:lnTo>
                  <a:pt x="223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80347" y="3956068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29" h="114935">
                <a:moveTo>
                  <a:pt x="71389" y="0"/>
                </a:moveTo>
                <a:lnTo>
                  <a:pt x="30016" y="0"/>
                </a:lnTo>
                <a:lnTo>
                  <a:pt x="29041" y="3147"/>
                </a:lnTo>
                <a:lnTo>
                  <a:pt x="34672" y="3147"/>
                </a:lnTo>
                <a:lnTo>
                  <a:pt x="37365" y="3738"/>
                </a:lnTo>
                <a:lnTo>
                  <a:pt x="40126" y="6107"/>
                </a:lnTo>
                <a:lnTo>
                  <a:pt x="40817" y="7824"/>
                </a:lnTo>
                <a:lnTo>
                  <a:pt x="40817" y="13291"/>
                </a:lnTo>
                <a:lnTo>
                  <a:pt x="19573" y="92091"/>
                </a:lnTo>
                <a:lnTo>
                  <a:pt x="1055" y="111442"/>
                </a:lnTo>
                <a:lnTo>
                  <a:pt x="0" y="114588"/>
                </a:lnTo>
                <a:lnTo>
                  <a:pt x="42990" y="114588"/>
                </a:lnTo>
                <a:lnTo>
                  <a:pt x="44289" y="111442"/>
                </a:lnTo>
                <a:lnTo>
                  <a:pt x="38333" y="111086"/>
                </a:lnTo>
                <a:lnTo>
                  <a:pt x="34597" y="110397"/>
                </a:lnTo>
                <a:lnTo>
                  <a:pt x="31565" y="108351"/>
                </a:lnTo>
                <a:lnTo>
                  <a:pt x="30807" y="106871"/>
                </a:lnTo>
                <a:lnTo>
                  <a:pt x="30807" y="103042"/>
                </a:lnTo>
                <a:lnTo>
                  <a:pt x="31705" y="99327"/>
                </a:lnTo>
                <a:lnTo>
                  <a:pt x="33487" y="93826"/>
                </a:lnTo>
                <a:lnTo>
                  <a:pt x="44479" y="54021"/>
                </a:lnTo>
                <a:lnTo>
                  <a:pt x="60886" y="54021"/>
                </a:lnTo>
                <a:lnTo>
                  <a:pt x="59769" y="52224"/>
                </a:lnTo>
                <a:lnTo>
                  <a:pt x="44973" y="52224"/>
                </a:lnTo>
                <a:lnTo>
                  <a:pt x="53053" y="22953"/>
                </a:lnTo>
                <a:lnTo>
                  <a:pt x="67165" y="3089"/>
                </a:lnTo>
                <a:lnTo>
                  <a:pt x="70591" y="3089"/>
                </a:lnTo>
                <a:lnTo>
                  <a:pt x="71389" y="0"/>
                </a:lnTo>
                <a:close/>
              </a:path>
              <a:path w="125729" h="114935">
                <a:moveTo>
                  <a:pt x="60886" y="54021"/>
                </a:moveTo>
                <a:lnTo>
                  <a:pt x="44479" y="54021"/>
                </a:lnTo>
                <a:lnTo>
                  <a:pt x="69913" y="94951"/>
                </a:lnTo>
                <a:lnTo>
                  <a:pt x="71483" y="97699"/>
                </a:lnTo>
                <a:lnTo>
                  <a:pt x="71916" y="98818"/>
                </a:lnTo>
                <a:lnTo>
                  <a:pt x="72458" y="100390"/>
                </a:lnTo>
                <a:lnTo>
                  <a:pt x="72729" y="102017"/>
                </a:lnTo>
                <a:lnTo>
                  <a:pt x="72729" y="105550"/>
                </a:lnTo>
                <a:lnTo>
                  <a:pt x="71956" y="107207"/>
                </a:lnTo>
                <a:lnTo>
                  <a:pt x="68870" y="110124"/>
                </a:lnTo>
                <a:lnTo>
                  <a:pt x="66231" y="111048"/>
                </a:lnTo>
                <a:lnTo>
                  <a:pt x="62495" y="111442"/>
                </a:lnTo>
                <a:lnTo>
                  <a:pt x="61765" y="114588"/>
                </a:lnTo>
                <a:lnTo>
                  <a:pt x="108991" y="114588"/>
                </a:lnTo>
                <a:lnTo>
                  <a:pt x="109885" y="111442"/>
                </a:lnTo>
                <a:lnTo>
                  <a:pt x="104687" y="111442"/>
                </a:lnTo>
                <a:lnTo>
                  <a:pt x="100491" y="110347"/>
                </a:lnTo>
                <a:lnTo>
                  <a:pt x="94101" y="105971"/>
                </a:lnTo>
                <a:lnTo>
                  <a:pt x="90068" y="100954"/>
                </a:lnTo>
                <a:lnTo>
                  <a:pt x="60886" y="54021"/>
                </a:lnTo>
                <a:close/>
              </a:path>
              <a:path w="125729" h="114935">
                <a:moveTo>
                  <a:pt x="125675" y="0"/>
                </a:moveTo>
                <a:lnTo>
                  <a:pt x="90359" y="0"/>
                </a:lnTo>
                <a:lnTo>
                  <a:pt x="89547" y="3147"/>
                </a:lnTo>
                <a:lnTo>
                  <a:pt x="91605" y="3426"/>
                </a:lnTo>
                <a:lnTo>
                  <a:pt x="93134" y="4046"/>
                </a:lnTo>
                <a:lnTo>
                  <a:pt x="95138" y="5960"/>
                </a:lnTo>
                <a:lnTo>
                  <a:pt x="95628" y="6926"/>
                </a:lnTo>
                <a:lnTo>
                  <a:pt x="95638" y="9142"/>
                </a:lnTo>
                <a:lnTo>
                  <a:pt x="95150" y="10464"/>
                </a:lnTo>
                <a:lnTo>
                  <a:pt x="94176" y="11930"/>
                </a:lnTo>
                <a:lnTo>
                  <a:pt x="92552" y="14293"/>
                </a:lnTo>
                <a:lnTo>
                  <a:pt x="89082" y="17548"/>
                </a:lnTo>
                <a:lnTo>
                  <a:pt x="82077" y="23023"/>
                </a:lnTo>
                <a:lnTo>
                  <a:pt x="44973" y="52224"/>
                </a:lnTo>
                <a:lnTo>
                  <a:pt x="59769" y="52224"/>
                </a:lnTo>
                <a:lnTo>
                  <a:pt x="57927" y="49262"/>
                </a:lnTo>
                <a:lnTo>
                  <a:pt x="91320" y="22953"/>
                </a:lnTo>
                <a:lnTo>
                  <a:pt x="124943" y="3147"/>
                </a:lnTo>
                <a:lnTo>
                  <a:pt x="125675" y="0"/>
                </a:lnTo>
                <a:close/>
              </a:path>
              <a:path w="125729" h="114935">
                <a:moveTo>
                  <a:pt x="70591" y="3089"/>
                </a:moveTo>
                <a:lnTo>
                  <a:pt x="67165" y="3089"/>
                </a:lnTo>
                <a:lnTo>
                  <a:pt x="70576" y="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25418" y="4086385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30" h="114935">
                <a:moveTo>
                  <a:pt x="71389" y="0"/>
                </a:moveTo>
                <a:lnTo>
                  <a:pt x="30016" y="0"/>
                </a:lnTo>
                <a:lnTo>
                  <a:pt x="29042" y="3144"/>
                </a:lnTo>
                <a:lnTo>
                  <a:pt x="34673" y="3144"/>
                </a:lnTo>
                <a:lnTo>
                  <a:pt x="37365" y="3737"/>
                </a:lnTo>
                <a:lnTo>
                  <a:pt x="40128" y="6106"/>
                </a:lnTo>
                <a:lnTo>
                  <a:pt x="40817" y="7823"/>
                </a:lnTo>
                <a:lnTo>
                  <a:pt x="40817" y="13290"/>
                </a:lnTo>
                <a:lnTo>
                  <a:pt x="19573" y="92090"/>
                </a:lnTo>
                <a:lnTo>
                  <a:pt x="1056" y="111441"/>
                </a:lnTo>
                <a:lnTo>
                  <a:pt x="0" y="114587"/>
                </a:lnTo>
                <a:lnTo>
                  <a:pt x="42990" y="114587"/>
                </a:lnTo>
                <a:lnTo>
                  <a:pt x="44289" y="111441"/>
                </a:lnTo>
                <a:lnTo>
                  <a:pt x="38334" y="111085"/>
                </a:lnTo>
                <a:lnTo>
                  <a:pt x="34598" y="110396"/>
                </a:lnTo>
                <a:lnTo>
                  <a:pt x="31567" y="108350"/>
                </a:lnTo>
                <a:lnTo>
                  <a:pt x="30808" y="106870"/>
                </a:lnTo>
                <a:lnTo>
                  <a:pt x="30808" y="103041"/>
                </a:lnTo>
                <a:lnTo>
                  <a:pt x="31705" y="99326"/>
                </a:lnTo>
                <a:lnTo>
                  <a:pt x="33488" y="93825"/>
                </a:lnTo>
                <a:lnTo>
                  <a:pt x="44480" y="54021"/>
                </a:lnTo>
                <a:lnTo>
                  <a:pt x="60887" y="54021"/>
                </a:lnTo>
                <a:lnTo>
                  <a:pt x="59769" y="52223"/>
                </a:lnTo>
                <a:lnTo>
                  <a:pt x="44974" y="52223"/>
                </a:lnTo>
                <a:lnTo>
                  <a:pt x="53053" y="22951"/>
                </a:lnTo>
                <a:lnTo>
                  <a:pt x="67166" y="3088"/>
                </a:lnTo>
                <a:lnTo>
                  <a:pt x="70592" y="3088"/>
                </a:lnTo>
                <a:lnTo>
                  <a:pt x="71389" y="0"/>
                </a:lnTo>
                <a:close/>
              </a:path>
              <a:path w="125730" h="114935">
                <a:moveTo>
                  <a:pt x="60887" y="54021"/>
                </a:moveTo>
                <a:lnTo>
                  <a:pt x="44480" y="54021"/>
                </a:lnTo>
                <a:lnTo>
                  <a:pt x="69913" y="94950"/>
                </a:lnTo>
                <a:lnTo>
                  <a:pt x="71484" y="97698"/>
                </a:lnTo>
                <a:lnTo>
                  <a:pt x="71917" y="98817"/>
                </a:lnTo>
                <a:lnTo>
                  <a:pt x="72458" y="100389"/>
                </a:lnTo>
                <a:lnTo>
                  <a:pt x="72729" y="102016"/>
                </a:lnTo>
                <a:lnTo>
                  <a:pt x="72729" y="105550"/>
                </a:lnTo>
                <a:lnTo>
                  <a:pt x="71958" y="107205"/>
                </a:lnTo>
                <a:lnTo>
                  <a:pt x="68872" y="110121"/>
                </a:lnTo>
                <a:lnTo>
                  <a:pt x="66231" y="111047"/>
                </a:lnTo>
                <a:lnTo>
                  <a:pt x="62496" y="111441"/>
                </a:lnTo>
                <a:lnTo>
                  <a:pt x="61765" y="114587"/>
                </a:lnTo>
                <a:lnTo>
                  <a:pt x="108992" y="114587"/>
                </a:lnTo>
                <a:lnTo>
                  <a:pt x="109885" y="111441"/>
                </a:lnTo>
                <a:lnTo>
                  <a:pt x="104688" y="111441"/>
                </a:lnTo>
                <a:lnTo>
                  <a:pt x="100492" y="110346"/>
                </a:lnTo>
                <a:lnTo>
                  <a:pt x="94103" y="105970"/>
                </a:lnTo>
                <a:lnTo>
                  <a:pt x="90069" y="100953"/>
                </a:lnTo>
                <a:lnTo>
                  <a:pt x="60887" y="54021"/>
                </a:lnTo>
                <a:close/>
              </a:path>
              <a:path w="125730" h="114935">
                <a:moveTo>
                  <a:pt x="125676" y="0"/>
                </a:moveTo>
                <a:lnTo>
                  <a:pt x="90360" y="0"/>
                </a:lnTo>
                <a:lnTo>
                  <a:pt x="89547" y="3144"/>
                </a:lnTo>
                <a:lnTo>
                  <a:pt x="91606" y="3426"/>
                </a:lnTo>
                <a:lnTo>
                  <a:pt x="93135" y="4044"/>
                </a:lnTo>
                <a:lnTo>
                  <a:pt x="95138" y="5960"/>
                </a:lnTo>
                <a:lnTo>
                  <a:pt x="95628" y="6925"/>
                </a:lnTo>
                <a:lnTo>
                  <a:pt x="95638" y="9141"/>
                </a:lnTo>
                <a:lnTo>
                  <a:pt x="95152" y="10463"/>
                </a:lnTo>
                <a:lnTo>
                  <a:pt x="94176" y="11929"/>
                </a:lnTo>
                <a:lnTo>
                  <a:pt x="92553" y="14292"/>
                </a:lnTo>
                <a:lnTo>
                  <a:pt x="89082" y="17547"/>
                </a:lnTo>
                <a:lnTo>
                  <a:pt x="82078" y="23022"/>
                </a:lnTo>
                <a:lnTo>
                  <a:pt x="44974" y="52223"/>
                </a:lnTo>
                <a:lnTo>
                  <a:pt x="59769" y="52223"/>
                </a:lnTo>
                <a:lnTo>
                  <a:pt x="57927" y="49260"/>
                </a:lnTo>
                <a:lnTo>
                  <a:pt x="91321" y="22951"/>
                </a:lnTo>
                <a:lnTo>
                  <a:pt x="124945" y="3144"/>
                </a:lnTo>
                <a:lnTo>
                  <a:pt x="125676" y="0"/>
                </a:lnTo>
                <a:close/>
              </a:path>
              <a:path w="125730" h="114935">
                <a:moveTo>
                  <a:pt x="70592" y="3088"/>
                </a:moveTo>
                <a:lnTo>
                  <a:pt x="67166" y="3088"/>
                </a:lnTo>
                <a:lnTo>
                  <a:pt x="70577" y="3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27233" y="3867544"/>
            <a:ext cx="70485" cy="74930"/>
          </a:xfrm>
          <a:custGeom>
            <a:avLst/>
            <a:gdLst/>
            <a:ahLst/>
            <a:cxnLst/>
            <a:rect l="l" t="t" r="r" b="b"/>
            <a:pathLst>
              <a:path w="70485" h="74929">
                <a:moveTo>
                  <a:pt x="61766" y="11234"/>
                </a:moveTo>
                <a:lnTo>
                  <a:pt x="56309" y="11234"/>
                </a:lnTo>
                <a:lnTo>
                  <a:pt x="0" y="71448"/>
                </a:lnTo>
                <a:lnTo>
                  <a:pt x="0" y="74594"/>
                </a:lnTo>
                <a:lnTo>
                  <a:pt x="53108" y="74594"/>
                </a:lnTo>
                <a:lnTo>
                  <a:pt x="56725" y="62462"/>
                </a:lnTo>
                <a:lnTo>
                  <a:pt x="13860" y="62462"/>
                </a:lnTo>
                <a:lnTo>
                  <a:pt x="61766" y="11234"/>
                </a:lnTo>
                <a:close/>
              </a:path>
              <a:path w="70485" h="74929">
                <a:moveTo>
                  <a:pt x="60208" y="50778"/>
                </a:moveTo>
                <a:lnTo>
                  <a:pt x="57176" y="50778"/>
                </a:lnTo>
                <a:lnTo>
                  <a:pt x="55614" y="54673"/>
                </a:lnTo>
                <a:lnTo>
                  <a:pt x="54201" y="57364"/>
                </a:lnTo>
                <a:lnTo>
                  <a:pt x="51669" y="60341"/>
                </a:lnTo>
                <a:lnTo>
                  <a:pt x="50284" y="61315"/>
                </a:lnTo>
                <a:lnTo>
                  <a:pt x="47269" y="62232"/>
                </a:lnTo>
                <a:lnTo>
                  <a:pt x="43717" y="62462"/>
                </a:lnTo>
                <a:lnTo>
                  <a:pt x="56725" y="62462"/>
                </a:lnTo>
                <a:lnTo>
                  <a:pt x="60208" y="50778"/>
                </a:lnTo>
                <a:close/>
              </a:path>
              <a:path w="70485" h="74929">
                <a:moveTo>
                  <a:pt x="70170" y="0"/>
                </a:moveTo>
                <a:lnTo>
                  <a:pt x="18977" y="0"/>
                </a:lnTo>
                <a:lnTo>
                  <a:pt x="12128" y="21120"/>
                </a:lnTo>
                <a:lnTo>
                  <a:pt x="15159" y="21120"/>
                </a:lnTo>
                <a:lnTo>
                  <a:pt x="16743" y="17904"/>
                </a:lnTo>
                <a:lnTo>
                  <a:pt x="18286" y="15603"/>
                </a:lnTo>
                <a:lnTo>
                  <a:pt x="21291" y="12827"/>
                </a:lnTo>
                <a:lnTo>
                  <a:pt x="22807" y="11969"/>
                </a:lnTo>
                <a:lnTo>
                  <a:pt x="24338" y="11642"/>
                </a:lnTo>
                <a:lnTo>
                  <a:pt x="25375" y="11370"/>
                </a:lnTo>
                <a:lnTo>
                  <a:pt x="28380" y="11234"/>
                </a:lnTo>
                <a:lnTo>
                  <a:pt x="61766" y="11234"/>
                </a:lnTo>
                <a:lnTo>
                  <a:pt x="70170" y="2247"/>
                </a:lnTo>
                <a:lnTo>
                  <a:pt x="7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89842" y="3827553"/>
            <a:ext cx="125730" cy="114935"/>
          </a:xfrm>
          <a:custGeom>
            <a:avLst/>
            <a:gdLst/>
            <a:ahLst/>
            <a:cxnLst/>
            <a:rect l="l" t="t" r="r" b="b"/>
            <a:pathLst>
              <a:path w="125730" h="114935">
                <a:moveTo>
                  <a:pt x="71389" y="0"/>
                </a:moveTo>
                <a:lnTo>
                  <a:pt x="30016" y="0"/>
                </a:lnTo>
                <a:lnTo>
                  <a:pt x="29041" y="3145"/>
                </a:lnTo>
                <a:lnTo>
                  <a:pt x="34672" y="3145"/>
                </a:lnTo>
                <a:lnTo>
                  <a:pt x="37365" y="3737"/>
                </a:lnTo>
                <a:lnTo>
                  <a:pt x="40126" y="6106"/>
                </a:lnTo>
                <a:lnTo>
                  <a:pt x="40817" y="7824"/>
                </a:lnTo>
                <a:lnTo>
                  <a:pt x="40817" y="13290"/>
                </a:lnTo>
                <a:lnTo>
                  <a:pt x="19573" y="92090"/>
                </a:lnTo>
                <a:lnTo>
                  <a:pt x="1055" y="111441"/>
                </a:lnTo>
                <a:lnTo>
                  <a:pt x="0" y="114587"/>
                </a:lnTo>
                <a:lnTo>
                  <a:pt x="42989" y="114587"/>
                </a:lnTo>
                <a:lnTo>
                  <a:pt x="44289" y="111441"/>
                </a:lnTo>
                <a:lnTo>
                  <a:pt x="38333" y="111085"/>
                </a:lnTo>
                <a:lnTo>
                  <a:pt x="34597" y="110396"/>
                </a:lnTo>
                <a:lnTo>
                  <a:pt x="31565" y="108351"/>
                </a:lnTo>
                <a:lnTo>
                  <a:pt x="30807" y="106870"/>
                </a:lnTo>
                <a:lnTo>
                  <a:pt x="30807" y="103041"/>
                </a:lnTo>
                <a:lnTo>
                  <a:pt x="31705" y="99326"/>
                </a:lnTo>
                <a:lnTo>
                  <a:pt x="33487" y="93825"/>
                </a:lnTo>
                <a:lnTo>
                  <a:pt x="44479" y="54021"/>
                </a:lnTo>
                <a:lnTo>
                  <a:pt x="60887" y="54021"/>
                </a:lnTo>
                <a:lnTo>
                  <a:pt x="59769" y="52223"/>
                </a:lnTo>
                <a:lnTo>
                  <a:pt x="44973" y="52223"/>
                </a:lnTo>
                <a:lnTo>
                  <a:pt x="53053" y="22952"/>
                </a:lnTo>
                <a:lnTo>
                  <a:pt x="67165" y="3089"/>
                </a:lnTo>
                <a:lnTo>
                  <a:pt x="70590" y="3089"/>
                </a:lnTo>
                <a:lnTo>
                  <a:pt x="71389" y="0"/>
                </a:lnTo>
                <a:close/>
              </a:path>
              <a:path w="125730" h="114935">
                <a:moveTo>
                  <a:pt x="60887" y="54021"/>
                </a:moveTo>
                <a:lnTo>
                  <a:pt x="44479" y="54021"/>
                </a:lnTo>
                <a:lnTo>
                  <a:pt x="69913" y="94950"/>
                </a:lnTo>
                <a:lnTo>
                  <a:pt x="71483" y="97698"/>
                </a:lnTo>
                <a:lnTo>
                  <a:pt x="71916" y="98817"/>
                </a:lnTo>
                <a:lnTo>
                  <a:pt x="72458" y="100389"/>
                </a:lnTo>
                <a:lnTo>
                  <a:pt x="72729" y="102016"/>
                </a:lnTo>
                <a:lnTo>
                  <a:pt x="72729" y="105550"/>
                </a:lnTo>
                <a:lnTo>
                  <a:pt x="71956" y="107207"/>
                </a:lnTo>
                <a:lnTo>
                  <a:pt x="68870" y="110122"/>
                </a:lnTo>
                <a:lnTo>
                  <a:pt x="66231" y="111048"/>
                </a:lnTo>
                <a:lnTo>
                  <a:pt x="62495" y="111441"/>
                </a:lnTo>
                <a:lnTo>
                  <a:pt x="61765" y="114587"/>
                </a:lnTo>
                <a:lnTo>
                  <a:pt x="108992" y="114587"/>
                </a:lnTo>
                <a:lnTo>
                  <a:pt x="109885" y="111441"/>
                </a:lnTo>
                <a:lnTo>
                  <a:pt x="104687" y="111441"/>
                </a:lnTo>
                <a:lnTo>
                  <a:pt x="100491" y="110346"/>
                </a:lnTo>
                <a:lnTo>
                  <a:pt x="94101" y="105970"/>
                </a:lnTo>
                <a:lnTo>
                  <a:pt x="90068" y="100953"/>
                </a:lnTo>
                <a:lnTo>
                  <a:pt x="60887" y="54021"/>
                </a:lnTo>
                <a:close/>
              </a:path>
              <a:path w="125730" h="114935">
                <a:moveTo>
                  <a:pt x="125675" y="0"/>
                </a:moveTo>
                <a:lnTo>
                  <a:pt x="90359" y="0"/>
                </a:lnTo>
                <a:lnTo>
                  <a:pt x="89547" y="3145"/>
                </a:lnTo>
                <a:lnTo>
                  <a:pt x="91605" y="3426"/>
                </a:lnTo>
                <a:lnTo>
                  <a:pt x="93134" y="4044"/>
                </a:lnTo>
                <a:lnTo>
                  <a:pt x="95138" y="5960"/>
                </a:lnTo>
                <a:lnTo>
                  <a:pt x="95627" y="6925"/>
                </a:lnTo>
                <a:lnTo>
                  <a:pt x="95638" y="9141"/>
                </a:lnTo>
                <a:lnTo>
                  <a:pt x="95150" y="10463"/>
                </a:lnTo>
                <a:lnTo>
                  <a:pt x="94176" y="11929"/>
                </a:lnTo>
                <a:lnTo>
                  <a:pt x="92552" y="14292"/>
                </a:lnTo>
                <a:lnTo>
                  <a:pt x="89081" y="17548"/>
                </a:lnTo>
                <a:lnTo>
                  <a:pt x="82079" y="23022"/>
                </a:lnTo>
                <a:lnTo>
                  <a:pt x="44973" y="52223"/>
                </a:lnTo>
                <a:lnTo>
                  <a:pt x="59769" y="52223"/>
                </a:lnTo>
                <a:lnTo>
                  <a:pt x="57927" y="49260"/>
                </a:lnTo>
                <a:lnTo>
                  <a:pt x="91320" y="22952"/>
                </a:lnTo>
                <a:lnTo>
                  <a:pt x="124943" y="3145"/>
                </a:lnTo>
                <a:lnTo>
                  <a:pt x="125675" y="0"/>
                </a:lnTo>
                <a:close/>
              </a:path>
              <a:path w="125730" h="114935">
                <a:moveTo>
                  <a:pt x="70590" y="3089"/>
                </a:moveTo>
                <a:lnTo>
                  <a:pt x="67165" y="3089"/>
                </a:lnTo>
                <a:lnTo>
                  <a:pt x="70576" y="3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29935" y="3994265"/>
            <a:ext cx="78106" cy="78739"/>
          </a:xfrm>
          <a:custGeom>
            <a:avLst/>
            <a:gdLst/>
            <a:ahLst/>
            <a:cxnLst/>
            <a:rect l="l" t="t" r="r" b="b"/>
            <a:pathLst>
              <a:path w="78105" h="78739">
                <a:moveTo>
                  <a:pt x="7758" y="64707"/>
                </a:moveTo>
                <a:lnTo>
                  <a:pt x="4356" y="64707"/>
                </a:lnTo>
                <a:lnTo>
                  <a:pt x="2921" y="65307"/>
                </a:lnTo>
                <a:lnTo>
                  <a:pt x="584" y="67703"/>
                </a:lnTo>
                <a:lnTo>
                  <a:pt x="0" y="69202"/>
                </a:lnTo>
                <a:lnTo>
                  <a:pt x="35" y="73105"/>
                </a:lnTo>
                <a:lnTo>
                  <a:pt x="640" y="74623"/>
                </a:lnTo>
                <a:lnTo>
                  <a:pt x="1921" y="75822"/>
                </a:lnTo>
                <a:lnTo>
                  <a:pt x="3685" y="77400"/>
                </a:lnTo>
                <a:lnTo>
                  <a:pt x="5634" y="78188"/>
                </a:lnTo>
                <a:lnTo>
                  <a:pt x="10810" y="78188"/>
                </a:lnTo>
                <a:lnTo>
                  <a:pt x="13959" y="76803"/>
                </a:lnTo>
                <a:lnTo>
                  <a:pt x="20338" y="70949"/>
                </a:lnTo>
                <a:lnTo>
                  <a:pt x="21846" y="69202"/>
                </a:lnTo>
                <a:lnTo>
                  <a:pt x="13921" y="69202"/>
                </a:lnTo>
                <a:lnTo>
                  <a:pt x="12858" y="68573"/>
                </a:lnTo>
                <a:lnTo>
                  <a:pt x="9565" y="65578"/>
                </a:lnTo>
                <a:lnTo>
                  <a:pt x="7758" y="64707"/>
                </a:lnTo>
                <a:close/>
              </a:path>
              <a:path w="78105" h="78739">
                <a:moveTo>
                  <a:pt x="50847" y="50760"/>
                </a:moveTo>
                <a:lnTo>
                  <a:pt x="38477" y="50760"/>
                </a:lnTo>
                <a:lnTo>
                  <a:pt x="42021" y="66088"/>
                </a:lnTo>
                <a:lnTo>
                  <a:pt x="44182" y="73105"/>
                </a:lnTo>
                <a:lnTo>
                  <a:pt x="45935" y="76494"/>
                </a:lnTo>
                <a:lnTo>
                  <a:pt x="48303" y="78188"/>
                </a:lnTo>
                <a:lnTo>
                  <a:pt x="53301" y="78188"/>
                </a:lnTo>
                <a:lnTo>
                  <a:pt x="55777" y="76967"/>
                </a:lnTo>
                <a:lnTo>
                  <a:pt x="63863" y="70194"/>
                </a:lnTo>
                <a:lnTo>
                  <a:pt x="65099" y="68611"/>
                </a:lnTo>
                <a:lnTo>
                  <a:pt x="56729" y="68611"/>
                </a:lnTo>
                <a:lnTo>
                  <a:pt x="56050" y="68182"/>
                </a:lnTo>
                <a:lnTo>
                  <a:pt x="54687" y="66464"/>
                </a:lnTo>
                <a:lnTo>
                  <a:pt x="53850" y="63841"/>
                </a:lnTo>
                <a:lnTo>
                  <a:pt x="52857" y="59456"/>
                </a:lnTo>
                <a:lnTo>
                  <a:pt x="50847" y="50760"/>
                </a:lnTo>
                <a:close/>
              </a:path>
              <a:path w="78105" h="78739">
                <a:moveTo>
                  <a:pt x="39401" y="6739"/>
                </a:moveTo>
                <a:lnTo>
                  <a:pt x="20637" y="6739"/>
                </a:lnTo>
                <a:lnTo>
                  <a:pt x="23544" y="7514"/>
                </a:lnTo>
                <a:lnTo>
                  <a:pt x="27492" y="10613"/>
                </a:lnTo>
                <a:lnTo>
                  <a:pt x="29066" y="13211"/>
                </a:lnTo>
                <a:lnTo>
                  <a:pt x="30591" y="17792"/>
                </a:lnTo>
                <a:lnTo>
                  <a:pt x="32414" y="25168"/>
                </a:lnTo>
                <a:lnTo>
                  <a:pt x="35788" y="39122"/>
                </a:lnTo>
                <a:lnTo>
                  <a:pt x="34462" y="42226"/>
                </a:lnTo>
                <a:lnTo>
                  <a:pt x="15302" y="69202"/>
                </a:lnTo>
                <a:lnTo>
                  <a:pt x="21846" y="69202"/>
                </a:lnTo>
                <a:lnTo>
                  <a:pt x="28244" y="61788"/>
                </a:lnTo>
                <a:lnTo>
                  <a:pt x="38477" y="50760"/>
                </a:lnTo>
                <a:lnTo>
                  <a:pt x="50847" y="50760"/>
                </a:lnTo>
                <a:lnTo>
                  <a:pt x="46211" y="30703"/>
                </a:lnTo>
                <a:lnTo>
                  <a:pt x="49261" y="25079"/>
                </a:lnTo>
                <a:lnTo>
                  <a:pt x="44817" y="25079"/>
                </a:lnTo>
                <a:lnTo>
                  <a:pt x="42746" y="16275"/>
                </a:lnTo>
                <a:lnTo>
                  <a:pt x="41255" y="10838"/>
                </a:lnTo>
                <a:lnTo>
                  <a:pt x="40344" y="8769"/>
                </a:lnTo>
                <a:lnTo>
                  <a:pt x="39401" y="6739"/>
                </a:lnTo>
                <a:close/>
              </a:path>
              <a:path w="78105" h="78739">
                <a:moveTo>
                  <a:pt x="68626" y="56676"/>
                </a:moveTo>
                <a:lnTo>
                  <a:pt x="66588" y="60803"/>
                </a:lnTo>
                <a:lnTo>
                  <a:pt x="64128" y="64146"/>
                </a:lnTo>
                <a:lnTo>
                  <a:pt x="59787" y="67975"/>
                </a:lnTo>
                <a:lnTo>
                  <a:pt x="58507" y="68611"/>
                </a:lnTo>
                <a:lnTo>
                  <a:pt x="65099" y="68611"/>
                </a:lnTo>
                <a:lnTo>
                  <a:pt x="68139" y="64707"/>
                </a:lnTo>
                <a:lnTo>
                  <a:pt x="71470" y="58192"/>
                </a:lnTo>
                <a:lnTo>
                  <a:pt x="68626" y="56676"/>
                </a:lnTo>
                <a:close/>
              </a:path>
              <a:path w="78105" h="78739">
                <a:moveTo>
                  <a:pt x="72296" y="0"/>
                </a:moveTo>
                <a:lnTo>
                  <a:pt x="68446" y="0"/>
                </a:lnTo>
                <a:lnTo>
                  <a:pt x="67030" y="285"/>
                </a:lnTo>
                <a:lnTo>
                  <a:pt x="44817" y="25079"/>
                </a:lnTo>
                <a:lnTo>
                  <a:pt x="49261" y="25079"/>
                </a:lnTo>
                <a:lnTo>
                  <a:pt x="50791" y="22259"/>
                </a:lnTo>
                <a:lnTo>
                  <a:pt x="54733" y="16563"/>
                </a:lnTo>
                <a:lnTo>
                  <a:pt x="59795" y="12026"/>
                </a:lnTo>
                <a:lnTo>
                  <a:pt x="61313" y="11234"/>
                </a:lnTo>
                <a:lnTo>
                  <a:pt x="76419" y="11234"/>
                </a:lnTo>
                <a:lnTo>
                  <a:pt x="77134" y="10513"/>
                </a:lnTo>
                <a:lnTo>
                  <a:pt x="77534" y="9015"/>
                </a:lnTo>
                <a:lnTo>
                  <a:pt x="77534" y="4923"/>
                </a:lnTo>
                <a:lnTo>
                  <a:pt x="76852" y="3312"/>
                </a:lnTo>
                <a:lnTo>
                  <a:pt x="74127" y="662"/>
                </a:lnTo>
                <a:lnTo>
                  <a:pt x="72296" y="0"/>
                </a:lnTo>
                <a:close/>
              </a:path>
              <a:path w="78105" h="78739">
                <a:moveTo>
                  <a:pt x="76419" y="11234"/>
                </a:moveTo>
                <a:lnTo>
                  <a:pt x="63442" y="11234"/>
                </a:lnTo>
                <a:lnTo>
                  <a:pt x="65121" y="11713"/>
                </a:lnTo>
                <a:lnTo>
                  <a:pt x="67626" y="12673"/>
                </a:lnTo>
                <a:lnTo>
                  <a:pt x="68902" y="13211"/>
                </a:lnTo>
                <a:lnTo>
                  <a:pt x="70100" y="13481"/>
                </a:lnTo>
                <a:lnTo>
                  <a:pt x="73136" y="13481"/>
                </a:lnTo>
                <a:lnTo>
                  <a:pt x="74842" y="12759"/>
                </a:lnTo>
                <a:lnTo>
                  <a:pt x="76419" y="11234"/>
                </a:lnTo>
                <a:close/>
              </a:path>
              <a:path w="78105" h="78739">
                <a:moveTo>
                  <a:pt x="34314" y="0"/>
                </a:moveTo>
                <a:lnTo>
                  <a:pt x="12561" y="4043"/>
                </a:lnTo>
                <a:lnTo>
                  <a:pt x="12561" y="6908"/>
                </a:lnTo>
                <a:lnTo>
                  <a:pt x="20637" y="6739"/>
                </a:lnTo>
                <a:lnTo>
                  <a:pt x="39401" y="6739"/>
                </a:lnTo>
                <a:lnTo>
                  <a:pt x="38985" y="5844"/>
                </a:lnTo>
                <a:lnTo>
                  <a:pt x="36976" y="2921"/>
                </a:lnTo>
                <a:lnTo>
                  <a:pt x="34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61883" y="3950677"/>
            <a:ext cx="199390" cy="121919"/>
          </a:xfrm>
          <a:custGeom>
            <a:avLst/>
            <a:gdLst/>
            <a:ahLst/>
            <a:cxnLst/>
            <a:rect l="l" t="t" r="r" b="b"/>
            <a:pathLst>
              <a:path w="199390" h="121920">
                <a:moveTo>
                  <a:pt x="39348" y="7048"/>
                </a:moveTo>
                <a:lnTo>
                  <a:pt x="20965" y="7048"/>
                </a:lnTo>
                <a:lnTo>
                  <a:pt x="22857" y="7553"/>
                </a:lnTo>
                <a:lnTo>
                  <a:pt x="24112" y="8566"/>
                </a:lnTo>
                <a:lnTo>
                  <a:pt x="24978" y="9295"/>
                </a:lnTo>
                <a:lnTo>
                  <a:pt x="25411" y="10391"/>
                </a:lnTo>
                <a:lnTo>
                  <a:pt x="25411" y="13031"/>
                </a:lnTo>
                <a:lnTo>
                  <a:pt x="24463" y="17019"/>
                </a:lnTo>
                <a:lnTo>
                  <a:pt x="22569" y="23816"/>
                </a:lnTo>
                <a:lnTo>
                  <a:pt x="0" y="113720"/>
                </a:lnTo>
                <a:lnTo>
                  <a:pt x="11623" y="119757"/>
                </a:lnTo>
                <a:lnTo>
                  <a:pt x="23903" y="121745"/>
                </a:lnTo>
                <a:lnTo>
                  <a:pt x="34500" y="119262"/>
                </a:lnTo>
                <a:lnTo>
                  <a:pt x="37152" y="117731"/>
                </a:lnTo>
                <a:lnTo>
                  <a:pt x="19640" y="117731"/>
                </a:lnTo>
                <a:lnTo>
                  <a:pt x="15040" y="116234"/>
                </a:lnTo>
                <a:lnTo>
                  <a:pt x="9811" y="113238"/>
                </a:lnTo>
                <a:lnTo>
                  <a:pt x="22309" y="68320"/>
                </a:lnTo>
                <a:lnTo>
                  <a:pt x="25648" y="62435"/>
                </a:lnTo>
                <a:lnTo>
                  <a:pt x="30141" y="58233"/>
                </a:lnTo>
                <a:lnTo>
                  <a:pt x="25114" y="58233"/>
                </a:lnTo>
                <a:lnTo>
                  <a:pt x="39348" y="7048"/>
                </a:lnTo>
                <a:close/>
              </a:path>
              <a:path w="199390" h="121920">
                <a:moveTo>
                  <a:pt x="65908" y="51676"/>
                </a:moveTo>
                <a:lnTo>
                  <a:pt x="47576" y="51676"/>
                </a:lnTo>
                <a:lnTo>
                  <a:pt x="50357" y="53130"/>
                </a:lnTo>
                <a:lnTo>
                  <a:pt x="55063" y="58948"/>
                </a:lnTo>
                <a:lnTo>
                  <a:pt x="56240" y="62978"/>
                </a:lnTo>
                <a:lnTo>
                  <a:pt x="56231" y="69217"/>
                </a:lnTo>
                <a:lnTo>
                  <a:pt x="54761" y="81698"/>
                </a:lnTo>
                <a:lnTo>
                  <a:pt x="32985" y="115928"/>
                </a:lnTo>
                <a:lnTo>
                  <a:pt x="28214" y="117731"/>
                </a:lnTo>
                <a:lnTo>
                  <a:pt x="37152" y="117731"/>
                </a:lnTo>
                <a:lnTo>
                  <a:pt x="68167" y="78687"/>
                </a:lnTo>
                <a:lnTo>
                  <a:pt x="69668" y="66393"/>
                </a:lnTo>
                <a:lnTo>
                  <a:pt x="69668" y="59381"/>
                </a:lnTo>
                <a:lnTo>
                  <a:pt x="67834" y="53827"/>
                </a:lnTo>
                <a:lnTo>
                  <a:pt x="65908" y="51676"/>
                </a:lnTo>
                <a:close/>
              </a:path>
              <a:path w="199390" h="121920">
                <a:moveTo>
                  <a:pt x="55787" y="43587"/>
                </a:moveTo>
                <a:lnTo>
                  <a:pt x="45937" y="43587"/>
                </a:lnTo>
                <a:lnTo>
                  <a:pt x="42022" y="44625"/>
                </a:lnTo>
                <a:lnTo>
                  <a:pt x="34532" y="48776"/>
                </a:lnTo>
                <a:lnTo>
                  <a:pt x="30144" y="52621"/>
                </a:lnTo>
                <a:lnTo>
                  <a:pt x="25114" y="58233"/>
                </a:lnTo>
                <a:lnTo>
                  <a:pt x="30141" y="58233"/>
                </a:lnTo>
                <a:lnTo>
                  <a:pt x="34852" y="53827"/>
                </a:lnTo>
                <a:lnTo>
                  <a:pt x="39559" y="51676"/>
                </a:lnTo>
                <a:lnTo>
                  <a:pt x="65908" y="51676"/>
                </a:lnTo>
                <a:lnTo>
                  <a:pt x="60502" y="45636"/>
                </a:lnTo>
                <a:lnTo>
                  <a:pt x="55787" y="43587"/>
                </a:lnTo>
                <a:close/>
              </a:path>
              <a:path w="199390" h="121920">
                <a:moveTo>
                  <a:pt x="41309" y="0"/>
                </a:moveTo>
                <a:lnTo>
                  <a:pt x="13040" y="4493"/>
                </a:lnTo>
                <a:lnTo>
                  <a:pt x="13040" y="7639"/>
                </a:lnTo>
                <a:lnTo>
                  <a:pt x="15458" y="7245"/>
                </a:lnTo>
                <a:lnTo>
                  <a:pt x="17256" y="7048"/>
                </a:lnTo>
                <a:lnTo>
                  <a:pt x="39348" y="7048"/>
                </a:lnTo>
                <a:lnTo>
                  <a:pt x="41309" y="0"/>
                </a:lnTo>
                <a:close/>
              </a:path>
              <a:path w="199390" h="121920">
                <a:moveTo>
                  <a:pt x="135559" y="43587"/>
                </a:moveTo>
                <a:lnTo>
                  <a:pt x="94685" y="61223"/>
                </a:lnTo>
                <a:lnTo>
                  <a:pt x="80063" y="96949"/>
                </a:lnTo>
                <a:lnTo>
                  <a:pt x="80063" y="103174"/>
                </a:lnTo>
                <a:lnTo>
                  <a:pt x="82077" y="108869"/>
                </a:lnTo>
                <a:lnTo>
                  <a:pt x="90130" y="119194"/>
                </a:lnTo>
                <a:lnTo>
                  <a:pt x="96117" y="121776"/>
                </a:lnTo>
                <a:lnTo>
                  <a:pt x="107273" y="121611"/>
                </a:lnTo>
                <a:lnTo>
                  <a:pt x="118172" y="118689"/>
                </a:lnTo>
                <a:lnTo>
                  <a:pt x="128251" y="112789"/>
                </a:lnTo>
                <a:lnTo>
                  <a:pt x="106420" y="112789"/>
                </a:lnTo>
                <a:lnTo>
                  <a:pt x="102194" y="111056"/>
                </a:lnTo>
                <a:lnTo>
                  <a:pt x="95232" y="104123"/>
                </a:lnTo>
                <a:lnTo>
                  <a:pt x="93490" y="99921"/>
                </a:lnTo>
                <a:lnTo>
                  <a:pt x="93490" y="93153"/>
                </a:lnTo>
                <a:lnTo>
                  <a:pt x="93635" y="90849"/>
                </a:lnTo>
                <a:lnTo>
                  <a:pt x="93923" y="88074"/>
                </a:lnTo>
                <a:lnTo>
                  <a:pt x="95524" y="87884"/>
                </a:lnTo>
                <a:lnTo>
                  <a:pt x="109500" y="85627"/>
                </a:lnTo>
                <a:lnTo>
                  <a:pt x="115221" y="84030"/>
                </a:lnTo>
                <a:lnTo>
                  <a:pt x="94513" y="84030"/>
                </a:lnTo>
                <a:lnTo>
                  <a:pt x="96189" y="78168"/>
                </a:lnTo>
                <a:lnTo>
                  <a:pt x="101502" y="65989"/>
                </a:lnTo>
                <a:lnTo>
                  <a:pt x="108550" y="56837"/>
                </a:lnTo>
                <a:lnTo>
                  <a:pt x="114906" y="50699"/>
                </a:lnTo>
                <a:lnTo>
                  <a:pt x="120917" y="47631"/>
                </a:lnTo>
                <a:lnTo>
                  <a:pt x="143089" y="47631"/>
                </a:lnTo>
                <a:lnTo>
                  <a:pt x="139831" y="44795"/>
                </a:lnTo>
                <a:lnTo>
                  <a:pt x="135559" y="43587"/>
                </a:lnTo>
                <a:close/>
              </a:path>
              <a:path w="199390" h="121920">
                <a:moveTo>
                  <a:pt x="139242" y="99448"/>
                </a:moveTo>
                <a:lnTo>
                  <a:pt x="132006" y="105060"/>
                </a:lnTo>
                <a:lnTo>
                  <a:pt x="126550" y="108687"/>
                </a:lnTo>
                <a:lnTo>
                  <a:pt x="119199" y="111968"/>
                </a:lnTo>
                <a:lnTo>
                  <a:pt x="115371" y="112789"/>
                </a:lnTo>
                <a:lnTo>
                  <a:pt x="128251" y="112789"/>
                </a:lnTo>
                <a:lnTo>
                  <a:pt x="129402" y="112116"/>
                </a:lnTo>
                <a:lnTo>
                  <a:pt x="140962" y="101892"/>
                </a:lnTo>
                <a:lnTo>
                  <a:pt x="139242" y="99448"/>
                </a:lnTo>
                <a:close/>
              </a:path>
              <a:path w="199390" h="121920">
                <a:moveTo>
                  <a:pt x="143089" y="47631"/>
                </a:moveTo>
                <a:lnTo>
                  <a:pt x="129301" y="47631"/>
                </a:lnTo>
                <a:lnTo>
                  <a:pt x="131396" y="48366"/>
                </a:lnTo>
                <a:lnTo>
                  <a:pt x="134339" y="51306"/>
                </a:lnTo>
                <a:lnTo>
                  <a:pt x="135074" y="53230"/>
                </a:lnTo>
                <a:lnTo>
                  <a:pt x="135074" y="59512"/>
                </a:lnTo>
                <a:lnTo>
                  <a:pt x="102730" y="83070"/>
                </a:lnTo>
                <a:lnTo>
                  <a:pt x="94513" y="84030"/>
                </a:lnTo>
                <a:lnTo>
                  <a:pt x="115221" y="84030"/>
                </a:lnTo>
                <a:lnTo>
                  <a:pt x="146768" y="60467"/>
                </a:lnTo>
                <a:lnTo>
                  <a:pt x="146768" y="52490"/>
                </a:lnTo>
                <a:lnTo>
                  <a:pt x="145381" y="49626"/>
                </a:lnTo>
                <a:lnTo>
                  <a:pt x="143089" y="47631"/>
                </a:lnTo>
                <a:close/>
              </a:path>
              <a:path w="199390" h="121920">
                <a:moveTo>
                  <a:pt x="197318" y="7048"/>
                </a:moveTo>
                <a:lnTo>
                  <a:pt x="179335" y="7048"/>
                </a:lnTo>
                <a:lnTo>
                  <a:pt x="180955" y="7486"/>
                </a:lnTo>
                <a:lnTo>
                  <a:pt x="183017" y="9237"/>
                </a:lnTo>
                <a:lnTo>
                  <a:pt x="183532" y="10354"/>
                </a:lnTo>
                <a:lnTo>
                  <a:pt x="183532" y="12675"/>
                </a:lnTo>
                <a:lnTo>
                  <a:pt x="182639" y="16410"/>
                </a:lnTo>
                <a:lnTo>
                  <a:pt x="180852" y="22917"/>
                </a:lnTo>
                <a:lnTo>
                  <a:pt x="156404" y="108550"/>
                </a:lnTo>
                <a:lnTo>
                  <a:pt x="155558" y="112515"/>
                </a:lnTo>
                <a:lnTo>
                  <a:pt x="155513" y="116603"/>
                </a:lnTo>
                <a:lnTo>
                  <a:pt x="156185" y="118237"/>
                </a:lnTo>
                <a:lnTo>
                  <a:pt x="158874" y="121069"/>
                </a:lnTo>
                <a:lnTo>
                  <a:pt x="160550" y="121776"/>
                </a:lnTo>
                <a:lnTo>
                  <a:pt x="165351" y="121776"/>
                </a:lnTo>
                <a:lnTo>
                  <a:pt x="168305" y="120721"/>
                </a:lnTo>
                <a:lnTo>
                  <a:pt x="171418" y="118610"/>
                </a:lnTo>
                <a:lnTo>
                  <a:pt x="175637" y="115661"/>
                </a:lnTo>
                <a:lnTo>
                  <a:pt x="178006" y="112993"/>
                </a:lnTo>
                <a:lnTo>
                  <a:pt x="170720" y="112993"/>
                </a:lnTo>
                <a:lnTo>
                  <a:pt x="170132" y="112712"/>
                </a:lnTo>
                <a:lnTo>
                  <a:pt x="169174" y="111560"/>
                </a:lnTo>
                <a:lnTo>
                  <a:pt x="168947" y="110886"/>
                </a:lnTo>
                <a:lnTo>
                  <a:pt x="169029" y="108550"/>
                </a:lnTo>
                <a:lnTo>
                  <a:pt x="169636" y="105837"/>
                </a:lnTo>
                <a:lnTo>
                  <a:pt x="171118" y="100431"/>
                </a:lnTo>
                <a:lnTo>
                  <a:pt x="197318" y="7048"/>
                </a:lnTo>
                <a:close/>
              </a:path>
              <a:path w="199390" h="121920">
                <a:moveTo>
                  <a:pt x="182666" y="100431"/>
                </a:moveTo>
                <a:lnTo>
                  <a:pt x="172373" y="112993"/>
                </a:lnTo>
                <a:lnTo>
                  <a:pt x="178006" y="112993"/>
                </a:lnTo>
                <a:lnTo>
                  <a:pt x="180252" y="110463"/>
                </a:lnTo>
                <a:lnTo>
                  <a:pt x="185266" y="103016"/>
                </a:lnTo>
                <a:lnTo>
                  <a:pt x="182666" y="100431"/>
                </a:lnTo>
                <a:close/>
              </a:path>
              <a:path w="199390" h="121920">
                <a:moveTo>
                  <a:pt x="199295" y="0"/>
                </a:moveTo>
                <a:lnTo>
                  <a:pt x="171324" y="4493"/>
                </a:lnTo>
                <a:lnTo>
                  <a:pt x="171324" y="7639"/>
                </a:lnTo>
                <a:lnTo>
                  <a:pt x="173917" y="7245"/>
                </a:lnTo>
                <a:lnTo>
                  <a:pt x="175851" y="7048"/>
                </a:lnTo>
                <a:lnTo>
                  <a:pt x="197318" y="7048"/>
                </a:lnTo>
                <a:lnTo>
                  <a:pt x="199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961766" y="4117839"/>
            <a:ext cx="106680" cy="85090"/>
          </a:xfrm>
          <a:custGeom>
            <a:avLst/>
            <a:gdLst/>
            <a:ahLst/>
            <a:cxnLst/>
            <a:rect l="l" t="t" r="r" b="b"/>
            <a:pathLst>
              <a:path w="106680" h="85089">
                <a:moveTo>
                  <a:pt x="58430" y="3144"/>
                </a:moveTo>
                <a:lnTo>
                  <a:pt x="15721" y="18945"/>
                </a:lnTo>
                <a:lnTo>
                  <a:pt x="0" y="55920"/>
                </a:lnTo>
                <a:lnTo>
                  <a:pt x="3104" y="66957"/>
                </a:lnTo>
                <a:lnTo>
                  <a:pt x="11868" y="79054"/>
                </a:lnTo>
                <a:lnTo>
                  <a:pt x="22876" y="83387"/>
                </a:lnTo>
                <a:lnTo>
                  <a:pt x="39230" y="84643"/>
                </a:lnTo>
                <a:lnTo>
                  <a:pt x="50001" y="82263"/>
                </a:lnTo>
                <a:lnTo>
                  <a:pt x="54740" y="79985"/>
                </a:lnTo>
                <a:lnTo>
                  <a:pt x="29328" y="79985"/>
                </a:lnTo>
                <a:lnTo>
                  <a:pt x="23487" y="76177"/>
                </a:lnTo>
                <a:lnTo>
                  <a:pt x="18629" y="64216"/>
                </a:lnTo>
                <a:lnTo>
                  <a:pt x="17509" y="52581"/>
                </a:lnTo>
                <a:lnTo>
                  <a:pt x="19644" y="38295"/>
                </a:lnTo>
                <a:lnTo>
                  <a:pt x="24365" y="25441"/>
                </a:lnTo>
                <a:lnTo>
                  <a:pt x="31302" y="15817"/>
                </a:lnTo>
                <a:lnTo>
                  <a:pt x="36782" y="10364"/>
                </a:lnTo>
                <a:lnTo>
                  <a:pt x="43250" y="7639"/>
                </a:lnTo>
                <a:lnTo>
                  <a:pt x="103842" y="7639"/>
                </a:lnTo>
                <a:lnTo>
                  <a:pt x="104890" y="5617"/>
                </a:lnTo>
                <a:lnTo>
                  <a:pt x="105194" y="4493"/>
                </a:lnTo>
                <a:lnTo>
                  <a:pt x="83698" y="4493"/>
                </a:lnTo>
                <a:lnTo>
                  <a:pt x="77818" y="4268"/>
                </a:lnTo>
                <a:lnTo>
                  <a:pt x="63389" y="3369"/>
                </a:lnTo>
                <a:lnTo>
                  <a:pt x="58430" y="3144"/>
                </a:lnTo>
                <a:close/>
              </a:path>
              <a:path w="106680" h="85089">
                <a:moveTo>
                  <a:pt x="103842" y="7639"/>
                </a:moveTo>
                <a:lnTo>
                  <a:pt x="43250" y="7639"/>
                </a:lnTo>
                <a:lnTo>
                  <a:pt x="50775" y="7639"/>
                </a:lnTo>
                <a:lnTo>
                  <a:pt x="61780" y="11175"/>
                </a:lnTo>
                <a:lnTo>
                  <a:pt x="70065" y="24186"/>
                </a:lnTo>
                <a:lnTo>
                  <a:pt x="70939" y="35985"/>
                </a:lnTo>
                <a:lnTo>
                  <a:pt x="68728" y="50307"/>
                </a:lnTo>
                <a:lnTo>
                  <a:pt x="66328" y="60253"/>
                </a:lnTo>
                <a:lnTo>
                  <a:pt x="62550" y="67687"/>
                </a:lnTo>
                <a:lnTo>
                  <a:pt x="52235" y="77525"/>
                </a:lnTo>
                <a:lnTo>
                  <a:pt x="45656" y="79985"/>
                </a:lnTo>
                <a:lnTo>
                  <a:pt x="54740" y="79985"/>
                </a:lnTo>
                <a:lnTo>
                  <a:pt x="86549" y="44648"/>
                </a:lnTo>
                <a:lnTo>
                  <a:pt x="88264" y="37542"/>
                </a:lnTo>
                <a:lnTo>
                  <a:pt x="88223" y="31402"/>
                </a:lnTo>
                <a:lnTo>
                  <a:pt x="84631" y="21052"/>
                </a:lnTo>
                <a:lnTo>
                  <a:pt x="81060" y="16844"/>
                </a:lnTo>
                <a:lnTo>
                  <a:pt x="75713" y="13600"/>
                </a:lnTo>
                <a:lnTo>
                  <a:pt x="98067" y="13600"/>
                </a:lnTo>
                <a:lnTo>
                  <a:pt x="102881" y="9491"/>
                </a:lnTo>
                <a:lnTo>
                  <a:pt x="103842" y="7639"/>
                </a:lnTo>
                <a:close/>
              </a:path>
              <a:path w="106680" h="85089">
                <a:moveTo>
                  <a:pt x="98067" y="13600"/>
                </a:moveTo>
                <a:lnTo>
                  <a:pt x="75713" y="13600"/>
                </a:lnTo>
                <a:lnTo>
                  <a:pt x="83046" y="14460"/>
                </a:lnTo>
                <a:lnTo>
                  <a:pt x="86362" y="14754"/>
                </a:lnTo>
                <a:lnTo>
                  <a:pt x="94018" y="14828"/>
                </a:lnTo>
                <a:lnTo>
                  <a:pt x="97877" y="13761"/>
                </a:lnTo>
                <a:lnTo>
                  <a:pt x="98067" y="13600"/>
                </a:lnTo>
                <a:close/>
              </a:path>
              <a:path w="106680" h="85089">
                <a:moveTo>
                  <a:pt x="106407" y="0"/>
                </a:moveTo>
                <a:lnTo>
                  <a:pt x="102778" y="0"/>
                </a:lnTo>
                <a:lnTo>
                  <a:pt x="102246" y="1525"/>
                </a:lnTo>
                <a:lnTo>
                  <a:pt x="100797" y="2655"/>
                </a:lnTo>
                <a:lnTo>
                  <a:pt x="96069" y="4126"/>
                </a:lnTo>
                <a:lnTo>
                  <a:pt x="92672" y="4493"/>
                </a:lnTo>
                <a:lnTo>
                  <a:pt x="105194" y="4493"/>
                </a:lnTo>
                <a:lnTo>
                  <a:pt x="1064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16682" y="4117839"/>
            <a:ext cx="106680" cy="85090"/>
          </a:xfrm>
          <a:custGeom>
            <a:avLst/>
            <a:gdLst/>
            <a:ahLst/>
            <a:cxnLst/>
            <a:rect l="l" t="t" r="r" b="b"/>
            <a:pathLst>
              <a:path w="106680" h="85089">
                <a:moveTo>
                  <a:pt x="58430" y="3144"/>
                </a:moveTo>
                <a:lnTo>
                  <a:pt x="15721" y="18945"/>
                </a:lnTo>
                <a:lnTo>
                  <a:pt x="0" y="55919"/>
                </a:lnTo>
                <a:lnTo>
                  <a:pt x="3104" y="66957"/>
                </a:lnTo>
                <a:lnTo>
                  <a:pt x="11868" y="79054"/>
                </a:lnTo>
                <a:lnTo>
                  <a:pt x="22875" y="83387"/>
                </a:lnTo>
                <a:lnTo>
                  <a:pt x="39229" y="84643"/>
                </a:lnTo>
                <a:lnTo>
                  <a:pt x="50000" y="82263"/>
                </a:lnTo>
                <a:lnTo>
                  <a:pt x="54740" y="79985"/>
                </a:lnTo>
                <a:lnTo>
                  <a:pt x="29327" y="79985"/>
                </a:lnTo>
                <a:lnTo>
                  <a:pt x="23486" y="76177"/>
                </a:lnTo>
                <a:lnTo>
                  <a:pt x="18629" y="64215"/>
                </a:lnTo>
                <a:lnTo>
                  <a:pt x="17509" y="52580"/>
                </a:lnTo>
                <a:lnTo>
                  <a:pt x="19644" y="38294"/>
                </a:lnTo>
                <a:lnTo>
                  <a:pt x="24366" y="25441"/>
                </a:lnTo>
                <a:lnTo>
                  <a:pt x="31302" y="15817"/>
                </a:lnTo>
                <a:lnTo>
                  <a:pt x="36783" y="10364"/>
                </a:lnTo>
                <a:lnTo>
                  <a:pt x="43249" y="7639"/>
                </a:lnTo>
                <a:lnTo>
                  <a:pt x="103842" y="7639"/>
                </a:lnTo>
                <a:lnTo>
                  <a:pt x="104890" y="5617"/>
                </a:lnTo>
                <a:lnTo>
                  <a:pt x="105193" y="4493"/>
                </a:lnTo>
                <a:lnTo>
                  <a:pt x="83697" y="4493"/>
                </a:lnTo>
                <a:lnTo>
                  <a:pt x="77818" y="4268"/>
                </a:lnTo>
                <a:lnTo>
                  <a:pt x="63389" y="3369"/>
                </a:lnTo>
                <a:lnTo>
                  <a:pt x="58430" y="3144"/>
                </a:lnTo>
                <a:close/>
              </a:path>
              <a:path w="106680" h="85089">
                <a:moveTo>
                  <a:pt x="103842" y="7639"/>
                </a:moveTo>
                <a:lnTo>
                  <a:pt x="43249" y="7639"/>
                </a:lnTo>
                <a:lnTo>
                  <a:pt x="50775" y="7639"/>
                </a:lnTo>
                <a:lnTo>
                  <a:pt x="61780" y="11175"/>
                </a:lnTo>
                <a:lnTo>
                  <a:pt x="70065" y="24186"/>
                </a:lnTo>
                <a:lnTo>
                  <a:pt x="70939" y="35985"/>
                </a:lnTo>
                <a:lnTo>
                  <a:pt x="68729" y="50307"/>
                </a:lnTo>
                <a:lnTo>
                  <a:pt x="66329" y="60253"/>
                </a:lnTo>
                <a:lnTo>
                  <a:pt x="62549" y="67687"/>
                </a:lnTo>
                <a:lnTo>
                  <a:pt x="52235" y="77525"/>
                </a:lnTo>
                <a:lnTo>
                  <a:pt x="45657" y="79985"/>
                </a:lnTo>
                <a:lnTo>
                  <a:pt x="54740" y="79985"/>
                </a:lnTo>
                <a:lnTo>
                  <a:pt x="86548" y="44648"/>
                </a:lnTo>
                <a:lnTo>
                  <a:pt x="88264" y="37542"/>
                </a:lnTo>
                <a:lnTo>
                  <a:pt x="88223" y="31402"/>
                </a:lnTo>
                <a:lnTo>
                  <a:pt x="84632" y="21052"/>
                </a:lnTo>
                <a:lnTo>
                  <a:pt x="81061" y="16844"/>
                </a:lnTo>
                <a:lnTo>
                  <a:pt x="75714" y="13600"/>
                </a:lnTo>
                <a:lnTo>
                  <a:pt x="98066" y="13600"/>
                </a:lnTo>
                <a:lnTo>
                  <a:pt x="102882" y="9491"/>
                </a:lnTo>
                <a:lnTo>
                  <a:pt x="103842" y="7639"/>
                </a:lnTo>
                <a:close/>
              </a:path>
              <a:path w="106680" h="85089">
                <a:moveTo>
                  <a:pt x="98066" y="13600"/>
                </a:moveTo>
                <a:lnTo>
                  <a:pt x="75714" y="13600"/>
                </a:lnTo>
                <a:lnTo>
                  <a:pt x="83047" y="14460"/>
                </a:lnTo>
                <a:lnTo>
                  <a:pt x="86363" y="14754"/>
                </a:lnTo>
                <a:lnTo>
                  <a:pt x="94018" y="14828"/>
                </a:lnTo>
                <a:lnTo>
                  <a:pt x="97877" y="13761"/>
                </a:lnTo>
                <a:lnTo>
                  <a:pt x="98066" y="13600"/>
                </a:lnTo>
                <a:close/>
              </a:path>
              <a:path w="106680" h="85089">
                <a:moveTo>
                  <a:pt x="106406" y="0"/>
                </a:moveTo>
                <a:lnTo>
                  <a:pt x="102779" y="0"/>
                </a:lnTo>
                <a:lnTo>
                  <a:pt x="102247" y="1525"/>
                </a:lnTo>
                <a:lnTo>
                  <a:pt x="100798" y="2655"/>
                </a:lnTo>
                <a:lnTo>
                  <a:pt x="96069" y="4126"/>
                </a:lnTo>
                <a:lnTo>
                  <a:pt x="92672" y="4493"/>
                </a:lnTo>
                <a:lnTo>
                  <a:pt x="105193" y="4493"/>
                </a:lnTo>
                <a:lnTo>
                  <a:pt x="106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05540" y="3864399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34" y="0"/>
                </a:moveTo>
                <a:lnTo>
                  <a:pt x="25873" y="0"/>
                </a:lnTo>
                <a:lnTo>
                  <a:pt x="14834" y="45800"/>
                </a:lnTo>
                <a:lnTo>
                  <a:pt x="13602" y="51247"/>
                </a:lnTo>
                <a:lnTo>
                  <a:pt x="10108" y="67142"/>
                </a:lnTo>
                <a:lnTo>
                  <a:pt x="8973" y="72136"/>
                </a:lnTo>
                <a:lnTo>
                  <a:pt x="6866" y="80893"/>
                </a:lnTo>
                <a:lnTo>
                  <a:pt x="5525" y="86017"/>
                </a:lnTo>
                <a:lnTo>
                  <a:pt x="1461" y="100636"/>
                </a:lnTo>
                <a:lnTo>
                  <a:pt x="189" y="105910"/>
                </a:lnTo>
                <a:lnTo>
                  <a:pt x="0" y="108983"/>
                </a:lnTo>
                <a:lnTo>
                  <a:pt x="1299" y="112746"/>
                </a:lnTo>
                <a:lnTo>
                  <a:pt x="2885" y="113687"/>
                </a:lnTo>
                <a:lnTo>
                  <a:pt x="7555" y="113687"/>
                </a:lnTo>
                <a:lnTo>
                  <a:pt x="9403" y="113041"/>
                </a:lnTo>
                <a:lnTo>
                  <a:pt x="12498" y="110451"/>
                </a:lnTo>
                <a:lnTo>
                  <a:pt x="13543" y="108681"/>
                </a:lnTo>
                <a:lnTo>
                  <a:pt x="14481" y="104801"/>
                </a:lnTo>
                <a:lnTo>
                  <a:pt x="14001" y="99499"/>
                </a:lnTo>
                <a:lnTo>
                  <a:pt x="11290" y="81558"/>
                </a:lnTo>
                <a:lnTo>
                  <a:pt x="11485" y="73444"/>
                </a:lnTo>
                <a:lnTo>
                  <a:pt x="14381" y="61295"/>
                </a:lnTo>
                <a:lnTo>
                  <a:pt x="26556" y="61295"/>
                </a:lnTo>
                <a:lnTo>
                  <a:pt x="26751" y="59262"/>
                </a:lnTo>
                <a:lnTo>
                  <a:pt x="41034" y="0"/>
                </a:lnTo>
                <a:close/>
              </a:path>
              <a:path w="93344" h="114300">
                <a:moveTo>
                  <a:pt x="26556" y="61295"/>
                </a:moveTo>
                <a:lnTo>
                  <a:pt x="14381" y="61295"/>
                </a:lnTo>
                <a:lnTo>
                  <a:pt x="14229" y="67142"/>
                </a:lnTo>
                <a:lnTo>
                  <a:pt x="15396" y="71568"/>
                </a:lnTo>
                <a:lnTo>
                  <a:pt x="20373" y="77583"/>
                </a:lnTo>
                <a:lnTo>
                  <a:pt x="24069" y="79087"/>
                </a:lnTo>
                <a:lnTo>
                  <a:pt x="35511" y="79087"/>
                </a:lnTo>
                <a:lnTo>
                  <a:pt x="41492" y="76708"/>
                </a:lnTo>
                <a:lnTo>
                  <a:pt x="47443" y="71447"/>
                </a:lnTo>
                <a:lnTo>
                  <a:pt x="30487" y="71447"/>
                </a:lnTo>
                <a:lnTo>
                  <a:pt x="28026" y="70079"/>
                </a:lnTo>
                <a:lnTo>
                  <a:pt x="26239" y="64607"/>
                </a:lnTo>
                <a:lnTo>
                  <a:pt x="26556" y="61295"/>
                </a:lnTo>
                <a:close/>
              </a:path>
              <a:path w="93344" h="114300">
                <a:moveTo>
                  <a:pt x="77179" y="49527"/>
                </a:moveTo>
                <a:lnTo>
                  <a:pt x="62570" y="49527"/>
                </a:lnTo>
                <a:lnTo>
                  <a:pt x="60237" y="59437"/>
                </a:lnTo>
                <a:lnTo>
                  <a:pt x="60110" y="62149"/>
                </a:lnTo>
                <a:lnTo>
                  <a:pt x="59991" y="67142"/>
                </a:lnTo>
                <a:lnTo>
                  <a:pt x="63165" y="76638"/>
                </a:lnTo>
                <a:lnTo>
                  <a:pt x="66772" y="79087"/>
                </a:lnTo>
                <a:lnTo>
                  <a:pt x="77119" y="79087"/>
                </a:lnTo>
                <a:lnTo>
                  <a:pt x="81236" y="77340"/>
                </a:lnTo>
                <a:lnTo>
                  <a:pt x="87084" y="71447"/>
                </a:lnTo>
                <a:lnTo>
                  <a:pt x="76183" y="71447"/>
                </a:lnTo>
                <a:lnTo>
                  <a:pt x="74827" y="70265"/>
                </a:lnTo>
                <a:lnTo>
                  <a:pt x="73866" y="65603"/>
                </a:lnTo>
                <a:lnTo>
                  <a:pt x="73942" y="64607"/>
                </a:lnTo>
                <a:lnTo>
                  <a:pt x="74217" y="61817"/>
                </a:lnTo>
                <a:lnTo>
                  <a:pt x="77179" y="49527"/>
                </a:lnTo>
                <a:close/>
              </a:path>
              <a:path w="93344" h="114300">
                <a:moveTo>
                  <a:pt x="89114" y="0"/>
                </a:moveTo>
                <a:lnTo>
                  <a:pt x="73954" y="0"/>
                </a:lnTo>
                <a:lnTo>
                  <a:pt x="64603" y="35903"/>
                </a:lnTo>
                <a:lnTo>
                  <a:pt x="59684" y="47614"/>
                </a:lnTo>
                <a:lnTo>
                  <a:pt x="53767" y="57655"/>
                </a:lnTo>
                <a:lnTo>
                  <a:pt x="47359" y="66850"/>
                </a:lnTo>
                <a:lnTo>
                  <a:pt x="40942" y="71447"/>
                </a:lnTo>
                <a:lnTo>
                  <a:pt x="47443" y="71447"/>
                </a:lnTo>
                <a:lnTo>
                  <a:pt x="48071" y="70893"/>
                </a:lnTo>
                <a:lnTo>
                  <a:pt x="55453" y="61967"/>
                </a:lnTo>
                <a:lnTo>
                  <a:pt x="62570" y="49527"/>
                </a:lnTo>
                <a:lnTo>
                  <a:pt x="77179" y="49527"/>
                </a:lnTo>
                <a:lnTo>
                  <a:pt x="89114" y="0"/>
                </a:lnTo>
                <a:close/>
              </a:path>
              <a:path w="93344" h="114300">
                <a:moveTo>
                  <a:pt x="92965" y="55271"/>
                </a:moveTo>
                <a:lnTo>
                  <a:pt x="89655" y="55271"/>
                </a:lnTo>
                <a:lnTo>
                  <a:pt x="87999" y="62149"/>
                </a:lnTo>
                <a:lnTo>
                  <a:pt x="86541" y="65603"/>
                </a:lnTo>
                <a:lnTo>
                  <a:pt x="82909" y="70279"/>
                </a:lnTo>
                <a:lnTo>
                  <a:pt x="80803" y="71447"/>
                </a:lnTo>
                <a:lnTo>
                  <a:pt x="87084" y="71447"/>
                </a:lnTo>
                <a:lnTo>
                  <a:pt x="88172" y="70351"/>
                </a:lnTo>
                <a:lnTo>
                  <a:pt x="90675" y="65416"/>
                </a:lnTo>
                <a:lnTo>
                  <a:pt x="92532" y="57655"/>
                </a:lnTo>
                <a:lnTo>
                  <a:pt x="92831" y="56210"/>
                </a:lnTo>
                <a:lnTo>
                  <a:pt x="92965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94244" y="3864399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33" y="0"/>
                </a:moveTo>
                <a:lnTo>
                  <a:pt x="25873" y="0"/>
                </a:lnTo>
                <a:lnTo>
                  <a:pt x="14834" y="45800"/>
                </a:lnTo>
                <a:lnTo>
                  <a:pt x="13602" y="51247"/>
                </a:lnTo>
                <a:lnTo>
                  <a:pt x="10108" y="67142"/>
                </a:lnTo>
                <a:lnTo>
                  <a:pt x="8973" y="72136"/>
                </a:lnTo>
                <a:lnTo>
                  <a:pt x="6866" y="80893"/>
                </a:lnTo>
                <a:lnTo>
                  <a:pt x="5525" y="86017"/>
                </a:lnTo>
                <a:lnTo>
                  <a:pt x="1461" y="100636"/>
                </a:lnTo>
                <a:lnTo>
                  <a:pt x="189" y="105910"/>
                </a:lnTo>
                <a:lnTo>
                  <a:pt x="0" y="108983"/>
                </a:lnTo>
                <a:lnTo>
                  <a:pt x="1299" y="112746"/>
                </a:lnTo>
                <a:lnTo>
                  <a:pt x="2885" y="113687"/>
                </a:lnTo>
                <a:lnTo>
                  <a:pt x="7555" y="113687"/>
                </a:lnTo>
                <a:lnTo>
                  <a:pt x="9403" y="113041"/>
                </a:lnTo>
                <a:lnTo>
                  <a:pt x="12498" y="110451"/>
                </a:lnTo>
                <a:lnTo>
                  <a:pt x="13542" y="108681"/>
                </a:lnTo>
                <a:lnTo>
                  <a:pt x="14480" y="104801"/>
                </a:lnTo>
                <a:lnTo>
                  <a:pt x="14001" y="99499"/>
                </a:lnTo>
                <a:lnTo>
                  <a:pt x="11290" y="81558"/>
                </a:lnTo>
                <a:lnTo>
                  <a:pt x="11484" y="73444"/>
                </a:lnTo>
                <a:lnTo>
                  <a:pt x="14381" y="61295"/>
                </a:lnTo>
                <a:lnTo>
                  <a:pt x="26556" y="61295"/>
                </a:lnTo>
                <a:lnTo>
                  <a:pt x="26751" y="59262"/>
                </a:lnTo>
                <a:lnTo>
                  <a:pt x="41033" y="0"/>
                </a:lnTo>
                <a:close/>
              </a:path>
              <a:path w="93344" h="114300">
                <a:moveTo>
                  <a:pt x="26556" y="61295"/>
                </a:moveTo>
                <a:lnTo>
                  <a:pt x="14381" y="61295"/>
                </a:lnTo>
                <a:lnTo>
                  <a:pt x="14227" y="67142"/>
                </a:lnTo>
                <a:lnTo>
                  <a:pt x="15396" y="71568"/>
                </a:lnTo>
                <a:lnTo>
                  <a:pt x="20372" y="77583"/>
                </a:lnTo>
                <a:lnTo>
                  <a:pt x="24069" y="79087"/>
                </a:lnTo>
                <a:lnTo>
                  <a:pt x="35511" y="79087"/>
                </a:lnTo>
                <a:lnTo>
                  <a:pt x="41492" y="76708"/>
                </a:lnTo>
                <a:lnTo>
                  <a:pt x="47442" y="71447"/>
                </a:lnTo>
                <a:lnTo>
                  <a:pt x="30487" y="71447"/>
                </a:lnTo>
                <a:lnTo>
                  <a:pt x="28026" y="70079"/>
                </a:lnTo>
                <a:lnTo>
                  <a:pt x="26239" y="64607"/>
                </a:lnTo>
                <a:lnTo>
                  <a:pt x="26556" y="61295"/>
                </a:lnTo>
                <a:close/>
              </a:path>
              <a:path w="93344" h="114300">
                <a:moveTo>
                  <a:pt x="77179" y="49527"/>
                </a:moveTo>
                <a:lnTo>
                  <a:pt x="62570" y="49527"/>
                </a:lnTo>
                <a:lnTo>
                  <a:pt x="60237" y="59437"/>
                </a:lnTo>
                <a:lnTo>
                  <a:pt x="60109" y="62149"/>
                </a:lnTo>
                <a:lnTo>
                  <a:pt x="59990" y="67142"/>
                </a:lnTo>
                <a:lnTo>
                  <a:pt x="63165" y="76638"/>
                </a:lnTo>
                <a:lnTo>
                  <a:pt x="66772" y="79087"/>
                </a:lnTo>
                <a:lnTo>
                  <a:pt x="77119" y="79087"/>
                </a:lnTo>
                <a:lnTo>
                  <a:pt x="81236" y="77340"/>
                </a:lnTo>
                <a:lnTo>
                  <a:pt x="87084" y="71447"/>
                </a:lnTo>
                <a:lnTo>
                  <a:pt x="76182" y="71447"/>
                </a:lnTo>
                <a:lnTo>
                  <a:pt x="74827" y="70265"/>
                </a:lnTo>
                <a:lnTo>
                  <a:pt x="73866" y="65603"/>
                </a:lnTo>
                <a:lnTo>
                  <a:pt x="73942" y="64607"/>
                </a:lnTo>
                <a:lnTo>
                  <a:pt x="74217" y="61817"/>
                </a:lnTo>
                <a:lnTo>
                  <a:pt x="77179" y="49527"/>
                </a:lnTo>
                <a:close/>
              </a:path>
              <a:path w="93344" h="114300">
                <a:moveTo>
                  <a:pt x="89114" y="0"/>
                </a:moveTo>
                <a:lnTo>
                  <a:pt x="73953" y="0"/>
                </a:lnTo>
                <a:lnTo>
                  <a:pt x="64603" y="35903"/>
                </a:lnTo>
                <a:lnTo>
                  <a:pt x="59684" y="47614"/>
                </a:lnTo>
                <a:lnTo>
                  <a:pt x="53767" y="57655"/>
                </a:lnTo>
                <a:lnTo>
                  <a:pt x="47358" y="66850"/>
                </a:lnTo>
                <a:lnTo>
                  <a:pt x="40942" y="71447"/>
                </a:lnTo>
                <a:lnTo>
                  <a:pt x="47442" y="71447"/>
                </a:lnTo>
                <a:lnTo>
                  <a:pt x="48070" y="70892"/>
                </a:lnTo>
                <a:lnTo>
                  <a:pt x="55453" y="61967"/>
                </a:lnTo>
                <a:lnTo>
                  <a:pt x="62570" y="49527"/>
                </a:lnTo>
                <a:lnTo>
                  <a:pt x="77179" y="49527"/>
                </a:lnTo>
                <a:lnTo>
                  <a:pt x="89114" y="0"/>
                </a:lnTo>
                <a:close/>
              </a:path>
              <a:path w="93344" h="114300">
                <a:moveTo>
                  <a:pt x="92965" y="55271"/>
                </a:moveTo>
                <a:lnTo>
                  <a:pt x="89655" y="55271"/>
                </a:lnTo>
                <a:lnTo>
                  <a:pt x="87999" y="62149"/>
                </a:lnTo>
                <a:lnTo>
                  <a:pt x="86541" y="65603"/>
                </a:lnTo>
                <a:lnTo>
                  <a:pt x="82909" y="70279"/>
                </a:lnTo>
                <a:lnTo>
                  <a:pt x="80802" y="71447"/>
                </a:lnTo>
                <a:lnTo>
                  <a:pt x="87084" y="71447"/>
                </a:lnTo>
                <a:lnTo>
                  <a:pt x="88172" y="70351"/>
                </a:lnTo>
                <a:lnTo>
                  <a:pt x="90675" y="65416"/>
                </a:lnTo>
                <a:lnTo>
                  <a:pt x="92532" y="57655"/>
                </a:lnTo>
                <a:lnTo>
                  <a:pt x="92831" y="56210"/>
                </a:lnTo>
                <a:lnTo>
                  <a:pt x="92965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973277" y="3864399"/>
            <a:ext cx="93345" cy="114300"/>
          </a:xfrm>
          <a:custGeom>
            <a:avLst/>
            <a:gdLst/>
            <a:ahLst/>
            <a:cxnLst/>
            <a:rect l="l" t="t" r="r" b="b"/>
            <a:pathLst>
              <a:path w="93344" h="114300">
                <a:moveTo>
                  <a:pt x="41034" y="0"/>
                </a:moveTo>
                <a:lnTo>
                  <a:pt x="25873" y="0"/>
                </a:lnTo>
                <a:lnTo>
                  <a:pt x="14834" y="45800"/>
                </a:lnTo>
                <a:lnTo>
                  <a:pt x="13602" y="51247"/>
                </a:lnTo>
                <a:lnTo>
                  <a:pt x="10108" y="67142"/>
                </a:lnTo>
                <a:lnTo>
                  <a:pt x="8973" y="72136"/>
                </a:lnTo>
                <a:lnTo>
                  <a:pt x="6866" y="80893"/>
                </a:lnTo>
                <a:lnTo>
                  <a:pt x="5525" y="86017"/>
                </a:lnTo>
                <a:lnTo>
                  <a:pt x="1461" y="100636"/>
                </a:lnTo>
                <a:lnTo>
                  <a:pt x="189" y="105910"/>
                </a:lnTo>
                <a:lnTo>
                  <a:pt x="0" y="108983"/>
                </a:lnTo>
                <a:lnTo>
                  <a:pt x="1299" y="112746"/>
                </a:lnTo>
                <a:lnTo>
                  <a:pt x="2885" y="113687"/>
                </a:lnTo>
                <a:lnTo>
                  <a:pt x="7555" y="113687"/>
                </a:lnTo>
                <a:lnTo>
                  <a:pt x="9403" y="113041"/>
                </a:lnTo>
                <a:lnTo>
                  <a:pt x="12498" y="110451"/>
                </a:lnTo>
                <a:lnTo>
                  <a:pt x="13543" y="108681"/>
                </a:lnTo>
                <a:lnTo>
                  <a:pt x="14481" y="104801"/>
                </a:lnTo>
                <a:lnTo>
                  <a:pt x="14001" y="99499"/>
                </a:lnTo>
                <a:lnTo>
                  <a:pt x="11290" y="81558"/>
                </a:lnTo>
                <a:lnTo>
                  <a:pt x="11484" y="73444"/>
                </a:lnTo>
                <a:lnTo>
                  <a:pt x="14381" y="61295"/>
                </a:lnTo>
                <a:lnTo>
                  <a:pt x="26556" y="61295"/>
                </a:lnTo>
                <a:lnTo>
                  <a:pt x="26751" y="59262"/>
                </a:lnTo>
                <a:lnTo>
                  <a:pt x="41034" y="0"/>
                </a:lnTo>
                <a:close/>
              </a:path>
              <a:path w="93344" h="114300">
                <a:moveTo>
                  <a:pt x="26556" y="61295"/>
                </a:moveTo>
                <a:lnTo>
                  <a:pt x="14381" y="61295"/>
                </a:lnTo>
                <a:lnTo>
                  <a:pt x="14229" y="67142"/>
                </a:lnTo>
                <a:lnTo>
                  <a:pt x="15396" y="71568"/>
                </a:lnTo>
                <a:lnTo>
                  <a:pt x="20372" y="77583"/>
                </a:lnTo>
                <a:lnTo>
                  <a:pt x="24069" y="79087"/>
                </a:lnTo>
                <a:lnTo>
                  <a:pt x="35511" y="79087"/>
                </a:lnTo>
                <a:lnTo>
                  <a:pt x="41492" y="76708"/>
                </a:lnTo>
                <a:lnTo>
                  <a:pt x="47443" y="71447"/>
                </a:lnTo>
                <a:lnTo>
                  <a:pt x="30487" y="71447"/>
                </a:lnTo>
                <a:lnTo>
                  <a:pt x="28026" y="70079"/>
                </a:lnTo>
                <a:lnTo>
                  <a:pt x="26239" y="64607"/>
                </a:lnTo>
                <a:lnTo>
                  <a:pt x="26556" y="61295"/>
                </a:lnTo>
                <a:close/>
              </a:path>
              <a:path w="93344" h="114300">
                <a:moveTo>
                  <a:pt x="77180" y="49527"/>
                </a:moveTo>
                <a:lnTo>
                  <a:pt x="62570" y="49527"/>
                </a:lnTo>
                <a:lnTo>
                  <a:pt x="60237" y="59437"/>
                </a:lnTo>
                <a:lnTo>
                  <a:pt x="60110" y="62149"/>
                </a:lnTo>
                <a:lnTo>
                  <a:pt x="59991" y="67142"/>
                </a:lnTo>
                <a:lnTo>
                  <a:pt x="63165" y="76638"/>
                </a:lnTo>
                <a:lnTo>
                  <a:pt x="66772" y="79087"/>
                </a:lnTo>
                <a:lnTo>
                  <a:pt x="77119" y="79087"/>
                </a:lnTo>
                <a:lnTo>
                  <a:pt x="81238" y="77340"/>
                </a:lnTo>
                <a:lnTo>
                  <a:pt x="87084" y="71447"/>
                </a:lnTo>
                <a:lnTo>
                  <a:pt x="76183" y="71447"/>
                </a:lnTo>
                <a:lnTo>
                  <a:pt x="74827" y="70265"/>
                </a:lnTo>
                <a:lnTo>
                  <a:pt x="73867" y="65603"/>
                </a:lnTo>
                <a:lnTo>
                  <a:pt x="73944" y="64607"/>
                </a:lnTo>
                <a:lnTo>
                  <a:pt x="74218" y="61817"/>
                </a:lnTo>
                <a:lnTo>
                  <a:pt x="77180" y="49527"/>
                </a:lnTo>
                <a:close/>
              </a:path>
              <a:path w="93344" h="114300">
                <a:moveTo>
                  <a:pt x="89114" y="0"/>
                </a:moveTo>
                <a:lnTo>
                  <a:pt x="73954" y="0"/>
                </a:lnTo>
                <a:lnTo>
                  <a:pt x="64603" y="35903"/>
                </a:lnTo>
                <a:lnTo>
                  <a:pt x="59684" y="47614"/>
                </a:lnTo>
                <a:lnTo>
                  <a:pt x="53767" y="57655"/>
                </a:lnTo>
                <a:lnTo>
                  <a:pt x="47359" y="66850"/>
                </a:lnTo>
                <a:lnTo>
                  <a:pt x="40942" y="71447"/>
                </a:lnTo>
                <a:lnTo>
                  <a:pt x="47443" y="71447"/>
                </a:lnTo>
                <a:lnTo>
                  <a:pt x="48071" y="70893"/>
                </a:lnTo>
                <a:lnTo>
                  <a:pt x="55453" y="61967"/>
                </a:lnTo>
                <a:lnTo>
                  <a:pt x="62570" y="49527"/>
                </a:lnTo>
                <a:lnTo>
                  <a:pt x="77180" y="49527"/>
                </a:lnTo>
                <a:lnTo>
                  <a:pt x="89114" y="0"/>
                </a:lnTo>
                <a:close/>
              </a:path>
              <a:path w="93344" h="114300">
                <a:moveTo>
                  <a:pt x="92965" y="55271"/>
                </a:moveTo>
                <a:lnTo>
                  <a:pt x="89655" y="55271"/>
                </a:lnTo>
                <a:lnTo>
                  <a:pt x="87999" y="62149"/>
                </a:lnTo>
                <a:lnTo>
                  <a:pt x="86541" y="65603"/>
                </a:lnTo>
                <a:lnTo>
                  <a:pt x="82909" y="70279"/>
                </a:lnTo>
                <a:lnTo>
                  <a:pt x="80803" y="71447"/>
                </a:lnTo>
                <a:lnTo>
                  <a:pt x="87084" y="71447"/>
                </a:lnTo>
                <a:lnTo>
                  <a:pt x="88172" y="70351"/>
                </a:lnTo>
                <a:lnTo>
                  <a:pt x="90675" y="65416"/>
                </a:lnTo>
                <a:lnTo>
                  <a:pt x="92532" y="57655"/>
                </a:lnTo>
                <a:lnTo>
                  <a:pt x="92831" y="56210"/>
                </a:lnTo>
                <a:lnTo>
                  <a:pt x="92965" y="55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17608" y="4111995"/>
            <a:ext cx="38735" cy="172720"/>
          </a:xfrm>
          <a:custGeom>
            <a:avLst/>
            <a:gdLst/>
            <a:ahLst/>
            <a:cxnLst/>
            <a:rect l="l" t="t" r="r" b="b"/>
            <a:pathLst>
              <a:path w="38735" h="172720">
                <a:moveTo>
                  <a:pt x="10828" y="0"/>
                </a:moveTo>
                <a:lnTo>
                  <a:pt x="0" y="0"/>
                </a:lnTo>
                <a:lnTo>
                  <a:pt x="0" y="138045"/>
                </a:lnTo>
                <a:lnTo>
                  <a:pt x="24833" y="170864"/>
                </a:lnTo>
                <a:lnTo>
                  <a:pt x="36010" y="171970"/>
                </a:lnTo>
                <a:lnTo>
                  <a:pt x="38116" y="172105"/>
                </a:lnTo>
                <a:lnTo>
                  <a:pt x="38116" y="167162"/>
                </a:lnTo>
                <a:lnTo>
                  <a:pt x="29128" y="166310"/>
                </a:lnTo>
                <a:lnTo>
                  <a:pt x="22334" y="163092"/>
                </a:lnTo>
                <a:lnTo>
                  <a:pt x="13129" y="151923"/>
                </a:lnTo>
                <a:lnTo>
                  <a:pt x="10915" y="144410"/>
                </a:lnTo>
                <a:lnTo>
                  <a:pt x="10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89020" y="3966404"/>
            <a:ext cx="40005" cy="177165"/>
          </a:xfrm>
          <a:custGeom>
            <a:avLst/>
            <a:gdLst/>
            <a:ahLst/>
            <a:cxnLst/>
            <a:rect l="l" t="t" r="r" b="b"/>
            <a:pathLst>
              <a:path w="40005" h="177164">
                <a:moveTo>
                  <a:pt x="39416" y="0"/>
                </a:moveTo>
                <a:lnTo>
                  <a:pt x="28588" y="0"/>
                </a:lnTo>
                <a:lnTo>
                  <a:pt x="28553" y="49973"/>
                </a:lnTo>
                <a:lnTo>
                  <a:pt x="26707" y="64113"/>
                </a:lnTo>
                <a:lnTo>
                  <a:pt x="22057" y="73960"/>
                </a:lnTo>
                <a:lnTo>
                  <a:pt x="17703" y="79503"/>
                </a:lnTo>
                <a:lnTo>
                  <a:pt x="10350" y="82892"/>
                </a:lnTo>
                <a:lnTo>
                  <a:pt x="0" y="84128"/>
                </a:lnTo>
                <a:lnTo>
                  <a:pt x="0" y="92231"/>
                </a:lnTo>
                <a:lnTo>
                  <a:pt x="28588" y="129275"/>
                </a:lnTo>
                <a:lnTo>
                  <a:pt x="28588" y="176598"/>
                </a:lnTo>
                <a:lnTo>
                  <a:pt x="39416" y="176598"/>
                </a:lnTo>
                <a:lnTo>
                  <a:pt x="38706" y="118615"/>
                </a:lnTo>
                <a:lnTo>
                  <a:pt x="2551" y="89021"/>
                </a:lnTo>
                <a:lnTo>
                  <a:pt x="12602" y="86383"/>
                </a:lnTo>
                <a:lnTo>
                  <a:pt x="24193" y="81969"/>
                </a:lnTo>
                <a:lnTo>
                  <a:pt x="34145" y="73226"/>
                </a:lnTo>
                <a:lnTo>
                  <a:pt x="38099" y="61937"/>
                </a:lnTo>
                <a:lnTo>
                  <a:pt x="39416" y="46663"/>
                </a:lnTo>
                <a:lnTo>
                  <a:pt x="39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17608" y="3825305"/>
            <a:ext cx="38735" cy="172085"/>
          </a:xfrm>
          <a:custGeom>
            <a:avLst/>
            <a:gdLst/>
            <a:ahLst/>
            <a:cxnLst/>
            <a:rect l="l" t="t" r="r" b="b"/>
            <a:pathLst>
              <a:path w="38735" h="172085">
                <a:moveTo>
                  <a:pt x="38116" y="0"/>
                </a:moveTo>
                <a:lnTo>
                  <a:pt x="1288" y="27381"/>
                </a:lnTo>
                <a:lnTo>
                  <a:pt x="0" y="42626"/>
                </a:lnTo>
                <a:lnTo>
                  <a:pt x="0" y="171655"/>
                </a:lnTo>
                <a:lnTo>
                  <a:pt x="10828" y="171655"/>
                </a:lnTo>
                <a:lnTo>
                  <a:pt x="10946" y="39097"/>
                </a:lnTo>
                <a:lnTo>
                  <a:pt x="12805" y="25134"/>
                </a:lnTo>
                <a:lnTo>
                  <a:pt x="16920" y="15716"/>
                </a:lnTo>
                <a:lnTo>
                  <a:pt x="20980" y="10181"/>
                </a:lnTo>
                <a:lnTo>
                  <a:pt x="28046" y="6739"/>
                </a:lnTo>
                <a:lnTo>
                  <a:pt x="38116" y="5392"/>
                </a:lnTo>
                <a:lnTo>
                  <a:pt x="38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12387" y="4160077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101" y="0"/>
                </a:lnTo>
              </a:path>
            </a:pathLst>
          </a:custGeom>
          <a:ln w="129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347298" y="4143003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101" y="22917"/>
                </a:moveTo>
                <a:lnTo>
                  <a:pt x="0" y="22917"/>
                </a:lnTo>
                <a:lnTo>
                  <a:pt x="0" y="34601"/>
                </a:lnTo>
                <a:lnTo>
                  <a:pt x="77101" y="34601"/>
                </a:lnTo>
                <a:lnTo>
                  <a:pt x="77101" y="22917"/>
                </a:lnTo>
                <a:close/>
              </a:path>
              <a:path w="77469" h="34925">
                <a:moveTo>
                  <a:pt x="77101" y="0"/>
                </a:moveTo>
                <a:lnTo>
                  <a:pt x="0" y="0"/>
                </a:lnTo>
                <a:lnTo>
                  <a:pt x="0" y="11684"/>
                </a:lnTo>
                <a:lnTo>
                  <a:pt x="77101" y="11684"/>
                </a:lnTo>
                <a:lnTo>
                  <a:pt x="7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85331" y="3901245"/>
            <a:ext cx="77470" cy="0"/>
          </a:xfrm>
          <a:custGeom>
            <a:avLst/>
            <a:gdLst/>
            <a:ahLst/>
            <a:cxnLst/>
            <a:rect l="l" t="t" r="r" b="b"/>
            <a:pathLst>
              <a:path w="77469">
                <a:moveTo>
                  <a:pt x="0" y="0"/>
                </a:moveTo>
                <a:lnTo>
                  <a:pt x="77101" y="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74212" y="3860353"/>
            <a:ext cx="77470" cy="81915"/>
          </a:xfrm>
          <a:custGeom>
            <a:avLst/>
            <a:gdLst/>
            <a:ahLst/>
            <a:cxnLst/>
            <a:rect l="l" t="t" r="r" b="b"/>
            <a:pathLst>
              <a:path w="77469" h="81914">
                <a:moveTo>
                  <a:pt x="44182" y="46734"/>
                </a:moveTo>
                <a:lnTo>
                  <a:pt x="32919" y="46734"/>
                </a:lnTo>
                <a:lnTo>
                  <a:pt x="32919" y="81784"/>
                </a:lnTo>
                <a:lnTo>
                  <a:pt x="44182" y="81784"/>
                </a:lnTo>
                <a:lnTo>
                  <a:pt x="44182" y="46734"/>
                </a:lnTo>
                <a:close/>
              </a:path>
              <a:path w="77469" h="81914">
                <a:moveTo>
                  <a:pt x="77101" y="35050"/>
                </a:moveTo>
                <a:lnTo>
                  <a:pt x="0" y="35050"/>
                </a:lnTo>
                <a:lnTo>
                  <a:pt x="0" y="46734"/>
                </a:lnTo>
                <a:lnTo>
                  <a:pt x="77101" y="46734"/>
                </a:lnTo>
                <a:lnTo>
                  <a:pt x="77101" y="35050"/>
                </a:lnTo>
                <a:close/>
              </a:path>
              <a:path w="77469" h="81914">
                <a:moveTo>
                  <a:pt x="44182" y="0"/>
                </a:moveTo>
                <a:lnTo>
                  <a:pt x="32919" y="0"/>
                </a:lnTo>
                <a:lnTo>
                  <a:pt x="32919" y="35050"/>
                </a:lnTo>
                <a:lnTo>
                  <a:pt x="44182" y="35050"/>
                </a:lnTo>
                <a:lnTo>
                  <a:pt x="441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63641" y="3884169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101" y="22918"/>
                </a:moveTo>
                <a:lnTo>
                  <a:pt x="0" y="22918"/>
                </a:lnTo>
                <a:lnTo>
                  <a:pt x="0" y="34601"/>
                </a:lnTo>
                <a:lnTo>
                  <a:pt x="77101" y="34601"/>
                </a:lnTo>
                <a:lnTo>
                  <a:pt x="77101" y="22918"/>
                </a:lnTo>
                <a:close/>
              </a:path>
              <a:path w="77469" h="34925">
                <a:moveTo>
                  <a:pt x="77101" y="0"/>
                </a:moveTo>
                <a:lnTo>
                  <a:pt x="0" y="0"/>
                </a:lnTo>
                <a:lnTo>
                  <a:pt x="0" y="11684"/>
                </a:lnTo>
                <a:lnTo>
                  <a:pt x="77101" y="11684"/>
                </a:lnTo>
                <a:lnTo>
                  <a:pt x="77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59509" y="4012688"/>
            <a:ext cx="77470" cy="34925"/>
          </a:xfrm>
          <a:custGeom>
            <a:avLst/>
            <a:gdLst/>
            <a:ahLst/>
            <a:cxnLst/>
            <a:rect l="l" t="t" r="r" b="b"/>
            <a:pathLst>
              <a:path w="77469" h="34925">
                <a:moveTo>
                  <a:pt x="77100" y="22917"/>
                </a:moveTo>
                <a:lnTo>
                  <a:pt x="0" y="22917"/>
                </a:lnTo>
                <a:lnTo>
                  <a:pt x="0" y="34601"/>
                </a:lnTo>
                <a:lnTo>
                  <a:pt x="77100" y="34601"/>
                </a:lnTo>
                <a:lnTo>
                  <a:pt x="77100" y="22917"/>
                </a:lnTo>
                <a:close/>
              </a:path>
              <a:path w="77469" h="34925">
                <a:moveTo>
                  <a:pt x="77100" y="0"/>
                </a:moveTo>
                <a:lnTo>
                  <a:pt x="0" y="0"/>
                </a:lnTo>
                <a:lnTo>
                  <a:pt x="0" y="11682"/>
                </a:lnTo>
                <a:lnTo>
                  <a:pt x="77100" y="11682"/>
                </a:lnTo>
                <a:lnTo>
                  <a:pt x="77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34092" y="3754305"/>
            <a:ext cx="3216275" cy="546735"/>
          </a:xfrm>
          <a:custGeom>
            <a:avLst/>
            <a:gdLst/>
            <a:ahLst/>
            <a:cxnLst/>
            <a:rect l="l" t="t" r="r" b="b"/>
            <a:pathLst>
              <a:path w="3216275" h="546735">
                <a:moveTo>
                  <a:pt x="0" y="0"/>
                </a:moveTo>
                <a:lnTo>
                  <a:pt x="3215732" y="0"/>
                </a:lnTo>
                <a:lnTo>
                  <a:pt x="3215732" y="546423"/>
                </a:lnTo>
                <a:lnTo>
                  <a:pt x="0" y="546423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453065" y="463849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62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85966" y="4556826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608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25485" y="4781165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186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263399" y="4859884"/>
            <a:ext cx="47625" cy="188595"/>
          </a:xfrm>
          <a:custGeom>
            <a:avLst/>
            <a:gdLst/>
            <a:ahLst/>
            <a:cxnLst/>
            <a:rect l="l" t="t" r="r" b="b"/>
            <a:pathLst>
              <a:path w="47625" h="188595">
                <a:moveTo>
                  <a:pt x="13380" y="0"/>
                </a:moveTo>
                <a:lnTo>
                  <a:pt x="0" y="0"/>
                </a:lnTo>
                <a:lnTo>
                  <a:pt x="0" y="151135"/>
                </a:lnTo>
                <a:lnTo>
                  <a:pt x="30685" y="187067"/>
                </a:lnTo>
                <a:lnTo>
                  <a:pt x="44496" y="188277"/>
                </a:lnTo>
                <a:lnTo>
                  <a:pt x="47100" y="188424"/>
                </a:lnTo>
                <a:lnTo>
                  <a:pt x="43389" y="182589"/>
                </a:lnTo>
                <a:lnTo>
                  <a:pt x="30884" y="178844"/>
                </a:lnTo>
                <a:lnTo>
                  <a:pt x="20911" y="171308"/>
                </a:lnTo>
                <a:lnTo>
                  <a:pt x="15263" y="160663"/>
                </a:lnTo>
                <a:lnTo>
                  <a:pt x="13380" y="146791"/>
                </a:lnTo>
                <a:lnTo>
                  <a:pt x="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28074" y="4700482"/>
            <a:ext cx="48895" cy="193675"/>
          </a:xfrm>
          <a:custGeom>
            <a:avLst/>
            <a:gdLst/>
            <a:ahLst/>
            <a:cxnLst/>
            <a:rect l="l" t="t" r="r" b="b"/>
            <a:pathLst>
              <a:path w="48895" h="193675">
                <a:moveTo>
                  <a:pt x="48705" y="0"/>
                </a:moveTo>
                <a:lnTo>
                  <a:pt x="35325" y="0"/>
                </a:lnTo>
                <a:lnTo>
                  <a:pt x="34846" y="60686"/>
                </a:lnTo>
                <a:lnTo>
                  <a:pt x="31675" y="72973"/>
                </a:lnTo>
                <a:lnTo>
                  <a:pt x="24830" y="83341"/>
                </a:lnTo>
                <a:lnTo>
                  <a:pt x="14483" y="89040"/>
                </a:lnTo>
                <a:lnTo>
                  <a:pt x="0" y="92106"/>
                </a:lnTo>
                <a:lnTo>
                  <a:pt x="0" y="100977"/>
                </a:lnTo>
                <a:lnTo>
                  <a:pt x="33911" y="126633"/>
                </a:lnTo>
                <a:lnTo>
                  <a:pt x="35325" y="141535"/>
                </a:lnTo>
                <a:lnTo>
                  <a:pt x="35325" y="193346"/>
                </a:lnTo>
                <a:lnTo>
                  <a:pt x="48705" y="193346"/>
                </a:lnTo>
                <a:lnTo>
                  <a:pt x="48564" y="136916"/>
                </a:lnTo>
                <a:lnTo>
                  <a:pt x="30637" y="103127"/>
                </a:lnTo>
                <a:lnTo>
                  <a:pt x="3152" y="97464"/>
                </a:lnTo>
                <a:lnTo>
                  <a:pt x="9563" y="95428"/>
                </a:lnTo>
                <a:lnTo>
                  <a:pt x="47371" y="66410"/>
                </a:lnTo>
                <a:lnTo>
                  <a:pt x="48705" y="51089"/>
                </a:lnTo>
                <a:lnTo>
                  <a:pt x="48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63399" y="4546003"/>
            <a:ext cx="47625" cy="187960"/>
          </a:xfrm>
          <a:custGeom>
            <a:avLst/>
            <a:gdLst/>
            <a:ahLst/>
            <a:cxnLst/>
            <a:rect l="l" t="t" r="r" b="b"/>
            <a:pathLst>
              <a:path w="47625" h="187960">
                <a:moveTo>
                  <a:pt x="47100" y="0"/>
                </a:moveTo>
                <a:lnTo>
                  <a:pt x="5213" y="19453"/>
                </a:lnTo>
                <a:lnTo>
                  <a:pt x="0" y="46668"/>
                </a:lnTo>
                <a:lnTo>
                  <a:pt x="0" y="187933"/>
                </a:lnTo>
                <a:lnTo>
                  <a:pt x="13380" y="187933"/>
                </a:lnTo>
                <a:lnTo>
                  <a:pt x="13964" y="37601"/>
                </a:lnTo>
                <a:lnTo>
                  <a:pt x="16871" y="25144"/>
                </a:lnTo>
                <a:lnTo>
                  <a:pt x="22691" y="15296"/>
                </a:lnTo>
                <a:lnTo>
                  <a:pt x="32688" y="9237"/>
                </a:lnTo>
                <a:lnTo>
                  <a:pt x="47100" y="5904"/>
                </a:lnTo>
                <a:lnTo>
                  <a:pt x="47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513687" y="4918918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7"/>
                </a:moveTo>
                <a:lnTo>
                  <a:pt x="13915" y="19187"/>
                </a:lnTo>
              </a:path>
            </a:pathLst>
          </a:custGeom>
          <a:ln w="39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473008" y="491252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513687" y="4867754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6"/>
                </a:moveTo>
                <a:lnTo>
                  <a:pt x="13915" y="19186"/>
                </a:lnTo>
              </a:path>
            </a:pathLst>
          </a:custGeom>
          <a:ln w="39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892823" y="4832333"/>
            <a:ext cx="109855" cy="125095"/>
          </a:xfrm>
          <a:custGeom>
            <a:avLst/>
            <a:gdLst/>
            <a:ahLst/>
            <a:cxnLst/>
            <a:rect l="l" t="t" r="r" b="b"/>
            <a:pathLst>
              <a:path w="109854" h="125095">
                <a:moveTo>
                  <a:pt x="109185" y="0"/>
                </a:moveTo>
                <a:lnTo>
                  <a:pt x="2675" y="0"/>
                </a:lnTo>
                <a:lnTo>
                  <a:pt x="2675" y="4343"/>
                </a:lnTo>
                <a:lnTo>
                  <a:pt x="62035" y="64556"/>
                </a:lnTo>
                <a:lnTo>
                  <a:pt x="0" y="119688"/>
                </a:lnTo>
                <a:lnTo>
                  <a:pt x="0" y="124961"/>
                </a:lnTo>
                <a:lnTo>
                  <a:pt x="109720" y="124961"/>
                </a:lnTo>
                <a:lnTo>
                  <a:pt x="109720" y="106758"/>
                </a:lnTo>
                <a:lnTo>
                  <a:pt x="27345" y="106758"/>
                </a:lnTo>
                <a:lnTo>
                  <a:pt x="80283" y="59736"/>
                </a:lnTo>
                <a:lnTo>
                  <a:pt x="80283" y="56962"/>
                </a:lnTo>
                <a:lnTo>
                  <a:pt x="31059" y="6888"/>
                </a:lnTo>
                <a:lnTo>
                  <a:pt x="109185" y="6888"/>
                </a:lnTo>
                <a:lnTo>
                  <a:pt x="109185" y="0"/>
                </a:lnTo>
                <a:close/>
              </a:path>
              <a:path w="109854" h="125095">
                <a:moveTo>
                  <a:pt x="109720" y="90469"/>
                </a:moveTo>
                <a:lnTo>
                  <a:pt x="104903" y="90469"/>
                </a:lnTo>
                <a:lnTo>
                  <a:pt x="104357" y="96946"/>
                </a:lnTo>
                <a:lnTo>
                  <a:pt x="102961" y="101281"/>
                </a:lnTo>
                <a:lnTo>
                  <a:pt x="98474" y="105662"/>
                </a:lnTo>
                <a:lnTo>
                  <a:pt x="94157" y="106758"/>
                </a:lnTo>
                <a:lnTo>
                  <a:pt x="109720" y="106758"/>
                </a:lnTo>
                <a:lnTo>
                  <a:pt x="109720" y="90469"/>
                </a:lnTo>
                <a:close/>
              </a:path>
              <a:path w="109854" h="125095">
                <a:moveTo>
                  <a:pt x="109185" y="6888"/>
                </a:moveTo>
                <a:lnTo>
                  <a:pt x="31059" y="6888"/>
                </a:lnTo>
                <a:lnTo>
                  <a:pt x="69972" y="6889"/>
                </a:lnTo>
                <a:lnTo>
                  <a:pt x="83981" y="8634"/>
                </a:lnTo>
                <a:lnTo>
                  <a:pt x="94378" y="13741"/>
                </a:lnTo>
                <a:lnTo>
                  <a:pt x="100163" y="18309"/>
                </a:lnTo>
                <a:lnTo>
                  <a:pt x="103492" y="25129"/>
                </a:lnTo>
                <a:lnTo>
                  <a:pt x="104368" y="34199"/>
                </a:lnTo>
                <a:lnTo>
                  <a:pt x="109185" y="34199"/>
                </a:lnTo>
                <a:lnTo>
                  <a:pt x="109185" y="6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566870" y="4925314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66870" y="4900223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20667" y="4832333"/>
            <a:ext cx="109855" cy="125095"/>
          </a:xfrm>
          <a:custGeom>
            <a:avLst/>
            <a:gdLst/>
            <a:ahLst/>
            <a:cxnLst/>
            <a:rect l="l" t="t" r="r" b="b"/>
            <a:pathLst>
              <a:path w="109854" h="125095">
                <a:moveTo>
                  <a:pt x="109185" y="0"/>
                </a:moveTo>
                <a:lnTo>
                  <a:pt x="2675" y="0"/>
                </a:lnTo>
                <a:lnTo>
                  <a:pt x="2675" y="4343"/>
                </a:lnTo>
                <a:lnTo>
                  <a:pt x="62035" y="64556"/>
                </a:lnTo>
                <a:lnTo>
                  <a:pt x="0" y="119688"/>
                </a:lnTo>
                <a:lnTo>
                  <a:pt x="0" y="124961"/>
                </a:lnTo>
                <a:lnTo>
                  <a:pt x="109720" y="124961"/>
                </a:lnTo>
                <a:lnTo>
                  <a:pt x="109720" y="106758"/>
                </a:lnTo>
                <a:lnTo>
                  <a:pt x="27345" y="106758"/>
                </a:lnTo>
                <a:lnTo>
                  <a:pt x="80283" y="59736"/>
                </a:lnTo>
                <a:lnTo>
                  <a:pt x="80283" y="56962"/>
                </a:lnTo>
                <a:lnTo>
                  <a:pt x="31059" y="6888"/>
                </a:lnTo>
                <a:lnTo>
                  <a:pt x="109185" y="6888"/>
                </a:lnTo>
                <a:lnTo>
                  <a:pt x="109185" y="0"/>
                </a:lnTo>
                <a:close/>
              </a:path>
              <a:path w="109854" h="125095">
                <a:moveTo>
                  <a:pt x="109720" y="90469"/>
                </a:moveTo>
                <a:lnTo>
                  <a:pt x="104904" y="90469"/>
                </a:lnTo>
                <a:lnTo>
                  <a:pt x="104357" y="96946"/>
                </a:lnTo>
                <a:lnTo>
                  <a:pt x="102962" y="101281"/>
                </a:lnTo>
                <a:lnTo>
                  <a:pt x="98474" y="105662"/>
                </a:lnTo>
                <a:lnTo>
                  <a:pt x="94157" y="106758"/>
                </a:lnTo>
                <a:lnTo>
                  <a:pt x="109720" y="106758"/>
                </a:lnTo>
                <a:lnTo>
                  <a:pt x="109720" y="90469"/>
                </a:lnTo>
                <a:close/>
              </a:path>
              <a:path w="109854" h="125095">
                <a:moveTo>
                  <a:pt x="109185" y="6888"/>
                </a:moveTo>
                <a:lnTo>
                  <a:pt x="31059" y="6888"/>
                </a:lnTo>
                <a:lnTo>
                  <a:pt x="69973" y="6889"/>
                </a:lnTo>
                <a:lnTo>
                  <a:pt x="83981" y="8634"/>
                </a:lnTo>
                <a:lnTo>
                  <a:pt x="94378" y="13741"/>
                </a:lnTo>
                <a:lnTo>
                  <a:pt x="100163" y="18309"/>
                </a:lnTo>
                <a:lnTo>
                  <a:pt x="103493" y="25129"/>
                </a:lnTo>
                <a:lnTo>
                  <a:pt x="104368" y="34199"/>
                </a:lnTo>
                <a:lnTo>
                  <a:pt x="109185" y="34199"/>
                </a:lnTo>
                <a:lnTo>
                  <a:pt x="109185" y="6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323680" y="4635543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7"/>
                </a:moveTo>
                <a:lnTo>
                  <a:pt x="13916" y="19187"/>
                </a:lnTo>
              </a:path>
            </a:pathLst>
          </a:custGeom>
          <a:ln w="396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83003" y="4629146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69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323680" y="4584379"/>
            <a:ext cx="13970" cy="38735"/>
          </a:xfrm>
          <a:custGeom>
            <a:avLst/>
            <a:gdLst/>
            <a:ahLst/>
            <a:cxnLst/>
            <a:rect l="l" t="t" r="r" b="b"/>
            <a:pathLst>
              <a:path w="13970" h="38735">
                <a:moveTo>
                  <a:pt x="0" y="19186"/>
                </a:moveTo>
                <a:lnTo>
                  <a:pt x="13916" y="19186"/>
                </a:lnTo>
              </a:path>
            </a:pathLst>
          </a:custGeom>
          <a:ln w="39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607547" y="464193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607547" y="4616848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68040" y="4782642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68040" y="4757551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70" y="0"/>
                </a:lnTo>
              </a:path>
            </a:pathLst>
          </a:custGeom>
          <a:ln w="14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072659" y="4978693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64" y="0"/>
                </a:lnTo>
              </a:path>
            </a:pathLst>
          </a:custGeom>
          <a:ln w="86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113871" y="4695316"/>
            <a:ext cx="55880" cy="0"/>
          </a:xfrm>
          <a:custGeom>
            <a:avLst/>
            <a:gdLst/>
            <a:ahLst/>
            <a:cxnLst/>
            <a:rect l="l" t="t" r="r" b="b"/>
            <a:pathLst>
              <a:path w="55879">
                <a:moveTo>
                  <a:pt x="0" y="0"/>
                </a:moveTo>
                <a:lnTo>
                  <a:pt x="55664" y="0"/>
                </a:lnTo>
              </a:path>
            </a:pathLst>
          </a:custGeom>
          <a:ln w="8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744687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2" y="63464"/>
                </a:lnTo>
                <a:lnTo>
                  <a:pt x="9395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8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7"/>
                </a:lnTo>
                <a:lnTo>
                  <a:pt x="15207" y="58997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81" y="0"/>
                </a:lnTo>
                <a:lnTo>
                  <a:pt x="21277" y="5447"/>
                </a:lnTo>
                <a:lnTo>
                  <a:pt x="17876" y="9215"/>
                </a:lnTo>
                <a:lnTo>
                  <a:pt x="11871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334468" y="4799369"/>
            <a:ext cx="69850" cy="73660"/>
          </a:xfrm>
          <a:custGeom>
            <a:avLst/>
            <a:gdLst/>
            <a:ahLst/>
            <a:cxnLst/>
            <a:rect l="l" t="t" r="r" b="b"/>
            <a:pathLst>
              <a:path w="69850" h="73660">
                <a:moveTo>
                  <a:pt x="34396" y="71335"/>
                </a:moveTo>
                <a:lnTo>
                  <a:pt x="642" y="71335"/>
                </a:lnTo>
                <a:lnTo>
                  <a:pt x="0" y="73303"/>
                </a:lnTo>
                <a:lnTo>
                  <a:pt x="33693" y="73303"/>
                </a:lnTo>
                <a:lnTo>
                  <a:pt x="34396" y="71335"/>
                </a:lnTo>
                <a:close/>
              </a:path>
              <a:path w="69850" h="73660">
                <a:moveTo>
                  <a:pt x="42307" y="4919"/>
                </a:moveTo>
                <a:lnTo>
                  <a:pt x="32304" y="4919"/>
                </a:lnTo>
                <a:lnTo>
                  <a:pt x="14458" y="61691"/>
                </a:lnTo>
                <a:lnTo>
                  <a:pt x="13181" y="65078"/>
                </a:lnTo>
                <a:lnTo>
                  <a:pt x="11346" y="68276"/>
                </a:lnTo>
                <a:lnTo>
                  <a:pt x="10321" y="69380"/>
                </a:lnTo>
                <a:lnTo>
                  <a:pt x="7551" y="70887"/>
                </a:lnTo>
                <a:lnTo>
                  <a:pt x="5209" y="71335"/>
                </a:lnTo>
                <a:lnTo>
                  <a:pt x="28541" y="71335"/>
                </a:lnTo>
                <a:lnTo>
                  <a:pt x="26337" y="70928"/>
                </a:lnTo>
                <a:lnTo>
                  <a:pt x="23839" y="69298"/>
                </a:lnTo>
                <a:lnTo>
                  <a:pt x="23223" y="68276"/>
                </a:lnTo>
                <a:lnTo>
                  <a:pt x="23214" y="65642"/>
                </a:lnTo>
                <a:lnTo>
                  <a:pt x="24210" y="62039"/>
                </a:lnTo>
                <a:lnTo>
                  <a:pt x="26200" y="56192"/>
                </a:lnTo>
                <a:lnTo>
                  <a:pt x="42307" y="4919"/>
                </a:lnTo>
                <a:close/>
              </a:path>
              <a:path w="69850" h="73660">
                <a:moveTo>
                  <a:pt x="69545" y="0"/>
                </a:moveTo>
                <a:lnTo>
                  <a:pt x="8478" y="0"/>
                </a:lnTo>
                <a:lnTo>
                  <a:pt x="3018" y="19187"/>
                </a:lnTo>
                <a:lnTo>
                  <a:pt x="5158" y="19187"/>
                </a:lnTo>
                <a:lnTo>
                  <a:pt x="6290" y="15609"/>
                </a:lnTo>
                <a:lnTo>
                  <a:pt x="7749" y="12848"/>
                </a:lnTo>
                <a:lnTo>
                  <a:pt x="11316" y="8958"/>
                </a:lnTo>
                <a:lnTo>
                  <a:pt x="13655" y="7475"/>
                </a:lnTo>
                <a:lnTo>
                  <a:pt x="19442" y="5430"/>
                </a:lnTo>
                <a:lnTo>
                  <a:pt x="23260" y="4919"/>
                </a:lnTo>
                <a:lnTo>
                  <a:pt x="67857" y="4919"/>
                </a:lnTo>
                <a:lnTo>
                  <a:pt x="69545" y="0"/>
                </a:lnTo>
                <a:close/>
              </a:path>
              <a:path w="69850" h="73660">
                <a:moveTo>
                  <a:pt x="67857" y="4919"/>
                </a:moveTo>
                <a:lnTo>
                  <a:pt x="54620" y="4919"/>
                </a:lnTo>
                <a:lnTo>
                  <a:pt x="57988" y="5396"/>
                </a:lnTo>
                <a:lnTo>
                  <a:pt x="61026" y="7609"/>
                </a:lnTo>
                <a:lnTo>
                  <a:pt x="61893" y="9485"/>
                </a:lnTo>
                <a:lnTo>
                  <a:pt x="61893" y="14088"/>
                </a:lnTo>
                <a:lnTo>
                  <a:pt x="61536" y="16490"/>
                </a:lnTo>
                <a:lnTo>
                  <a:pt x="60822" y="19187"/>
                </a:lnTo>
                <a:lnTo>
                  <a:pt x="62962" y="19187"/>
                </a:lnTo>
                <a:lnTo>
                  <a:pt x="67857" y="4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317577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8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9"/>
                </a:moveTo>
                <a:lnTo>
                  <a:pt x="11319" y="58997"/>
                </a:lnTo>
                <a:lnTo>
                  <a:pt x="15207" y="58997"/>
                </a:lnTo>
                <a:lnTo>
                  <a:pt x="17419" y="56718"/>
                </a:lnTo>
                <a:lnTo>
                  <a:pt x="20697" y="52064"/>
                </a:lnTo>
                <a:lnTo>
                  <a:pt x="18765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79" y="0"/>
                </a:lnTo>
                <a:lnTo>
                  <a:pt x="21277" y="5447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29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025878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7" y="59916"/>
                </a:lnTo>
                <a:lnTo>
                  <a:pt x="15208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8" y="58287"/>
                </a:lnTo>
                <a:lnTo>
                  <a:pt x="9241" y="56267"/>
                </a:lnTo>
                <a:lnTo>
                  <a:pt x="9997" y="53917"/>
                </a:lnTo>
                <a:lnTo>
                  <a:pt x="11507" y="50288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7"/>
                </a:lnTo>
                <a:lnTo>
                  <a:pt x="15208" y="58997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81" y="0"/>
                </a:lnTo>
                <a:lnTo>
                  <a:pt x="21278" y="5447"/>
                </a:lnTo>
                <a:lnTo>
                  <a:pt x="17875" y="9215"/>
                </a:lnTo>
                <a:lnTo>
                  <a:pt x="11871" y="13392"/>
                </a:lnTo>
                <a:lnTo>
                  <a:pt x="8224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5" y="18202"/>
                </a:lnTo>
                <a:lnTo>
                  <a:pt x="30190" y="14758"/>
                </a:lnTo>
                <a:lnTo>
                  <a:pt x="22906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848184" y="4942042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7"/>
                </a:lnTo>
                <a:lnTo>
                  <a:pt x="9241" y="56267"/>
                </a:lnTo>
                <a:lnTo>
                  <a:pt x="9996" y="53917"/>
                </a:lnTo>
                <a:lnTo>
                  <a:pt x="11507" y="50288"/>
                </a:lnTo>
                <a:lnTo>
                  <a:pt x="21809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7"/>
                </a:lnTo>
                <a:lnTo>
                  <a:pt x="15207" y="58997"/>
                </a:lnTo>
                <a:lnTo>
                  <a:pt x="17419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81" y="0"/>
                </a:lnTo>
                <a:lnTo>
                  <a:pt x="21277" y="5447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53723" y="4903666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6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7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79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7" y="58999"/>
                </a:lnTo>
                <a:lnTo>
                  <a:pt x="9874" y="58856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6" y="50289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9"/>
                </a:moveTo>
                <a:lnTo>
                  <a:pt x="11319" y="58999"/>
                </a:lnTo>
                <a:lnTo>
                  <a:pt x="15206" y="58999"/>
                </a:lnTo>
                <a:lnTo>
                  <a:pt x="17419" y="56718"/>
                </a:lnTo>
                <a:lnTo>
                  <a:pt x="20697" y="52064"/>
                </a:lnTo>
                <a:lnTo>
                  <a:pt x="18765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79" y="0"/>
                </a:lnTo>
                <a:lnTo>
                  <a:pt x="21277" y="5448"/>
                </a:lnTo>
                <a:lnTo>
                  <a:pt x="17875" y="9216"/>
                </a:lnTo>
                <a:lnTo>
                  <a:pt x="11870" y="13392"/>
                </a:lnTo>
                <a:lnTo>
                  <a:pt x="8223" y="14982"/>
                </a:lnTo>
                <a:lnTo>
                  <a:pt x="3929" y="16074"/>
                </a:lnTo>
                <a:lnTo>
                  <a:pt x="3343" y="18202"/>
                </a:lnTo>
                <a:lnTo>
                  <a:pt x="29654" y="18202"/>
                </a:lnTo>
                <a:lnTo>
                  <a:pt x="30189" y="14759"/>
                </a:lnTo>
                <a:lnTo>
                  <a:pt x="22905" y="14759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704546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6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7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79" y="63464"/>
                </a:lnTo>
                <a:lnTo>
                  <a:pt x="9392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6" y="58999"/>
                </a:lnTo>
                <a:lnTo>
                  <a:pt x="9874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6" y="50289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9"/>
                </a:moveTo>
                <a:lnTo>
                  <a:pt x="11319" y="58999"/>
                </a:lnTo>
                <a:lnTo>
                  <a:pt x="15206" y="58999"/>
                </a:lnTo>
                <a:lnTo>
                  <a:pt x="17419" y="56718"/>
                </a:lnTo>
                <a:lnTo>
                  <a:pt x="20697" y="52064"/>
                </a:lnTo>
                <a:lnTo>
                  <a:pt x="18765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78" y="0"/>
                </a:lnTo>
                <a:lnTo>
                  <a:pt x="21277" y="5448"/>
                </a:lnTo>
                <a:lnTo>
                  <a:pt x="17875" y="9215"/>
                </a:lnTo>
                <a:lnTo>
                  <a:pt x="11869" y="13392"/>
                </a:lnTo>
                <a:lnTo>
                  <a:pt x="8223" y="14982"/>
                </a:lnTo>
                <a:lnTo>
                  <a:pt x="3929" y="16074"/>
                </a:lnTo>
                <a:lnTo>
                  <a:pt x="3343" y="18202"/>
                </a:lnTo>
                <a:lnTo>
                  <a:pt x="29654" y="18202"/>
                </a:lnTo>
                <a:lnTo>
                  <a:pt x="30189" y="14758"/>
                </a:lnTo>
                <a:lnTo>
                  <a:pt x="22904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554682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2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7" y="58999"/>
                </a:lnTo>
                <a:lnTo>
                  <a:pt x="9875" y="58855"/>
                </a:lnTo>
                <a:lnTo>
                  <a:pt x="9367" y="58287"/>
                </a:lnTo>
                <a:lnTo>
                  <a:pt x="9240" y="57876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9"/>
                </a:lnTo>
                <a:lnTo>
                  <a:pt x="21809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9"/>
                </a:lnTo>
                <a:lnTo>
                  <a:pt x="15206" y="58999"/>
                </a:lnTo>
                <a:lnTo>
                  <a:pt x="17419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5" y="0"/>
                </a:moveTo>
                <a:lnTo>
                  <a:pt x="25079" y="0"/>
                </a:lnTo>
                <a:lnTo>
                  <a:pt x="21277" y="5448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67089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2" y="63464"/>
                </a:lnTo>
                <a:lnTo>
                  <a:pt x="9394" y="62862"/>
                </a:lnTo>
                <a:lnTo>
                  <a:pt x="14316" y="59916"/>
                </a:lnTo>
                <a:lnTo>
                  <a:pt x="15206" y="58999"/>
                </a:lnTo>
                <a:lnTo>
                  <a:pt x="10177" y="58999"/>
                </a:lnTo>
                <a:lnTo>
                  <a:pt x="9874" y="58855"/>
                </a:lnTo>
                <a:lnTo>
                  <a:pt x="9367" y="58287"/>
                </a:lnTo>
                <a:lnTo>
                  <a:pt x="9240" y="56267"/>
                </a:lnTo>
                <a:lnTo>
                  <a:pt x="9996" y="53917"/>
                </a:lnTo>
                <a:lnTo>
                  <a:pt x="11507" y="50289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9"/>
                </a:lnTo>
                <a:lnTo>
                  <a:pt x="15206" y="58999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79" y="0"/>
                </a:lnTo>
                <a:lnTo>
                  <a:pt x="21277" y="5448"/>
                </a:lnTo>
                <a:lnTo>
                  <a:pt x="17876" y="9215"/>
                </a:lnTo>
                <a:lnTo>
                  <a:pt x="11871" y="13392"/>
                </a:lnTo>
                <a:lnTo>
                  <a:pt x="8223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888858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9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2" y="63464"/>
                </a:lnTo>
                <a:lnTo>
                  <a:pt x="9394" y="62862"/>
                </a:lnTo>
                <a:lnTo>
                  <a:pt x="14317" y="59916"/>
                </a:lnTo>
                <a:lnTo>
                  <a:pt x="15207" y="58999"/>
                </a:lnTo>
                <a:lnTo>
                  <a:pt x="10177" y="58999"/>
                </a:lnTo>
                <a:lnTo>
                  <a:pt x="9875" y="58855"/>
                </a:lnTo>
                <a:lnTo>
                  <a:pt x="9368" y="58287"/>
                </a:lnTo>
                <a:lnTo>
                  <a:pt x="9240" y="57876"/>
                </a:lnTo>
                <a:lnTo>
                  <a:pt x="9240" y="56267"/>
                </a:lnTo>
                <a:lnTo>
                  <a:pt x="9997" y="53917"/>
                </a:lnTo>
                <a:lnTo>
                  <a:pt x="11507" y="50289"/>
                </a:lnTo>
                <a:lnTo>
                  <a:pt x="21810" y="18202"/>
                </a:lnTo>
                <a:close/>
              </a:path>
              <a:path w="30479" h="63500">
                <a:moveTo>
                  <a:pt x="18766" y="50719"/>
                </a:moveTo>
                <a:lnTo>
                  <a:pt x="11320" y="58999"/>
                </a:lnTo>
                <a:lnTo>
                  <a:pt x="15207" y="58999"/>
                </a:lnTo>
                <a:lnTo>
                  <a:pt x="17420" y="56718"/>
                </a:lnTo>
                <a:lnTo>
                  <a:pt x="20698" y="52064"/>
                </a:lnTo>
                <a:lnTo>
                  <a:pt x="18766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79" y="0"/>
                </a:lnTo>
                <a:lnTo>
                  <a:pt x="21278" y="5448"/>
                </a:lnTo>
                <a:lnTo>
                  <a:pt x="17876" y="9215"/>
                </a:lnTo>
                <a:lnTo>
                  <a:pt x="11870" y="13392"/>
                </a:lnTo>
                <a:lnTo>
                  <a:pt x="8224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5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94396" y="4658664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10" y="18202"/>
                </a:moveTo>
                <a:lnTo>
                  <a:pt x="12277" y="18202"/>
                </a:lnTo>
                <a:lnTo>
                  <a:pt x="659" y="53571"/>
                </a:lnTo>
                <a:lnTo>
                  <a:pt x="62" y="56267"/>
                </a:lnTo>
                <a:lnTo>
                  <a:pt x="0" y="59949"/>
                </a:lnTo>
                <a:lnTo>
                  <a:pt x="500" y="61139"/>
                </a:lnTo>
                <a:lnTo>
                  <a:pt x="2495" y="62999"/>
                </a:lnTo>
                <a:lnTo>
                  <a:pt x="3780" y="63464"/>
                </a:lnTo>
                <a:lnTo>
                  <a:pt x="7382" y="63464"/>
                </a:lnTo>
                <a:lnTo>
                  <a:pt x="9395" y="62862"/>
                </a:lnTo>
                <a:lnTo>
                  <a:pt x="14317" y="59916"/>
                </a:lnTo>
                <a:lnTo>
                  <a:pt x="15207" y="58999"/>
                </a:lnTo>
                <a:lnTo>
                  <a:pt x="10177" y="58999"/>
                </a:lnTo>
                <a:lnTo>
                  <a:pt x="9875" y="58855"/>
                </a:lnTo>
                <a:lnTo>
                  <a:pt x="9368" y="58287"/>
                </a:lnTo>
                <a:lnTo>
                  <a:pt x="9241" y="56267"/>
                </a:lnTo>
                <a:lnTo>
                  <a:pt x="9997" y="53917"/>
                </a:lnTo>
                <a:lnTo>
                  <a:pt x="11508" y="50289"/>
                </a:lnTo>
                <a:lnTo>
                  <a:pt x="21810" y="18202"/>
                </a:lnTo>
                <a:close/>
              </a:path>
              <a:path w="30479" h="63500">
                <a:moveTo>
                  <a:pt x="18768" y="50719"/>
                </a:moveTo>
                <a:lnTo>
                  <a:pt x="11322" y="58999"/>
                </a:lnTo>
                <a:lnTo>
                  <a:pt x="15207" y="58999"/>
                </a:lnTo>
                <a:lnTo>
                  <a:pt x="17421" y="56718"/>
                </a:lnTo>
                <a:lnTo>
                  <a:pt x="20699" y="52064"/>
                </a:lnTo>
                <a:lnTo>
                  <a:pt x="18768" y="50719"/>
                </a:lnTo>
                <a:close/>
              </a:path>
              <a:path w="30479" h="63500">
                <a:moveTo>
                  <a:pt x="27656" y="0"/>
                </a:moveTo>
                <a:lnTo>
                  <a:pt x="25081" y="0"/>
                </a:lnTo>
                <a:lnTo>
                  <a:pt x="21278" y="5448"/>
                </a:lnTo>
                <a:lnTo>
                  <a:pt x="17876" y="9215"/>
                </a:lnTo>
                <a:lnTo>
                  <a:pt x="11871" y="13392"/>
                </a:lnTo>
                <a:lnTo>
                  <a:pt x="8224" y="14982"/>
                </a:lnTo>
                <a:lnTo>
                  <a:pt x="3931" y="16074"/>
                </a:lnTo>
                <a:lnTo>
                  <a:pt x="3346" y="18202"/>
                </a:lnTo>
                <a:lnTo>
                  <a:pt x="29655" y="18202"/>
                </a:lnTo>
                <a:lnTo>
                  <a:pt x="30190" y="14758"/>
                </a:lnTo>
                <a:lnTo>
                  <a:pt x="22906" y="14758"/>
                </a:lnTo>
                <a:lnTo>
                  <a:pt x="276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84243" y="4799370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9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6"/>
                </a:lnTo>
                <a:lnTo>
                  <a:pt x="0" y="59949"/>
                </a:lnTo>
                <a:lnTo>
                  <a:pt x="499" y="61139"/>
                </a:lnTo>
                <a:lnTo>
                  <a:pt x="2494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4" y="62862"/>
                </a:lnTo>
                <a:lnTo>
                  <a:pt x="14316" y="59914"/>
                </a:lnTo>
                <a:lnTo>
                  <a:pt x="15206" y="58997"/>
                </a:lnTo>
                <a:lnTo>
                  <a:pt x="10177" y="58997"/>
                </a:lnTo>
                <a:lnTo>
                  <a:pt x="9875" y="58855"/>
                </a:lnTo>
                <a:lnTo>
                  <a:pt x="9367" y="58286"/>
                </a:lnTo>
                <a:lnTo>
                  <a:pt x="9240" y="56266"/>
                </a:lnTo>
                <a:lnTo>
                  <a:pt x="9996" y="53916"/>
                </a:lnTo>
                <a:lnTo>
                  <a:pt x="11507" y="50288"/>
                </a:lnTo>
                <a:lnTo>
                  <a:pt x="21809" y="18202"/>
                </a:lnTo>
                <a:close/>
              </a:path>
              <a:path w="30479" h="63500">
                <a:moveTo>
                  <a:pt x="18765" y="50718"/>
                </a:moveTo>
                <a:lnTo>
                  <a:pt x="11320" y="58997"/>
                </a:lnTo>
                <a:lnTo>
                  <a:pt x="15206" y="58997"/>
                </a:lnTo>
                <a:lnTo>
                  <a:pt x="17419" y="56716"/>
                </a:lnTo>
                <a:lnTo>
                  <a:pt x="20697" y="52064"/>
                </a:lnTo>
                <a:lnTo>
                  <a:pt x="18765" y="50718"/>
                </a:lnTo>
                <a:close/>
              </a:path>
              <a:path w="30479" h="63500">
                <a:moveTo>
                  <a:pt x="27655" y="0"/>
                </a:moveTo>
                <a:lnTo>
                  <a:pt x="25079" y="0"/>
                </a:lnTo>
                <a:lnTo>
                  <a:pt x="21277" y="5447"/>
                </a:lnTo>
                <a:lnTo>
                  <a:pt x="17875" y="9215"/>
                </a:lnTo>
                <a:lnTo>
                  <a:pt x="11870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4" y="18202"/>
                </a:lnTo>
                <a:lnTo>
                  <a:pt x="30190" y="14758"/>
                </a:lnTo>
                <a:lnTo>
                  <a:pt x="22905" y="14758"/>
                </a:lnTo>
                <a:lnTo>
                  <a:pt x="27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616657" y="4831838"/>
            <a:ext cx="123825" cy="125730"/>
          </a:xfrm>
          <a:custGeom>
            <a:avLst/>
            <a:gdLst/>
            <a:ahLst/>
            <a:cxnLst/>
            <a:rect l="l" t="t" r="r" b="b"/>
            <a:pathLst>
              <a:path w="123825" h="125729">
                <a:moveTo>
                  <a:pt x="103804" y="3382"/>
                </a:moveTo>
                <a:lnTo>
                  <a:pt x="39958" y="3382"/>
                </a:lnTo>
                <a:lnTo>
                  <a:pt x="43553" y="4339"/>
                </a:lnTo>
                <a:lnTo>
                  <a:pt x="48572" y="8290"/>
                </a:lnTo>
                <a:lnTo>
                  <a:pt x="49825" y="10697"/>
                </a:lnTo>
                <a:lnTo>
                  <a:pt x="49825" y="16309"/>
                </a:lnTo>
                <a:lnTo>
                  <a:pt x="49023" y="20227"/>
                </a:lnTo>
                <a:lnTo>
                  <a:pt x="47416" y="25290"/>
                </a:lnTo>
                <a:lnTo>
                  <a:pt x="23884" y="101100"/>
                </a:lnTo>
                <a:lnTo>
                  <a:pt x="21543" y="108408"/>
                </a:lnTo>
                <a:lnTo>
                  <a:pt x="19301" y="113504"/>
                </a:lnTo>
                <a:lnTo>
                  <a:pt x="17160" y="116390"/>
                </a:lnTo>
                <a:lnTo>
                  <a:pt x="15888" y="118173"/>
                </a:lnTo>
                <a:lnTo>
                  <a:pt x="13882" y="119584"/>
                </a:lnTo>
                <a:lnTo>
                  <a:pt x="11139" y="120625"/>
                </a:lnTo>
                <a:lnTo>
                  <a:pt x="9400" y="121363"/>
                </a:lnTo>
                <a:lnTo>
                  <a:pt x="6054" y="121824"/>
                </a:lnTo>
                <a:lnTo>
                  <a:pt x="1103" y="122008"/>
                </a:lnTo>
                <a:lnTo>
                  <a:pt x="0" y="125453"/>
                </a:lnTo>
                <a:lnTo>
                  <a:pt x="52828" y="125453"/>
                </a:lnTo>
                <a:lnTo>
                  <a:pt x="53731" y="122008"/>
                </a:lnTo>
                <a:lnTo>
                  <a:pt x="47175" y="121563"/>
                </a:lnTo>
                <a:lnTo>
                  <a:pt x="43160" y="120835"/>
                </a:lnTo>
                <a:lnTo>
                  <a:pt x="39748" y="118483"/>
                </a:lnTo>
                <a:lnTo>
                  <a:pt x="38779" y="116638"/>
                </a:lnTo>
                <a:lnTo>
                  <a:pt x="38779" y="111216"/>
                </a:lnTo>
                <a:lnTo>
                  <a:pt x="39547" y="107442"/>
                </a:lnTo>
                <a:lnTo>
                  <a:pt x="41087" y="102967"/>
                </a:lnTo>
                <a:lnTo>
                  <a:pt x="53446" y="63064"/>
                </a:lnTo>
                <a:lnTo>
                  <a:pt x="91858" y="63064"/>
                </a:lnTo>
                <a:lnTo>
                  <a:pt x="91580" y="61507"/>
                </a:lnTo>
                <a:lnTo>
                  <a:pt x="100534" y="58052"/>
                </a:lnTo>
                <a:lnTo>
                  <a:pt x="62961" y="58052"/>
                </a:lnTo>
                <a:lnTo>
                  <a:pt x="59248" y="57776"/>
                </a:lnTo>
                <a:lnTo>
                  <a:pt x="55077" y="57222"/>
                </a:lnTo>
                <a:lnTo>
                  <a:pt x="70741" y="7133"/>
                </a:lnTo>
                <a:lnTo>
                  <a:pt x="73601" y="6642"/>
                </a:lnTo>
                <a:lnTo>
                  <a:pt x="76074" y="6395"/>
                </a:lnTo>
                <a:lnTo>
                  <a:pt x="109749" y="6395"/>
                </a:lnTo>
                <a:lnTo>
                  <a:pt x="107809" y="4560"/>
                </a:lnTo>
                <a:lnTo>
                  <a:pt x="103804" y="3382"/>
                </a:lnTo>
                <a:close/>
              </a:path>
              <a:path w="123825" h="125729">
                <a:moveTo>
                  <a:pt x="92106" y="64448"/>
                </a:moveTo>
                <a:lnTo>
                  <a:pt x="67906" y="64448"/>
                </a:lnTo>
                <a:lnTo>
                  <a:pt x="89566" y="125453"/>
                </a:lnTo>
                <a:lnTo>
                  <a:pt x="122516" y="125453"/>
                </a:lnTo>
                <a:lnTo>
                  <a:pt x="123620" y="122008"/>
                </a:lnTo>
                <a:lnTo>
                  <a:pt x="116461" y="121640"/>
                </a:lnTo>
                <a:lnTo>
                  <a:pt x="111277" y="120096"/>
                </a:lnTo>
                <a:lnTo>
                  <a:pt x="104853" y="114659"/>
                </a:lnTo>
                <a:lnTo>
                  <a:pt x="101641" y="108786"/>
                </a:lnTo>
                <a:lnTo>
                  <a:pt x="98431" y="99762"/>
                </a:lnTo>
                <a:lnTo>
                  <a:pt x="92106" y="64448"/>
                </a:lnTo>
                <a:close/>
              </a:path>
              <a:path w="123825" h="125729">
                <a:moveTo>
                  <a:pt x="91858" y="63064"/>
                </a:moveTo>
                <a:lnTo>
                  <a:pt x="53446" y="63064"/>
                </a:lnTo>
                <a:lnTo>
                  <a:pt x="58392" y="64053"/>
                </a:lnTo>
                <a:lnTo>
                  <a:pt x="63211" y="64514"/>
                </a:lnTo>
                <a:lnTo>
                  <a:pt x="67906" y="64448"/>
                </a:lnTo>
                <a:lnTo>
                  <a:pt x="92106" y="64448"/>
                </a:lnTo>
                <a:lnTo>
                  <a:pt x="91858" y="63064"/>
                </a:lnTo>
                <a:close/>
              </a:path>
              <a:path w="123825" h="125729">
                <a:moveTo>
                  <a:pt x="109749" y="6395"/>
                </a:moveTo>
                <a:lnTo>
                  <a:pt x="86288" y="6395"/>
                </a:lnTo>
                <a:lnTo>
                  <a:pt x="92386" y="8202"/>
                </a:lnTo>
                <a:lnTo>
                  <a:pt x="100520" y="15434"/>
                </a:lnTo>
                <a:lnTo>
                  <a:pt x="102553" y="20642"/>
                </a:lnTo>
                <a:lnTo>
                  <a:pt x="102546" y="28148"/>
                </a:lnTo>
                <a:lnTo>
                  <a:pt x="99725" y="39931"/>
                </a:lnTo>
                <a:lnTo>
                  <a:pt x="90924" y="50818"/>
                </a:lnTo>
                <a:lnTo>
                  <a:pt x="80019" y="56244"/>
                </a:lnTo>
                <a:lnTo>
                  <a:pt x="66217" y="58052"/>
                </a:lnTo>
                <a:lnTo>
                  <a:pt x="100534" y="58052"/>
                </a:lnTo>
                <a:lnTo>
                  <a:pt x="103586" y="56875"/>
                </a:lnTo>
                <a:lnTo>
                  <a:pt x="113533" y="49411"/>
                </a:lnTo>
                <a:lnTo>
                  <a:pt x="120541" y="38911"/>
                </a:lnTo>
                <a:lnTo>
                  <a:pt x="122807" y="25821"/>
                </a:lnTo>
                <a:lnTo>
                  <a:pt x="119114" y="15252"/>
                </a:lnTo>
                <a:lnTo>
                  <a:pt x="109749" y="6395"/>
                </a:lnTo>
                <a:close/>
              </a:path>
              <a:path w="123825" h="125729">
                <a:moveTo>
                  <a:pt x="80893" y="0"/>
                </a:moveTo>
                <a:lnTo>
                  <a:pt x="36479" y="0"/>
                </a:lnTo>
                <a:lnTo>
                  <a:pt x="35274" y="3444"/>
                </a:lnTo>
                <a:lnTo>
                  <a:pt x="39958" y="3382"/>
                </a:lnTo>
                <a:lnTo>
                  <a:pt x="103804" y="3382"/>
                </a:lnTo>
                <a:lnTo>
                  <a:pt x="96188" y="1140"/>
                </a:lnTo>
                <a:lnTo>
                  <a:pt x="80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194364" y="4828889"/>
            <a:ext cx="121920" cy="128905"/>
          </a:xfrm>
          <a:custGeom>
            <a:avLst/>
            <a:gdLst/>
            <a:ahLst/>
            <a:cxnLst/>
            <a:rect l="l" t="t" r="r" b="b"/>
            <a:pathLst>
              <a:path w="121920" h="128904">
                <a:moveTo>
                  <a:pt x="115934" y="0"/>
                </a:moveTo>
                <a:lnTo>
                  <a:pt x="112339" y="0"/>
                </a:lnTo>
                <a:lnTo>
                  <a:pt x="31109" y="101346"/>
                </a:lnTo>
                <a:lnTo>
                  <a:pt x="23615" y="110995"/>
                </a:lnTo>
                <a:lnTo>
                  <a:pt x="17979" y="117295"/>
                </a:lnTo>
                <a:lnTo>
                  <a:pt x="10419" y="123200"/>
                </a:lnTo>
                <a:lnTo>
                  <a:pt x="6054" y="124771"/>
                </a:lnTo>
                <a:lnTo>
                  <a:pt x="1102" y="124960"/>
                </a:lnTo>
                <a:lnTo>
                  <a:pt x="0" y="128404"/>
                </a:lnTo>
                <a:lnTo>
                  <a:pt x="39932" y="128404"/>
                </a:lnTo>
                <a:lnTo>
                  <a:pt x="41036" y="124960"/>
                </a:lnTo>
                <a:lnTo>
                  <a:pt x="37021" y="124837"/>
                </a:lnTo>
                <a:lnTo>
                  <a:pt x="34145" y="124077"/>
                </a:lnTo>
                <a:lnTo>
                  <a:pt x="30666" y="121285"/>
                </a:lnTo>
                <a:lnTo>
                  <a:pt x="29847" y="119710"/>
                </a:lnTo>
                <a:lnTo>
                  <a:pt x="29796" y="116210"/>
                </a:lnTo>
                <a:lnTo>
                  <a:pt x="30198" y="114645"/>
                </a:lnTo>
                <a:lnTo>
                  <a:pt x="31803" y="111298"/>
                </a:lnTo>
                <a:lnTo>
                  <a:pt x="33776" y="108548"/>
                </a:lnTo>
                <a:lnTo>
                  <a:pt x="36921" y="104720"/>
                </a:lnTo>
                <a:lnTo>
                  <a:pt x="51055" y="87078"/>
                </a:lnTo>
                <a:lnTo>
                  <a:pt x="106569" y="87078"/>
                </a:lnTo>
                <a:lnTo>
                  <a:pt x="107257" y="80683"/>
                </a:lnTo>
                <a:lnTo>
                  <a:pt x="56182" y="80683"/>
                </a:lnTo>
                <a:lnTo>
                  <a:pt x="95369" y="31793"/>
                </a:lnTo>
                <a:lnTo>
                  <a:pt x="112515" y="31793"/>
                </a:lnTo>
                <a:lnTo>
                  <a:pt x="115934" y="0"/>
                </a:lnTo>
                <a:close/>
              </a:path>
              <a:path w="121920" h="128904">
                <a:moveTo>
                  <a:pt x="121554" y="124960"/>
                </a:moveTo>
                <a:lnTo>
                  <a:pt x="68082" y="124960"/>
                </a:lnTo>
                <a:lnTo>
                  <a:pt x="66978" y="128404"/>
                </a:lnTo>
                <a:lnTo>
                  <a:pt x="120450" y="128404"/>
                </a:lnTo>
                <a:lnTo>
                  <a:pt x="121554" y="124960"/>
                </a:lnTo>
                <a:close/>
              </a:path>
              <a:path w="121920" h="128904">
                <a:moveTo>
                  <a:pt x="106569" y="87078"/>
                </a:moveTo>
                <a:lnTo>
                  <a:pt x="89390" y="87078"/>
                </a:lnTo>
                <a:lnTo>
                  <a:pt x="87651" y="103121"/>
                </a:lnTo>
                <a:lnTo>
                  <a:pt x="86982" y="110189"/>
                </a:lnTo>
                <a:lnTo>
                  <a:pt x="86279" y="114672"/>
                </a:lnTo>
                <a:lnTo>
                  <a:pt x="84472" y="119279"/>
                </a:lnTo>
                <a:lnTo>
                  <a:pt x="82967" y="121213"/>
                </a:lnTo>
                <a:lnTo>
                  <a:pt x="81027" y="122377"/>
                </a:lnTo>
                <a:lnTo>
                  <a:pt x="78284" y="124099"/>
                </a:lnTo>
                <a:lnTo>
                  <a:pt x="74738" y="124960"/>
                </a:lnTo>
                <a:lnTo>
                  <a:pt x="116403" y="124960"/>
                </a:lnTo>
                <a:lnTo>
                  <a:pt x="112739" y="124531"/>
                </a:lnTo>
                <a:lnTo>
                  <a:pt x="108390" y="122814"/>
                </a:lnTo>
                <a:lnTo>
                  <a:pt x="106668" y="121493"/>
                </a:lnTo>
                <a:lnTo>
                  <a:pt x="105321" y="119612"/>
                </a:lnTo>
                <a:lnTo>
                  <a:pt x="104394" y="118418"/>
                </a:lnTo>
                <a:lnTo>
                  <a:pt x="103892" y="116545"/>
                </a:lnTo>
                <a:lnTo>
                  <a:pt x="103997" y="111298"/>
                </a:lnTo>
                <a:lnTo>
                  <a:pt x="104159" y="109366"/>
                </a:lnTo>
                <a:lnTo>
                  <a:pt x="106569" y="87078"/>
                </a:lnTo>
                <a:close/>
              </a:path>
              <a:path w="121920" h="128904">
                <a:moveTo>
                  <a:pt x="112515" y="31793"/>
                </a:moveTo>
                <a:lnTo>
                  <a:pt x="95369" y="31793"/>
                </a:lnTo>
                <a:lnTo>
                  <a:pt x="90076" y="80683"/>
                </a:lnTo>
                <a:lnTo>
                  <a:pt x="107257" y="80683"/>
                </a:lnTo>
                <a:lnTo>
                  <a:pt x="112515" y="3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24970" y="4828889"/>
            <a:ext cx="121920" cy="128905"/>
          </a:xfrm>
          <a:custGeom>
            <a:avLst/>
            <a:gdLst/>
            <a:ahLst/>
            <a:cxnLst/>
            <a:rect l="l" t="t" r="r" b="b"/>
            <a:pathLst>
              <a:path w="121920" h="128904">
                <a:moveTo>
                  <a:pt x="115935" y="0"/>
                </a:moveTo>
                <a:lnTo>
                  <a:pt x="112339" y="0"/>
                </a:lnTo>
                <a:lnTo>
                  <a:pt x="31111" y="101346"/>
                </a:lnTo>
                <a:lnTo>
                  <a:pt x="23618" y="110995"/>
                </a:lnTo>
                <a:lnTo>
                  <a:pt x="17980" y="117295"/>
                </a:lnTo>
                <a:lnTo>
                  <a:pt x="10420" y="123200"/>
                </a:lnTo>
                <a:lnTo>
                  <a:pt x="6055" y="124771"/>
                </a:lnTo>
                <a:lnTo>
                  <a:pt x="1104" y="124960"/>
                </a:lnTo>
                <a:lnTo>
                  <a:pt x="0" y="128404"/>
                </a:lnTo>
                <a:lnTo>
                  <a:pt x="39933" y="128404"/>
                </a:lnTo>
                <a:lnTo>
                  <a:pt x="41037" y="124960"/>
                </a:lnTo>
                <a:lnTo>
                  <a:pt x="37023" y="124837"/>
                </a:lnTo>
                <a:lnTo>
                  <a:pt x="34146" y="124077"/>
                </a:lnTo>
                <a:lnTo>
                  <a:pt x="30667" y="121285"/>
                </a:lnTo>
                <a:lnTo>
                  <a:pt x="29848" y="119710"/>
                </a:lnTo>
                <a:lnTo>
                  <a:pt x="29798" y="116210"/>
                </a:lnTo>
                <a:lnTo>
                  <a:pt x="30199" y="114645"/>
                </a:lnTo>
                <a:lnTo>
                  <a:pt x="31804" y="111298"/>
                </a:lnTo>
                <a:lnTo>
                  <a:pt x="33778" y="108548"/>
                </a:lnTo>
                <a:lnTo>
                  <a:pt x="36922" y="104720"/>
                </a:lnTo>
                <a:lnTo>
                  <a:pt x="51056" y="87078"/>
                </a:lnTo>
                <a:lnTo>
                  <a:pt x="106571" y="87078"/>
                </a:lnTo>
                <a:lnTo>
                  <a:pt x="107258" y="80683"/>
                </a:lnTo>
                <a:lnTo>
                  <a:pt x="56183" y="80683"/>
                </a:lnTo>
                <a:lnTo>
                  <a:pt x="95371" y="31793"/>
                </a:lnTo>
                <a:lnTo>
                  <a:pt x="112516" y="31793"/>
                </a:lnTo>
                <a:lnTo>
                  <a:pt x="115935" y="0"/>
                </a:lnTo>
                <a:close/>
              </a:path>
              <a:path w="121920" h="128904">
                <a:moveTo>
                  <a:pt x="121555" y="124960"/>
                </a:moveTo>
                <a:lnTo>
                  <a:pt x="68083" y="124960"/>
                </a:lnTo>
                <a:lnTo>
                  <a:pt x="66979" y="128404"/>
                </a:lnTo>
                <a:lnTo>
                  <a:pt x="120451" y="128404"/>
                </a:lnTo>
                <a:lnTo>
                  <a:pt x="121555" y="124960"/>
                </a:lnTo>
                <a:close/>
              </a:path>
              <a:path w="121920" h="128904">
                <a:moveTo>
                  <a:pt x="106571" y="87078"/>
                </a:moveTo>
                <a:lnTo>
                  <a:pt x="89391" y="87078"/>
                </a:lnTo>
                <a:lnTo>
                  <a:pt x="87652" y="103121"/>
                </a:lnTo>
                <a:lnTo>
                  <a:pt x="86983" y="110189"/>
                </a:lnTo>
                <a:lnTo>
                  <a:pt x="86281" y="114672"/>
                </a:lnTo>
                <a:lnTo>
                  <a:pt x="84474" y="119279"/>
                </a:lnTo>
                <a:lnTo>
                  <a:pt x="82969" y="121213"/>
                </a:lnTo>
                <a:lnTo>
                  <a:pt x="81028" y="122377"/>
                </a:lnTo>
                <a:lnTo>
                  <a:pt x="78286" y="124099"/>
                </a:lnTo>
                <a:lnTo>
                  <a:pt x="74740" y="124960"/>
                </a:lnTo>
                <a:lnTo>
                  <a:pt x="116404" y="124960"/>
                </a:lnTo>
                <a:lnTo>
                  <a:pt x="112740" y="124531"/>
                </a:lnTo>
                <a:lnTo>
                  <a:pt x="108391" y="122814"/>
                </a:lnTo>
                <a:lnTo>
                  <a:pt x="106669" y="121493"/>
                </a:lnTo>
                <a:lnTo>
                  <a:pt x="105322" y="119612"/>
                </a:lnTo>
                <a:lnTo>
                  <a:pt x="104395" y="118418"/>
                </a:lnTo>
                <a:lnTo>
                  <a:pt x="103893" y="116545"/>
                </a:lnTo>
                <a:lnTo>
                  <a:pt x="103998" y="111298"/>
                </a:lnTo>
                <a:lnTo>
                  <a:pt x="104160" y="109366"/>
                </a:lnTo>
                <a:lnTo>
                  <a:pt x="106571" y="87078"/>
                </a:lnTo>
                <a:close/>
              </a:path>
              <a:path w="121920" h="128904">
                <a:moveTo>
                  <a:pt x="112516" y="31793"/>
                </a:moveTo>
                <a:lnTo>
                  <a:pt x="95371" y="31793"/>
                </a:lnTo>
                <a:lnTo>
                  <a:pt x="90078" y="80683"/>
                </a:lnTo>
                <a:lnTo>
                  <a:pt x="107258" y="80683"/>
                </a:lnTo>
                <a:lnTo>
                  <a:pt x="112516" y="3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600528" y="4590280"/>
            <a:ext cx="93345" cy="85725"/>
          </a:xfrm>
          <a:custGeom>
            <a:avLst/>
            <a:gdLst/>
            <a:ahLst/>
            <a:cxnLst/>
            <a:rect l="l" t="t" r="r" b="b"/>
            <a:pathLst>
              <a:path w="93345" h="85725">
                <a:moveTo>
                  <a:pt x="39357" y="10170"/>
                </a:moveTo>
                <a:lnTo>
                  <a:pt x="20250" y="10170"/>
                </a:lnTo>
                <a:lnTo>
                  <a:pt x="20985" y="10431"/>
                </a:lnTo>
                <a:lnTo>
                  <a:pt x="22334" y="11476"/>
                </a:lnTo>
                <a:lnTo>
                  <a:pt x="22672" y="12108"/>
                </a:lnTo>
                <a:lnTo>
                  <a:pt x="22672" y="14511"/>
                </a:lnTo>
                <a:lnTo>
                  <a:pt x="21398" y="18764"/>
                </a:lnTo>
                <a:lnTo>
                  <a:pt x="18850" y="25605"/>
                </a:lnTo>
                <a:lnTo>
                  <a:pt x="8464" y="54162"/>
                </a:lnTo>
                <a:lnTo>
                  <a:pt x="4963" y="63715"/>
                </a:lnTo>
                <a:lnTo>
                  <a:pt x="3277" y="70538"/>
                </a:lnTo>
                <a:lnTo>
                  <a:pt x="3211" y="78367"/>
                </a:lnTo>
                <a:lnTo>
                  <a:pt x="4316" y="80798"/>
                </a:lnTo>
                <a:lnTo>
                  <a:pt x="8738" y="84642"/>
                </a:lnTo>
                <a:lnTo>
                  <a:pt x="11432" y="85604"/>
                </a:lnTo>
                <a:lnTo>
                  <a:pt x="21379" y="85604"/>
                </a:lnTo>
                <a:lnTo>
                  <a:pt x="28727" y="82459"/>
                </a:lnTo>
                <a:lnTo>
                  <a:pt x="37074" y="75835"/>
                </a:lnTo>
                <a:lnTo>
                  <a:pt x="37307" y="75618"/>
                </a:lnTo>
                <a:lnTo>
                  <a:pt x="22686" y="75618"/>
                </a:lnTo>
                <a:lnTo>
                  <a:pt x="21529" y="75265"/>
                </a:lnTo>
                <a:lnTo>
                  <a:pt x="19794" y="73850"/>
                </a:lnTo>
                <a:lnTo>
                  <a:pt x="19359" y="72911"/>
                </a:lnTo>
                <a:lnTo>
                  <a:pt x="19359" y="69612"/>
                </a:lnTo>
                <a:lnTo>
                  <a:pt x="20863" y="64528"/>
                </a:lnTo>
                <a:lnTo>
                  <a:pt x="23868" y="56492"/>
                </a:lnTo>
                <a:lnTo>
                  <a:pt x="34731" y="26982"/>
                </a:lnTo>
                <a:lnTo>
                  <a:pt x="37815" y="18521"/>
                </a:lnTo>
                <a:lnTo>
                  <a:pt x="39357" y="12645"/>
                </a:lnTo>
                <a:lnTo>
                  <a:pt x="39357" y="10170"/>
                </a:lnTo>
                <a:close/>
              </a:path>
              <a:path w="93345" h="85725">
                <a:moveTo>
                  <a:pt x="77809" y="48445"/>
                </a:moveTo>
                <a:lnTo>
                  <a:pt x="63769" y="48445"/>
                </a:lnTo>
                <a:lnTo>
                  <a:pt x="57990" y="66337"/>
                </a:lnTo>
                <a:lnTo>
                  <a:pt x="56743" y="70260"/>
                </a:lnTo>
                <a:lnTo>
                  <a:pt x="55872" y="73647"/>
                </a:lnTo>
                <a:lnTo>
                  <a:pt x="55615" y="75265"/>
                </a:lnTo>
                <a:lnTo>
                  <a:pt x="55537" y="80798"/>
                </a:lnTo>
                <a:lnTo>
                  <a:pt x="56114" y="82273"/>
                </a:lnTo>
                <a:lnTo>
                  <a:pt x="58825" y="84937"/>
                </a:lnTo>
                <a:lnTo>
                  <a:pt x="60659" y="85604"/>
                </a:lnTo>
                <a:lnTo>
                  <a:pt x="66000" y="85604"/>
                </a:lnTo>
                <a:lnTo>
                  <a:pt x="69147" y="84542"/>
                </a:lnTo>
                <a:lnTo>
                  <a:pt x="72415" y="82420"/>
                </a:lnTo>
                <a:lnTo>
                  <a:pt x="77337" y="79126"/>
                </a:lnTo>
                <a:lnTo>
                  <a:pt x="79488" y="76724"/>
                </a:lnTo>
                <a:lnTo>
                  <a:pt x="71981" y="76724"/>
                </a:lnTo>
                <a:lnTo>
                  <a:pt x="71514" y="76488"/>
                </a:lnTo>
                <a:lnTo>
                  <a:pt x="70880" y="75618"/>
                </a:lnTo>
                <a:lnTo>
                  <a:pt x="70758" y="75265"/>
                </a:lnTo>
                <a:lnTo>
                  <a:pt x="70650" y="71602"/>
                </a:lnTo>
                <a:lnTo>
                  <a:pt x="72007" y="66337"/>
                </a:lnTo>
                <a:lnTo>
                  <a:pt x="77809" y="48445"/>
                </a:lnTo>
                <a:close/>
              </a:path>
              <a:path w="93345" h="85725">
                <a:moveTo>
                  <a:pt x="83822" y="64202"/>
                </a:moveTo>
                <a:lnTo>
                  <a:pt x="79406" y="70824"/>
                </a:lnTo>
                <a:lnTo>
                  <a:pt x="76652" y="74566"/>
                </a:lnTo>
                <a:lnTo>
                  <a:pt x="74467" y="76292"/>
                </a:lnTo>
                <a:lnTo>
                  <a:pt x="73468" y="76724"/>
                </a:lnTo>
                <a:lnTo>
                  <a:pt x="79488" y="76724"/>
                </a:lnTo>
                <a:lnTo>
                  <a:pt x="82143" y="73760"/>
                </a:lnTo>
                <a:lnTo>
                  <a:pt x="86832" y="66324"/>
                </a:lnTo>
                <a:lnTo>
                  <a:pt x="83822" y="64202"/>
                </a:lnTo>
                <a:close/>
              </a:path>
              <a:path w="93345" h="85725">
                <a:moveTo>
                  <a:pt x="92878" y="1968"/>
                </a:moveTo>
                <a:lnTo>
                  <a:pt x="77876" y="1968"/>
                </a:lnTo>
                <a:lnTo>
                  <a:pt x="72781" y="17661"/>
                </a:lnTo>
                <a:lnTo>
                  <a:pt x="67760" y="30192"/>
                </a:lnTo>
                <a:lnTo>
                  <a:pt x="41639" y="66015"/>
                </a:lnTo>
                <a:lnTo>
                  <a:pt x="26422" y="75618"/>
                </a:lnTo>
                <a:lnTo>
                  <a:pt x="37307" y="75618"/>
                </a:lnTo>
                <a:lnTo>
                  <a:pt x="45444" y="68035"/>
                </a:lnTo>
                <a:lnTo>
                  <a:pt x="54511" y="58389"/>
                </a:lnTo>
                <a:lnTo>
                  <a:pt x="63769" y="48445"/>
                </a:lnTo>
                <a:lnTo>
                  <a:pt x="77809" y="48445"/>
                </a:lnTo>
                <a:lnTo>
                  <a:pt x="92878" y="1968"/>
                </a:lnTo>
                <a:close/>
              </a:path>
              <a:path w="93345" h="85725">
                <a:moveTo>
                  <a:pt x="32886" y="0"/>
                </a:moveTo>
                <a:lnTo>
                  <a:pt x="26273" y="0"/>
                </a:lnTo>
                <a:lnTo>
                  <a:pt x="21986" y="1324"/>
                </a:lnTo>
                <a:lnTo>
                  <a:pt x="17336" y="3973"/>
                </a:lnTo>
                <a:lnTo>
                  <a:pt x="11231" y="7362"/>
                </a:lnTo>
                <a:lnTo>
                  <a:pt x="5441" y="12645"/>
                </a:lnTo>
                <a:lnTo>
                  <a:pt x="0" y="19778"/>
                </a:lnTo>
                <a:lnTo>
                  <a:pt x="3111" y="21816"/>
                </a:lnTo>
                <a:lnTo>
                  <a:pt x="8994" y="15896"/>
                </a:lnTo>
                <a:lnTo>
                  <a:pt x="12769" y="12476"/>
                </a:lnTo>
                <a:lnTo>
                  <a:pt x="16108" y="10631"/>
                </a:lnTo>
                <a:lnTo>
                  <a:pt x="17781" y="10170"/>
                </a:lnTo>
                <a:lnTo>
                  <a:pt x="39357" y="10170"/>
                </a:lnTo>
                <a:lnTo>
                  <a:pt x="39357" y="6609"/>
                </a:lnTo>
                <a:lnTo>
                  <a:pt x="38501" y="4362"/>
                </a:lnTo>
                <a:lnTo>
                  <a:pt x="35083" y="872"/>
                </a:lnTo>
                <a:lnTo>
                  <a:pt x="32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426653" y="4548463"/>
            <a:ext cx="126364" cy="125730"/>
          </a:xfrm>
          <a:custGeom>
            <a:avLst/>
            <a:gdLst/>
            <a:ahLst/>
            <a:cxnLst/>
            <a:rect l="l" t="t" r="r" b="b"/>
            <a:pathLst>
              <a:path w="126365" h="125729">
                <a:moveTo>
                  <a:pt x="93005" y="0"/>
                </a:moveTo>
                <a:lnTo>
                  <a:pt x="35733" y="0"/>
                </a:lnTo>
                <a:lnTo>
                  <a:pt x="34329" y="3444"/>
                </a:lnTo>
                <a:lnTo>
                  <a:pt x="42692" y="3535"/>
                </a:lnTo>
                <a:lnTo>
                  <a:pt x="46187" y="4199"/>
                </a:lnTo>
                <a:lnTo>
                  <a:pt x="49867" y="6854"/>
                </a:lnTo>
                <a:lnTo>
                  <a:pt x="50787" y="8657"/>
                </a:lnTo>
                <a:lnTo>
                  <a:pt x="50787" y="13531"/>
                </a:lnTo>
                <a:lnTo>
                  <a:pt x="49749" y="18039"/>
                </a:lnTo>
                <a:lnTo>
                  <a:pt x="47675" y="24460"/>
                </a:lnTo>
                <a:lnTo>
                  <a:pt x="24084" y="100454"/>
                </a:lnTo>
                <a:lnTo>
                  <a:pt x="21408" y="108808"/>
                </a:lnTo>
                <a:lnTo>
                  <a:pt x="19267" y="114150"/>
                </a:lnTo>
                <a:lnTo>
                  <a:pt x="17661" y="116481"/>
                </a:lnTo>
                <a:lnTo>
                  <a:pt x="16523" y="118203"/>
                </a:lnTo>
                <a:lnTo>
                  <a:pt x="14617" y="119585"/>
                </a:lnTo>
                <a:lnTo>
                  <a:pt x="11941" y="120625"/>
                </a:lnTo>
                <a:lnTo>
                  <a:pt x="10068" y="121424"/>
                </a:lnTo>
                <a:lnTo>
                  <a:pt x="6522" y="121885"/>
                </a:lnTo>
                <a:lnTo>
                  <a:pt x="1304" y="122008"/>
                </a:lnTo>
                <a:lnTo>
                  <a:pt x="0" y="125453"/>
                </a:lnTo>
                <a:lnTo>
                  <a:pt x="50249" y="125452"/>
                </a:lnTo>
                <a:lnTo>
                  <a:pt x="89748" y="120092"/>
                </a:lnTo>
                <a:lnTo>
                  <a:pt x="91542" y="119057"/>
                </a:lnTo>
                <a:lnTo>
                  <a:pt x="48916" y="119057"/>
                </a:lnTo>
                <a:lnTo>
                  <a:pt x="43185" y="118619"/>
                </a:lnTo>
                <a:lnTo>
                  <a:pt x="35859" y="117742"/>
                </a:lnTo>
                <a:lnTo>
                  <a:pt x="53094" y="61988"/>
                </a:lnTo>
                <a:lnTo>
                  <a:pt x="96729" y="61988"/>
                </a:lnTo>
                <a:lnTo>
                  <a:pt x="95739" y="57281"/>
                </a:lnTo>
                <a:lnTo>
                  <a:pt x="98863" y="56084"/>
                </a:lnTo>
                <a:lnTo>
                  <a:pt x="62588" y="56084"/>
                </a:lnTo>
                <a:lnTo>
                  <a:pt x="59442" y="55920"/>
                </a:lnTo>
                <a:lnTo>
                  <a:pt x="55093" y="55592"/>
                </a:lnTo>
                <a:lnTo>
                  <a:pt x="70030" y="7503"/>
                </a:lnTo>
                <a:lnTo>
                  <a:pt x="73821" y="6765"/>
                </a:lnTo>
                <a:lnTo>
                  <a:pt x="76935" y="6395"/>
                </a:lnTo>
                <a:lnTo>
                  <a:pt x="114031" y="6395"/>
                </a:lnTo>
                <a:lnTo>
                  <a:pt x="113252" y="5867"/>
                </a:lnTo>
                <a:lnTo>
                  <a:pt x="100351" y="1173"/>
                </a:lnTo>
                <a:lnTo>
                  <a:pt x="93005" y="0"/>
                </a:lnTo>
                <a:close/>
              </a:path>
              <a:path w="126365" h="125729">
                <a:moveTo>
                  <a:pt x="96729" y="61988"/>
                </a:moveTo>
                <a:lnTo>
                  <a:pt x="53094" y="61988"/>
                </a:lnTo>
                <a:lnTo>
                  <a:pt x="61274" y="61988"/>
                </a:lnTo>
                <a:lnTo>
                  <a:pt x="75863" y="63618"/>
                </a:lnTo>
                <a:lnTo>
                  <a:pt x="85802" y="68445"/>
                </a:lnTo>
                <a:lnTo>
                  <a:pt x="90904" y="72750"/>
                </a:lnTo>
                <a:lnTo>
                  <a:pt x="93454" y="78736"/>
                </a:lnTo>
                <a:lnTo>
                  <a:pt x="93096" y="91272"/>
                </a:lnTo>
                <a:lnTo>
                  <a:pt x="88591" y="102300"/>
                </a:lnTo>
                <a:lnTo>
                  <a:pt x="77729" y="112530"/>
                </a:lnTo>
                <a:lnTo>
                  <a:pt x="66063" y="117425"/>
                </a:lnTo>
                <a:lnTo>
                  <a:pt x="53054" y="119057"/>
                </a:lnTo>
                <a:lnTo>
                  <a:pt x="91542" y="119057"/>
                </a:lnTo>
                <a:lnTo>
                  <a:pt x="100641" y="113809"/>
                </a:lnTo>
                <a:lnTo>
                  <a:pt x="105102" y="109405"/>
                </a:lnTo>
                <a:lnTo>
                  <a:pt x="112054" y="98069"/>
                </a:lnTo>
                <a:lnTo>
                  <a:pt x="113793" y="92124"/>
                </a:lnTo>
                <a:lnTo>
                  <a:pt x="113793" y="80297"/>
                </a:lnTo>
                <a:lnTo>
                  <a:pt x="111692" y="75152"/>
                </a:lnTo>
                <a:lnTo>
                  <a:pt x="103291" y="65789"/>
                </a:lnTo>
                <a:lnTo>
                  <a:pt x="96738" y="62031"/>
                </a:lnTo>
                <a:close/>
              </a:path>
              <a:path w="126365" h="125729">
                <a:moveTo>
                  <a:pt x="114031" y="6395"/>
                </a:moveTo>
                <a:lnTo>
                  <a:pt x="88576" y="6395"/>
                </a:lnTo>
                <a:lnTo>
                  <a:pt x="95276" y="8174"/>
                </a:lnTo>
                <a:lnTo>
                  <a:pt x="103667" y="15293"/>
                </a:lnTo>
                <a:lnTo>
                  <a:pt x="105764" y="20262"/>
                </a:lnTo>
                <a:lnTo>
                  <a:pt x="105641" y="29301"/>
                </a:lnTo>
                <a:lnTo>
                  <a:pt x="101836" y="39867"/>
                </a:lnTo>
                <a:lnTo>
                  <a:pt x="90819" y="50844"/>
                </a:lnTo>
                <a:lnTo>
                  <a:pt x="79337" y="54774"/>
                </a:lnTo>
                <a:lnTo>
                  <a:pt x="64527" y="56084"/>
                </a:lnTo>
                <a:lnTo>
                  <a:pt x="98863" y="56084"/>
                </a:lnTo>
                <a:lnTo>
                  <a:pt x="108212" y="52501"/>
                </a:lnTo>
                <a:lnTo>
                  <a:pt x="117121" y="46276"/>
                </a:lnTo>
                <a:lnTo>
                  <a:pt x="123109" y="40439"/>
                </a:lnTo>
                <a:lnTo>
                  <a:pt x="126103" y="33907"/>
                </a:lnTo>
                <a:lnTo>
                  <a:pt x="126103" y="21987"/>
                </a:lnTo>
                <a:lnTo>
                  <a:pt x="124499" y="17541"/>
                </a:lnTo>
                <a:lnTo>
                  <a:pt x="118082" y="9141"/>
                </a:lnTo>
                <a:lnTo>
                  <a:pt x="114031" y="6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65648" y="4545511"/>
            <a:ext cx="121920" cy="128905"/>
          </a:xfrm>
          <a:custGeom>
            <a:avLst/>
            <a:gdLst/>
            <a:ahLst/>
            <a:cxnLst/>
            <a:rect l="l" t="t" r="r" b="b"/>
            <a:pathLst>
              <a:path w="121920" h="128904">
                <a:moveTo>
                  <a:pt x="115935" y="0"/>
                </a:moveTo>
                <a:lnTo>
                  <a:pt x="112339" y="0"/>
                </a:lnTo>
                <a:lnTo>
                  <a:pt x="31109" y="101345"/>
                </a:lnTo>
                <a:lnTo>
                  <a:pt x="23616" y="110995"/>
                </a:lnTo>
                <a:lnTo>
                  <a:pt x="17980" y="117297"/>
                </a:lnTo>
                <a:lnTo>
                  <a:pt x="10420" y="123200"/>
                </a:lnTo>
                <a:lnTo>
                  <a:pt x="6054" y="124771"/>
                </a:lnTo>
                <a:lnTo>
                  <a:pt x="1103" y="124960"/>
                </a:lnTo>
                <a:lnTo>
                  <a:pt x="0" y="128404"/>
                </a:lnTo>
                <a:lnTo>
                  <a:pt x="39932" y="128404"/>
                </a:lnTo>
                <a:lnTo>
                  <a:pt x="41036" y="124960"/>
                </a:lnTo>
                <a:lnTo>
                  <a:pt x="37021" y="124837"/>
                </a:lnTo>
                <a:lnTo>
                  <a:pt x="34145" y="124077"/>
                </a:lnTo>
                <a:lnTo>
                  <a:pt x="30666" y="121284"/>
                </a:lnTo>
                <a:lnTo>
                  <a:pt x="29846" y="119710"/>
                </a:lnTo>
                <a:lnTo>
                  <a:pt x="29796" y="116210"/>
                </a:lnTo>
                <a:lnTo>
                  <a:pt x="30199" y="114645"/>
                </a:lnTo>
                <a:lnTo>
                  <a:pt x="31804" y="111300"/>
                </a:lnTo>
                <a:lnTo>
                  <a:pt x="33778" y="108548"/>
                </a:lnTo>
                <a:lnTo>
                  <a:pt x="36922" y="104720"/>
                </a:lnTo>
                <a:lnTo>
                  <a:pt x="51055" y="87078"/>
                </a:lnTo>
                <a:lnTo>
                  <a:pt x="106571" y="87078"/>
                </a:lnTo>
                <a:lnTo>
                  <a:pt x="107258" y="80683"/>
                </a:lnTo>
                <a:lnTo>
                  <a:pt x="56182" y="80683"/>
                </a:lnTo>
                <a:lnTo>
                  <a:pt x="95370" y="31793"/>
                </a:lnTo>
                <a:lnTo>
                  <a:pt x="112516" y="31793"/>
                </a:lnTo>
                <a:lnTo>
                  <a:pt x="115935" y="0"/>
                </a:lnTo>
                <a:close/>
              </a:path>
              <a:path w="121920" h="128904">
                <a:moveTo>
                  <a:pt x="121555" y="124960"/>
                </a:moveTo>
                <a:lnTo>
                  <a:pt x="68082" y="124960"/>
                </a:lnTo>
                <a:lnTo>
                  <a:pt x="66978" y="128404"/>
                </a:lnTo>
                <a:lnTo>
                  <a:pt x="120451" y="128404"/>
                </a:lnTo>
                <a:lnTo>
                  <a:pt x="121555" y="124960"/>
                </a:lnTo>
                <a:close/>
              </a:path>
              <a:path w="121920" h="128904">
                <a:moveTo>
                  <a:pt x="106571" y="87078"/>
                </a:moveTo>
                <a:lnTo>
                  <a:pt x="89391" y="87078"/>
                </a:lnTo>
                <a:lnTo>
                  <a:pt x="87651" y="103121"/>
                </a:lnTo>
                <a:lnTo>
                  <a:pt x="86982" y="110189"/>
                </a:lnTo>
                <a:lnTo>
                  <a:pt x="86279" y="114673"/>
                </a:lnTo>
                <a:lnTo>
                  <a:pt x="84474" y="119279"/>
                </a:lnTo>
                <a:lnTo>
                  <a:pt x="82967" y="121213"/>
                </a:lnTo>
                <a:lnTo>
                  <a:pt x="81028" y="122377"/>
                </a:lnTo>
                <a:lnTo>
                  <a:pt x="78285" y="124099"/>
                </a:lnTo>
                <a:lnTo>
                  <a:pt x="74739" y="124960"/>
                </a:lnTo>
                <a:lnTo>
                  <a:pt x="116403" y="124960"/>
                </a:lnTo>
                <a:lnTo>
                  <a:pt x="112740" y="124531"/>
                </a:lnTo>
                <a:lnTo>
                  <a:pt x="108391" y="122814"/>
                </a:lnTo>
                <a:lnTo>
                  <a:pt x="106669" y="121493"/>
                </a:lnTo>
                <a:lnTo>
                  <a:pt x="105323" y="119613"/>
                </a:lnTo>
                <a:lnTo>
                  <a:pt x="104394" y="118418"/>
                </a:lnTo>
                <a:lnTo>
                  <a:pt x="103892" y="116545"/>
                </a:lnTo>
                <a:lnTo>
                  <a:pt x="103997" y="111300"/>
                </a:lnTo>
                <a:lnTo>
                  <a:pt x="104160" y="109366"/>
                </a:lnTo>
                <a:lnTo>
                  <a:pt x="106571" y="87078"/>
                </a:lnTo>
                <a:close/>
              </a:path>
              <a:path w="121920" h="128904">
                <a:moveTo>
                  <a:pt x="112516" y="31793"/>
                </a:moveTo>
                <a:lnTo>
                  <a:pt x="95370" y="31793"/>
                </a:lnTo>
                <a:lnTo>
                  <a:pt x="90077" y="80683"/>
                </a:lnTo>
                <a:lnTo>
                  <a:pt x="107258" y="80683"/>
                </a:lnTo>
                <a:lnTo>
                  <a:pt x="112516" y="317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84372" y="4730986"/>
            <a:ext cx="95885" cy="85725"/>
          </a:xfrm>
          <a:custGeom>
            <a:avLst/>
            <a:gdLst/>
            <a:ahLst/>
            <a:cxnLst/>
            <a:rect l="l" t="t" r="r" b="b"/>
            <a:pathLst>
              <a:path w="95884" h="85725">
                <a:moveTo>
                  <a:pt x="9587" y="70844"/>
                </a:moveTo>
                <a:lnTo>
                  <a:pt x="5383" y="70844"/>
                </a:lnTo>
                <a:lnTo>
                  <a:pt x="3610" y="71499"/>
                </a:lnTo>
                <a:lnTo>
                  <a:pt x="722" y="74123"/>
                </a:lnTo>
                <a:lnTo>
                  <a:pt x="0" y="75764"/>
                </a:lnTo>
                <a:lnTo>
                  <a:pt x="44" y="80037"/>
                </a:lnTo>
                <a:lnTo>
                  <a:pt x="792" y="81700"/>
                </a:lnTo>
                <a:lnTo>
                  <a:pt x="2374" y="83012"/>
                </a:lnTo>
                <a:lnTo>
                  <a:pt x="4555" y="84739"/>
                </a:lnTo>
                <a:lnTo>
                  <a:pt x="6963" y="85603"/>
                </a:lnTo>
                <a:lnTo>
                  <a:pt x="13359" y="85603"/>
                </a:lnTo>
                <a:lnTo>
                  <a:pt x="17250" y="84086"/>
                </a:lnTo>
                <a:lnTo>
                  <a:pt x="26787" y="76144"/>
                </a:lnTo>
                <a:lnTo>
                  <a:pt x="27203" y="75764"/>
                </a:lnTo>
                <a:lnTo>
                  <a:pt x="17202" y="75764"/>
                </a:lnTo>
                <a:lnTo>
                  <a:pt x="15890" y="75077"/>
                </a:lnTo>
                <a:lnTo>
                  <a:pt x="11819" y="71796"/>
                </a:lnTo>
                <a:lnTo>
                  <a:pt x="9587" y="70844"/>
                </a:lnTo>
                <a:close/>
              </a:path>
              <a:path w="95884" h="85725">
                <a:moveTo>
                  <a:pt x="63832" y="59412"/>
                </a:moveTo>
                <a:lnTo>
                  <a:pt x="48496" y="59412"/>
                </a:lnTo>
                <a:lnTo>
                  <a:pt x="52246" y="73462"/>
                </a:lnTo>
                <a:lnTo>
                  <a:pt x="54592" y="80037"/>
                </a:lnTo>
                <a:lnTo>
                  <a:pt x="56761" y="83747"/>
                </a:lnTo>
                <a:lnTo>
                  <a:pt x="59686" y="85603"/>
                </a:lnTo>
                <a:lnTo>
                  <a:pt x="65863" y="85603"/>
                </a:lnTo>
                <a:lnTo>
                  <a:pt x="68921" y="84265"/>
                </a:lnTo>
                <a:lnTo>
                  <a:pt x="78912" y="76850"/>
                </a:lnTo>
                <a:lnTo>
                  <a:pt x="80440" y="75117"/>
                </a:lnTo>
                <a:lnTo>
                  <a:pt x="70097" y="75117"/>
                </a:lnTo>
                <a:lnTo>
                  <a:pt x="69259" y="74648"/>
                </a:lnTo>
                <a:lnTo>
                  <a:pt x="67575" y="72767"/>
                </a:lnTo>
                <a:lnTo>
                  <a:pt x="66540" y="69895"/>
                </a:lnTo>
                <a:lnTo>
                  <a:pt x="65314" y="65093"/>
                </a:lnTo>
                <a:lnTo>
                  <a:pt x="63832" y="59412"/>
                </a:lnTo>
                <a:close/>
              </a:path>
              <a:path w="95884" h="85725">
                <a:moveTo>
                  <a:pt x="48686" y="7379"/>
                </a:moveTo>
                <a:lnTo>
                  <a:pt x="25501" y="7379"/>
                </a:lnTo>
                <a:lnTo>
                  <a:pt x="29093" y="8228"/>
                </a:lnTo>
                <a:lnTo>
                  <a:pt x="33971" y="11620"/>
                </a:lnTo>
                <a:lnTo>
                  <a:pt x="35916" y="14464"/>
                </a:lnTo>
                <a:lnTo>
                  <a:pt x="37800" y="19479"/>
                </a:lnTo>
                <a:lnTo>
                  <a:pt x="40053" y="27555"/>
                </a:lnTo>
                <a:lnTo>
                  <a:pt x="44223" y="42832"/>
                </a:lnTo>
                <a:lnTo>
                  <a:pt x="42584" y="46230"/>
                </a:lnTo>
                <a:lnTo>
                  <a:pt x="39105" y="51748"/>
                </a:lnTo>
                <a:lnTo>
                  <a:pt x="28467" y="67031"/>
                </a:lnTo>
                <a:lnTo>
                  <a:pt x="24263" y="72005"/>
                </a:lnTo>
                <a:lnTo>
                  <a:pt x="21175" y="74311"/>
                </a:lnTo>
                <a:lnTo>
                  <a:pt x="19926" y="75279"/>
                </a:lnTo>
                <a:lnTo>
                  <a:pt x="18909" y="75764"/>
                </a:lnTo>
                <a:lnTo>
                  <a:pt x="27203" y="75764"/>
                </a:lnTo>
                <a:lnTo>
                  <a:pt x="36195" y="67547"/>
                </a:lnTo>
                <a:lnTo>
                  <a:pt x="48496" y="59412"/>
                </a:lnTo>
                <a:lnTo>
                  <a:pt x="63832" y="59412"/>
                </a:lnTo>
                <a:lnTo>
                  <a:pt x="57101" y="33615"/>
                </a:lnTo>
                <a:lnTo>
                  <a:pt x="60870" y="27458"/>
                </a:lnTo>
                <a:lnTo>
                  <a:pt x="55379" y="27458"/>
                </a:lnTo>
                <a:lnTo>
                  <a:pt x="52820" y="17819"/>
                </a:lnTo>
                <a:lnTo>
                  <a:pt x="50977" y="11866"/>
                </a:lnTo>
                <a:lnTo>
                  <a:pt x="49851" y="9601"/>
                </a:lnTo>
                <a:lnTo>
                  <a:pt x="48686" y="7379"/>
                </a:lnTo>
                <a:close/>
              </a:path>
              <a:path w="95884" h="85725">
                <a:moveTo>
                  <a:pt x="84800" y="62049"/>
                </a:moveTo>
                <a:lnTo>
                  <a:pt x="72294" y="75117"/>
                </a:lnTo>
                <a:lnTo>
                  <a:pt x="80440" y="75117"/>
                </a:lnTo>
                <a:lnTo>
                  <a:pt x="84196" y="70844"/>
                </a:lnTo>
                <a:lnTo>
                  <a:pt x="88311" y="63710"/>
                </a:lnTo>
                <a:lnTo>
                  <a:pt x="84800" y="62049"/>
                </a:lnTo>
                <a:close/>
              </a:path>
              <a:path w="95884" h="85725">
                <a:moveTo>
                  <a:pt x="89333" y="0"/>
                </a:moveTo>
                <a:lnTo>
                  <a:pt x="84576" y="0"/>
                </a:lnTo>
                <a:lnTo>
                  <a:pt x="82826" y="312"/>
                </a:lnTo>
                <a:lnTo>
                  <a:pt x="55379" y="27458"/>
                </a:lnTo>
                <a:lnTo>
                  <a:pt x="60870" y="27458"/>
                </a:lnTo>
                <a:lnTo>
                  <a:pt x="62760" y="24371"/>
                </a:lnTo>
                <a:lnTo>
                  <a:pt x="67630" y="18134"/>
                </a:lnTo>
                <a:lnTo>
                  <a:pt x="73886" y="13167"/>
                </a:lnTo>
                <a:lnTo>
                  <a:pt x="75763" y="12298"/>
                </a:lnTo>
                <a:lnTo>
                  <a:pt x="94429" y="12298"/>
                </a:lnTo>
                <a:lnTo>
                  <a:pt x="95312" y="11510"/>
                </a:lnTo>
                <a:lnTo>
                  <a:pt x="95806" y="9870"/>
                </a:lnTo>
                <a:lnTo>
                  <a:pt x="95806" y="5391"/>
                </a:lnTo>
                <a:lnTo>
                  <a:pt x="94964" y="3625"/>
                </a:lnTo>
                <a:lnTo>
                  <a:pt x="91596" y="725"/>
                </a:lnTo>
                <a:lnTo>
                  <a:pt x="89333" y="0"/>
                </a:lnTo>
                <a:close/>
              </a:path>
              <a:path w="95884" h="85725">
                <a:moveTo>
                  <a:pt x="94429" y="12298"/>
                </a:moveTo>
                <a:lnTo>
                  <a:pt x="78393" y="12298"/>
                </a:lnTo>
                <a:lnTo>
                  <a:pt x="80468" y="12824"/>
                </a:lnTo>
                <a:lnTo>
                  <a:pt x="83562" y="13874"/>
                </a:lnTo>
                <a:lnTo>
                  <a:pt x="85140" y="14464"/>
                </a:lnTo>
                <a:lnTo>
                  <a:pt x="86620" y="14758"/>
                </a:lnTo>
                <a:lnTo>
                  <a:pt x="90373" y="14758"/>
                </a:lnTo>
                <a:lnTo>
                  <a:pt x="92480" y="13969"/>
                </a:lnTo>
                <a:lnTo>
                  <a:pt x="94429" y="12298"/>
                </a:lnTo>
                <a:close/>
              </a:path>
              <a:path w="95884" h="85725">
                <a:moveTo>
                  <a:pt x="42400" y="0"/>
                </a:moveTo>
                <a:lnTo>
                  <a:pt x="15521" y="4427"/>
                </a:lnTo>
                <a:lnTo>
                  <a:pt x="15521" y="7564"/>
                </a:lnTo>
                <a:lnTo>
                  <a:pt x="25501" y="7379"/>
                </a:lnTo>
                <a:lnTo>
                  <a:pt x="48686" y="7379"/>
                </a:lnTo>
                <a:lnTo>
                  <a:pt x="48172" y="6398"/>
                </a:lnTo>
                <a:lnTo>
                  <a:pt x="45689" y="3197"/>
                </a:lnTo>
                <a:lnTo>
                  <a:pt x="42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457133" y="4683263"/>
            <a:ext cx="242570" cy="133350"/>
          </a:xfrm>
          <a:custGeom>
            <a:avLst/>
            <a:gdLst/>
            <a:ahLst/>
            <a:cxnLst/>
            <a:rect l="l" t="t" r="r" b="b"/>
            <a:pathLst>
              <a:path w="242570" h="133350">
                <a:moveTo>
                  <a:pt x="44641" y="7717"/>
                </a:moveTo>
                <a:lnTo>
                  <a:pt x="21924" y="7717"/>
                </a:lnTo>
                <a:lnTo>
                  <a:pt x="24263" y="8271"/>
                </a:lnTo>
                <a:lnTo>
                  <a:pt x="25812" y="9377"/>
                </a:lnTo>
                <a:lnTo>
                  <a:pt x="26883" y="10177"/>
                </a:lnTo>
                <a:lnTo>
                  <a:pt x="27419" y="11376"/>
                </a:lnTo>
                <a:lnTo>
                  <a:pt x="27419" y="14267"/>
                </a:lnTo>
                <a:lnTo>
                  <a:pt x="26248" y="18633"/>
                </a:lnTo>
                <a:lnTo>
                  <a:pt x="23906" y="26074"/>
                </a:lnTo>
                <a:lnTo>
                  <a:pt x="0" y="126800"/>
                </a:lnTo>
                <a:lnTo>
                  <a:pt x="12073" y="131693"/>
                </a:lnTo>
                <a:lnTo>
                  <a:pt x="23912" y="133324"/>
                </a:lnTo>
                <a:lnTo>
                  <a:pt x="33042" y="132175"/>
                </a:lnTo>
                <a:lnTo>
                  <a:pt x="41381" y="128897"/>
                </a:lnTo>
                <a:lnTo>
                  <a:pt x="20288" y="128897"/>
                </a:lnTo>
                <a:lnTo>
                  <a:pt x="14603" y="127256"/>
                </a:lnTo>
                <a:lnTo>
                  <a:pt x="8142" y="123977"/>
                </a:lnTo>
                <a:lnTo>
                  <a:pt x="23585" y="74800"/>
                </a:lnTo>
                <a:lnTo>
                  <a:pt x="27711" y="68357"/>
                </a:lnTo>
                <a:lnTo>
                  <a:pt x="33263" y="63756"/>
                </a:lnTo>
                <a:lnTo>
                  <a:pt x="27051" y="63756"/>
                </a:lnTo>
                <a:lnTo>
                  <a:pt x="44641" y="7717"/>
                </a:lnTo>
                <a:close/>
              </a:path>
              <a:path w="242570" h="133350">
                <a:moveTo>
                  <a:pt x="77460" y="56577"/>
                </a:moveTo>
                <a:lnTo>
                  <a:pt x="54806" y="56577"/>
                </a:lnTo>
                <a:lnTo>
                  <a:pt x="58243" y="58169"/>
                </a:lnTo>
                <a:lnTo>
                  <a:pt x="64057" y="64538"/>
                </a:lnTo>
                <a:lnTo>
                  <a:pt x="65316" y="68357"/>
                </a:lnTo>
                <a:lnTo>
                  <a:pt x="65389" y="78438"/>
                </a:lnTo>
                <a:lnTo>
                  <a:pt x="63331" y="90789"/>
                </a:lnTo>
                <a:lnTo>
                  <a:pt x="42881" y="122970"/>
                </a:lnTo>
                <a:lnTo>
                  <a:pt x="30881" y="128897"/>
                </a:lnTo>
                <a:lnTo>
                  <a:pt x="41381" y="128897"/>
                </a:lnTo>
                <a:lnTo>
                  <a:pt x="76030" y="97013"/>
                </a:lnTo>
                <a:lnTo>
                  <a:pt x="82104" y="72689"/>
                </a:lnTo>
                <a:lnTo>
                  <a:pt x="82104" y="65012"/>
                </a:lnTo>
                <a:lnTo>
                  <a:pt x="79838" y="58931"/>
                </a:lnTo>
                <a:lnTo>
                  <a:pt x="77460" y="56577"/>
                </a:lnTo>
                <a:close/>
              </a:path>
              <a:path w="242570" h="133350">
                <a:moveTo>
                  <a:pt x="64951" y="47721"/>
                </a:moveTo>
                <a:lnTo>
                  <a:pt x="52781" y="47721"/>
                </a:lnTo>
                <a:lnTo>
                  <a:pt x="47943" y="48858"/>
                </a:lnTo>
                <a:lnTo>
                  <a:pt x="38689" y="53403"/>
                </a:lnTo>
                <a:lnTo>
                  <a:pt x="33267" y="57612"/>
                </a:lnTo>
                <a:lnTo>
                  <a:pt x="27051" y="63756"/>
                </a:lnTo>
                <a:lnTo>
                  <a:pt x="33263" y="63756"/>
                </a:lnTo>
                <a:lnTo>
                  <a:pt x="39087" y="58931"/>
                </a:lnTo>
                <a:lnTo>
                  <a:pt x="44899" y="56577"/>
                </a:lnTo>
                <a:lnTo>
                  <a:pt x="77460" y="56577"/>
                </a:lnTo>
                <a:lnTo>
                  <a:pt x="70779" y="49963"/>
                </a:lnTo>
                <a:lnTo>
                  <a:pt x="64951" y="47721"/>
                </a:lnTo>
                <a:close/>
              </a:path>
              <a:path w="242570" h="133350">
                <a:moveTo>
                  <a:pt x="47063" y="0"/>
                </a:moveTo>
                <a:lnTo>
                  <a:pt x="12131" y="4919"/>
                </a:lnTo>
                <a:lnTo>
                  <a:pt x="12131" y="8364"/>
                </a:lnTo>
                <a:lnTo>
                  <a:pt x="15119" y="7933"/>
                </a:lnTo>
                <a:lnTo>
                  <a:pt x="17341" y="7717"/>
                </a:lnTo>
                <a:lnTo>
                  <a:pt x="44641" y="7717"/>
                </a:lnTo>
                <a:lnTo>
                  <a:pt x="47063" y="0"/>
                </a:lnTo>
                <a:close/>
              </a:path>
              <a:path w="242570" h="133350">
                <a:moveTo>
                  <a:pt x="163522" y="47721"/>
                </a:moveTo>
                <a:lnTo>
                  <a:pt x="119132" y="61449"/>
                </a:lnTo>
                <a:lnTo>
                  <a:pt x="96643" y="94318"/>
                </a:lnTo>
                <a:lnTo>
                  <a:pt x="94949" y="106275"/>
                </a:lnTo>
                <a:lnTo>
                  <a:pt x="97426" y="116480"/>
                </a:lnTo>
                <a:lnTo>
                  <a:pt x="107015" y="128682"/>
                </a:lnTo>
                <a:lnTo>
                  <a:pt x="117436" y="131839"/>
                </a:lnTo>
                <a:lnTo>
                  <a:pt x="135404" y="132007"/>
                </a:lnTo>
                <a:lnTo>
                  <a:pt x="146721" y="127941"/>
                </a:lnTo>
                <a:lnTo>
                  <a:pt x="154301" y="123485"/>
                </a:lnTo>
                <a:lnTo>
                  <a:pt x="127517" y="123485"/>
                </a:lnTo>
                <a:lnTo>
                  <a:pt x="122294" y="121588"/>
                </a:lnTo>
                <a:lnTo>
                  <a:pt x="113691" y="113997"/>
                </a:lnTo>
                <a:lnTo>
                  <a:pt x="111540" y="109397"/>
                </a:lnTo>
                <a:lnTo>
                  <a:pt x="111540" y="101987"/>
                </a:lnTo>
                <a:lnTo>
                  <a:pt x="111719" y="99465"/>
                </a:lnTo>
                <a:lnTo>
                  <a:pt x="112076" y="96427"/>
                </a:lnTo>
                <a:lnTo>
                  <a:pt x="125230" y="94739"/>
                </a:lnTo>
                <a:lnTo>
                  <a:pt x="137280" y="92297"/>
                </a:lnTo>
                <a:lnTo>
                  <a:pt x="138295" y="91998"/>
                </a:lnTo>
                <a:lnTo>
                  <a:pt x="112804" y="91998"/>
                </a:lnTo>
                <a:lnTo>
                  <a:pt x="116157" y="82311"/>
                </a:lnTo>
                <a:lnTo>
                  <a:pt x="122307" y="70962"/>
                </a:lnTo>
                <a:lnTo>
                  <a:pt x="130148" y="62227"/>
                </a:lnTo>
                <a:lnTo>
                  <a:pt x="138004" y="55509"/>
                </a:lnTo>
                <a:lnTo>
                  <a:pt x="145430" y="52148"/>
                </a:lnTo>
                <a:lnTo>
                  <a:pt x="172829" y="52148"/>
                </a:lnTo>
                <a:lnTo>
                  <a:pt x="168802" y="49043"/>
                </a:lnTo>
                <a:lnTo>
                  <a:pt x="163522" y="47721"/>
                </a:lnTo>
                <a:close/>
              </a:path>
              <a:path w="242570" h="133350">
                <a:moveTo>
                  <a:pt x="168074" y="108879"/>
                </a:moveTo>
                <a:lnTo>
                  <a:pt x="159132" y="115023"/>
                </a:lnTo>
                <a:lnTo>
                  <a:pt x="152389" y="118995"/>
                </a:lnTo>
                <a:lnTo>
                  <a:pt x="143308" y="122586"/>
                </a:lnTo>
                <a:lnTo>
                  <a:pt x="138578" y="123485"/>
                </a:lnTo>
                <a:lnTo>
                  <a:pt x="154301" y="123485"/>
                </a:lnTo>
                <a:lnTo>
                  <a:pt x="158320" y="121123"/>
                </a:lnTo>
                <a:lnTo>
                  <a:pt x="170199" y="111555"/>
                </a:lnTo>
                <a:lnTo>
                  <a:pt x="168074" y="108879"/>
                </a:lnTo>
                <a:close/>
              </a:path>
              <a:path w="242570" h="133350">
                <a:moveTo>
                  <a:pt x="172829" y="52148"/>
                </a:moveTo>
                <a:lnTo>
                  <a:pt x="155789" y="52148"/>
                </a:lnTo>
                <a:lnTo>
                  <a:pt x="158379" y="52953"/>
                </a:lnTo>
                <a:lnTo>
                  <a:pt x="162014" y="56172"/>
                </a:lnTo>
                <a:lnTo>
                  <a:pt x="162923" y="58277"/>
                </a:lnTo>
                <a:lnTo>
                  <a:pt x="162923" y="65156"/>
                </a:lnTo>
                <a:lnTo>
                  <a:pt x="131225" y="89152"/>
                </a:lnTo>
                <a:lnTo>
                  <a:pt x="112804" y="91998"/>
                </a:lnTo>
                <a:lnTo>
                  <a:pt x="138295" y="91998"/>
                </a:lnTo>
                <a:lnTo>
                  <a:pt x="175117" y="71090"/>
                </a:lnTo>
                <a:lnTo>
                  <a:pt x="177374" y="66201"/>
                </a:lnTo>
                <a:lnTo>
                  <a:pt x="177374" y="57468"/>
                </a:lnTo>
                <a:lnTo>
                  <a:pt x="175660" y="54331"/>
                </a:lnTo>
                <a:lnTo>
                  <a:pt x="172829" y="52148"/>
                </a:lnTo>
                <a:close/>
              </a:path>
              <a:path w="242570" h="133350">
                <a:moveTo>
                  <a:pt x="239835" y="7717"/>
                </a:moveTo>
                <a:lnTo>
                  <a:pt x="217613" y="7717"/>
                </a:lnTo>
                <a:lnTo>
                  <a:pt x="219616" y="8196"/>
                </a:lnTo>
                <a:lnTo>
                  <a:pt x="222165" y="10114"/>
                </a:lnTo>
                <a:lnTo>
                  <a:pt x="222801" y="11336"/>
                </a:lnTo>
                <a:lnTo>
                  <a:pt x="222801" y="13877"/>
                </a:lnTo>
                <a:lnTo>
                  <a:pt x="221697" y="17967"/>
                </a:lnTo>
                <a:lnTo>
                  <a:pt x="219489" y="25091"/>
                </a:lnTo>
                <a:lnTo>
                  <a:pt x="191483" y="111931"/>
                </a:lnTo>
                <a:lnTo>
                  <a:pt x="189280" y="118845"/>
                </a:lnTo>
                <a:lnTo>
                  <a:pt x="188233" y="123184"/>
                </a:lnTo>
                <a:lnTo>
                  <a:pt x="188178" y="127661"/>
                </a:lnTo>
                <a:lnTo>
                  <a:pt x="189010" y="129448"/>
                </a:lnTo>
                <a:lnTo>
                  <a:pt x="192332" y="132549"/>
                </a:lnTo>
                <a:lnTo>
                  <a:pt x="194402" y="133324"/>
                </a:lnTo>
                <a:lnTo>
                  <a:pt x="200335" y="133324"/>
                </a:lnTo>
                <a:lnTo>
                  <a:pt x="203984" y="132168"/>
                </a:lnTo>
                <a:lnTo>
                  <a:pt x="207831" y="129857"/>
                </a:lnTo>
                <a:lnTo>
                  <a:pt x="213045" y="126629"/>
                </a:lnTo>
                <a:lnTo>
                  <a:pt x="215972" y="123708"/>
                </a:lnTo>
                <a:lnTo>
                  <a:pt x="206969" y="123708"/>
                </a:lnTo>
                <a:lnTo>
                  <a:pt x="206243" y="123400"/>
                </a:lnTo>
                <a:lnTo>
                  <a:pt x="205060" y="122139"/>
                </a:lnTo>
                <a:lnTo>
                  <a:pt x="204780" y="121401"/>
                </a:lnTo>
                <a:lnTo>
                  <a:pt x="204880" y="118845"/>
                </a:lnTo>
                <a:lnTo>
                  <a:pt x="205629" y="115874"/>
                </a:lnTo>
                <a:lnTo>
                  <a:pt x="207330" y="110371"/>
                </a:lnTo>
                <a:lnTo>
                  <a:pt x="239835" y="7717"/>
                </a:lnTo>
                <a:close/>
              </a:path>
              <a:path w="242570" h="133350">
                <a:moveTo>
                  <a:pt x="221730" y="109956"/>
                </a:moveTo>
                <a:lnTo>
                  <a:pt x="209010" y="123708"/>
                </a:lnTo>
                <a:lnTo>
                  <a:pt x="215972" y="123708"/>
                </a:lnTo>
                <a:lnTo>
                  <a:pt x="218748" y="120938"/>
                </a:lnTo>
                <a:lnTo>
                  <a:pt x="224942" y="112784"/>
                </a:lnTo>
                <a:lnTo>
                  <a:pt x="221730" y="109956"/>
                </a:lnTo>
                <a:close/>
              </a:path>
              <a:path w="242570" h="133350">
                <a:moveTo>
                  <a:pt x="242279" y="0"/>
                </a:moveTo>
                <a:lnTo>
                  <a:pt x="207714" y="4919"/>
                </a:lnTo>
                <a:lnTo>
                  <a:pt x="207714" y="8364"/>
                </a:lnTo>
                <a:lnTo>
                  <a:pt x="210920" y="7933"/>
                </a:lnTo>
                <a:lnTo>
                  <a:pt x="213309" y="7717"/>
                </a:lnTo>
                <a:lnTo>
                  <a:pt x="239835" y="7717"/>
                </a:lnTo>
                <a:lnTo>
                  <a:pt x="242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40632" y="4929742"/>
            <a:ext cx="31750" cy="74930"/>
          </a:xfrm>
          <a:custGeom>
            <a:avLst/>
            <a:gdLst/>
            <a:ahLst/>
            <a:cxnLst/>
            <a:rect l="l" t="t" r="r" b="b"/>
            <a:pathLst>
              <a:path w="31750" h="74929">
                <a:moveTo>
                  <a:pt x="21409" y="8171"/>
                </a:moveTo>
                <a:lnTo>
                  <a:pt x="8047" y="8171"/>
                </a:lnTo>
                <a:lnTo>
                  <a:pt x="8930" y="8440"/>
                </a:lnTo>
                <a:lnTo>
                  <a:pt x="10397" y="9516"/>
                </a:lnTo>
                <a:lnTo>
                  <a:pt x="10902" y="10377"/>
                </a:lnTo>
                <a:lnTo>
                  <a:pt x="11577" y="13124"/>
                </a:lnTo>
                <a:lnTo>
                  <a:pt x="11775" y="16649"/>
                </a:lnTo>
                <a:lnTo>
                  <a:pt x="11775" y="66544"/>
                </a:lnTo>
                <a:lnTo>
                  <a:pt x="1606" y="73303"/>
                </a:lnTo>
                <a:lnTo>
                  <a:pt x="1606" y="74778"/>
                </a:lnTo>
                <a:lnTo>
                  <a:pt x="31578" y="74778"/>
                </a:lnTo>
                <a:lnTo>
                  <a:pt x="31578" y="73303"/>
                </a:lnTo>
                <a:lnTo>
                  <a:pt x="27932" y="73226"/>
                </a:lnTo>
                <a:lnTo>
                  <a:pt x="25514" y="72908"/>
                </a:lnTo>
                <a:lnTo>
                  <a:pt x="23133" y="71791"/>
                </a:lnTo>
                <a:lnTo>
                  <a:pt x="22350" y="70989"/>
                </a:lnTo>
                <a:lnTo>
                  <a:pt x="21597" y="68898"/>
                </a:lnTo>
                <a:lnTo>
                  <a:pt x="21430" y="66544"/>
                </a:lnTo>
                <a:lnTo>
                  <a:pt x="21409" y="8171"/>
                </a:lnTo>
                <a:close/>
              </a:path>
              <a:path w="31750" h="74929">
                <a:moveTo>
                  <a:pt x="21409" y="0"/>
                </a:moveTo>
                <a:lnTo>
                  <a:pt x="19477" y="0"/>
                </a:lnTo>
                <a:lnTo>
                  <a:pt x="0" y="8362"/>
                </a:lnTo>
                <a:lnTo>
                  <a:pt x="895" y="9838"/>
                </a:lnTo>
                <a:lnTo>
                  <a:pt x="3510" y="8727"/>
                </a:lnTo>
                <a:lnTo>
                  <a:pt x="5549" y="8171"/>
                </a:lnTo>
                <a:lnTo>
                  <a:pt x="21409" y="8171"/>
                </a:lnTo>
                <a:lnTo>
                  <a:pt x="214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181845" y="4646367"/>
            <a:ext cx="31750" cy="74930"/>
          </a:xfrm>
          <a:custGeom>
            <a:avLst/>
            <a:gdLst/>
            <a:ahLst/>
            <a:cxnLst/>
            <a:rect l="l" t="t" r="r" b="b"/>
            <a:pathLst>
              <a:path w="31750" h="74929">
                <a:moveTo>
                  <a:pt x="21408" y="8171"/>
                </a:moveTo>
                <a:lnTo>
                  <a:pt x="8047" y="8171"/>
                </a:lnTo>
                <a:lnTo>
                  <a:pt x="8929" y="8440"/>
                </a:lnTo>
                <a:lnTo>
                  <a:pt x="10396" y="9516"/>
                </a:lnTo>
                <a:lnTo>
                  <a:pt x="10902" y="10377"/>
                </a:lnTo>
                <a:lnTo>
                  <a:pt x="11577" y="13124"/>
                </a:lnTo>
                <a:lnTo>
                  <a:pt x="11774" y="16649"/>
                </a:lnTo>
                <a:lnTo>
                  <a:pt x="11774" y="66544"/>
                </a:lnTo>
                <a:lnTo>
                  <a:pt x="1605" y="73303"/>
                </a:lnTo>
                <a:lnTo>
                  <a:pt x="1605" y="74778"/>
                </a:lnTo>
                <a:lnTo>
                  <a:pt x="31578" y="74778"/>
                </a:lnTo>
                <a:lnTo>
                  <a:pt x="31578" y="73303"/>
                </a:lnTo>
                <a:lnTo>
                  <a:pt x="27931" y="73226"/>
                </a:lnTo>
                <a:lnTo>
                  <a:pt x="25514" y="72909"/>
                </a:lnTo>
                <a:lnTo>
                  <a:pt x="23133" y="71791"/>
                </a:lnTo>
                <a:lnTo>
                  <a:pt x="22349" y="70989"/>
                </a:lnTo>
                <a:lnTo>
                  <a:pt x="21597" y="68898"/>
                </a:lnTo>
                <a:lnTo>
                  <a:pt x="21429" y="66544"/>
                </a:lnTo>
                <a:lnTo>
                  <a:pt x="21408" y="8171"/>
                </a:lnTo>
                <a:close/>
              </a:path>
              <a:path w="31750" h="74929">
                <a:moveTo>
                  <a:pt x="21408" y="0"/>
                </a:moveTo>
                <a:lnTo>
                  <a:pt x="19476" y="0"/>
                </a:lnTo>
                <a:lnTo>
                  <a:pt x="0" y="8362"/>
                </a:lnTo>
                <a:lnTo>
                  <a:pt x="894" y="9838"/>
                </a:lnTo>
                <a:lnTo>
                  <a:pt x="3510" y="8727"/>
                </a:lnTo>
                <a:lnTo>
                  <a:pt x="5549" y="8171"/>
                </a:lnTo>
                <a:lnTo>
                  <a:pt x="21408" y="8171"/>
                </a:lnTo>
                <a:lnTo>
                  <a:pt x="21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48685" y="4683756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0" y="0"/>
                </a:moveTo>
                <a:lnTo>
                  <a:pt x="0" y="3442"/>
                </a:lnTo>
                <a:lnTo>
                  <a:pt x="6896" y="7748"/>
                </a:lnTo>
                <a:lnTo>
                  <a:pt x="12439" y="12269"/>
                </a:lnTo>
                <a:lnTo>
                  <a:pt x="33204" y="52920"/>
                </a:lnTo>
                <a:lnTo>
                  <a:pt x="36367" y="91026"/>
                </a:lnTo>
                <a:lnTo>
                  <a:pt x="35710" y="102304"/>
                </a:lnTo>
                <a:lnTo>
                  <a:pt x="26187" y="141062"/>
                </a:lnTo>
                <a:lnTo>
                  <a:pt x="0" y="167761"/>
                </a:lnTo>
                <a:lnTo>
                  <a:pt x="7067" y="167951"/>
                </a:lnTo>
                <a:lnTo>
                  <a:pt x="44064" y="131275"/>
                </a:lnTo>
                <a:lnTo>
                  <a:pt x="55562" y="81149"/>
                </a:lnTo>
                <a:lnTo>
                  <a:pt x="54227" y="69501"/>
                </a:lnTo>
                <a:lnTo>
                  <a:pt x="40024" y="33585"/>
                </a:lnTo>
                <a:lnTo>
                  <a:pt x="11957" y="62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714355" y="4686993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48559" y="0"/>
                </a:moveTo>
                <a:lnTo>
                  <a:pt x="11549" y="36670"/>
                </a:lnTo>
                <a:lnTo>
                  <a:pt x="0" y="86772"/>
                </a:lnTo>
                <a:lnTo>
                  <a:pt x="1332" y="98399"/>
                </a:lnTo>
                <a:lnTo>
                  <a:pt x="15551" y="134350"/>
                </a:lnTo>
                <a:lnTo>
                  <a:pt x="43660" y="161672"/>
                </a:lnTo>
                <a:lnTo>
                  <a:pt x="55563" y="167971"/>
                </a:lnTo>
                <a:lnTo>
                  <a:pt x="55563" y="164526"/>
                </a:lnTo>
                <a:lnTo>
                  <a:pt x="48740" y="160221"/>
                </a:lnTo>
                <a:lnTo>
                  <a:pt x="43215" y="155700"/>
                </a:lnTo>
                <a:lnTo>
                  <a:pt x="22372" y="115029"/>
                </a:lnTo>
                <a:lnTo>
                  <a:pt x="19194" y="76935"/>
                </a:lnTo>
                <a:lnTo>
                  <a:pt x="19854" y="65643"/>
                </a:lnTo>
                <a:lnTo>
                  <a:pt x="29435" y="26916"/>
                </a:lnTo>
                <a:lnTo>
                  <a:pt x="55563" y="207"/>
                </a:lnTo>
                <a:lnTo>
                  <a:pt x="485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945017" y="4588805"/>
            <a:ext cx="114935" cy="124460"/>
          </a:xfrm>
          <a:custGeom>
            <a:avLst/>
            <a:gdLst/>
            <a:ahLst/>
            <a:cxnLst/>
            <a:rect l="l" t="t" r="r" b="b"/>
            <a:pathLst>
              <a:path w="114934" h="124460">
                <a:moveTo>
                  <a:pt x="50703" y="0"/>
                </a:moveTo>
                <a:lnTo>
                  <a:pt x="31970" y="0"/>
                </a:lnTo>
                <a:lnTo>
                  <a:pt x="18331" y="50143"/>
                </a:lnTo>
                <a:lnTo>
                  <a:pt x="16808" y="56107"/>
                </a:lnTo>
                <a:lnTo>
                  <a:pt x="11088" y="78977"/>
                </a:lnTo>
                <a:lnTo>
                  <a:pt x="8484" y="88565"/>
                </a:lnTo>
                <a:lnTo>
                  <a:pt x="6827" y="94174"/>
                </a:lnTo>
                <a:lnTo>
                  <a:pt x="2929" y="106535"/>
                </a:lnTo>
                <a:lnTo>
                  <a:pt x="1805" y="110178"/>
                </a:lnTo>
                <a:lnTo>
                  <a:pt x="233" y="115954"/>
                </a:lnTo>
                <a:lnTo>
                  <a:pt x="0" y="119319"/>
                </a:lnTo>
                <a:lnTo>
                  <a:pt x="1605" y="123438"/>
                </a:lnTo>
                <a:lnTo>
                  <a:pt x="3564" y="124468"/>
                </a:lnTo>
                <a:lnTo>
                  <a:pt x="9334" y="124468"/>
                </a:lnTo>
                <a:lnTo>
                  <a:pt x="11617" y="123760"/>
                </a:lnTo>
                <a:lnTo>
                  <a:pt x="15443" y="120926"/>
                </a:lnTo>
                <a:lnTo>
                  <a:pt x="16733" y="118988"/>
                </a:lnTo>
                <a:lnTo>
                  <a:pt x="17893" y="114739"/>
                </a:lnTo>
                <a:lnTo>
                  <a:pt x="17301" y="108935"/>
                </a:lnTo>
                <a:lnTo>
                  <a:pt x="15353" y="97421"/>
                </a:lnTo>
                <a:lnTo>
                  <a:pt x="14596" y="84674"/>
                </a:lnTo>
                <a:lnTo>
                  <a:pt x="14668" y="83694"/>
                </a:lnTo>
                <a:lnTo>
                  <a:pt x="16348" y="72466"/>
                </a:lnTo>
                <a:lnTo>
                  <a:pt x="17769" y="67108"/>
                </a:lnTo>
                <a:lnTo>
                  <a:pt x="32813" y="67108"/>
                </a:lnTo>
                <a:lnTo>
                  <a:pt x="33054" y="64881"/>
                </a:lnTo>
                <a:lnTo>
                  <a:pt x="50703" y="0"/>
                </a:lnTo>
                <a:close/>
              </a:path>
              <a:path w="114934" h="124460">
                <a:moveTo>
                  <a:pt x="32813" y="67108"/>
                </a:moveTo>
                <a:lnTo>
                  <a:pt x="17769" y="67108"/>
                </a:lnTo>
                <a:lnTo>
                  <a:pt x="17580" y="73508"/>
                </a:lnTo>
                <a:lnTo>
                  <a:pt x="19023" y="78356"/>
                </a:lnTo>
                <a:lnTo>
                  <a:pt x="25172" y="84941"/>
                </a:lnTo>
                <a:lnTo>
                  <a:pt x="29740" y="86587"/>
                </a:lnTo>
                <a:lnTo>
                  <a:pt x="38165" y="86508"/>
                </a:lnTo>
                <a:lnTo>
                  <a:pt x="49105" y="83694"/>
                </a:lnTo>
                <a:lnTo>
                  <a:pt x="57553" y="78224"/>
                </a:lnTo>
                <a:lnTo>
                  <a:pt x="37672" y="78224"/>
                </a:lnTo>
                <a:lnTo>
                  <a:pt x="34630" y="76725"/>
                </a:lnTo>
                <a:lnTo>
                  <a:pt x="32421" y="70735"/>
                </a:lnTo>
                <a:lnTo>
                  <a:pt x="32813" y="67108"/>
                </a:lnTo>
                <a:close/>
              </a:path>
              <a:path w="114934" h="124460">
                <a:moveTo>
                  <a:pt x="95366" y="54225"/>
                </a:moveTo>
                <a:lnTo>
                  <a:pt x="77313" y="54225"/>
                </a:lnTo>
                <a:lnTo>
                  <a:pt x="74481" y="64881"/>
                </a:lnTo>
                <a:lnTo>
                  <a:pt x="74384" y="65951"/>
                </a:lnTo>
                <a:lnTo>
                  <a:pt x="74167" y="70063"/>
                </a:lnTo>
                <a:lnTo>
                  <a:pt x="74126" y="73508"/>
                </a:lnTo>
                <a:lnTo>
                  <a:pt x="78049" y="83906"/>
                </a:lnTo>
                <a:lnTo>
                  <a:pt x="82508" y="86587"/>
                </a:lnTo>
                <a:lnTo>
                  <a:pt x="95291" y="86587"/>
                </a:lnTo>
                <a:lnTo>
                  <a:pt x="100379" y="84674"/>
                </a:lnTo>
                <a:lnTo>
                  <a:pt x="107603" y="78224"/>
                </a:lnTo>
                <a:lnTo>
                  <a:pt x="94134" y="78224"/>
                </a:lnTo>
                <a:lnTo>
                  <a:pt x="92459" y="76928"/>
                </a:lnTo>
                <a:lnTo>
                  <a:pt x="91272" y="71824"/>
                </a:lnTo>
                <a:lnTo>
                  <a:pt x="91441" y="70063"/>
                </a:lnTo>
                <a:lnTo>
                  <a:pt x="91706" y="67679"/>
                </a:lnTo>
                <a:lnTo>
                  <a:pt x="95366" y="54225"/>
                </a:lnTo>
                <a:close/>
              </a:path>
              <a:path w="114934" h="124460">
                <a:moveTo>
                  <a:pt x="110114" y="0"/>
                </a:moveTo>
                <a:lnTo>
                  <a:pt x="91380" y="0"/>
                </a:lnTo>
                <a:lnTo>
                  <a:pt x="82281" y="32554"/>
                </a:lnTo>
                <a:lnTo>
                  <a:pt x="77637" y="44237"/>
                </a:lnTo>
                <a:lnTo>
                  <a:pt x="71674" y="55251"/>
                </a:lnTo>
                <a:lnTo>
                  <a:pt x="64096" y="65951"/>
                </a:lnTo>
                <a:lnTo>
                  <a:pt x="53379" y="75156"/>
                </a:lnTo>
                <a:lnTo>
                  <a:pt x="42650" y="78224"/>
                </a:lnTo>
                <a:lnTo>
                  <a:pt x="57553" y="78224"/>
                </a:lnTo>
                <a:lnTo>
                  <a:pt x="61709" y="75533"/>
                </a:lnTo>
                <a:lnTo>
                  <a:pt x="69637" y="66352"/>
                </a:lnTo>
                <a:lnTo>
                  <a:pt x="77313" y="54225"/>
                </a:lnTo>
                <a:lnTo>
                  <a:pt x="95366" y="54225"/>
                </a:lnTo>
                <a:lnTo>
                  <a:pt x="110114" y="0"/>
                </a:lnTo>
                <a:close/>
              </a:path>
              <a:path w="114934" h="124460">
                <a:moveTo>
                  <a:pt x="114872" y="60512"/>
                </a:moveTo>
                <a:lnTo>
                  <a:pt x="110782" y="60512"/>
                </a:lnTo>
                <a:lnTo>
                  <a:pt x="108736" y="68044"/>
                </a:lnTo>
                <a:lnTo>
                  <a:pt x="106933" y="71824"/>
                </a:lnTo>
                <a:lnTo>
                  <a:pt x="102445" y="76944"/>
                </a:lnTo>
                <a:lnTo>
                  <a:pt x="99843" y="78224"/>
                </a:lnTo>
                <a:lnTo>
                  <a:pt x="107603" y="78224"/>
                </a:lnTo>
                <a:lnTo>
                  <a:pt x="114707" y="61540"/>
                </a:lnTo>
                <a:lnTo>
                  <a:pt x="114872" y="6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372324" y="4588805"/>
            <a:ext cx="114935" cy="124460"/>
          </a:xfrm>
          <a:custGeom>
            <a:avLst/>
            <a:gdLst/>
            <a:ahLst/>
            <a:cxnLst/>
            <a:rect l="l" t="t" r="r" b="b"/>
            <a:pathLst>
              <a:path w="114934" h="124460">
                <a:moveTo>
                  <a:pt x="50704" y="0"/>
                </a:moveTo>
                <a:lnTo>
                  <a:pt x="31970" y="0"/>
                </a:lnTo>
                <a:lnTo>
                  <a:pt x="18331" y="50143"/>
                </a:lnTo>
                <a:lnTo>
                  <a:pt x="16809" y="56107"/>
                </a:lnTo>
                <a:lnTo>
                  <a:pt x="11089" y="78977"/>
                </a:lnTo>
                <a:lnTo>
                  <a:pt x="8484" y="88565"/>
                </a:lnTo>
                <a:lnTo>
                  <a:pt x="6827" y="94174"/>
                </a:lnTo>
                <a:lnTo>
                  <a:pt x="2931" y="106535"/>
                </a:lnTo>
                <a:lnTo>
                  <a:pt x="1807" y="110178"/>
                </a:lnTo>
                <a:lnTo>
                  <a:pt x="233" y="115954"/>
                </a:lnTo>
                <a:lnTo>
                  <a:pt x="0" y="119319"/>
                </a:lnTo>
                <a:lnTo>
                  <a:pt x="1606" y="123438"/>
                </a:lnTo>
                <a:lnTo>
                  <a:pt x="3564" y="124468"/>
                </a:lnTo>
                <a:lnTo>
                  <a:pt x="9335" y="124468"/>
                </a:lnTo>
                <a:lnTo>
                  <a:pt x="11617" y="123760"/>
                </a:lnTo>
                <a:lnTo>
                  <a:pt x="15444" y="120926"/>
                </a:lnTo>
                <a:lnTo>
                  <a:pt x="16734" y="118988"/>
                </a:lnTo>
                <a:lnTo>
                  <a:pt x="17894" y="114739"/>
                </a:lnTo>
                <a:lnTo>
                  <a:pt x="17301" y="108935"/>
                </a:lnTo>
                <a:lnTo>
                  <a:pt x="15355" y="97421"/>
                </a:lnTo>
                <a:lnTo>
                  <a:pt x="14597" y="84674"/>
                </a:lnTo>
                <a:lnTo>
                  <a:pt x="14669" y="83694"/>
                </a:lnTo>
                <a:lnTo>
                  <a:pt x="16348" y="72466"/>
                </a:lnTo>
                <a:lnTo>
                  <a:pt x="17771" y="67108"/>
                </a:lnTo>
                <a:lnTo>
                  <a:pt x="32815" y="67108"/>
                </a:lnTo>
                <a:lnTo>
                  <a:pt x="33055" y="64881"/>
                </a:lnTo>
                <a:lnTo>
                  <a:pt x="50704" y="0"/>
                </a:lnTo>
                <a:close/>
              </a:path>
              <a:path w="114934" h="124460">
                <a:moveTo>
                  <a:pt x="32815" y="67108"/>
                </a:moveTo>
                <a:lnTo>
                  <a:pt x="17771" y="67108"/>
                </a:lnTo>
                <a:lnTo>
                  <a:pt x="17581" y="73508"/>
                </a:lnTo>
                <a:lnTo>
                  <a:pt x="19024" y="78356"/>
                </a:lnTo>
                <a:lnTo>
                  <a:pt x="25173" y="84941"/>
                </a:lnTo>
                <a:lnTo>
                  <a:pt x="29740" y="86587"/>
                </a:lnTo>
                <a:lnTo>
                  <a:pt x="38166" y="86508"/>
                </a:lnTo>
                <a:lnTo>
                  <a:pt x="49106" y="83694"/>
                </a:lnTo>
                <a:lnTo>
                  <a:pt x="57554" y="78224"/>
                </a:lnTo>
                <a:lnTo>
                  <a:pt x="37672" y="78224"/>
                </a:lnTo>
                <a:lnTo>
                  <a:pt x="34631" y="76725"/>
                </a:lnTo>
                <a:lnTo>
                  <a:pt x="32423" y="70735"/>
                </a:lnTo>
                <a:lnTo>
                  <a:pt x="32815" y="67108"/>
                </a:lnTo>
                <a:close/>
              </a:path>
              <a:path w="114934" h="124460">
                <a:moveTo>
                  <a:pt x="95367" y="54225"/>
                </a:moveTo>
                <a:lnTo>
                  <a:pt x="77315" y="54225"/>
                </a:lnTo>
                <a:lnTo>
                  <a:pt x="74483" y="64881"/>
                </a:lnTo>
                <a:lnTo>
                  <a:pt x="74385" y="65952"/>
                </a:lnTo>
                <a:lnTo>
                  <a:pt x="74167" y="70063"/>
                </a:lnTo>
                <a:lnTo>
                  <a:pt x="74127" y="73508"/>
                </a:lnTo>
                <a:lnTo>
                  <a:pt x="78050" y="83906"/>
                </a:lnTo>
                <a:lnTo>
                  <a:pt x="82508" y="86587"/>
                </a:lnTo>
                <a:lnTo>
                  <a:pt x="95291" y="86587"/>
                </a:lnTo>
                <a:lnTo>
                  <a:pt x="100380" y="84674"/>
                </a:lnTo>
                <a:lnTo>
                  <a:pt x="107605" y="78224"/>
                </a:lnTo>
                <a:lnTo>
                  <a:pt x="94136" y="78224"/>
                </a:lnTo>
                <a:lnTo>
                  <a:pt x="92459" y="76928"/>
                </a:lnTo>
                <a:lnTo>
                  <a:pt x="91273" y="71824"/>
                </a:lnTo>
                <a:lnTo>
                  <a:pt x="91443" y="70063"/>
                </a:lnTo>
                <a:lnTo>
                  <a:pt x="91707" y="67679"/>
                </a:lnTo>
                <a:lnTo>
                  <a:pt x="95367" y="54225"/>
                </a:lnTo>
                <a:close/>
              </a:path>
              <a:path w="114934" h="124460">
                <a:moveTo>
                  <a:pt x="110114" y="0"/>
                </a:moveTo>
                <a:lnTo>
                  <a:pt x="91381" y="0"/>
                </a:lnTo>
                <a:lnTo>
                  <a:pt x="82281" y="32555"/>
                </a:lnTo>
                <a:lnTo>
                  <a:pt x="77638" y="44238"/>
                </a:lnTo>
                <a:lnTo>
                  <a:pt x="71675" y="55252"/>
                </a:lnTo>
                <a:lnTo>
                  <a:pt x="64096" y="65952"/>
                </a:lnTo>
                <a:lnTo>
                  <a:pt x="53379" y="75156"/>
                </a:lnTo>
                <a:lnTo>
                  <a:pt x="42650" y="78224"/>
                </a:lnTo>
                <a:lnTo>
                  <a:pt x="57554" y="78224"/>
                </a:lnTo>
                <a:lnTo>
                  <a:pt x="61710" y="75533"/>
                </a:lnTo>
                <a:lnTo>
                  <a:pt x="69638" y="66352"/>
                </a:lnTo>
                <a:lnTo>
                  <a:pt x="77315" y="54225"/>
                </a:lnTo>
                <a:lnTo>
                  <a:pt x="95367" y="54225"/>
                </a:lnTo>
                <a:lnTo>
                  <a:pt x="110114" y="0"/>
                </a:lnTo>
                <a:close/>
              </a:path>
              <a:path w="114934" h="124460">
                <a:moveTo>
                  <a:pt x="114872" y="60512"/>
                </a:moveTo>
                <a:lnTo>
                  <a:pt x="110783" y="60512"/>
                </a:lnTo>
                <a:lnTo>
                  <a:pt x="108737" y="68044"/>
                </a:lnTo>
                <a:lnTo>
                  <a:pt x="106935" y="71824"/>
                </a:lnTo>
                <a:lnTo>
                  <a:pt x="102447" y="76944"/>
                </a:lnTo>
                <a:lnTo>
                  <a:pt x="99844" y="78224"/>
                </a:lnTo>
                <a:lnTo>
                  <a:pt x="107605" y="78224"/>
                </a:lnTo>
                <a:lnTo>
                  <a:pt x="114708" y="61540"/>
                </a:lnTo>
                <a:lnTo>
                  <a:pt x="114872" y="6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418812" y="4468274"/>
            <a:ext cx="2415540" cy="598805"/>
          </a:xfrm>
          <a:custGeom>
            <a:avLst/>
            <a:gdLst/>
            <a:ahLst/>
            <a:cxnLst/>
            <a:rect l="l" t="t" r="r" b="b"/>
            <a:pathLst>
              <a:path w="2415540" h="598804">
                <a:moveTo>
                  <a:pt x="0" y="0"/>
                </a:moveTo>
                <a:lnTo>
                  <a:pt x="2414939" y="0"/>
                </a:lnTo>
                <a:lnTo>
                  <a:pt x="2414939" y="598238"/>
                </a:lnTo>
                <a:lnTo>
                  <a:pt x="0" y="59823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58714" y="3948080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033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02203" y="3857557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594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349758" y="4140933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4">
                <a:moveTo>
                  <a:pt x="0" y="0"/>
                </a:moveTo>
                <a:lnTo>
                  <a:pt x="122016" y="0"/>
                </a:lnTo>
              </a:path>
            </a:pathLst>
          </a:custGeom>
          <a:ln w="7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268948" y="4177833"/>
            <a:ext cx="47625" cy="188595"/>
          </a:xfrm>
          <a:custGeom>
            <a:avLst/>
            <a:gdLst/>
            <a:ahLst/>
            <a:cxnLst/>
            <a:rect l="l" t="t" r="r" b="b"/>
            <a:pathLst>
              <a:path w="47625" h="188595">
                <a:moveTo>
                  <a:pt x="13378" y="0"/>
                </a:moveTo>
                <a:lnTo>
                  <a:pt x="0" y="0"/>
                </a:lnTo>
                <a:lnTo>
                  <a:pt x="0" y="151136"/>
                </a:lnTo>
                <a:lnTo>
                  <a:pt x="30683" y="187067"/>
                </a:lnTo>
                <a:lnTo>
                  <a:pt x="44491" y="188277"/>
                </a:lnTo>
                <a:lnTo>
                  <a:pt x="47094" y="188426"/>
                </a:lnTo>
                <a:lnTo>
                  <a:pt x="43386" y="182590"/>
                </a:lnTo>
                <a:lnTo>
                  <a:pt x="30881" y="178845"/>
                </a:lnTo>
                <a:lnTo>
                  <a:pt x="20908" y="171309"/>
                </a:lnTo>
                <a:lnTo>
                  <a:pt x="15260" y="160663"/>
                </a:lnTo>
                <a:lnTo>
                  <a:pt x="13378" y="146791"/>
                </a:lnTo>
                <a:lnTo>
                  <a:pt x="133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233625" y="4010069"/>
            <a:ext cx="48895" cy="193675"/>
          </a:xfrm>
          <a:custGeom>
            <a:avLst/>
            <a:gdLst/>
            <a:ahLst/>
            <a:cxnLst/>
            <a:rect l="l" t="t" r="r" b="b"/>
            <a:pathLst>
              <a:path w="48895" h="193675">
                <a:moveTo>
                  <a:pt x="48699" y="0"/>
                </a:moveTo>
                <a:lnTo>
                  <a:pt x="35321" y="0"/>
                </a:lnTo>
                <a:lnTo>
                  <a:pt x="34843" y="60684"/>
                </a:lnTo>
                <a:lnTo>
                  <a:pt x="31672" y="72972"/>
                </a:lnTo>
                <a:lnTo>
                  <a:pt x="24829" y="83340"/>
                </a:lnTo>
                <a:lnTo>
                  <a:pt x="14483" y="89039"/>
                </a:lnTo>
                <a:lnTo>
                  <a:pt x="0" y="92108"/>
                </a:lnTo>
                <a:lnTo>
                  <a:pt x="0" y="100977"/>
                </a:lnTo>
                <a:lnTo>
                  <a:pt x="33907" y="126633"/>
                </a:lnTo>
                <a:lnTo>
                  <a:pt x="35321" y="141535"/>
                </a:lnTo>
                <a:lnTo>
                  <a:pt x="35321" y="193346"/>
                </a:lnTo>
                <a:lnTo>
                  <a:pt x="48699" y="193346"/>
                </a:lnTo>
                <a:lnTo>
                  <a:pt x="48558" y="136920"/>
                </a:lnTo>
                <a:lnTo>
                  <a:pt x="30637" y="103129"/>
                </a:lnTo>
                <a:lnTo>
                  <a:pt x="3153" y="97464"/>
                </a:lnTo>
                <a:lnTo>
                  <a:pt x="9557" y="95428"/>
                </a:lnTo>
                <a:lnTo>
                  <a:pt x="47365" y="66410"/>
                </a:lnTo>
                <a:lnTo>
                  <a:pt x="48699" y="51089"/>
                </a:lnTo>
                <a:lnTo>
                  <a:pt x="486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68948" y="3847226"/>
            <a:ext cx="47625" cy="187960"/>
          </a:xfrm>
          <a:custGeom>
            <a:avLst/>
            <a:gdLst/>
            <a:ahLst/>
            <a:cxnLst/>
            <a:rect l="l" t="t" r="r" b="b"/>
            <a:pathLst>
              <a:path w="47625" h="187960">
                <a:moveTo>
                  <a:pt x="47094" y="0"/>
                </a:moveTo>
                <a:lnTo>
                  <a:pt x="5213" y="19452"/>
                </a:lnTo>
                <a:lnTo>
                  <a:pt x="0" y="46667"/>
                </a:lnTo>
                <a:lnTo>
                  <a:pt x="0" y="187933"/>
                </a:lnTo>
                <a:lnTo>
                  <a:pt x="13378" y="187933"/>
                </a:lnTo>
                <a:lnTo>
                  <a:pt x="13961" y="37602"/>
                </a:lnTo>
                <a:lnTo>
                  <a:pt x="16869" y="25144"/>
                </a:lnTo>
                <a:lnTo>
                  <a:pt x="22687" y="15297"/>
                </a:lnTo>
                <a:lnTo>
                  <a:pt x="32683" y="9237"/>
                </a:lnTo>
                <a:lnTo>
                  <a:pt x="47094" y="5902"/>
                </a:lnTo>
                <a:lnTo>
                  <a:pt x="470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619406" y="4098625"/>
            <a:ext cx="1120164" cy="224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616728" y="3843291"/>
            <a:ext cx="1072000" cy="1795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073613" y="4092228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8" y="0"/>
                </a:lnTo>
              </a:path>
            </a:pathLst>
          </a:custGeom>
          <a:ln w="140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073613" y="4067137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>
                <a:moveTo>
                  <a:pt x="0" y="0"/>
                </a:moveTo>
                <a:lnTo>
                  <a:pt x="95258" y="0"/>
                </a:lnTo>
              </a:path>
            </a:pathLst>
          </a:custGeom>
          <a:ln w="14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491573" y="4098625"/>
            <a:ext cx="52705" cy="74930"/>
          </a:xfrm>
          <a:custGeom>
            <a:avLst/>
            <a:gdLst/>
            <a:ahLst/>
            <a:cxnLst/>
            <a:rect l="l" t="t" r="r" b="b"/>
            <a:pathLst>
              <a:path w="52704" h="74929">
                <a:moveTo>
                  <a:pt x="44000" y="8362"/>
                </a:moveTo>
                <a:lnTo>
                  <a:pt x="25863" y="8362"/>
                </a:lnTo>
                <a:lnTo>
                  <a:pt x="29615" y="9869"/>
                </a:lnTo>
                <a:lnTo>
                  <a:pt x="35891" y="15890"/>
                </a:lnTo>
                <a:lnTo>
                  <a:pt x="37461" y="19734"/>
                </a:lnTo>
                <a:lnTo>
                  <a:pt x="37430" y="30548"/>
                </a:lnTo>
                <a:lnTo>
                  <a:pt x="34655" y="37161"/>
                </a:lnTo>
                <a:lnTo>
                  <a:pt x="27992" y="45805"/>
                </a:lnTo>
                <a:lnTo>
                  <a:pt x="21059" y="53537"/>
                </a:lnTo>
                <a:lnTo>
                  <a:pt x="11729" y="62513"/>
                </a:lnTo>
                <a:lnTo>
                  <a:pt x="0" y="72735"/>
                </a:lnTo>
                <a:lnTo>
                  <a:pt x="0" y="74780"/>
                </a:lnTo>
                <a:lnTo>
                  <a:pt x="46875" y="74780"/>
                </a:lnTo>
                <a:lnTo>
                  <a:pt x="50137" y="66415"/>
                </a:lnTo>
                <a:lnTo>
                  <a:pt x="12484" y="66415"/>
                </a:lnTo>
                <a:lnTo>
                  <a:pt x="14975" y="64350"/>
                </a:lnTo>
                <a:lnTo>
                  <a:pt x="41937" y="36360"/>
                </a:lnTo>
                <a:lnTo>
                  <a:pt x="44856" y="30476"/>
                </a:lnTo>
                <a:lnTo>
                  <a:pt x="46692" y="26852"/>
                </a:lnTo>
                <a:lnTo>
                  <a:pt x="47628" y="23135"/>
                </a:lnTo>
                <a:lnTo>
                  <a:pt x="47555" y="14010"/>
                </a:lnTo>
                <a:lnTo>
                  <a:pt x="45435" y="9621"/>
                </a:lnTo>
                <a:lnTo>
                  <a:pt x="44000" y="8362"/>
                </a:lnTo>
                <a:close/>
              </a:path>
              <a:path w="52704" h="74929">
                <a:moveTo>
                  <a:pt x="52445" y="60496"/>
                </a:moveTo>
                <a:lnTo>
                  <a:pt x="50304" y="60496"/>
                </a:lnTo>
                <a:lnTo>
                  <a:pt x="49289" y="62111"/>
                </a:lnTo>
                <a:lnTo>
                  <a:pt x="48098" y="63357"/>
                </a:lnTo>
                <a:lnTo>
                  <a:pt x="45361" y="65115"/>
                </a:lnTo>
                <a:lnTo>
                  <a:pt x="43827" y="65698"/>
                </a:lnTo>
                <a:lnTo>
                  <a:pt x="40426" y="66272"/>
                </a:lnTo>
                <a:lnTo>
                  <a:pt x="37463" y="66415"/>
                </a:lnTo>
                <a:lnTo>
                  <a:pt x="50137" y="66415"/>
                </a:lnTo>
                <a:lnTo>
                  <a:pt x="52445" y="60496"/>
                </a:lnTo>
                <a:close/>
              </a:path>
              <a:path w="52704" h="74929">
                <a:moveTo>
                  <a:pt x="31195" y="0"/>
                </a:moveTo>
                <a:lnTo>
                  <a:pt x="18496" y="0"/>
                </a:lnTo>
                <a:lnTo>
                  <a:pt x="13365" y="1780"/>
                </a:lnTo>
                <a:lnTo>
                  <a:pt x="5147" y="8903"/>
                </a:lnTo>
                <a:lnTo>
                  <a:pt x="2597" y="14010"/>
                </a:lnTo>
                <a:lnTo>
                  <a:pt x="1605" y="20662"/>
                </a:lnTo>
                <a:lnTo>
                  <a:pt x="3804" y="20662"/>
                </a:lnTo>
                <a:lnTo>
                  <a:pt x="5314" y="16634"/>
                </a:lnTo>
                <a:lnTo>
                  <a:pt x="7647" y="13577"/>
                </a:lnTo>
                <a:lnTo>
                  <a:pt x="13958" y="9405"/>
                </a:lnTo>
                <a:lnTo>
                  <a:pt x="17523" y="8362"/>
                </a:lnTo>
                <a:lnTo>
                  <a:pt x="44000" y="8362"/>
                </a:lnTo>
                <a:lnTo>
                  <a:pt x="36661" y="1924"/>
                </a:lnTo>
                <a:lnTo>
                  <a:pt x="311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954271" y="3993342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0" y="0"/>
                </a:moveTo>
                <a:lnTo>
                  <a:pt x="0" y="3442"/>
                </a:lnTo>
                <a:lnTo>
                  <a:pt x="6896" y="7748"/>
                </a:lnTo>
                <a:lnTo>
                  <a:pt x="12438" y="12269"/>
                </a:lnTo>
                <a:lnTo>
                  <a:pt x="33201" y="52919"/>
                </a:lnTo>
                <a:lnTo>
                  <a:pt x="36363" y="91024"/>
                </a:lnTo>
                <a:lnTo>
                  <a:pt x="35706" y="102303"/>
                </a:lnTo>
                <a:lnTo>
                  <a:pt x="26185" y="141061"/>
                </a:lnTo>
                <a:lnTo>
                  <a:pt x="0" y="167761"/>
                </a:lnTo>
                <a:lnTo>
                  <a:pt x="7062" y="167953"/>
                </a:lnTo>
                <a:lnTo>
                  <a:pt x="44059" y="131277"/>
                </a:lnTo>
                <a:lnTo>
                  <a:pt x="55556" y="81151"/>
                </a:lnTo>
                <a:lnTo>
                  <a:pt x="54221" y="69503"/>
                </a:lnTo>
                <a:lnTo>
                  <a:pt x="40021" y="33587"/>
                </a:lnTo>
                <a:lnTo>
                  <a:pt x="11957" y="622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719969" y="3996575"/>
            <a:ext cx="55880" cy="168275"/>
          </a:xfrm>
          <a:custGeom>
            <a:avLst/>
            <a:gdLst/>
            <a:ahLst/>
            <a:cxnLst/>
            <a:rect l="l" t="t" r="r" b="b"/>
            <a:pathLst>
              <a:path w="55879" h="168275">
                <a:moveTo>
                  <a:pt x="48558" y="0"/>
                </a:moveTo>
                <a:lnTo>
                  <a:pt x="11550" y="36670"/>
                </a:lnTo>
                <a:lnTo>
                  <a:pt x="0" y="86772"/>
                </a:lnTo>
                <a:lnTo>
                  <a:pt x="1332" y="98400"/>
                </a:lnTo>
                <a:lnTo>
                  <a:pt x="15549" y="134351"/>
                </a:lnTo>
                <a:lnTo>
                  <a:pt x="43655" y="161674"/>
                </a:lnTo>
                <a:lnTo>
                  <a:pt x="55558" y="167973"/>
                </a:lnTo>
                <a:lnTo>
                  <a:pt x="55558" y="164528"/>
                </a:lnTo>
                <a:lnTo>
                  <a:pt x="48735" y="160224"/>
                </a:lnTo>
                <a:lnTo>
                  <a:pt x="43210" y="155702"/>
                </a:lnTo>
                <a:lnTo>
                  <a:pt x="22370" y="115032"/>
                </a:lnTo>
                <a:lnTo>
                  <a:pt x="19192" y="76939"/>
                </a:lnTo>
                <a:lnTo>
                  <a:pt x="19853" y="65646"/>
                </a:lnTo>
                <a:lnTo>
                  <a:pt x="29432" y="26919"/>
                </a:lnTo>
                <a:lnTo>
                  <a:pt x="55558" y="209"/>
                </a:lnTo>
                <a:lnTo>
                  <a:pt x="485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62992" y="4242773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8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2" y="62862"/>
                </a:lnTo>
                <a:lnTo>
                  <a:pt x="14316" y="59916"/>
                </a:lnTo>
                <a:lnTo>
                  <a:pt x="15207" y="58997"/>
                </a:lnTo>
                <a:lnTo>
                  <a:pt x="10176" y="58997"/>
                </a:lnTo>
                <a:lnTo>
                  <a:pt x="9874" y="58855"/>
                </a:lnTo>
                <a:lnTo>
                  <a:pt x="9367" y="58287"/>
                </a:lnTo>
                <a:lnTo>
                  <a:pt x="9239" y="57876"/>
                </a:lnTo>
                <a:lnTo>
                  <a:pt x="9239" y="56267"/>
                </a:lnTo>
                <a:lnTo>
                  <a:pt x="9996" y="53917"/>
                </a:lnTo>
                <a:lnTo>
                  <a:pt x="11506" y="50289"/>
                </a:lnTo>
                <a:lnTo>
                  <a:pt x="21808" y="18202"/>
                </a:lnTo>
                <a:close/>
              </a:path>
              <a:path w="30479" h="63500">
                <a:moveTo>
                  <a:pt x="18764" y="50719"/>
                </a:moveTo>
                <a:lnTo>
                  <a:pt x="11319" y="58997"/>
                </a:lnTo>
                <a:lnTo>
                  <a:pt x="15207" y="58997"/>
                </a:lnTo>
                <a:lnTo>
                  <a:pt x="17418" y="56718"/>
                </a:lnTo>
                <a:lnTo>
                  <a:pt x="20695" y="52064"/>
                </a:lnTo>
                <a:lnTo>
                  <a:pt x="18764" y="50719"/>
                </a:lnTo>
                <a:close/>
              </a:path>
              <a:path w="30479" h="63500">
                <a:moveTo>
                  <a:pt x="27652" y="0"/>
                </a:moveTo>
                <a:lnTo>
                  <a:pt x="25077" y="0"/>
                </a:lnTo>
                <a:lnTo>
                  <a:pt x="21275" y="5448"/>
                </a:lnTo>
                <a:lnTo>
                  <a:pt x="17873" y="9216"/>
                </a:lnTo>
                <a:lnTo>
                  <a:pt x="11869" y="13392"/>
                </a:lnTo>
                <a:lnTo>
                  <a:pt x="8223" y="14982"/>
                </a:lnTo>
                <a:lnTo>
                  <a:pt x="3930" y="16074"/>
                </a:lnTo>
                <a:lnTo>
                  <a:pt x="3345" y="18202"/>
                </a:lnTo>
                <a:lnTo>
                  <a:pt x="29651" y="18202"/>
                </a:lnTo>
                <a:lnTo>
                  <a:pt x="30186" y="14758"/>
                </a:lnTo>
                <a:lnTo>
                  <a:pt x="22903" y="14758"/>
                </a:lnTo>
                <a:lnTo>
                  <a:pt x="2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510622" y="3959397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7" y="18202"/>
                </a:moveTo>
                <a:lnTo>
                  <a:pt x="12274" y="18202"/>
                </a:lnTo>
                <a:lnTo>
                  <a:pt x="656" y="53571"/>
                </a:lnTo>
                <a:lnTo>
                  <a:pt x="62" y="56267"/>
                </a:lnTo>
                <a:lnTo>
                  <a:pt x="0" y="59949"/>
                </a:lnTo>
                <a:lnTo>
                  <a:pt x="497" y="61139"/>
                </a:lnTo>
                <a:lnTo>
                  <a:pt x="2494" y="62999"/>
                </a:lnTo>
                <a:lnTo>
                  <a:pt x="3779" y="63465"/>
                </a:lnTo>
                <a:lnTo>
                  <a:pt x="7379" y="63465"/>
                </a:lnTo>
                <a:lnTo>
                  <a:pt x="9392" y="62862"/>
                </a:lnTo>
                <a:lnTo>
                  <a:pt x="14315" y="59916"/>
                </a:lnTo>
                <a:lnTo>
                  <a:pt x="15204" y="58999"/>
                </a:lnTo>
                <a:lnTo>
                  <a:pt x="10175" y="58999"/>
                </a:lnTo>
                <a:lnTo>
                  <a:pt x="9872" y="58856"/>
                </a:lnTo>
                <a:lnTo>
                  <a:pt x="9366" y="58287"/>
                </a:lnTo>
                <a:lnTo>
                  <a:pt x="9239" y="56267"/>
                </a:lnTo>
                <a:lnTo>
                  <a:pt x="9994" y="53917"/>
                </a:lnTo>
                <a:lnTo>
                  <a:pt x="11504" y="50289"/>
                </a:lnTo>
                <a:lnTo>
                  <a:pt x="21807" y="18202"/>
                </a:lnTo>
                <a:close/>
              </a:path>
              <a:path w="30479" h="63500">
                <a:moveTo>
                  <a:pt x="18764" y="50719"/>
                </a:moveTo>
                <a:lnTo>
                  <a:pt x="11319" y="58999"/>
                </a:lnTo>
                <a:lnTo>
                  <a:pt x="15204" y="58999"/>
                </a:lnTo>
                <a:lnTo>
                  <a:pt x="17416" y="56718"/>
                </a:lnTo>
                <a:lnTo>
                  <a:pt x="20695" y="52064"/>
                </a:lnTo>
                <a:lnTo>
                  <a:pt x="18764" y="50719"/>
                </a:lnTo>
                <a:close/>
              </a:path>
              <a:path w="30479" h="63500">
                <a:moveTo>
                  <a:pt x="27651" y="0"/>
                </a:moveTo>
                <a:lnTo>
                  <a:pt x="25076" y="0"/>
                </a:lnTo>
                <a:lnTo>
                  <a:pt x="21275" y="5448"/>
                </a:lnTo>
                <a:lnTo>
                  <a:pt x="17872" y="9216"/>
                </a:lnTo>
                <a:lnTo>
                  <a:pt x="11869" y="13392"/>
                </a:lnTo>
                <a:lnTo>
                  <a:pt x="8221" y="14982"/>
                </a:lnTo>
                <a:lnTo>
                  <a:pt x="3929" y="16074"/>
                </a:lnTo>
                <a:lnTo>
                  <a:pt x="3343" y="18202"/>
                </a:lnTo>
                <a:lnTo>
                  <a:pt x="29650" y="18202"/>
                </a:lnTo>
                <a:lnTo>
                  <a:pt x="30186" y="14759"/>
                </a:lnTo>
                <a:lnTo>
                  <a:pt x="22903" y="14759"/>
                </a:lnTo>
                <a:lnTo>
                  <a:pt x="27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889835" y="4108957"/>
            <a:ext cx="30480" cy="63500"/>
          </a:xfrm>
          <a:custGeom>
            <a:avLst/>
            <a:gdLst/>
            <a:ahLst/>
            <a:cxnLst/>
            <a:rect l="l" t="t" r="r" b="b"/>
            <a:pathLst>
              <a:path w="30479" h="63500">
                <a:moveTo>
                  <a:pt x="21808" y="18202"/>
                </a:moveTo>
                <a:lnTo>
                  <a:pt x="12275" y="18202"/>
                </a:lnTo>
                <a:lnTo>
                  <a:pt x="657" y="53571"/>
                </a:lnTo>
                <a:lnTo>
                  <a:pt x="62" y="56266"/>
                </a:lnTo>
                <a:lnTo>
                  <a:pt x="0" y="59949"/>
                </a:lnTo>
                <a:lnTo>
                  <a:pt x="499" y="61139"/>
                </a:lnTo>
                <a:lnTo>
                  <a:pt x="2495" y="62999"/>
                </a:lnTo>
                <a:lnTo>
                  <a:pt x="3779" y="63464"/>
                </a:lnTo>
                <a:lnTo>
                  <a:pt x="7381" y="63464"/>
                </a:lnTo>
                <a:lnTo>
                  <a:pt x="9392" y="62862"/>
                </a:lnTo>
                <a:lnTo>
                  <a:pt x="14315" y="59914"/>
                </a:lnTo>
                <a:lnTo>
                  <a:pt x="15205" y="58997"/>
                </a:lnTo>
                <a:lnTo>
                  <a:pt x="10176" y="58997"/>
                </a:lnTo>
                <a:lnTo>
                  <a:pt x="9874" y="58855"/>
                </a:lnTo>
                <a:lnTo>
                  <a:pt x="9367" y="58286"/>
                </a:lnTo>
                <a:lnTo>
                  <a:pt x="9240" y="56266"/>
                </a:lnTo>
                <a:lnTo>
                  <a:pt x="9996" y="53916"/>
                </a:lnTo>
                <a:lnTo>
                  <a:pt x="11506" y="50288"/>
                </a:lnTo>
                <a:lnTo>
                  <a:pt x="21808" y="18202"/>
                </a:lnTo>
                <a:close/>
              </a:path>
              <a:path w="30479" h="63500">
                <a:moveTo>
                  <a:pt x="18764" y="50718"/>
                </a:moveTo>
                <a:lnTo>
                  <a:pt x="11319" y="58997"/>
                </a:lnTo>
                <a:lnTo>
                  <a:pt x="15205" y="58997"/>
                </a:lnTo>
                <a:lnTo>
                  <a:pt x="17418" y="56718"/>
                </a:lnTo>
                <a:lnTo>
                  <a:pt x="20695" y="52063"/>
                </a:lnTo>
                <a:lnTo>
                  <a:pt x="18764" y="50718"/>
                </a:lnTo>
                <a:close/>
              </a:path>
              <a:path w="30479" h="63500">
                <a:moveTo>
                  <a:pt x="27652" y="0"/>
                </a:moveTo>
                <a:lnTo>
                  <a:pt x="25077" y="0"/>
                </a:lnTo>
                <a:lnTo>
                  <a:pt x="21275" y="5447"/>
                </a:lnTo>
                <a:lnTo>
                  <a:pt x="17873" y="9215"/>
                </a:lnTo>
                <a:lnTo>
                  <a:pt x="11869" y="13392"/>
                </a:lnTo>
                <a:lnTo>
                  <a:pt x="8223" y="14982"/>
                </a:lnTo>
                <a:lnTo>
                  <a:pt x="3930" y="16073"/>
                </a:lnTo>
                <a:lnTo>
                  <a:pt x="3345" y="18202"/>
                </a:lnTo>
                <a:lnTo>
                  <a:pt x="29651" y="18202"/>
                </a:lnTo>
                <a:lnTo>
                  <a:pt x="30186" y="14758"/>
                </a:lnTo>
                <a:lnTo>
                  <a:pt x="22903" y="14758"/>
                </a:lnTo>
                <a:lnTo>
                  <a:pt x="27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89979" y="4040573"/>
            <a:ext cx="95885" cy="85725"/>
          </a:xfrm>
          <a:custGeom>
            <a:avLst/>
            <a:gdLst/>
            <a:ahLst/>
            <a:cxnLst/>
            <a:rect l="l" t="t" r="r" b="b"/>
            <a:pathLst>
              <a:path w="95884" h="85725">
                <a:moveTo>
                  <a:pt x="9585" y="70844"/>
                </a:moveTo>
                <a:lnTo>
                  <a:pt x="5382" y="70844"/>
                </a:lnTo>
                <a:lnTo>
                  <a:pt x="3610" y="71499"/>
                </a:lnTo>
                <a:lnTo>
                  <a:pt x="721" y="74123"/>
                </a:lnTo>
                <a:lnTo>
                  <a:pt x="0" y="75763"/>
                </a:lnTo>
                <a:lnTo>
                  <a:pt x="43" y="80037"/>
                </a:lnTo>
                <a:lnTo>
                  <a:pt x="791" y="81700"/>
                </a:lnTo>
                <a:lnTo>
                  <a:pt x="2374" y="83013"/>
                </a:lnTo>
                <a:lnTo>
                  <a:pt x="4555" y="84739"/>
                </a:lnTo>
                <a:lnTo>
                  <a:pt x="6962" y="85603"/>
                </a:lnTo>
                <a:lnTo>
                  <a:pt x="13356" y="85603"/>
                </a:lnTo>
                <a:lnTo>
                  <a:pt x="17247" y="84086"/>
                </a:lnTo>
                <a:lnTo>
                  <a:pt x="26783" y="76145"/>
                </a:lnTo>
                <a:lnTo>
                  <a:pt x="27202" y="75763"/>
                </a:lnTo>
                <a:lnTo>
                  <a:pt x="17200" y="75763"/>
                </a:lnTo>
                <a:lnTo>
                  <a:pt x="15887" y="75077"/>
                </a:lnTo>
                <a:lnTo>
                  <a:pt x="11818" y="71796"/>
                </a:lnTo>
                <a:lnTo>
                  <a:pt x="9585" y="70844"/>
                </a:lnTo>
                <a:close/>
              </a:path>
              <a:path w="95884" h="85725">
                <a:moveTo>
                  <a:pt x="63824" y="59412"/>
                </a:moveTo>
                <a:lnTo>
                  <a:pt x="48490" y="59412"/>
                </a:lnTo>
                <a:lnTo>
                  <a:pt x="52240" y="73462"/>
                </a:lnTo>
                <a:lnTo>
                  <a:pt x="54587" y="80037"/>
                </a:lnTo>
                <a:lnTo>
                  <a:pt x="56755" y="83747"/>
                </a:lnTo>
                <a:lnTo>
                  <a:pt x="59678" y="85603"/>
                </a:lnTo>
                <a:lnTo>
                  <a:pt x="65855" y="85603"/>
                </a:lnTo>
                <a:lnTo>
                  <a:pt x="68912" y="84265"/>
                </a:lnTo>
                <a:lnTo>
                  <a:pt x="78903" y="76850"/>
                </a:lnTo>
                <a:lnTo>
                  <a:pt x="80431" y="75117"/>
                </a:lnTo>
                <a:lnTo>
                  <a:pt x="70090" y="75117"/>
                </a:lnTo>
                <a:lnTo>
                  <a:pt x="69250" y="74648"/>
                </a:lnTo>
                <a:lnTo>
                  <a:pt x="67566" y="72767"/>
                </a:lnTo>
                <a:lnTo>
                  <a:pt x="66532" y="69895"/>
                </a:lnTo>
                <a:lnTo>
                  <a:pt x="65305" y="65093"/>
                </a:lnTo>
                <a:lnTo>
                  <a:pt x="63824" y="59412"/>
                </a:lnTo>
                <a:close/>
              </a:path>
              <a:path w="95884" h="85725">
                <a:moveTo>
                  <a:pt x="48681" y="7379"/>
                </a:moveTo>
                <a:lnTo>
                  <a:pt x="25499" y="7379"/>
                </a:lnTo>
                <a:lnTo>
                  <a:pt x="29089" y="8227"/>
                </a:lnTo>
                <a:lnTo>
                  <a:pt x="33967" y="11620"/>
                </a:lnTo>
                <a:lnTo>
                  <a:pt x="35911" y="14465"/>
                </a:lnTo>
                <a:lnTo>
                  <a:pt x="37796" y="19479"/>
                </a:lnTo>
                <a:lnTo>
                  <a:pt x="40048" y="27555"/>
                </a:lnTo>
                <a:lnTo>
                  <a:pt x="44217" y="42832"/>
                </a:lnTo>
                <a:lnTo>
                  <a:pt x="42579" y="46230"/>
                </a:lnTo>
                <a:lnTo>
                  <a:pt x="39100" y="51748"/>
                </a:lnTo>
                <a:lnTo>
                  <a:pt x="28464" y="67031"/>
                </a:lnTo>
                <a:lnTo>
                  <a:pt x="24260" y="72005"/>
                </a:lnTo>
                <a:lnTo>
                  <a:pt x="21172" y="74311"/>
                </a:lnTo>
                <a:lnTo>
                  <a:pt x="19923" y="75279"/>
                </a:lnTo>
                <a:lnTo>
                  <a:pt x="18906" y="75763"/>
                </a:lnTo>
                <a:lnTo>
                  <a:pt x="27202" y="75763"/>
                </a:lnTo>
                <a:lnTo>
                  <a:pt x="36190" y="67548"/>
                </a:lnTo>
                <a:lnTo>
                  <a:pt x="48490" y="59412"/>
                </a:lnTo>
                <a:lnTo>
                  <a:pt x="63824" y="59412"/>
                </a:lnTo>
                <a:lnTo>
                  <a:pt x="57095" y="33615"/>
                </a:lnTo>
                <a:lnTo>
                  <a:pt x="60863" y="27458"/>
                </a:lnTo>
                <a:lnTo>
                  <a:pt x="55373" y="27458"/>
                </a:lnTo>
                <a:lnTo>
                  <a:pt x="52814" y="17819"/>
                </a:lnTo>
                <a:lnTo>
                  <a:pt x="50971" y="11865"/>
                </a:lnTo>
                <a:lnTo>
                  <a:pt x="49844" y="9601"/>
                </a:lnTo>
                <a:lnTo>
                  <a:pt x="48681" y="7379"/>
                </a:lnTo>
                <a:close/>
              </a:path>
              <a:path w="95884" h="85725">
                <a:moveTo>
                  <a:pt x="84790" y="62049"/>
                </a:moveTo>
                <a:lnTo>
                  <a:pt x="72285" y="75117"/>
                </a:lnTo>
                <a:lnTo>
                  <a:pt x="80431" y="75117"/>
                </a:lnTo>
                <a:lnTo>
                  <a:pt x="84186" y="70844"/>
                </a:lnTo>
                <a:lnTo>
                  <a:pt x="88301" y="63710"/>
                </a:lnTo>
                <a:lnTo>
                  <a:pt x="84790" y="62049"/>
                </a:lnTo>
                <a:close/>
              </a:path>
              <a:path w="95884" h="85725">
                <a:moveTo>
                  <a:pt x="89321" y="0"/>
                </a:moveTo>
                <a:lnTo>
                  <a:pt x="84566" y="0"/>
                </a:lnTo>
                <a:lnTo>
                  <a:pt x="82816" y="312"/>
                </a:lnTo>
                <a:lnTo>
                  <a:pt x="55373" y="27458"/>
                </a:lnTo>
                <a:lnTo>
                  <a:pt x="60863" y="27458"/>
                </a:lnTo>
                <a:lnTo>
                  <a:pt x="62753" y="24371"/>
                </a:lnTo>
                <a:lnTo>
                  <a:pt x="67623" y="18134"/>
                </a:lnTo>
                <a:lnTo>
                  <a:pt x="73877" y="13167"/>
                </a:lnTo>
                <a:lnTo>
                  <a:pt x="75754" y="12299"/>
                </a:lnTo>
                <a:lnTo>
                  <a:pt x="94416" y="12299"/>
                </a:lnTo>
                <a:lnTo>
                  <a:pt x="95300" y="11510"/>
                </a:lnTo>
                <a:lnTo>
                  <a:pt x="95793" y="9870"/>
                </a:lnTo>
                <a:lnTo>
                  <a:pt x="95793" y="5391"/>
                </a:lnTo>
                <a:lnTo>
                  <a:pt x="94952" y="3625"/>
                </a:lnTo>
                <a:lnTo>
                  <a:pt x="91584" y="725"/>
                </a:lnTo>
                <a:lnTo>
                  <a:pt x="89321" y="0"/>
                </a:lnTo>
                <a:close/>
              </a:path>
              <a:path w="95884" h="85725">
                <a:moveTo>
                  <a:pt x="94416" y="12299"/>
                </a:moveTo>
                <a:lnTo>
                  <a:pt x="78384" y="12299"/>
                </a:lnTo>
                <a:lnTo>
                  <a:pt x="80458" y="12824"/>
                </a:lnTo>
                <a:lnTo>
                  <a:pt x="83552" y="13874"/>
                </a:lnTo>
                <a:lnTo>
                  <a:pt x="85129" y="14465"/>
                </a:lnTo>
                <a:lnTo>
                  <a:pt x="86610" y="14759"/>
                </a:lnTo>
                <a:lnTo>
                  <a:pt x="90361" y="14759"/>
                </a:lnTo>
                <a:lnTo>
                  <a:pt x="92468" y="13970"/>
                </a:lnTo>
                <a:lnTo>
                  <a:pt x="94416" y="12299"/>
                </a:lnTo>
                <a:close/>
              </a:path>
              <a:path w="95884" h="85725">
                <a:moveTo>
                  <a:pt x="42395" y="0"/>
                </a:moveTo>
                <a:lnTo>
                  <a:pt x="15519" y="4427"/>
                </a:lnTo>
                <a:lnTo>
                  <a:pt x="15519" y="7564"/>
                </a:lnTo>
                <a:lnTo>
                  <a:pt x="25499" y="7379"/>
                </a:lnTo>
                <a:lnTo>
                  <a:pt x="48681" y="7379"/>
                </a:lnTo>
                <a:lnTo>
                  <a:pt x="48167" y="6398"/>
                </a:lnTo>
                <a:lnTo>
                  <a:pt x="45684" y="3197"/>
                </a:lnTo>
                <a:lnTo>
                  <a:pt x="42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462774" y="3992849"/>
            <a:ext cx="242570" cy="133350"/>
          </a:xfrm>
          <a:custGeom>
            <a:avLst/>
            <a:gdLst/>
            <a:ahLst/>
            <a:cxnLst/>
            <a:rect l="l" t="t" r="r" b="b"/>
            <a:pathLst>
              <a:path w="242570" h="133350">
                <a:moveTo>
                  <a:pt x="44640" y="7717"/>
                </a:moveTo>
                <a:lnTo>
                  <a:pt x="21926" y="7717"/>
                </a:lnTo>
                <a:lnTo>
                  <a:pt x="24265" y="8271"/>
                </a:lnTo>
                <a:lnTo>
                  <a:pt x="25815" y="9377"/>
                </a:lnTo>
                <a:lnTo>
                  <a:pt x="26885" y="10177"/>
                </a:lnTo>
                <a:lnTo>
                  <a:pt x="27420" y="11376"/>
                </a:lnTo>
                <a:lnTo>
                  <a:pt x="27420" y="14267"/>
                </a:lnTo>
                <a:lnTo>
                  <a:pt x="26249" y="18633"/>
                </a:lnTo>
                <a:lnTo>
                  <a:pt x="23908" y="26074"/>
                </a:lnTo>
                <a:lnTo>
                  <a:pt x="0" y="126797"/>
                </a:lnTo>
                <a:lnTo>
                  <a:pt x="12074" y="131692"/>
                </a:lnTo>
                <a:lnTo>
                  <a:pt x="23911" y="133324"/>
                </a:lnTo>
                <a:lnTo>
                  <a:pt x="33041" y="132176"/>
                </a:lnTo>
                <a:lnTo>
                  <a:pt x="41382" y="128897"/>
                </a:lnTo>
                <a:lnTo>
                  <a:pt x="20290" y="128897"/>
                </a:lnTo>
                <a:lnTo>
                  <a:pt x="14607" y="127256"/>
                </a:lnTo>
                <a:lnTo>
                  <a:pt x="8147" y="123977"/>
                </a:lnTo>
                <a:lnTo>
                  <a:pt x="23587" y="74800"/>
                </a:lnTo>
                <a:lnTo>
                  <a:pt x="27713" y="68357"/>
                </a:lnTo>
                <a:lnTo>
                  <a:pt x="33265" y="63756"/>
                </a:lnTo>
                <a:lnTo>
                  <a:pt x="27053" y="63756"/>
                </a:lnTo>
                <a:lnTo>
                  <a:pt x="44640" y="7717"/>
                </a:lnTo>
                <a:close/>
              </a:path>
              <a:path w="242570" h="133350">
                <a:moveTo>
                  <a:pt x="77456" y="56577"/>
                </a:moveTo>
                <a:lnTo>
                  <a:pt x="54806" y="56577"/>
                </a:lnTo>
                <a:lnTo>
                  <a:pt x="58240" y="58169"/>
                </a:lnTo>
                <a:lnTo>
                  <a:pt x="64054" y="64540"/>
                </a:lnTo>
                <a:lnTo>
                  <a:pt x="65313" y="68357"/>
                </a:lnTo>
                <a:lnTo>
                  <a:pt x="65387" y="78436"/>
                </a:lnTo>
                <a:lnTo>
                  <a:pt x="63329" y="90788"/>
                </a:lnTo>
                <a:lnTo>
                  <a:pt x="42882" y="122970"/>
                </a:lnTo>
                <a:lnTo>
                  <a:pt x="30882" y="128897"/>
                </a:lnTo>
                <a:lnTo>
                  <a:pt x="41382" y="128897"/>
                </a:lnTo>
                <a:lnTo>
                  <a:pt x="76025" y="97013"/>
                </a:lnTo>
                <a:lnTo>
                  <a:pt x="82099" y="72689"/>
                </a:lnTo>
                <a:lnTo>
                  <a:pt x="82099" y="65012"/>
                </a:lnTo>
                <a:lnTo>
                  <a:pt x="79834" y="58931"/>
                </a:lnTo>
                <a:lnTo>
                  <a:pt x="77456" y="56577"/>
                </a:lnTo>
                <a:close/>
              </a:path>
              <a:path w="242570" h="133350">
                <a:moveTo>
                  <a:pt x="64949" y="47721"/>
                </a:moveTo>
                <a:lnTo>
                  <a:pt x="52779" y="47721"/>
                </a:lnTo>
                <a:lnTo>
                  <a:pt x="47943" y="48858"/>
                </a:lnTo>
                <a:lnTo>
                  <a:pt x="38690" y="53403"/>
                </a:lnTo>
                <a:lnTo>
                  <a:pt x="33268" y="57612"/>
                </a:lnTo>
                <a:lnTo>
                  <a:pt x="27053" y="63756"/>
                </a:lnTo>
                <a:lnTo>
                  <a:pt x="33265" y="63756"/>
                </a:lnTo>
                <a:lnTo>
                  <a:pt x="39088" y="58931"/>
                </a:lnTo>
                <a:lnTo>
                  <a:pt x="44899" y="56577"/>
                </a:lnTo>
                <a:lnTo>
                  <a:pt x="77456" y="56577"/>
                </a:lnTo>
                <a:lnTo>
                  <a:pt x="70775" y="49964"/>
                </a:lnTo>
                <a:lnTo>
                  <a:pt x="64949" y="47721"/>
                </a:lnTo>
                <a:close/>
              </a:path>
              <a:path w="242570" h="133350">
                <a:moveTo>
                  <a:pt x="47062" y="0"/>
                </a:moveTo>
                <a:lnTo>
                  <a:pt x="12134" y="4919"/>
                </a:lnTo>
                <a:lnTo>
                  <a:pt x="12134" y="8364"/>
                </a:lnTo>
                <a:lnTo>
                  <a:pt x="15123" y="7933"/>
                </a:lnTo>
                <a:lnTo>
                  <a:pt x="17344" y="7717"/>
                </a:lnTo>
                <a:lnTo>
                  <a:pt x="44640" y="7717"/>
                </a:lnTo>
                <a:lnTo>
                  <a:pt x="47062" y="0"/>
                </a:lnTo>
                <a:close/>
              </a:path>
              <a:path w="242570" h="133350">
                <a:moveTo>
                  <a:pt x="163507" y="47721"/>
                </a:moveTo>
                <a:lnTo>
                  <a:pt x="119126" y="61446"/>
                </a:lnTo>
                <a:lnTo>
                  <a:pt x="96638" y="94316"/>
                </a:lnTo>
                <a:lnTo>
                  <a:pt x="94944" y="106272"/>
                </a:lnTo>
                <a:lnTo>
                  <a:pt x="97418" y="116478"/>
                </a:lnTo>
                <a:lnTo>
                  <a:pt x="107004" y="128680"/>
                </a:lnTo>
                <a:lnTo>
                  <a:pt x="117424" y="131839"/>
                </a:lnTo>
                <a:lnTo>
                  <a:pt x="135389" y="132008"/>
                </a:lnTo>
                <a:lnTo>
                  <a:pt x="146706" y="127942"/>
                </a:lnTo>
                <a:lnTo>
                  <a:pt x="154289" y="123484"/>
                </a:lnTo>
                <a:lnTo>
                  <a:pt x="127507" y="123484"/>
                </a:lnTo>
                <a:lnTo>
                  <a:pt x="122285" y="121588"/>
                </a:lnTo>
                <a:lnTo>
                  <a:pt x="113684" y="113997"/>
                </a:lnTo>
                <a:lnTo>
                  <a:pt x="111532" y="109397"/>
                </a:lnTo>
                <a:lnTo>
                  <a:pt x="111532" y="101987"/>
                </a:lnTo>
                <a:lnTo>
                  <a:pt x="111711" y="99466"/>
                </a:lnTo>
                <a:lnTo>
                  <a:pt x="112068" y="96427"/>
                </a:lnTo>
                <a:lnTo>
                  <a:pt x="125216" y="94740"/>
                </a:lnTo>
                <a:lnTo>
                  <a:pt x="137266" y="92298"/>
                </a:lnTo>
                <a:lnTo>
                  <a:pt x="138285" y="91998"/>
                </a:lnTo>
                <a:lnTo>
                  <a:pt x="112796" y="91998"/>
                </a:lnTo>
                <a:lnTo>
                  <a:pt x="116147" y="82312"/>
                </a:lnTo>
                <a:lnTo>
                  <a:pt x="122297" y="70963"/>
                </a:lnTo>
                <a:lnTo>
                  <a:pt x="130138" y="62227"/>
                </a:lnTo>
                <a:lnTo>
                  <a:pt x="137993" y="55507"/>
                </a:lnTo>
                <a:lnTo>
                  <a:pt x="145417" y="52148"/>
                </a:lnTo>
                <a:lnTo>
                  <a:pt x="172811" y="52148"/>
                </a:lnTo>
                <a:lnTo>
                  <a:pt x="168786" y="49043"/>
                </a:lnTo>
                <a:lnTo>
                  <a:pt x="163507" y="47721"/>
                </a:lnTo>
                <a:close/>
              </a:path>
              <a:path w="242570" h="133350">
                <a:moveTo>
                  <a:pt x="168059" y="108879"/>
                </a:moveTo>
                <a:lnTo>
                  <a:pt x="159118" y="115023"/>
                </a:lnTo>
                <a:lnTo>
                  <a:pt x="152377" y="118995"/>
                </a:lnTo>
                <a:lnTo>
                  <a:pt x="143295" y="122586"/>
                </a:lnTo>
                <a:lnTo>
                  <a:pt x="138567" y="123484"/>
                </a:lnTo>
                <a:lnTo>
                  <a:pt x="154289" y="123484"/>
                </a:lnTo>
                <a:lnTo>
                  <a:pt x="158304" y="121124"/>
                </a:lnTo>
                <a:lnTo>
                  <a:pt x="170183" y="111555"/>
                </a:lnTo>
                <a:lnTo>
                  <a:pt x="168059" y="108879"/>
                </a:lnTo>
                <a:close/>
              </a:path>
              <a:path w="242570" h="133350">
                <a:moveTo>
                  <a:pt x="172811" y="52148"/>
                </a:moveTo>
                <a:lnTo>
                  <a:pt x="155776" y="52148"/>
                </a:lnTo>
                <a:lnTo>
                  <a:pt x="158365" y="52953"/>
                </a:lnTo>
                <a:lnTo>
                  <a:pt x="161999" y="56172"/>
                </a:lnTo>
                <a:lnTo>
                  <a:pt x="162907" y="58279"/>
                </a:lnTo>
                <a:lnTo>
                  <a:pt x="162907" y="65156"/>
                </a:lnTo>
                <a:lnTo>
                  <a:pt x="131213" y="89151"/>
                </a:lnTo>
                <a:lnTo>
                  <a:pt x="112796" y="91998"/>
                </a:lnTo>
                <a:lnTo>
                  <a:pt x="138285" y="91998"/>
                </a:lnTo>
                <a:lnTo>
                  <a:pt x="175102" y="71089"/>
                </a:lnTo>
                <a:lnTo>
                  <a:pt x="177358" y="66201"/>
                </a:lnTo>
                <a:lnTo>
                  <a:pt x="177358" y="57468"/>
                </a:lnTo>
                <a:lnTo>
                  <a:pt x="175643" y="54333"/>
                </a:lnTo>
                <a:lnTo>
                  <a:pt x="172811" y="52148"/>
                </a:lnTo>
                <a:close/>
              </a:path>
              <a:path w="242570" h="133350">
                <a:moveTo>
                  <a:pt x="239811" y="7717"/>
                </a:moveTo>
                <a:lnTo>
                  <a:pt x="217592" y="7717"/>
                </a:lnTo>
                <a:lnTo>
                  <a:pt x="219594" y="8196"/>
                </a:lnTo>
                <a:lnTo>
                  <a:pt x="222143" y="10114"/>
                </a:lnTo>
                <a:lnTo>
                  <a:pt x="222779" y="11336"/>
                </a:lnTo>
                <a:lnTo>
                  <a:pt x="222779" y="13878"/>
                </a:lnTo>
                <a:lnTo>
                  <a:pt x="221675" y="17967"/>
                </a:lnTo>
                <a:lnTo>
                  <a:pt x="219468" y="25091"/>
                </a:lnTo>
                <a:lnTo>
                  <a:pt x="191465" y="111931"/>
                </a:lnTo>
                <a:lnTo>
                  <a:pt x="189262" y="118845"/>
                </a:lnTo>
                <a:lnTo>
                  <a:pt x="188215" y="123186"/>
                </a:lnTo>
                <a:lnTo>
                  <a:pt x="188160" y="127661"/>
                </a:lnTo>
                <a:lnTo>
                  <a:pt x="188992" y="129449"/>
                </a:lnTo>
                <a:lnTo>
                  <a:pt x="192314" y="132549"/>
                </a:lnTo>
                <a:lnTo>
                  <a:pt x="194386" y="133324"/>
                </a:lnTo>
                <a:lnTo>
                  <a:pt x="200317" y="133324"/>
                </a:lnTo>
                <a:lnTo>
                  <a:pt x="203965" y="132168"/>
                </a:lnTo>
                <a:lnTo>
                  <a:pt x="207811" y="129857"/>
                </a:lnTo>
                <a:lnTo>
                  <a:pt x="213023" y="126629"/>
                </a:lnTo>
                <a:lnTo>
                  <a:pt x="215950" y="123708"/>
                </a:lnTo>
                <a:lnTo>
                  <a:pt x="206950" y="123708"/>
                </a:lnTo>
                <a:lnTo>
                  <a:pt x="206222" y="123400"/>
                </a:lnTo>
                <a:lnTo>
                  <a:pt x="205041" y="122139"/>
                </a:lnTo>
                <a:lnTo>
                  <a:pt x="204759" y="121401"/>
                </a:lnTo>
                <a:lnTo>
                  <a:pt x="204860" y="118845"/>
                </a:lnTo>
                <a:lnTo>
                  <a:pt x="205609" y="115874"/>
                </a:lnTo>
                <a:lnTo>
                  <a:pt x="207310" y="110371"/>
                </a:lnTo>
                <a:lnTo>
                  <a:pt x="239811" y="7717"/>
                </a:lnTo>
                <a:close/>
              </a:path>
              <a:path w="242570" h="133350">
                <a:moveTo>
                  <a:pt x="221708" y="109955"/>
                </a:moveTo>
                <a:lnTo>
                  <a:pt x="208991" y="123708"/>
                </a:lnTo>
                <a:lnTo>
                  <a:pt x="215950" y="123708"/>
                </a:lnTo>
                <a:lnTo>
                  <a:pt x="218726" y="120938"/>
                </a:lnTo>
                <a:lnTo>
                  <a:pt x="224919" y="112784"/>
                </a:lnTo>
                <a:lnTo>
                  <a:pt x="221708" y="109955"/>
                </a:lnTo>
                <a:close/>
              </a:path>
              <a:path w="242570" h="133350">
                <a:moveTo>
                  <a:pt x="242255" y="0"/>
                </a:moveTo>
                <a:lnTo>
                  <a:pt x="207694" y="4919"/>
                </a:lnTo>
                <a:lnTo>
                  <a:pt x="207694" y="8364"/>
                </a:lnTo>
                <a:lnTo>
                  <a:pt x="210899" y="7933"/>
                </a:lnTo>
                <a:lnTo>
                  <a:pt x="213288" y="7717"/>
                </a:lnTo>
                <a:lnTo>
                  <a:pt x="239811" y="7717"/>
                </a:lnTo>
                <a:lnTo>
                  <a:pt x="242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29050" y="4167010"/>
            <a:ext cx="132080" cy="92710"/>
          </a:xfrm>
          <a:custGeom>
            <a:avLst/>
            <a:gdLst/>
            <a:ahLst/>
            <a:cxnLst/>
            <a:rect l="l" t="t" r="r" b="b"/>
            <a:pathLst>
              <a:path w="132079" h="92710">
                <a:moveTo>
                  <a:pt x="74425" y="3663"/>
                </a:moveTo>
                <a:lnTo>
                  <a:pt x="36038" y="10231"/>
                </a:lnTo>
                <a:lnTo>
                  <a:pt x="4404" y="44721"/>
                </a:lnTo>
                <a:lnTo>
                  <a:pt x="0" y="61054"/>
                </a:lnTo>
                <a:lnTo>
                  <a:pt x="2704" y="72378"/>
                </a:lnTo>
                <a:lnTo>
                  <a:pt x="10454" y="83466"/>
                </a:lnTo>
                <a:lnTo>
                  <a:pt x="19332" y="88729"/>
                </a:lnTo>
                <a:lnTo>
                  <a:pt x="31807" y="91808"/>
                </a:lnTo>
                <a:lnTo>
                  <a:pt x="49036" y="92653"/>
                </a:lnTo>
                <a:lnTo>
                  <a:pt x="61585" y="90505"/>
                </a:lnTo>
                <a:lnTo>
                  <a:pt x="69920" y="87526"/>
                </a:lnTo>
                <a:lnTo>
                  <a:pt x="44897" y="87526"/>
                </a:lnTo>
                <a:lnTo>
                  <a:pt x="32776" y="83738"/>
                </a:lnTo>
                <a:lnTo>
                  <a:pt x="24054" y="72862"/>
                </a:lnTo>
                <a:lnTo>
                  <a:pt x="22110" y="63697"/>
                </a:lnTo>
                <a:lnTo>
                  <a:pt x="22909" y="51450"/>
                </a:lnTo>
                <a:lnTo>
                  <a:pt x="42885" y="14226"/>
                </a:lnTo>
                <a:lnTo>
                  <a:pt x="68753" y="8927"/>
                </a:lnTo>
                <a:lnTo>
                  <a:pt x="128121" y="8927"/>
                </a:lnTo>
                <a:lnTo>
                  <a:pt x="129746" y="6149"/>
                </a:lnTo>
                <a:lnTo>
                  <a:pt x="130120" y="4919"/>
                </a:lnTo>
                <a:lnTo>
                  <a:pt x="103562" y="4919"/>
                </a:lnTo>
                <a:lnTo>
                  <a:pt x="96298" y="4673"/>
                </a:lnTo>
                <a:lnTo>
                  <a:pt x="86036" y="4108"/>
                </a:lnTo>
                <a:lnTo>
                  <a:pt x="74425" y="3663"/>
                </a:lnTo>
                <a:close/>
              </a:path>
              <a:path w="132079" h="92710">
                <a:moveTo>
                  <a:pt x="128121" y="8927"/>
                </a:moveTo>
                <a:lnTo>
                  <a:pt x="68753" y="8927"/>
                </a:lnTo>
                <a:lnTo>
                  <a:pt x="78828" y="14564"/>
                </a:lnTo>
                <a:lnTo>
                  <a:pt x="87202" y="28645"/>
                </a:lnTo>
                <a:lnTo>
                  <a:pt x="78001" y="71336"/>
                </a:lnTo>
                <a:lnTo>
                  <a:pt x="44897" y="87526"/>
                </a:lnTo>
                <a:lnTo>
                  <a:pt x="69920" y="87526"/>
                </a:lnTo>
                <a:lnTo>
                  <a:pt x="102352" y="60662"/>
                </a:lnTo>
                <a:lnTo>
                  <a:pt x="109204" y="41102"/>
                </a:lnTo>
                <a:lnTo>
                  <a:pt x="109153" y="34380"/>
                </a:lnTo>
                <a:lnTo>
                  <a:pt x="104715" y="23049"/>
                </a:lnTo>
                <a:lnTo>
                  <a:pt x="100303" y="18440"/>
                </a:lnTo>
                <a:lnTo>
                  <a:pt x="93698" y="14889"/>
                </a:lnTo>
                <a:lnTo>
                  <a:pt x="121315" y="14889"/>
                </a:lnTo>
                <a:lnTo>
                  <a:pt x="127264" y="10392"/>
                </a:lnTo>
                <a:lnTo>
                  <a:pt x="128121" y="8927"/>
                </a:lnTo>
                <a:close/>
              </a:path>
              <a:path w="132079" h="92710">
                <a:moveTo>
                  <a:pt x="121315" y="14889"/>
                </a:moveTo>
                <a:lnTo>
                  <a:pt x="93698" y="14889"/>
                </a:lnTo>
                <a:lnTo>
                  <a:pt x="102757" y="15831"/>
                </a:lnTo>
                <a:lnTo>
                  <a:pt x="106855" y="16154"/>
                </a:lnTo>
                <a:lnTo>
                  <a:pt x="116313" y="16234"/>
                </a:lnTo>
                <a:lnTo>
                  <a:pt x="121082" y="15066"/>
                </a:lnTo>
                <a:lnTo>
                  <a:pt x="121315" y="14889"/>
                </a:lnTo>
                <a:close/>
              </a:path>
              <a:path w="132079" h="92710">
                <a:moveTo>
                  <a:pt x="131619" y="0"/>
                </a:moveTo>
                <a:lnTo>
                  <a:pt x="127137" y="0"/>
                </a:lnTo>
                <a:lnTo>
                  <a:pt x="126479" y="1670"/>
                </a:lnTo>
                <a:lnTo>
                  <a:pt x="124690" y="2908"/>
                </a:lnTo>
                <a:lnTo>
                  <a:pt x="118847" y="4517"/>
                </a:lnTo>
                <a:lnTo>
                  <a:pt x="114649" y="4919"/>
                </a:lnTo>
                <a:lnTo>
                  <a:pt x="130120" y="4919"/>
                </a:lnTo>
                <a:lnTo>
                  <a:pt x="131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88563" y="3889534"/>
            <a:ext cx="114935" cy="124460"/>
          </a:xfrm>
          <a:custGeom>
            <a:avLst/>
            <a:gdLst/>
            <a:ahLst/>
            <a:cxnLst/>
            <a:rect l="l" t="t" r="r" b="b"/>
            <a:pathLst>
              <a:path w="114934" h="124460">
                <a:moveTo>
                  <a:pt x="50697" y="0"/>
                </a:moveTo>
                <a:lnTo>
                  <a:pt x="31967" y="0"/>
                </a:lnTo>
                <a:lnTo>
                  <a:pt x="18328" y="50143"/>
                </a:lnTo>
                <a:lnTo>
                  <a:pt x="16807" y="56107"/>
                </a:lnTo>
                <a:lnTo>
                  <a:pt x="11087" y="78977"/>
                </a:lnTo>
                <a:lnTo>
                  <a:pt x="8483" y="88565"/>
                </a:lnTo>
                <a:lnTo>
                  <a:pt x="6827" y="94174"/>
                </a:lnTo>
                <a:lnTo>
                  <a:pt x="2929" y="106535"/>
                </a:lnTo>
                <a:lnTo>
                  <a:pt x="1805" y="110178"/>
                </a:lnTo>
                <a:lnTo>
                  <a:pt x="233" y="115954"/>
                </a:lnTo>
                <a:lnTo>
                  <a:pt x="0" y="119319"/>
                </a:lnTo>
                <a:lnTo>
                  <a:pt x="1605" y="123438"/>
                </a:lnTo>
                <a:lnTo>
                  <a:pt x="3564" y="124470"/>
                </a:lnTo>
                <a:lnTo>
                  <a:pt x="9334" y="124470"/>
                </a:lnTo>
                <a:lnTo>
                  <a:pt x="11616" y="123761"/>
                </a:lnTo>
                <a:lnTo>
                  <a:pt x="15441" y="120926"/>
                </a:lnTo>
                <a:lnTo>
                  <a:pt x="16732" y="118988"/>
                </a:lnTo>
                <a:lnTo>
                  <a:pt x="17890" y="114740"/>
                </a:lnTo>
                <a:lnTo>
                  <a:pt x="17298" y="108935"/>
                </a:lnTo>
                <a:lnTo>
                  <a:pt x="15352" y="97421"/>
                </a:lnTo>
                <a:lnTo>
                  <a:pt x="14595" y="84674"/>
                </a:lnTo>
                <a:lnTo>
                  <a:pt x="14667" y="83695"/>
                </a:lnTo>
                <a:lnTo>
                  <a:pt x="16347" y="72466"/>
                </a:lnTo>
                <a:lnTo>
                  <a:pt x="17768" y="67109"/>
                </a:lnTo>
                <a:lnTo>
                  <a:pt x="32810" y="67109"/>
                </a:lnTo>
                <a:lnTo>
                  <a:pt x="33051" y="64881"/>
                </a:lnTo>
                <a:lnTo>
                  <a:pt x="50697" y="0"/>
                </a:lnTo>
                <a:close/>
              </a:path>
              <a:path w="114934" h="124460">
                <a:moveTo>
                  <a:pt x="32810" y="67109"/>
                </a:moveTo>
                <a:lnTo>
                  <a:pt x="17768" y="67109"/>
                </a:lnTo>
                <a:lnTo>
                  <a:pt x="17579" y="73510"/>
                </a:lnTo>
                <a:lnTo>
                  <a:pt x="19022" y="78356"/>
                </a:lnTo>
                <a:lnTo>
                  <a:pt x="25170" y="84941"/>
                </a:lnTo>
                <a:lnTo>
                  <a:pt x="29737" y="86587"/>
                </a:lnTo>
                <a:lnTo>
                  <a:pt x="38158" y="86508"/>
                </a:lnTo>
                <a:lnTo>
                  <a:pt x="49098" y="83695"/>
                </a:lnTo>
                <a:lnTo>
                  <a:pt x="57547" y="78224"/>
                </a:lnTo>
                <a:lnTo>
                  <a:pt x="37666" y="78224"/>
                </a:lnTo>
                <a:lnTo>
                  <a:pt x="34626" y="76725"/>
                </a:lnTo>
                <a:lnTo>
                  <a:pt x="32418" y="70735"/>
                </a:lnTo>
                <a:lnTo>
                  <a:pt x="32810" y="67109"/>
                </a:lnTo>
                <a:close/>
              </a:path>
              <a:path w="114934" h="124460">
                <a:moveTo>
                  <a:pt x="95354" y="54225"/>
                </a:moveTo>
                <a:lnTo>
                  <a:pt x="77304" y="54225"/>
                </a:lnTo>
                <a:lnTo>
                  <a:pt x="74474" y="64881"/>
                </a:lnTo>
                <a:lnTo>
                  <a:pt x="74376" y="65949"/>
                </a:lnTo>
                <a:lnTo>
                  <a:pt x="74159" y="70063"/>
                </a:lnTo>
                <a:lnTo>
                  <a:pt x="74118" y="73510"/>
                </a:lnTo>
                <a:lnTo>
                  <a:pt x="78041" y="83906"/>
                </a:lnTo>
                <a:lnTo>
                  <a:pt x="82497" y="86587"/>
                </a:lnTo>
                <a:lnTo>
                  <a:pt x="95280" y="86587"/>
                </a:lnTo>
                <a:lnTo>
                  <a:pt x="100368" y="84674"/>
                </a:lnTo>
                <a:lnTo>
                  <a:pt x="107592" y="78224"/>
                </a:lnTo>
                <a:lnTo>
                  <a:pt x="94123" y="78224"/>
                </a:lnTo>
                <a:lnTo>
                  <a:pt x="92448" y="76928"/>
                </a:lnTo>
                <a:lnTo>
                  <a:pt x="91262" y="71824"/>
                </a:lnTo>
                <a:lnTo>
                  <a:pt x="91431" y="70063"/>
                </a:lnTo>
                <a:lnTo>
                  <a:pt x="91695" y="67679"/>
                </a:lnTo>
                <a:lnTo>
                  <a:pt x="95354" y="54225"/>
                </a:lnTo>
                <a:close/>
              </a:path>
              <a:path w="114934" h="124460">
                <a:moveTo>
                  <a:pt x="110100" y="0"/>
                </a:moveTo>
                <a:lnTo>
                  <a:pt x="91370" y="0"/>
                </a:lnTo>
                <a:lnTo>
                  <a:pt x="82272" y="32551"/>
                </a:lnTo>
                <a:lnTo>
                  <a:pt x="77629" y="44235"/>
                </a:lnTo>
                <a:lnTo>
                  <a:pt x="71667" y="55250"/>
                </a:lnTo>
                <a:lnTo>
                  <a:pt x="64090" y="65949"/>
                </a:lnTo>
                <a:lnTo>
                  <a:pt x="53373" y="75155"/>
                </a:lnTo>
                <a:lnTo>
                  <a:pt x="42645" y="78224"/>
                </a:lnTo>
                <a:lnTo>
                  <a:pt x="57547" y="78224"/>
                </a:lnTo>
                <a:lnTo>
                  <a:pt x="61701" y="75534"/>
                </a:lnTo>
                <a:lnTo>
                  <a:pt x="69628" y="66353"/>
                </a:lnTo>
                <a:lnTo>
                  <a:pt x="77304" y="54225"/>
                </a:lnTo>
                <a:lnTo>
                  <a:pt x="95354" y="54225"/>
                </a:lnTo>
                <a:lnTo>
                  <a:pt x="110100" y="0"/>
                </a:lnTo>
                <a:close/>
              </a:path>
              <a:path w="114934" h="124460">
                <a:moveTo>
                  <a:pt x="114858" y="60512"/>
                </a:moveTo>
                <a:lnTo>
                  <a:pt x="110769" y="60512"/>
                </a:lnTo>
                <a:lnTo>
                  <a:pt x="108723" y="68044"/>
                </a:lnTo>
                <a:lnTo>
                  <a:pt x="106921" y="71824"/>
                </a:lnTo>
                <a:lnTo>
                  <a:pt x="102433" y="76944"/>
                </a:lnTo>
                <a:lnTo>
                  <a:pt x="99832" y="78224"/>
                </a:lnTo>
                <a:lnTo>
                  <a:pt x="107592" y="78224"/>
                </a:lnTo>
                <a:lnTo>
                  <a:pt x="114693" y="61540"/>
                </a:lnTo>
                <a:lnTo>
                  <a:pt x="114858" y="60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424465" y="3777859"/>
            <a:ext cx="2380615" cy="598805"/>
          </a:xfrm>
          <a:custGeom>
            <a:avLst/>
            <a:gdLst/>
            <a:ahLst/>
            <a:cxnLst/>
            <a:rect l="l" t="t" r="r" b="b"/>
            <a:pathLst>
              <a:path w="2380615" h="598804">
                <a:moveTo>
                  <a:pt x="0" y="0"/>
                </a:moveTo>
                <a:lnTo>
                  <a:pt x="2380395" y="0"/>
                </a:lnTo>
                <a:lnTo>
                  <a:pt x="2380395" y="598238"/>
                </a:lnTo>
                <a:lnTo>
                  <a:pt x="0" y="59823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128845" y="5271101"/>
            <a:ext cx="3618865" cy="791845"/>
          </a:xfrm>
          <a:custGeom>
            <a:avLst/>
            <a:gdLst/>
            <a:ahLst/>
            <a:cxnLst/>
            <a:rect l="l" t="t" r="r" b="b"/>
            <a:pathLst>
              <a:path w="3618865" h="791845">
                <a:moveTo>
                  <a:pt x="1577088" y="263787"/>
                </a:moveTo>
                <a:lnTo>
                  <a:pt x="785717" y="263787"/>
                </a:lnTo>
                <a:lnTo>
                  <a:pt x="835379" y="310417"/>
                </a:lnTo>
                <a:lnTo>
                  <a:pt x="892412" y="355394"/>
                </a:lnTo>
                <a:lnTo>
                  <a:pt x="956507" y="398640"/>
                </a:lnTo>
                <a:lnTo>
                  <a:pt x="1027354" y="440074"/>
                </a:lnTo>
                <a:lnTo>
                  <a:pt x="1104645" y="479616"/>
                </a:lnTo>
                <a:lnTo>
                  <a:pt x="1188070" y="517186"/>
                </a:lnTo>
                <a:lnTo>
                  <a:pt x="1277319" y="552705"/>
                </a:lnTo>
                <a:lnTo>
                  <a:pt x="1372084" y="586092"/>
                </a:lnTo>
                <a:lnTo>
                  <a:pt x="1472054" y="617267"/>
                </a:lnTo>
                <a:lnTo>
                  <a:pt x="1576922" y="646151"/>
                </a:lnTo>
                <a:lnTo>
                  <a:pt x="1686376" y="672664"/>
                </a:lnTo>
                <a:lnTo>
                  <a:pt x="1800109" y="696725"/>
                </a:lnTo>
                <a:lnTo>
                  <a:pt x="1917811" y="718255"/>
                </a:lnTo>
                <a:lnTo>
                  <a:pt x="2039172" y="737173"/>
                </a:lnTo>
                <a:lnTo>
                  <a:pt x="2163884" y="753400"/>
                </a:lnTo>
                <a:lnTo>
                  <a:pt x="2291636" y="766857"/>
                </a:lnTo>
                <a:lnTo>
                  <a:pt x="2422121" y="777462"/>
                </a:lnTo>
                <a:lnTo>
                  <a:pt x="2555027" y="785136"/>
                </a:lnTo>
                <a:lnTo>
                  <a:pt x="2690046" y="789799"/>
                </a:lnTo>
                <a:lnTo>
                  <a:pt x="2826870" y="791371"/>
                </a:lnTo>
                <a:lnTo>
                  <a:pt x="3618242" y="791371"/>
                </a:lnTo>
                <a:lnTo>
                  <a:pt x="3481419" y="789799"/>
                </a:lnTo>
                <a:lnTo>
                  <a:pt x="3346400" y="785136"/>
                </a:lnTo>
                <a:lnTo>
                  <a:pt x="3213493" y="777462"/>
                </a:lnTo>
                <a:lnTo>
                  <a:pt x="3083009" y="766856"/>
                </a:lnTo>
                <a:lnTo>
                  <a:pt x="2955257" y="753400"/>
                </a:lnTo>
                <a:lnTo>
                  <a:pt x="2830545" y="737173"/>
                </a:lnTo>
                <a:lnTo>
                  <a:pt x="2709184" y="718254"/>
                </a:lnTo>
                <a:lnTo>
                  <a:pt x="2591482" y="696724"/>
                </a:lnTo>
                <a:lnTo>
                  <a:pt x="2477749" y="672663"/>
                </a:lnTo>
                <a:lnTo>
                  <a:pt x="2368294" y="646151"/>
                </a:lnTo>
                <a:lnTo>
                  <a:pt x="2263427" y="617267"/>
                </a:lnTo>
                <a:lnTo>
                  <a:pt x="2163456" y="586091"/>
                </a:lnTo>
                <a:lnTo>
                  <a:pt x="2068691" y="552704"/>
                </a:lnTo>
                <a:lnTo>
                  <a:pt x="1979442" y="517185"/>
                </a:lnTo>
                <a:lnTo>
                  <a:pt x="1896017" y="479615"/>
                </a:lnTo>
                <a:lnTo>
                  <a:pt x="1818726" y="440073"/>
                </a:lnTo>
                <a:lnTo>
                  <a:pt x="1747879" y="398640"/>
                </a:lnTo>
                <a:lnTo>
                  <a:pt x="1683784" y="355394"/>
                </a:lnTo>
                <a:lnTo>
                  <a:pt x="1626750" y="310417"/>
                </a:lnTo>
                <a:lnTo>
                  <a:pt x="1577088" y="263787"/>
                </a:lnTo>
                <a:close/>
              </a:path>
              <a:path w="3618865" h="791845">
                <a:moveTo>
                  <a:pt x="1057588" y="0"/>
                </a:moveTo>
                <a:lnTo>
                  <a:pt x="0" y="263787"/>
                </a:lnTo>
                <a:lnTo>
                  <a:pt x="2362805" y="263787"/>
                </a:lnTo>
                <a:lnTo>
                  <a:pt x="1057588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351403" y="5271101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5">
                <a:moveTo>
                  <a:pt x="2560652" y="0"/>
                </a:moveTo>
                <a:lnTo>
                  <a:pt x="1769281" y="0"/>
                </a:lnTo>
                <a:lnTo>
                  <a:pt x="1763760" y="56760"/>
                </a:lnTo>
                <a:lnTo>
                  <a:pt x="1747430" y="112555"/>
                </a:lnTo>
                <a:lnTo>
                  <a:pt x="1720636" y="167232"/>
                </a:lnTo>
                <a:lnTo>
                  <a:pt x="1683724" y="220638"/>
                </a:lnTo>
                <a:lnTo>
                  <a:pt x="1637043" y="272622"/>
                </a:lnTo>
                <a:lnTo>
                  <a:pt x="1580937" y="323031"/>
                </a:lnTo>
                <a:lnTo>
                  <a:pt x="1515754" y="371713"/>
                </a:lnTo>
                <a:lnTo>
                  <a:pt x="1441840" y="418515"/>
                </a:lnTo>
                <a:lnTo>
                  <a:pt x="1359542" y="463284"/>
                </a:lnTo>
                <a:lnTo>
                  <a:pt x="1269205" y="505869"/>
                </a:lnTo>
                <a:lnTo>
                  <a:pt x="1171178" y="546117"/>
                </a:lnTo>
                <a:lnTo>
                  <a:pt x="1065806" y="583876"/>
                </a:lnTo>
                <a:lnTo>
                  <a:pt x="953435" y="618992"/>
                </a:lnTo>
                <a:lnTo>
                  <a:pt x="834413" y="651315"/>
                </a:lnTo>
                <a:lnTo>
                  <a:pt x="709086" y="680691"/>
                </a:lnTo>
                <a:lnTo>
                  <a:pt x="577800" y="706969"/>
                </a:lnTo>
                <a:lnTo>
                  <a:pt x="440901" y="729995"/>
                </a:lnTo>
                <a:lnTo>
                  <a:pt x="298738" y="749617"/>
                </a:lnTo>
                <a:lnTo>
                  <a:pt x="151655" y="765683"/>
                </a:lnTo>
                <a:lnTo>
                  <a:pt x="0" y="778041"/>
                </a:lnTo>
                <a:lnTo>
                  <a:pt x="98213" y="783865"/>
                </a:lnTo>
                <a:lnTo>
                  <a:pt x="197003" y="788031"/>
                </a:lnTo>
                <a:lnTo>
                  <a:pt x="296213" y="790535"/>
                </a:lnTo>
                <a:lnTo>
                  <a:pt x="395685" y="791371"/>
                </a:lnTo>
                <a:lnTo>
                  <a:pt x="573245" y="788747"/>
                </a:lnTo>
                <a:lnTo>
                  <a:pt x="746853" y="781013"/>
                </a:lnTo>
                <a:lnTo>
                  <a:pt x="915951" y="768371"/>
                </a:lnTo>
                <a:lnTo>
                  <a:pt x="1079982" y="751026"/>
                </a:lnTo>
                <a:lnTo>
                  <a:pt x="1238388" y="729181"/>
                </a:lnTo>
                <a:lnTo>
                  <a:pt x="1390612" y="703039"/>
                </a:lnTo>
                <a:lnTo>
                  <a:pt x="1536097" y="672805"/>
                </a:lnTo>
                <a:lnTo>
                  <a:pt x="1674286" y="638682"/>
                </a:lnTo>
                <a:lnTo>
                  <a:pt x="1804622" y="600874"/>
                </a:lnTo>
                <a:lnTo>
                  <a:pt x="1926548" y="559584"/>
                </a:lnTo>
                <a:lnTo>
                  <a:pt x="2039506" y="515016"/>
                </a:lnTo>
                <a:lnTo>
                  <a:pt x="2142939" y="467373"/>
                </a:lnTo>
                <a:lnTo>
                  <a:pt x="2236290" y="416860"/>
                </a:lnTo>
                <a:lnTo>
                  <a:pt x="2319002" y="363680"/>
                </a:lnTo>
                <a:lnTo>
                  <a:pt x="2390518" y="308037"/>
                </a:lnTo>
                <a:lnTo>
                  <a:pt x="2450281" y="250134"/>
                </a:lnTo>
                <a:lnTo>
                  <a:pt x="2497732" y="190175"/>
                </a:lnTo>
                <a:lnTo>
                  <a:pt x="2532316" y="128364"/>
                </a:lnTo>
                <a:lnTo>
                  <a:pt x="2553475" y="64904"/>
                </a:lnTo>
                <a:lnTo>
                  <a:pt x="2560652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2773655" y="5395186"/>
            <a:ext cx="10674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Correction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697579" y="2586092"/>
            <a:ext cx="3618229" cy="791845"/>
          </a:xfrm>
          <a:custGeom>
            <a:avLst/>
            <a:gdLst/>
            <a:ahLst/>
            <a:cxnLst/>
            <a:rect l="l" t="t" r="r" b="b"/>
            <a:pathLst>
              <a:path w="3618229" h="791845">
                <a:moveTo>
                  <a:pt x="3618241" y="527583"/>
                </a:moveTo>
                <a:lnTo>
                  <a:pt x="1255436" y="527583"/>
                </a:lnTo>
                <a:lnTo>
                  <a:pt x="2560654" y="791371"/>
                </a:lnTo>
                <a:lnTo>
                  <a:pt x="3618241" y="527583"/>
                </a:lnTo>
                <a:close/>
              </a:path>
              <a:path w="3618229" h="791845">
                <a:moveTo>
                  <a:pt x="791372" y="0"/>
                </a:moveTo>
                <a:lnTo>
                  <a:pt x="0" y="0"/>
                </a:lnTo>
                <a:lnTo>
                  <a:pt x="136823" y="1572"/>
                </a:lnTo>
                <a:lnTo>
                  <a:pt x="271842" y="6235"/>
                </a:lnTo>
                <a:lnTo>
                  <a:pt x="404749" y="13909"/>
                </a:lnTo>
                <a:lnTo>
                  <a:pt x="535233" y="24514"/>
                </a:lnTo>
                <a:lnTo>
                  <a:pt x="662985" y="37970"/>
                </a:lnTo>
                <a:lnTo>
                  <a:pt x="787697" y="54197"/>
                </a:lnTo>
                <a:lnTo>
                  <a:pt x="909058" y="73116"/>
                </a:lnTo>
                <a:lnTo>
                  <a:pt x="1026760" y="94646"/>
                </a:lnTo>
                <a:lnTo>
                  <a:pt x="1140493" y="118707"/>
                </a:lnTo>
                <a:lnTo>
                  <a:pt x="1249948" y="145219"/>
                </a:lnTo>
                <a:lnTo>
                  <a:pt x="1354815" y="174103"/>
                </a:lnTo>
                <a:lnTo>
                  <a:pt x="1454786" y="205279"/>
                </a:lnTo>
                <a:lnTo>
                  <a:pt x="1549550" y="238666"/>
                </a:lnTo>
                <a:lnTo>
                  <a:pt x="1638800" y="274184"/>
                </a:lnTo>
                <a:lnTo>
                  <a:pt x="1722225" y="311755"/>
                </a:lnTo>
                <a:lnTo>
                  <a:pt x="1799515" y="351297"/>
                </a:lnTo>
                <a:lnTo>
                  <a:pt x="1870363" y="392730"/>
                </a:lnTo>
                <a:lnTo>
                  <a:pt x="1934458" y="435976"/>
                </a:lnTo>
                <a:lnTo>
                  <a:pt x="1991491" y="480953"/>
                </a:lnTo>
                <a:lnTo>
                  <a:pt x="2041154" y="527583"/>
                </a:lnTo>
                <a:lnTo>
                  <a:pt x="2832525" y="527583"/>
                </a:lnTo>
                <a:lnTo>
                  <a:pt x="2782863" y="480953"/>
                </a:lnTo>
                <a:lnTo>
                  <a:pt x="2725830" y="435976"/>
                </a:lnTo>
                <a:lnTo>
                  <a:pt x="2661735" y="392730"/>
                </a:lnTo>
                <a:lnTo>
                  <a:pt x="2590887" y="351297"/>
                </a:lnTo>
                <a:lnTo>
                  <a:pt x="2513597" y="311755"/>
                </a:lnTo>
                <a:lnTo>
                  <a:pt x="2430172" y="274184"/>
                </a:lnTo>
                <a:lnTo>
                  <a:pt x="2340923" y="238666"/>
                </a:lnTo>
                <a:lnTo>
                  <a:pt x="2246158" y="205279"/>
                </a:lnTo>
                <a:lnTo>
                  <a:pt x="2146187" y="174103"/>
                </a:lnTo>
                <a:lnTo>
                  <a:pt x="2041320" y="145219"/>
                </a:lnTo>
                <a:lnTo>
                  <a:pt x="1931865" y="118707"/>
                </a:lnTo>
                <a:lnTo>
                  <a:pt x="1818132" y="94646"/>
                </a:lnTo>
                <a:lnTo>
                  <a:pt x="1700431" y="73116"/>
                </a:lnTo>
                <a:lnTo>
                  <a:pt x="1579069" y="54197"/>
                </a:lnTo>
                <a:lnTo>
                  <a:pt x="1454358" y="37970"/>
                </a:lnTo>
                <a:lnTo>
                  <a:pt x="1326605" y="24514"/>
                </a:lnTo>
                <a:lnTo>
                  <a:pt x="1196121" y="13909"/>
                </a:lnTo>
                <a:lnTo>
                  <a:pt x="1063215" y="6235"/>
                </a:lnTo>
                <a:lnTo>
                  <a:pt x="928195" y="1572"/>
                </a:lnTo>
                <a:lnTo>
                  <a:pt x="791372" y="0"/>
                </a:lnTo>
                <a:close/>
              </a:path>
            </a:pathLst>
          </a:custGeom>
          <a:solidFill>
            <a:srgbClr val="D84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32613" y="2586092"/>
            <a:ext cx="2560955" cy="791845"/>
          </a:xfrm>
          <a:custGeom>
            <a:avLst/>
            <a:gdLst/>
            <a:ahLst/>
            <a:cxnLst/>
            <a:rect l="l" t="t" r="r" b="b"/>
            <a:pathLst>
              <a:path w="2560954" h="791845">
                <a:moveTo>
                  <a:pt x="2164966" y="0"/>
                </a:moveTo>
                <a:lnTo>
                  <a:pt x="1987405" y="2623"/>
                </a:lnTo>
                <a:lnTo>
                  <a:pt x="1813797" y="10357"/>
                </a:lnTo>
                <a:lnTo>
                  <a:pt x="1644699" y="22999"/>
                </a:lnTo>
                <a:lnTo>
                  <a:pt x="1480669" y="40344"/>
                </a:lnTo>
                <a:lnTo>
                  <a:pt x="1322263" y="62189"/>
                </a:lnTo>
                <a:lnTo>
                  <a:pt x="1170039" y="88331"/>
                </a:lnTo>
                <a:lnTo>
                  <a:pt x="1024554" y="118565"/>
                </a:lnTo>
                <a:lnTo>
                  <a:pt x="886365" y="152688"/>
                </a:lnTo>
                <a:lnTo>
                  <a:pt x="756029" y="190497"/>
                </a:lnTo>
                <a:lnTo>
                  <a:pt x="634103" y="231787"/>
                </a:lnTo>
                <a:lnTo>
                  <a:pt x="521145" y="276355"/>
                </a:lnTo>
                <a:lnTo>
                  <a:pt x="417712" y="323997"/>
                </a:lnTo>
                <a:lnTo>
                  <a:pt x="324361" y="374510"/>
                </a:lnTo>
                <a:lnTo>
                  <a:pt x="241649" y="427690"/>
                </a:lnTo>
                <a:lnTo>
                  <a:pt x="170133" y="483333"/>
                </a:lnTo>
                <a:lnTo>
                  <a:pt x="110371" y="541236"/>
                </a:lnTo>
                <a:lnTo>
                  <a:pt x="62919" y="601195"/>
                </a:lnTo>
                <a:lnTo>
                  <a:pt x="28335" y="663006"/>
                </a:lnTo>
                <a:lnTo>
                  <a:pt x="7176" y="726466"/>
                </a:lnTo>
                <a:lnTo>
                  <a:pt x="0" y="791371"/>
                </a:lnTo>
                <a:lnTo>
                  <a:pt x="791371" y="791371"/>
                </a:lnTo>
                <a:lnTo>
                  <a:pt x="796891" y="734610"/>
                </a:lnTo>
                <a:lnTo>
                  <a:pt x="813222" y="678816"/>
                </a:lnTo>
                <a:lnTo>
                  <a:pt x="840016" y="624139"/>
                </a:lnTo>
                <a:lnTo>
                  <a:pt x="876927" y="570732"/>
                </a:lnTo>
                <a:lnTo>
                  <a:pt x="923609" y="518748"/>
                </a:lnTo>
                <a:lnTo>
                  <a:pt x="979715" y="468339"/>
                </a:lnTo>
                <a:lnTo>
                  <a:pt x="1044898" y="419657"/>
                </a:lnTo>
                <a:lnTo>
                  <a:pt x="1118812" y="372856"/>
                </a:lnTo>
                <a:lnTo>
                  <a:pt x="1201110" y="328086"/>
                </a:lnTo>
                <a:lnTo>
                  <a:pt x="1291446" y="285501"/>
                </a:lnTo>
                <a:lnTo>
                  <a:pt x="1389474" y="245253"/>
                </a:lnTo>
                <a:lnTo>
                  <a:pt x="1494846" y="207494"/>
                </a:lnTo>
                <a:lnTo>
                  <a:pt x="1607217" y="172377"/>
                </a:lnTo>
                <a:lnTo>
                  <a:pt x="1726239" y="140055"/>
                </a:lnTo>
                <a:lnTo>
                  <a:pt x="1851566" y="110678"/>
                </a:lnTo>
                <a:lnTo>
                  <a:pt x="1982852" y="84401"/>
                </a:lnTo>
                <a:lnTo>
                  <a:pt x="2119750" y="61375"/>
                </a:lnTo>
                <a:lnTo>
                  <a:pt x="2261914" y="41752"/>
                </a:lnTo>
                <a:lnTo>
                  <a:pt x="2408997" y="25686"/>
                </a:lnTo>
                <a:lnTo>
                  <a:pt x="2560652" y="13328"/>
                </a:lnTo>
                <a:lnTo>
                  <a:pt x="2462438" y="7505"/>
                </a:lnTo>
                <a:lnTo>
                  <a:pt x="2363648" y="3339"/>
                </a:lnTo>
                <a:lnTo>
                  <a:pt x="2264438" y="835"/>
                </a:lnTo>
                <a:lnTo>
                  <a:pt x="2164966" y="0"/>
                </a:lnTo>
                <a:close/>
              </a:path>
            </a:pathLst>
          </a:custGeom>
          <a:solidFill>
            <a:srgbClr val="B53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6626878" y="3030489"/>
            <a:ext cx="102108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600" spc="14" dirty="0">
                <a:latin typeface="Verdana"/>
                <a:cs typeface="Verdana"/>
              </a:rPr>
              <a:t>Prediction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5" name="object 145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26</a:t>
            </a:fld>
            <a:endParaRPr spc="14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14" dirty="0"/>
              <a:pPr marL="25394"/>
              <a:t>27</a:t>
            </a:fld>
            <a:endParaRPr spc="1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  <a:r>
              <a:rPr spc="4" dirty="0"/>
              <a:t> </a:t>
            </a: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339" y="1949980"/>
            <a:ext cx="8114030" cy="2254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Highly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efficient</a:t>
            </a:r>
            <a:r>
              <a:rPr sz="1900" spc="4" dirty="0">
                <a:latin typeface="Verdana"/>
                <a:cs typeface="Verdana"/>
              </a:rPr>
              <a:t>: </a:t>
            </a:r>
            <a:r>
              <a:rPr sz="1900" spc="10" dirty="0">
                <a:latin typeface="Verdana"/>
                <a:cs typeface="Verdana"/>
              </a:rPr>
              <a:t>Polynomial</a:t>
            </a:r>
            <a:r>
              <a:rPr sz="1900" spc="4" dirty="0">
                <a:latin typeface="Verdana"/>
                <a:cs typeface="Verdana"/>
              </a:rPr>
              <a:t> in </a:t>
            </a:r>
            <a:r>
              <a:rPr sz="1900" spc="10" dirty="0">
                <a:latin typeface="Verdana"/>
                <a:cs typeface="Verdana"/>
              </a:rPr>
              <a:t>measurement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dimensionality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k</a:t>
            </a:r>
            <a:endParaRPr sz="1900">
              <a:latin typeface="Verdana"/>
              <a:cs typeface="Verdana"/>
            </a:endParaRPr>
          </a:p>
          <a:p>
            <a:pPr marL="351707">
              <a:lnSpc>
                <a:spcPts val="2060"/>
              </a:lnSpc>
              <a:spcBef>
                <a:spcPts val="30"/>
              </a:spcBef>
            </a:pP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state </a:t>
            </a:r>
            <a:r>
              <a:rPr sz="1900" spc="10" dirty="0">
                <a:latin typeface="Verdana"/>
                <a:cs typeface="Verdana"/>
              </a:rPr>
              <a:t>dimensionality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n</a:t>
            </a:r>
            <a:r>
              <a:rPr sz="1900" spc="4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 marL="1499518">
              <a:lnSpc>
                <a:spcPts val="2060"/>
              </a:lnSpc>
            </a:pPr>
            <a:r>
              <a:rPr sz="2900" i="1" spc="14" baseline="-17094" dirty="0">
                <a:latin typeface="Verdana"/>
                <a:cs typeface="Verdana"/>
              </a:rPr>
              <a:t>O(k</a:t>
            </a:r>
            <a:r>
              <a:rPr sz="1300" i="1" spc="4" dirty="0">
                <a:latin typeface="Verdana"/>
                <a:cs typeface="Verdana"/>
              </a:rPr>
              <a:t>2.376 </a:t>
            </a:r>
            <a:r>
              <a:rPr sz="1300" i="1" spc="-219" dirty="0">
                <a:latin typeface="Verdana"/>
                <a:cs typeface="Verdana"/>
              </a:rPr>
              <a:t> </a:t>
            </a:r>
            <a:r>
              <a:rPr sz="2900" i="1" spc="22" baseline="-17094" dirty="0">
                <a:latin typeface="Verdana"/>
                <a:cs typeface="Verdana"/>
              </a:rPr>
              <a:t>+</a:t>
            </a:r>
            <a:r>
              <a:rPr sz="2900" i="1" spc="7" baseline="-17094" dirty="0">
                <a:latin typeface="Verdana"/>
                <a:cs typeface="Verdana"/>
              </a:rPr>
              <a:t> n</a:t>
            </a:r>
            <a:r>
              <a:rPr sz="1300" i="1" spc="4" dirty="0">
                <a:latin typeface="Verdana"/>
                <a:cs typeface="Verdana"/>
              </a:rPr>
              <a:t>2</a:t>
            </a:r>
            <a:r>
              <a:rPr sz="2900" i="1" spc="7" baseline="-17094" dirty="0">
                <a:latin typeface="Verdana"/>
                <a:cs typeface="Verdana"/>
              </a:rPr>
              <a:t>)</a:t>
            </a:r>
            <a:endParaRPr sz="2900" baseline="-17094">
              <a:latin typeface="Verdana"/>
              <a:cs typeface="Verdana"/>
            </a:endParaRPr>
          </a:p>
          <a:p>
            <a:pPr>
              <a:spcBef>
                <a:spcPts val="43"/>
              </a:spcBef>
            </a:pPr>
            <a:endParaRPr sz="29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Optimal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for linear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Gaussian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system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s</a:t>
            </a:r>
            <a:r>
              <a:rPr sz="1900" spc="4" dirty="0">
                <a:latin typeface="Verdana"/>
                <a:cs typeface="Verdana"/>
              </a:rPr>
              <a:t>!</a:t>
            </a:r>
            <a:endParaRPr sz="1900">
              <a:latin typeface="Verdana"/>
              <a:cs typeface="Verdana"/>
            </a:endParaRPr>
          </a:p>
          <a:p>
            <a:pPr>
              <a:spcBef>
                <a:spcPts val="27"/>
              </a:spcBef>
              <a:buClr>
                <a:srgbClr val="0033CC"/>
              </a:buClr>
              <a:buFont typeface="Verdana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z="1900" spc="10" dirty="0">
                <a:latin typeface="Verdana"/>
                <a:cs typeface="Verdana"/>
              </a:rPr>
              <a:t>Most</a:t>
            </a:r>
            <a:r>
              <a:rPr sz="1900" spc="4" dirty="0">
                <a:latin typeface="Verdana"/>
                <a:cs typeface="Verdana"/>
              </a:rPr>
              <a:t> robotics </a:t>
            </a:r>
            <a:r>
              <a:rPr sz="1900" spc="10" dirty="0">
                <a:latin typeface="Verdana"/>
                <a:cs typeface="Verdana"/>
              </a:rPr>
              <a:t>systems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are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nonlinea</a:t>
            </a:r>
            <a:r>
              <a:rPr sz="1900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1900" spc="4" dirty="0">
                <a:latin typeface="Verdana"/>
                <a:cs typeface="Verdana"/>
              </a:rPr>
              <a:t>!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28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30" dirty="0"/>
              <a:t>No</a:t>
            </a:r>
            <a:r>
              <a:rPr spc="-25" dirty="0"/>
              <a:t>n</a:t>
            </a:r>
            <a:r>
              <a:rPr dirty="0"/>
              <a:t>li</a:t>
            </a:r>
            <a:r>
              <a:rPr spc="-20" dirty="0"/>
              <a:t>near</a:t>
            </a:r>
            <a:r>
              <a:rPr spc="-4" dirty="0"/>
              <a:t> </a:t>
            </a:r>
            <a:r>
              <a:rPr spc="-25" dirty="0"/>
              <a:t>Dynam</a:t>
            </a:r>
            <a:r>
              <a:rPr dirty="0"/>
              <a:t>i</a:t>
            </a:r>
            <a:r>
              <a:rPr spc="-20" dirty="0"/>
              <a:t>c</a:t>
            </a:r>
            <a:r>
              <a:rPr spc="-4" dirty="0"/>
              <a:t> </a:t>
            </a:r>
            <a:r>
              <a:rPr spc="-20" dirty="0"/>
              <a:t>Syst</a:t>
            </a:r>
            <a:r>
              <a:rPr spc="-25" dirty="0"/>
              <a:t>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6" y="2303779"/>
            <a:ext cx="7237731" cy="87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17" marR="5080" indent="-342819">
              <a:lnSpc>
                <a:spcPts val="3328"/>
              </a:lnSpc>
              <a:buClr>
                <a:srgbClr val="0033CC"/>
              </a:buClr>
              <a:buSzPct val="119642"/>
              <a:buFont typeface="Verdana"/>
              <a:buChar char="•"/>
              <a:tabLst>
                <a:tab pos="355517" algn="l"/>
              </a:tabLst>
            </a:pPr>
            <a:r>
              <a:rPr sz="2800" spc="-25" dirty="0">
                <a:latin typeface="Verdana"/>
                <a:cs typeface="Verdana"/>
              </a:rPr>
              <a:t>Mo</a:t>
            </a:r>
            <a:r>
              <a:rPr sz="2800" dirty="0">
                <a:latin typeface="Verdana"/>
                <a:cs typeface="Verdana"/>
              </a:rPr>
              <a:t>st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rea</a:t>
            </a:r>
            <a:r>
              <a:rPr sz="2800" dirty="0">
                <a:latin typeface="Verdana"/>
                <a:cs typeface="Verdana"/>
              </a:rPr>
              <a:t>list</a:t>
            </a:r>
            <a:r>
              <a:rPr sz="2800" spc="-4" dirty="0">
                <a:latin typeface="Verdana"/>
                <a:cs typeface="Verdana"/>
              </a:rPr>
              <a:t>i</a:t>
            </a:r>
            <a:r>
              <a:rPr sz="2800" spc="-14" dirty="0">
                <a:latin typeface="Verdana"/>
                <a:cs typeface="Verdana"/>
              </a:rPr>
              <a:t>c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14" dirty="0">
                <a:latin typeface="Verdana"/>
                <a:cs typeface="Verdana"/>
              </a:rPr>
              <a:t>ro</a:t>
            </a:r>
            <a:r>
              <a:rPr sz="2800" spc="-25" dirty="0">
                <a:latin typeface="Verdana"/>
                <a:cs typeface="Verdana"/>
              </a:rPr>
              <a:t>b</a:t>
            </a:r>
            <a:r>
              <a:rPr sz="2800" spc="-20" dirty="0">
                <a:latin typeface="Verdana"/>
                <a:cs typeface="Verdana"/>
              </a:rPr>
              <a:t>o</a:t>
            </a:r>
            <a:r>
              <a:rPr sz="2800" spc="-4" dirty="0">
                <a:latin typeface="Verdana"/>
                <a:cs typeface="Verdana"/>
              </a:rPr>
              <a:t>t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14" dirty="0">
                <a:latin typeface="Verdana"/>
                <a:cs typeface="Verdana"/>
              </a:rPr>
              <a:t>c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p</a:t>
            </a:r>
            <a:r>
              <a:rPr sz="2800" spc="-14" dirty="0">
                <a:latin typeface="Verdana"/>
                <a:cs typeface="Verdana"/>
              </a:rPr>
              <a:t>ro</a:t>
            </a:r>
            <a:r>
              <a:rPr sz="2800" spc="-4" dirty="0">
                <a:latin typeface="Verdana"/>
                <a:cs typeface="Verdana"/>
              </a:rPr>
              <a:t>b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ems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nvo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ve non</a:t>
            </a:r>
            <a:r>
              <a:rPr sz="2800" dirty="0">
                <a:latin typeface="Verdana"/>
                <a:cs typeface="Verdana"/>
              </a:rPr>
              <a:t>li</a:t>
            </a:r>
            <a:r>
              <a:rPr sz="2800" spc="-20" dirty="0">
                <a:latin typeface="Verdana"/>
                <a:cs typeface="Verdana"/>
              </a:rPr>
              <a:t>near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fun</a:t>
            </a:r>
            <a:r>
              <a:rPr sz="2800" dirty="0">
                <a:latin typeface="Verdana"/>
                <a:cs typeface="Verdana"/>
              </a:rPr>
              <a:t>ct</a:t>
            </a:r>
            <a:r>
              <a:rPr sz="2800" spc="-4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ons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129" y="5808979"/>
            <a:ext cx="7429500" cy="872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17" marR="5080" indent="-342819">
              <a:lnSpc>
                <a:spcPts val="3328"/>
              </a:lnSpc>
              <a:buClr>
                <a:srgbClr val="0033CC"/>
              </a:buClr>
              <a:buSzPct val="119642"/>
              <a:buFont typeface="Verdana"/>
              <a:buChar char="•"/>
              <a:tabLst>
                <a:tab pos="355517" algn="l"/>
              </a:tabLst>
            </a:pPr>
            <a:r>
              <a:rPr sz="2800" dirty="0">
                <a:latin typeface="Verdana"/>
                <a:cs typeface="Verdana"/>
              </a:rPr>
              <a:t>E</a:t>
            </a:r>
            <a:r>
              <a:rPr sz="2800" spc="-20" dirty="0">
                <a:latin typeface="Verdana"/>
                <a:cs typeface="Verdana"/>
              </a:rPr>
              <a:t>xten</a:t>
            </a:r>
            <a:r>
              <a:rPr sz="2800" spc="-25" dirty="0">
                <a:latin typeface="Verdana"/>
                <a:cs typeface="Verdana"/>
              </a:rPr>
              <a:t>d</a:t>
            </a:r>
            <a:r>
              <a:rPr sz="2800" spc="-20" dirty="0">
                <a:latin typeface="Verdana"/>
                <a:cs typeface="Verdana"/>
              </a:rPr>
              <a:t>e</a:t>
            </a:r>
            <a:r>
              <a:rPr sz="2800" dirty="0">
                <a:latin typeface="Verdana"/>
                <a:cs typeface="Verdana"/>
              </a:rPr>
              <a:t>d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Ka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5" dirty="0">
                <a:latin typeface="Verdana"/>
                <a:cs typeface="Verdana"/>
              </a:rPr>
              <a:t>man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f</a:t>
            </a:r>
            <a:r>
              <a:rPr sz="2800" dirty="0">
                <a:latin typeface="Verdana"/>
                <a:cs typeface="Verdana"/>
              </a:rPr>
              <a:t>il</a:t>
            </a:r>
            <a:r>
              <a:rPr sz="2800" spc="-20" dirty="0">
                <a:latin typeface="Verdana"/>
                <a:cs typeface="Verdana"/>
              </a:rPr>
              <a:t>t</a:t>
            </a:r>
            <a:r>
              <a:rPr sz="2800" spc="-14" dirty="0">
                <a:latin typeface="Verdana"/>
                <a:cs typeface="Verdana"/>
              </a:rPr>
              <a:t>er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spc="-14" dirty="0">
                <a:latin typeface="Verdana"/>
                <a:cs typeface="Verdana"/>
              </a:rPr>
              <a:t>re</a:t>
            </a:r>
            <a:r>
              <a:rPr sz="2800" dirty="0">
                <a:latin typeface="Verdana"/>
                <a:cs typeface="Verdana"/>
              </a:rPr>
              <a:t>l</a:t>
            </a:r>
            <a:r>
              <a:rPr sz="2800" spc="-20" dirty="0">
                <a:latin typeface="Verdana"/>
                <a:cs typeface="Verdana"/>
              </a:rPr>
              <a:t>axes</a:t>
            </a:r>
            <a:r>
              <a:rPr sz="2800" spc="-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li</a:t>
            </a:r>
            <a:r>
              <a:rPr sz="2800" spc="-20" dirty="0">
                <a:latin typeface="Verdana"/>
                <a:cs typeface="Verdana"/>
              </a:rPr>
              <a:t>near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ty</a:t>
            </a:r>
            <a:r>
              <a:rPr sz="2800" spc="-14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assum</a:t>
            </a:r>
            <a:r>
              <a:rPr sz="2800" spc="-4" dirty="0">
                <a:latin typeface="Verdana"/>
                <a:cs typeface="Verdana"/>
              </a:rPr>
              <a:t>pt</a:t>
            </a:r>
            <a:r>
              <a:rPr sz="2800" dirty="0">
                <a:latin typeface="Verdana"/>
                <a:cs typeface="Verdana"/>
              </a:rPr>
              <a:t>i</a:t>
            </a:r>
            <a:r>
              <a:rPr sz="2800" spc="-20" dirty="0">
                <a:latin typeface="Verdana"/>
                <a:cs typeface="Verdana"/>
              </a:rPr>
              <a:t>on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2737" y="3400426"/>
            <a:ext cx="2748280" cy="610424"/>
          </a:xfrm>
          <a:prstGeom prst="rect">
            <a:avLst/>
          </a:prstGeom>
          <a:ln w="9524">
            <a:solidFill>
              <a:srgbClr val="004DD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3323">
              <a:tabLst>
                <a:tab pos="549781" algn="l"/>
              </a:tabLst>
            </a:pPr>
            <a:r>
              <a:rPr sz="3900" i="1" spc="-105" dirty="0">
                <a:latin typeface="Times New Roman"/>
                <a:cs typeface="Times New Roman"/>
              </a:rPr>
              <a:t>x</a:t>
            </a:r>
            <a:r>
              <a:rPr sz="3300" i="1" spc="-14" baseline="-23456" dirty="0">
                <a:latin typeface="Times New Roman"/>
                <a:cs typeface="Times New Roman"/>
              </a:rPr>
              <a:t>t</a:t>
            </a:r>
            <a:r>
              <a:rPr sz="3300" i="1" baseline="-23456" dirty="0">
                <a:latin typeface="Times New Roman"/>
                <a:cs typeface="Times New Roman"/>
              </a:rPr>
              <a:t>	</a:t>
            </a:r>
            <a:r>
              <a:rPr sz="3900" dirty="0">
                <a:latin typeface="Symbol"/>
                <a:cs typeface="Symbol"/>
              </a:rPr>
              <a:t></a:t>
            </a:r>
            <a:r>
              <a:rPr sz="3900" spc="-345" dirty="0">
                <a:latin typeface="Times New Roman"/>
                <a:cs typeface="Times New Roman"/>
              </a:rPr>
              <a:t> </a:t>
            </a:r>
            <a:r>
              <a:rPr sz="3900" i="1" spc="225" dirty="0">
                <a:latin typeface="Times New Roman"/>
                <a:cs typeface="Times New Roman"/>
              </a:rPr>
              <a:t>g</a:t>
            </a:r>
            <a:r>
              <a:rPr sz="3900" spc="-70" dirty="0">
                <a:latin typeface="Times New Roman"/>
                <a:cs typeface="Times New Roman"/>
              </a:rPr>
              <a:t>(</a:t>
            </a:r>
            <a:r>
              <a:rPr sz="3900" i="1" spc="-30" dirty="0">
                <a:latin typeface="Times New Roman"/>
                <a:cs typeface="Times New Roman"/>
              </a:rPr>
              <a:t>u</a:t>
            </a:r>
            <a:r>
              <a:rPr sz="3300" i="1" spc="-14" baseline="-23456" dirty="0">
                <a:latin typeface="Times New Roman"/>
                <a:cs typeface="Times New Roman"/>
              </a:rPr>
              <a:t>t</a:t>
            </a:r>
            <a:r>
              <a:rPr sz="3300" i="1" spc="-127" baseline="-23456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,</a:t>
            </a:r>
            <a:r>
              <a:rPr sz="3900" spc="-355" dirty="0">
                <a:latin typeface="Times New Roman"/>
                <a:cs typeface="Times New Roman"/>
              </a:rPr>
              <a:t> </a:t>
            </a:r>
            <a:r>
              <a:rPr sz="3900" i="1" spc="-95" dirty="0">
                <a:latin typeface="Times New Roman"/>
                <a:cs typeface="Times New Roman"/>
              </a:rPr>
              <a:t>x</a:t>
            </a:r>
            <a:r>
              <a:rPr sz="3300" i="1" spc="-14" baseline="-23456" dirty="0">
                <a:latin typeface="Times New Roman"/>
                <a:cs typeface="Times New Roman"/>
              </a:rPr>
              <a:t>t</a:t>
            </a:r>
            <a:r>
              <a:rPr sz="3300" i="1" spc="-517" baseline="-23456" dirty="0">
                <a:latin typeface="Times New Roman"/>
                <a:cs typeface="Times New Roman"/>
              </a:rPr>
              <a:t> </a:t>
            </a:r>
            <a:r>
              <a:rPr sz="3300" spc="-262" baseline="-23456" dirty="0">
                <a:latin typeface="Symbol"/>
                <a:cs typeface="Symbol"/>
              </a:rPr>
              <a:t></a:t>
            </a:r>
            <a:r>
              <a:rPr sz="3300" spc="-22" baseline="-23456" dirty="0">
                <a:latin typeface="Times New Roman"/>
                <a:cs typeface="Times New Roman"/>
              </a:rPr>
              <a:t>1</a:t>
            </a:r>
            <a:r>
              <a:rPr sz="3300" spc="-517" baseline="-23456" dirty="0">
                <a:latin typeface="Times New Roman"/>
                <a:cs typeface="Times New Roman"/>
              </a:rPr>
              <a:t> </a:t>
            </a:r>
            <a:r>
              <a:rPr sz="3900" dirty="0">
                <a:latin typeface="Times New Roman"/>
                <a:cs typeface="Times New Roman"/>
              </a:rPr>
              <a:t>)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3374" y="4560887"/>
            <a:ext cx="1885950" cy="610424"/>
          </a:xfrm>
          <a:prstGeom prst="rect">
            <a:avLst/>
          </a:prstGeom>
          <a:ln w="9524">
            <a:solidFill>
              <a:srgbClr val="004DD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4593">
              <a:tabLst>
                <a:tab pos="541528" algn="l"/>
              </a:tabLst>
            </a:pPr>
            <a:r>
              <a:rPr sz="3900" i="1" spc="14" dirty="0">
                <a:latin typeface="Times New Roman"/>
                <a:cs typeface="Times New Roman"/>
              </a:rPr>
              <a:t>z</a:t>
            </a:r>
            <a:r>
              <a:rPr sz="3300" i="1" spc="-22" baseline="-23456" dirty="0">
                <a:latin typeface="Times New Roman"/>
                <a:cs typeface="Times New Roman"/>
              </a:rPr>
              <a:t>t</a:t>
            </a:r>
            <a:r>
              <a:rPr sz="3300" i="1" baseline="-23456" dirty="0">
                <a:latin typeface="Times New Roman"/>
                <a:cs typeface="Times New Roman"/>
              </a:rPr>
              <a:t>	</a:t>
            </a:r>
            <a:r>
              <a:rPr sz="3900" spc="-25" dirty="0">
                <a:latin typeface="Symbol"/>
                <a:cs typeface="Symbol"/>
              </a:rPr>
              <a:t></a:t>
            </a:r>
            <a:r>
              <a:rPr sz="3900" spc="-470" dirty="0">
                <a:latin typeface="Times New Roman"/>
                <a:cs typeface="Times New Roman"/>
              </a:rPr>
              <a:t> </a:t>
            </a:r>
            <a:r>
              <a:rPr sz="3900" i="1" spc="10" dirty="0">
                <a:latin typeface="Times New Roman"/>
                <a:cs typeface="Times New Roman"/>
              </a:rPr>
              <a:t>h</a:t>
            </a:r>
            <a:r>
              <a:rPr sz="3900" spc="235" dirty="0">
                <a:latin typeface="Times New Roman"/>
                <a:cs typeface="Times New Roman"/>
              </a:rPr>
              <a:t>(</a:t>
            </a:r>
            <a:r>
              <a:rPr sz="3900" i="1" spc="-95" dirty="0">
                <a:latin typeface="Times New Roman"/>
                <a:cs typeface="Times New Roman"/>
              </a:rPr>
              <a:t>x</a:t>
            </a:r>
            <a:r>
              <a:rPr sz="3300" i="1" spc="-22" baseline="-23456" dirty="0">
                <a:latin typeface="Times New Roman"/>
                <a:cs typeface="Times New Roman"/>
              </a:rPr>
              <a:t>t</a:t>
            </a:r>
            <a:r>
              <a:rPr sz="3300" i="1" spc="-7" baseline="-23456" dirty="0">
                <a:latin typeface="Times New Roman"/>
                <a:cs typeface="Times New Roman"/>
              </a:rPr>
              <a:t> </a:t>
            </a:r>
            <a:r>
              <a:rPr sz="3900" spc="-14" dirty="0">
                <a:latin typeface="Times New Roman"/>
                <a:cs typeface="Times New Roman"/>
              </a:rPr>
              <a:t>)</a:t>
            </a:r>
            <a:endParaRPr sz="3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64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989" y="2057402"/>
            <a:ext cx="5858510" cy="6495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156" indent="-303459">
              <a:buClr>
                <a:srgbClr val="0033CC"/>
              </a:buClr>
              <a:buSzPct val="118750"/>
              <a:buFont typeface="Verdana"/>
              <a:buChar char="•"/>
              <a:tabLst>
                <a:tab pos="316790" algn="l"/>
              </a:tabLst>
            </a:pPr>
            <a:r>
              <a:rPr sz="2500" b="1" spc="-4" dirty="0">
                <a:latin typeface="Verdana"/>
                <a:cs typeface="Verdana"/>
              </a:rPr>
              <a:t>S</a:t>
            </a:r>
            <a:r>
              <a:rPr sz="2500" b="1" dirty="0">
                <a:latin typeface="Verdana"/>
                <a:cs typeface="Verdana"/>
              </a:rPr>
              <a:t>ec</a:t>
            </a:r>
            <a:r>
              <a:rPr sz="2500" b="1" spc="-20" dirty="0">
                <a:latin typeface="Verdana"/>
                <a:cs typeface="Verdana"/>
              </a:rPr>
              <a:t>o</a:t>
            </a:r>
            <a:r>
              <a:rPr sz="2500" b="1" dirty="0">
                <a:latin typeface="Verdana"/>
                <a:cs typeface="Verdana"/>
              </a:rPr>
              <a:t>nd-Order</a:t>
            </a:r>
            <a:r>
              <a:rPr sz="2500" b="1" spc="-4" dirty="0">
                <a:latin typeface="Verdana"/>
                <a:cs typeface="Verdana"/>
              </a:rPr>
              <a:t> </a:t>
            </a:r>
            <a:r>
              <a:rPr sz="2500" b="1" dirty="0">
                <a:latin typeface="Verdana"/>
                <a:cs typeface="Verdana"/>
              </a:rPr>
              <a:t>Err</a:t>
            </a:r>
            <a:r>
              <a:rPr sz="2500" b="1" spc="-20" dirty="0">
                <a:latin typeface="Verdana"/>
                <a:cs typeface="Verdana"/>
              </a:rPr>
              <a:t>o</a:t>
            </a:r>
            <a:r>
              <a:rPr sz="2500" b="1" dirty="0">
                <a:latin typeface="Verdana"/>
                <a:cs typeface="Verdana"/>
              </a:rPr>
              <a:t>r</a:t>
            </a:r>
            <a:r>
              <a:rPr sz="2500" b="1" spc="-4" dirty="0">
                <a:latin typeface="Verdana"/>
                <a:cs typeface="Verdana"/>
              </a:rPr>
              <a:t> </a:t>
            </a:r>
            <a:r>
              <a:rPr sz="2500" b="1" spc="-20" dirty="0">
                <a:latin typeface="Verdana"/>
                <a:cs typeface="Verdana"/>
              </a:rPr>
              <a:t>P</a:t>
            </a:r>
            <a:r>
              <a:rPr sz="2500" b="1" dirty="0">
                <a:latin typeface="Verdana"/>
                <a:cs typeface="Verdana"/>
              </a:rPr>
              <a:t>r</a:t>
            </a:r>
            <a:r>
              <a:rPr sz="2500" b="1" spc="-20" dirty="0">
                <a:latin typeface="Verdana"/>
                <a:cs typeface="Verdana"/>
              </a:rPr>
              <a:t>o</a:t>
            </a:r>
            <a:r>
              <a:rPr sz="2500" b="1" dirty="0">
                <a:latin typeface="Verdana"/>
                <a:cs typeface="Verdana"/>
              </a:rPr>
              <a:t>pag</a:t>
            </a:r>
            <a:r>
              <a:rPr sz="2500" b="1" spc="-14" dirty="0">
                <a:latin typeface="Verdana"/>
                <a:cs typeface="Verdana"/>
              </a:rPr>
              <a:t>atio</a:t>
            </a:r>
            <a:r>
              <a:rPr sz="2500" b="1" dirty="0">
                <a:latin typeface="Verdana"/>
                <a:cs typeface="Verdana"/>
              </a:rPr>
              <a:t>n</a:t>
            </a:r>
            <a:endParaRPr sz="2500" dirty="0">
              <a:latin typeface="Verdana"/>
              <a:cs typeface="Verdana"/>
            </a:endParaRPr>
          </a:p>
          <a:p>
            <a:pPr marL="12697">
              <a:spcBef>
                <a:spcPts val="1560"/>
              </a:spcBef>
            </a:pPr>
            <a:r>
              <a:rPr sz="2500" spc="-50" dirty="0">
                <a:latin typeface="Verdana"/>
                <a:cs typeface="Verdana"/>
              </a:rPr>
              <a:t>R</a:t>
            </a:r>
            <a:r>
              <a:rPr sz="2500" spc="-14" dirty="0">
                <a:latin typeface="Verdana"/>
                <a:cs typeface="Verdana"/>
              </a:rPr>
              <a:t>are</a:t>
            </a:r>
            <a:r>
              <a:rPr sz="2500" dirty="0">
                <a:latin typeface="Verdana"/>
                <a:cs typeface="Verdana"/>
              </a:rPr>
              <a:t>l</a:t>
            </a:r>
            <a:r>
              <a:rPr sz="2500" spc="-14" dirty="0">
                <a:latin typeface="Verdana"/>
                <a:cs typeface="Verdana"/>
              </a:rPr>
              <a:t>y</a:t>
            </a:r>
            <a:r>
              <a:rPr sz="2500" spc="-4" dirty="0">
                <a:latin typeface="Verdana"/>
                <a:cs typeface="Verdana"/>
              </a:rPr>
              <a:t> </a:t>
            </a:r>
            <a:r>
              <a:rPr sz="2500" spc="-14" dirty="0">
                <a:latin typeface="Verdana"/>
                <a:cs typeface="Verdana"/>
              </a:rPr>
              <a:t>use</a:t>
            </a:r>
            <a:r>
              <a:rPr sz="2500" dirty="0">
                <a:latin typeface="Verdana"/>
                <a:cs typeface="Verdana"/>
              </a:rPr>
              <a:t>d</a:t>
            </a:r>
            <a:r>
              <a:rPr sz="2500" spc="-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(</a:t>
            </a:r>
            <a:r>
              <a:rPr sz="2500" spc="-20" dirty="0">
                <a:latin typeface="Verdana"/>
                <a:cs typeface="Verdana"/>
              </a:rPr>
              <a:t>com</a:t>
            </a:r>
            <a:r>
              <a:rPr sz="2500" spc="-4" dirty="0">
                <a:latin typeface="Verdana"/>
                <a:cs typeface="Verdana"/>
              </a:rPr>
              <a:t>p</a:t>
            </a:r>
            <a:r>
              <a:rPr sz="2500" dirty="0">
                <a:latin typeface="Verdana"/>
                <a:cs typeface="Verdana"/>
              </a:rPr>
              <a:t>l</a:t>
            </a:r>
            <a:r>
              <a:rPr sz="2500" spc="-14" dirty="0">
                <a:latin typeface="Verdana"/>
                <a:cs typeface="Verdana"/>
              </a:rPr>
              <a:t>ex</a:t>
            </a:r>
            <a:r>
              <a:rPr sz="2500" spc="-4" dirty="0">
                <a:latin typeface="Verdana"/>
                <a:cs typeface="Verdana"/>
              </a:rPr>
              <a:t> </a:t>
            </a:r>
            <a:r>
              <a:rPr sz="2500" spc="-14" dirty="0">
                <a:latin typeface="Verdana"/>
                <a:cs typeface="Verdana"/>
              </a:rPr>
              <a:t>ex</a:t>
            </a:r>
            <a:r>
              <a:rPr sz="2500" spc="-20" dirty="0">
                <a:latin typeface="Verdana"/>
                <a:cs typeface="Verdana"/>
              </a:rPr>
              <a:t>p</a:t>
            </a:r>
            <a:r>
              <a:rPr sz="2500" spc="-14" dirty="0">
                <a:latin typeface="Verdana"/>
                <a:cs typeface="Verdana"/>
              </a:rPr>
              <a:t>re</a:t>
            </a:r>
            <a:r>
              <a:rPr sz="2500" dirty="0">
                <a:latin typeface="Verdana"/>
                <a:cs typeface="Verdana"/>
              </a:rPr>
              <a:t>ssi</a:t>
            </a:r>
            <a:r>
              <a:rPr sz="2500" spc="-14" dirty="0">
                <a:latin typeface="Verdana"/>
                <a:cs typeface="Verdana"/>
              </a:rPr>
              <a:t>on</a:t>
            </a:r>
            <a:r>
              <a:rPr sz="2500" dirty="0">
                <a:latin typeface="Verdana"/>
                <a:cs typeface="Verdana"/>
              </a:rPr>
              <a:t>s)</a:t>
            </a:r>
          </a:p>
          <a:p>
            <a:pPr>
              <a:spcBef>
                <a:spcPts val="27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316156" indent="-303459">
              <a:buClr>
                <a:srgbClr val="0033CC"/>
              </a:buClr>
              <a:buSzPct val="118750"/>
              <a:buFont typeface="Verdana"/>
              <a:buChar char="•"/>
              <a:tabLst>
                <a:tab pos="316790" algn="l"/>
              </a:tabLst>
            </a:pPr>
            <a:r>
              <a:rPr sz="2500" b="1" spc="-20" dirty="0">
                <a:latin typeface="Verdana"/>
                <a:cs typeface="Verdana"/>
              </a:rPr>
              <a:t>Mo</a:t>
            </a:r>
            <a:r>
              <a:rPr sz="2500" b="1" dirty="0">
                <a:latin typeface="Verdana"/>
                <a:cs typeface="Verdana"/>
              </a:rPr>
              <a:t>n</a:t>
            </a:r>
            <a:r>
              <a:rPr sz="2500" b="1" spc="-14" dirty="0">
                <a:latin typeface="Verdana"/>
                <a:cs typeface="Verdana"/>
              </a:rPr>
              <a:t>t</a:t>
            </a:r>
            <a:r>
              <a:rPr sz="2500" b="1" dirty="0">
                <a:latin typeface="Verdana"/>
                <a:cs typeface="Verdana"/>
              </a:rPr>
              <a:t>e</a:t>
            </a:r>
            <a:r>
              <a:rPr sz="2500" b="1" spc="-14" dirty="0">
                <a:latin typeface="Verdana"/>
                <a:cs typeface="Verdana"/>
              </a:rPr>
              <a:t>-C</a:t>
            </a:r>
            <a:r>
              <a:rPr sz="2500" b="1" dirty="0">
                <a:latin typeface="Verdana"/>
                <a:cs typeface="Verdana"/>
              </a:rPr>
              <a:t>ar</a:t>
            </a:r>
            <a:r>
              <a:rPr sz="2500" b="1" spc="-14" dirty="0">
                <a:latin typeface="Verdana"/>
                <a:cs typeface="Verdana"/>
              </a:rPr>
              <a:t>lo</a:t>
            </a:r>
            <a:endParaRPr sz="2500" dirty="0">
              <a:latin typeface="Verdana"/>
              <a:cs typeface="Verdana"/>
            </a:endParaRPr>
          </a:p>
          <a:p>
            <a:pPr marL="12697" marR="3440896">
              <a:lnSpc>
                <a:spcPct val="105200"/>
              </a:lnSpc>
              <a:spcBef>
                <a:spcPts val="1730"/>
              </a:spcBef>
            </a:pPr>
            <a:r>
              <a:rPr sz="2500" spc="-25" dirty="0">
                <a:latin typeface="Verdana"/>
                <a:cs typeface="Verdana"/>
              </a:rPr>
              <a:t>N</a:t>
            </a:r>
            <a:r>
              <a:rPr sz="2500" spc="-14" dirty="0">
                <a:latin typeface="Verdana"/>
                <a:cs typeface="Verdana"/>
              </a:rPr>
              <a:t>on</a:t>
            </a:r>
            <a:r>
              <a:rPr sz="2500" dirty="0">
                <a:latin typeface="Verdana"/>
                <a:cs typeface="Verdana"/>
              </a:rPr>
              <a:t>-</a:t>
            </a:r>
            <a:r>
              <a:rPr sz="2500" spc="-20" dirty="0">
                <a:latin typeface="Verdana"/>
                <a:cs typeface="Verdana"/>
              </a:rPr>
              <a:t>p</a:t>
            </a:r>
            <a:r>
              <a:rPr sz="2500" spc="-14" dirty="0">
                <a:latin typeface="Verdana"/>
                <a:cs typeface="Verdana"/>
              </a:rPr>
              <a:t>a</a:t>
            </a:r>
            <a:r>
              <a:rPr sz="2500" spc="-60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ame</a:t>
            </a:r>
            <a:r>
              <a:rPr sz="2500" spc="-14" dirty="0">
                <a:latin typeface="Verdana"/>
                <a:cs typeface="Verdana"/>
              </a:rPr>
              <a:t>tr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14" dirty="0">
                <a:latin typeface="Verdana"/>
                <a:cs typeface="Verdana"/>
              </a:rPr>
              <a:t>c re</a:t>
            </a:r>
            <a:r>
              <a:rPr sz="2500" spc="-20" dirty="0">
                <a:latin typeface="Verdana"/>
                <a:cs typeface="Verdana"/>
              </a:rPr>
              <a:t>p</a:t>
            </a:r>
            <a:r>
              <a:rPr sz="2500" spc="-14" dirty="0">
                <a:latin typeface="Verdana"/>
                <a:cs typeface="Verdana"/>
              </a:rPr>
              <a:t>resenta</a:t>
            </a:r>
            <a:r>
              <a:rPr sz="2500" spc="-4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14" dirty="0">
                <a:latin typeface="Verdana"/>
                <a:cs typeface="Verdana"/>
              </a:rPr>
              <a:t>on of</a:t>
            </a:r>
            <a:r>
              <a:rPr sz="2500" spc="-4" dirty="0">
                <a:latin typeface="Verdana"/>
                <a:cs typeface="Verdana"/>
              </a:rPr>
              <a:t> </a:t>
            </a:r>
            <a:r>
              <a:rPr sz="2500" spc="-14" dirty="0">
                <a:latin typeface="Verdana"/>
                <a:cs typeface="Verdana"/>
              </a:rPr>
              <a:t>uncerta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20" dirty="0">
                <a:latin typeface="Verdana"/>
                <a:cs typeface="Verdana"/>
              </a:rPr>
              <a:t>n</a:t>
            </a:r>
            <a:r>
              <a:rPr sz="2500" spc="-4" dirty="0">
                <a:latin typeface="Verdana"/>
                <a:cs typeface="Verdana"/>
              </a:rPr>
              <a:t>t</a:t>
            </a:r>
            <a:r>
              <a:rPr sz="2500" dirty="0">
                <a:latin typeface="Verdana"/>
                <a:cs typeface="Verdana"/>
              </a:rPr>
              <a:t>i</a:t>
            </a:r>
            <a:r>
              <a:rPr sz="2500" spc="-14" dirty="0">
                <a:latin typeface="Verdana"/>
                <a:cs typeface="Verdana"/>
              </a:rPr>
              <a:t>es</a:t>
            </a:r>
            <a:endParaRPr sz="2500" dirty="0">
              <a:latin typeface="Verdana"/>
              <a:cs typeface="Verdana"/>
            </a:endParaRPr>
          </a:p>
          <a:p>
            <a:pPr>
              <a:spcBef>
                <a:spcPts val="42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5517" indent="-342819">
              <a:buFont typeface="Verdana"/>
              <a:buAutoNum type="arabicPeriod"/>
              <a:tabLst>
                <a:tab pos="356152" algn="l"/>
              </a:tabLst>
            </a:pPr>
            <a:r>
              <a:rPr sz="2000" spc="-14" dirty="0">
                <a:latin typeface="Verdana"/>
                <a:cs typeface="Verdana"/>
              </a:rPr>
              <a:t>Sam</a:t>
            </a:r>
            <a:r>
              <a:rPr sz="2000" dirty="0">
                <a:latin typeface="Verdana"/>
                <a:cs typeface="Verdana"/>
              </a:rPr>
              <a:t>pli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from</a:t>
            </a:r>
            <a:r>
              <a:rPr sz="2000" spc="295" dirty="0">
                <a:latin typeface="Verdana"/>
                <a:cs typeface="Verdana"/>
              </a:rPr>
              <a:t> </a:t>
            </a:r>
            <a:r>
              <a:rPr sz="2200" i="1" spc="-14" dirty="0">
                <a:latin typeface="Times New Roman"/>
                <a:cs typeface="Times New Roman"/>
              </a:rPr>
              <a:t>p(X</a:t>
            </a:r>
            <a:r>
              <a:rPr sz="2000" i="1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55517" indent="-342819">
              <a:spcBef>
                <a:spcPts val="1330"/>
              </a:spcBef>
              <a:buFont typeface="Verdana"/>
              <a:buAutoNum type="arabicPeriod"/>
              <a:tabLst>
                <a:tab pos="356152" algn="l"/>
              </a:tabLst>
            </a:pPr>
            <a:r>
              <a:rPr sz="2000" spc="-14" dirty="0">
                <a:latin typeface="Verdana"/>
                <a:cs typeface="Verdana"/>
              </a:rPr>
              <a:t>Propaga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on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sam</a:t>
            </a:r>
            <a:r>
              <a:rPr sz="2000" dirty="0">
                <a:latin typeface="Verdana"/>
                <a:cs typeface="Verdana"/>
              </a:rPr>
              <a:t>pl</a:t>
            </a:r>
            <a:r>
              <a:rPr sz="2000" spc="-14" dirty="0">
                <a:latin typeface="Verdana"/>
                <a:cs typeface="Verdana"/>
              </a:rPr>
              <a:t>es</a:t>
            </a:r>
            <a:endParaRPr sz="2000" dirty="0">
              <a:latin typeface="Verdana"/>
              <a:cs typeface="Verdana"/>
            </a:endParaRPr>
          </a:p>
          <a:p>
            <a:pPr marL="355517" indent="-342819">
              <a:spcBef>
                <a:spcPts val="1398"/>
              </a:spcBef>
              <a:buFont typeface="Verdana"/>
              <a:buAutoNum type="arabicPeriod"/>
              <a:tabLst>
                <a:tab pos="356152" algn="l"/>
              </a:tabLst>
            </a:pPr>
            <a:r>
              <a:rPr sz="2000" dirty="0">
                <a:latin typeface="Verdana"/>
                <a:cs typeface="Verdana"/>
              </a:rPr>
              <a:t>Hi</a:t>
            </a:r>
            <a:r>
              <a:rPr sz="2000" spc="-10" dirty="0">
                <a:latin typeface="Verdana"/>
                <a:cs typeface="Verdana"/>
              </a:rPr>
              <a:t>st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4" dirty="0">
                <a:latin typeface="Verdana"/>
                <a:cs typeface="Verdana"/>
              </a:rPr>
              <a:t>g</a:t>
            </a:r>
            <a:r>
              <a:rPr sz="2000" spc="-50" dirty="0">
                <a:latin typeface="Verdana"/>
                <a:cs typeface="Verdana"/>
              </a:rPr>
              <a:t>r</a:t>
            </a:r>
            <a:r>
              <a:rPr sz="2000" spc="-20" dirty="0">
                <a:latin typeface="Verdana"/>
                <a:cs typeface="Verdana"/>
              </a:rPr>
              <a:t>amm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g</a:t>
            </a:r>
          </a:p>
          <a:p>
            <a:pPr marL="355517" indent="-342819">
              <a:spcBef>
                <a:spcPts val="1300"/>
              </a:spcBef>
              <a:buFont typeface="Verdana"/>
              <a:buAutoNum type="arabicPeriod"/>
              <a:tabLst>
                <a:tab pos="356152" algn="l"/>
              </a:tabLst>
            </a:pPr>
            <a:r>
              <a:rPr sz="2000" spc="-14" dirty="0">
                <a:latin typeface="Verdana"/>
                <a:cs typeface="Verdana"/>
              </a:rPr>
              <a:t>Norma</a:t>
            </a:r>
            <a:r>
              <a:rPr sz="2000" dirty="0">
                <a:latin typeface="Verdana"/>
                <a:cs typeface="Verdana"/>
              </a:rPr>
              <a:t>liz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on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dirty="0"/>
              <a:t>O</a:t>
            </a:r>
            <a:r>
              <a:rPr spc="-20" dirty="0"/>
              <a:t>ther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14" dirty="0"/>
              <a:t>.</a:t>
            </a:r>
            <a:r>
              <a:rPr spc="-4" dirty="0"/>
              <a:t> </a:t>
            </a:r>
            <a:r>
              <a:rPr dirty="0"/>
              <a:t>T</a:t>
            </a:r>
            <a:r>
              <a:rPr spc="-20" dirty="0"/>
              <a:t>echn</a:t>
            </a:r>
            <a:r>
              <a:rPr dirty="0"/>
              <a:t>i</a:t>
            </a:r>
            <a:r>
              <a:rPr spc="-25" dirty="0"/>
              <a:t>q</a:t>
            </a:r>
            <a:r>
              <a:rPr spc="-20" dirty="0"/>
              <a:t>ues</a:t>
            </a:r>
          </a:p>
        </p:txBody>
      </p:sp>
      <p:sp>
        <p:nvSpPr>
          <p:cNvPr id="4" name="object 4"/>
          <p:cNvSpPr/>
          <p:nvPr/>
        </p:nvSpPr>
        <p:spPr>
          <a:xfrm>
            <a:off x="4522162" y="3352800"/>
            <a:ext cx="3867148" cy="3578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29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42554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  <a:r>
              <a:rPr spc="4" dirty="0"/>
              <a:t> </a:t>
            </a:r>
            <a:r>
              <a:rPr spc="-4" dirty="0"/>
              <a:t>L</a:t>
            </a:r>
            <a:r>
              <a:rPr dirty="0"/>
              <a:t>ocaliza</a:t>
            </a:r>
            <a:r>
              <a:rPr spc="-4" dirty="0"/>
              <a:t>t</a:t>
            </a:r>
            <a:r>
              <a:rPr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133581" y="1851243"/>
            <a:ext cx="7356301" cy="46163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6201" y="6234113"/>
            <a:ext cx="749300" cy="739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03600" y="6196014"/>
            <a:ext cx="744537" cy="7350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Fi</a:t>
            </a:r>
            <a:r>
              <a:rPr spc="-14" dirty="0"/>
              <a:t>rst</a:t>
            </a:r>
            <a:r>
              <a:rPr spc="-4" dirty="0"/>
              <a:t>-</a:t>
            </a:r>
            <a:r>
              <a:rPr dirty="0"/>
              <a:t>O</a:t>
            </a:r>
            <a:r>
              <a:rPr spc="-14" dirty="0"/>
              <a:t>r</a:t>
            </a:r>
            <a:r>
              <a:rPr spc="-25" dirty="0"/>
              <a:t>d</a:t>
            </a:r>
            <a:r>
              <a:rPr spc="-20" dirty="0"/>
              <a:t>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20" dirty="0"/>
              <a:t>a</a:t>
            </a:r>
            <a:r>
              <a:rPr spc="-25" dirty="0"/>
              <a:t>g</a:t>
            </a:r>
            <a:r>
              <a:rPr spc="-20" dirty="0"/>
              <a:t>a</a:t>
            </a:r>
            <a:r>
              <a:rPr spc="-4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5391" y="1879814"/>
            <a:ext cx="4752975" cy="1069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dirty="0">
                <a:latin typeface="Verdana"/>
                <a:cs typeface="Verdana"/>
              </a:rPr>
              <a:t>X</a:t>
            </a:r>
            <a:r>
              <a:rPr sz="2600" spc="-10" dirty="0">
                <a:latin typeface="Verdana"/>
                <a:cs typeface="Verdana"/>
              </a:rPr>
              <a:t>,Y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assume</a:t>
            </a:r>
            <a:r>
              <a:rPr sz="2600" dirty="0">
                <a:latin typeface="Verdana"/>
                <a:cs typeface="Verdana"/>
              </a:rPr>
              <a:t>d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</a:t>
            </a:r>
            <a:r>
              <a:rPr sz="2600" spc="-20" dirty="0">
                <a:latin typeface="Verdana"/>
                <a:cs typeface="Verdana"/>
              </a:rPr>
              <a:t>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</a:t>
            </a:r>
            <a:r>
              <a:rPr sz="2600" spc="-20" dirty="0">
                <a:latin typeface="Verdana"/>
                <a:cs typeface="Verdana"/>
              </a:rPr>
              <a:t>au</a:t>
            </a:r>
            <a:r>
              <a:rPr sz="2600" dirty="0">
                <a:latin typeface="Verdana"/>
                <a:cs typeface="Verdana"/>
              </a:rPr>
              <a:t>ssi</a:t>
            </a:r>
            <a:r>
              <a:rPr sz="2600" spc="-20" dirty="0">
                <a:latin typeface="Verdana"/>
                <a:cs typeface="Verdana"/>
              </a:rPr>
              <a:t>an</a:t>
            </a:r>
            <a:endParaRPr sz="2600">
              <a:latin typeface="Verdana"/>
              <a:cs typeface="Verdana"/>
            </a:endParaRPr>
          </a:p>
          <a:p>
            <a:pPr marL="12697">
              <a:spcBef>
                <a:spcPts val="1769"/>
              </a:spcBef>
            </a:pPr>
            <a:r>
              <a:rPr sz="2800" i="1" dirty="0">
                <a:latin typeface="Times New Roman"/>
                <a:cs typeface="Times New Roman"/>
              </a:rPr>
              <a:t>Y </a:t>
            </a:r>
            <a:r>
              <a:rPr sz="2800" i="1" spc="-20" dirty="0">
                <a:latin typeface="Times New Roman"/>
                <a:cs typeface="Times New Roman"/>
              </a:rPr>
              <a:t>= </a:t>
            </a:r>
            <a:r>
              <a:rPr sz="2800" i="1" spc="-10" dirty="0">
                <a:latin typeface="Times New Roman"/>
                <a:cs typeface="Times New Roman"/>
              </a:rPr>
              <a:t>f(</a:t>
            </a:r>
            <a:r>
              <a:rPr sz="2800" i="1" spc="-25" dirty="0">
                <a:latin typeface="Times New Roman"/>
                <a:cs typeface="Times New Roman"/>
              </a:rPr>
              <a:t>X</a:t>
            </a:r>
            <a:r>
              <a:rPr sz="2800" i="1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389" y="4554436"/>
            <a:ext cx="3891916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305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a</a:t>
            </a:r>
            <a:r>
              <a:rPr sz="2600" spc="-20" dirty="0">
                <a:latin typeface="Verdana"/>
                <a:cs typeface="Verdana"/>
              </a:rPr>
              <a:t>y</a:t>
            </a:r>
            <a:r>
              <a:rPr sz="2600" dirty="0">
                <a:latin typeface="Verdana"/>
                <a:cs typeface="Verdana"/>
              </a:rPr>
              <a:t>l</a:t>
            </a:r>
            <a:r>
              <a:rPr sz="2600" spc="-14" dirty="0">
                <a:latin typeface="Verdana"/>
                <a:cs typeface="Verdana"/>
              </a:rPr>
              <a:t>or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14" dirty="0">
                <a:latin typeface="Verdana"/>
                <a:cs typeface="Verdana"/>
              </a:rPr>
              <a:t>ser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14" dirty="0">
                <a:latin typeface="Verdana"/>
                <a:cs typeface="Verdana"/>
              </a:rPr>
              <a:t>es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ex</a:t>
            </a:r>
            <a:r>
              <a:rPr sz="2600" spc="-2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an</a:t>
            </a:r>
            <a:r>
              <a:rPr sz="2600" dirty="0">
                <a:latin typeface="Verdana"/>
                <a:cs typeface="Verdana"/>
              </a:rPr>
              <a:t>si</a:t>
            </a:r>
            <a:r>
              <a:rPr sz="2600" spc="-20" dirty="0">
                <a:latin typeface="Verdana"/>
                <a:cs typeface="Verdana"/>
              </a:rPr>
              <a:t>on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5392" y="6319734"/>
            <a:ext cx="1425575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160" dirty="0">
                <a:latin typeface="Verdana"/>
                <a:cs typeface="Verdana"/>
              </a:rPr>
              <a:t>W</a:t>
            </a:r>
            <a:r>
              <a:rPr sz="2600" spc="-20" dirty="0">
                <a:latin typeface="Verdana"/>
                <a:cs typeface="Verdana"/>
              </a:rPr>
              <a:t>ante</a:t>
            </a:r>
            <a:r>
              <a:rPr sz="2600" spc="-4" dirty="0">
                <a:latin typeface="Verdana"/>
                <a:cs typeface="Verdana"/>
              </a:rPr>
              <a:t>d: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2061" y="6319734"/>
            <a:ext cx="146050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10" dirty="0">
                <a:latin typeface="Verdana"/>
                <a:cs typeface="Verdana"/>
              </a:rPr>
              <a:t>,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00" y="6395933"/>
            <a:ext cx="318770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endParaRPr sz="200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9675" y="2595563"/>
            <a:ext cx="5434011" cy="17621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3553" y="5133977"/>
            <a:ext cx="3762373" cy="911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30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95598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Jac</a:t>
            </a:r>
            <a:r>
              <a:rPr spc="-25" dirty="0"/>
              <a:t>o</a:t>
            </a:r>
            <a:r>
              <a:rPr spc="-4" dirty="0"/>
              <a:t>b</a:t>
            </a:r>
            <a:r>
              <a:rPr dirty="0"/>
              <a:t>i</a:t>
            </a:r>
            <a:r>
              <a:rPr spc="-20" dirty="0"/>
              <a:t>an</a:t>
            </a:r>
            <a:r>
              <a:rPr spc="-4" dirty="0"/>
              <a:t> </a:t>
            </a:r>
            <a:r>
              <a:rPr spc="-25" dirty="0"/>
              <a:t>Ma</a:t>
            </a:r>
            <a:r>
              <a:rPr spc="-20" dirty="0"/>
              <a:t>t</a:t>
            </a:r>
            <a:r>
              <a:rPr spc="-14" dirty="0"/>
              <a:t>r</a:t>
            </a:r>
            <a:r>
              <a:rPr dirty="0"/>
              <a:t>i</a:t>
            </a:r>
            <a:r>
              <a:rPr spc="-20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89" y="1838677"/>
            <a:ext cx="6014720" cy="152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381" indent="-285683"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  <a:tab pos="4732817" algn="l"/>
              </a:tabLst>
            </a:pPr>
            <a:r>
              <a:rPr sz="2000" spc="-10" dirty="0">
                <a:latin typeface="Verdana"/>
                <a:cs typeface="Verdana"/>
              </a:rPr>
              <a:t>It</a:t>
            </a:r>
            <a:r>
              <a:rPr sz="2000" spc="-10" dirty="0">
                <a:latin typeface="MS PGothic"/>
                <a:cs typeface="MS PGothic"/>
              </a:rPr>
              <a:t>’</a:t>
            </a:r>
            <a:r>
              <a:rPr sz="2000" spc="-14" dirty="0">
                <a:latin typeface="Verdana"/>
                <a:cs typeface="Verdana"/>
              </a:rPr>
              <a:t>s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n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n-square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-14" dirty="0">
                <a:latin typeface="Verdana"/>
                <a:cs typeface="Verdana"/>
              </a:rPr>
              <a:t>at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14" dirty="0">
                <a:latin typeface="Verdana"/>
                <a:cs typeface="Verdana"/>
              </a:rPr>
              <a:t>ix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gene</a:t>
            </a:r>
            <a:r>
              <a:rPr sz="2000" spc="-50" dirty="0">
                <a:latin typeface="Verdana"/>
                <a:cs typeface="Verdana"/>
              </a:rPr>
              <a:t>r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  <a:p>
            <a:pPr marL="298381" indent="-285683">
              <a:spcBef>
                <a:spcPts val="2119"/>
              </a:spcBef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spc="-14" dirty="0">
                <a:latin typeface="Verdana"/>
                <a:cs typeface="Verdana"/>
              </a:rPr>
              <a:t>Suppose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y</a:t>
            </a:r>
            <a:r>
              <a:rPr sz="2000" spc="-14" dirty="0">
                <a:latin typeface="Verdana"/>
                <a:cs typeface="Verdana"/>
              </a:rPr>
              <a:t>ou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h</a:t>
            </a:r>
            <a:r>
              <a:rPr sz="2000" spc="-35" dirty="0">
                <a:latin typeface="Verdana"/>
                <a:cs typeface="Verdana"/>
              </a:rPr>
              <a:t>av</a:t>
            </a:r>
            <a:r>
              <a:rPr sz="2000" spc="-14" dirty="0">
                <a:latin typeface="Verdana"/>
                <a:cs typeface="Verdana"/>
              </a:rPr>
              <a:t>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ect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spc="-40" dirty="0">
                <a:latin typeface="Verdana"/>
                <a:cs typeface="Verdana"/>
              </a:rPr>
              <a:t>-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fun</a:t>
            </a:r>
            <a:r>
              <a:rPr sz="2000" dirty="0">
                <a:latin typeface="Verdana"/>
                <a:cs typeface="Verdana"/>
              </a:rPr>
              <a:t>ct</a:t>
            </a:r>
            <a:r>
              <a:rPr sz="2000" spc="-4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12697">
              <a:spcBef>
                <a:spcPts val="1798"/>
              </a:spcBef>
            </a:pPr>
            <a:r>
              <a:rPr sz="2500" dirty="0">
                <a:solidFill>
                  <a:srgbClr val="0033CC"/>
                </a:solidFill>
                <a:latin typeface="Arial"/>
                <a:cs typeface="Arial"/>
              </a:rPr>
              <a:t>•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4789" y="3033781"/>
            <a:ext cx="7266305" cy="678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 indent="6349">
              <a:lnSpc>
                <a:spcPct val="107500"/>
              </a:lnSpc>
            </a:pPr>
            <a:r>
              <a:rPr sz="2000" spc="-14" dirty="0">
                <a:latin typeface="Verdana"/>
                <a:cs typeface="Verdana"/>
              </a:rPr>
              <a:t>Let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grad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en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per</a:t>
            </a:r>
            <a:r>
              <a:rPr sz="2000" b="1" spc="-14" dirty="0">
                <a:latin typeface="Verdana"/>
                <a:cs typeface="Verdana"/>
              </a:rPr>
              <a:t>ato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1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be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ect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(</a:t>
            </a:r>
            <a:r>
              <a:rPr sz="2000" spc="-10" dirty="0">
                <a:latin typeface="Verdana"/>
                <a:cs typeface="Verdana"/>
              </a:rPr>
              <a:t>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s</a:t>
            </a:r>
            <a:r>
              <a:rPr sz="2000" spc="-40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14" dirty="0">
                <a:latin typeface="Verdana"/>
                <a:cs typeface="Verdana"/>
              </a:rPr>
              <a:t>order</a:t>
            </a:r>
            <a:r>
              <a:rPr sz="2000" dirty="0">
                <a:latin typeface="Verdana"/>
                <a:cs typeface="Verdana"/>
              </a:rPr>
              <a:t>) </a:t>
            </a:r>
            <a:r>
              <a:rPr sz="2000" spc="-14" dirty="0">
                <a:latin typeface="Verdana"/>
                <a:cs typeface="Verdana"/>
              </a:rPr>
              <a:t>par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der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391" y="4711416"/>
            <a:ext cx="5586095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381" indent="-285683"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dirty="0">
                <a:latin typeface="Verdana"/>
                <a:cs typeface="Verdana"/>
              </a:rPr>
              <a:t>T</a:t>
            </a:r>
            <a:r>
              <a:rPr sz="2000" spc="-14" dirty="0">
                <a:latin typeface="Verdana"/>
                <a:cs typeface="Verdana"/>
              </a:rPr>
              <a:t>hen,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Jac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b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an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m</a:t>
            </a:r>
            <a:r>
              <a:rPr sz="2000" b="1" spc="-14" dirty="0">
                <a:latin typeface="Verdana"/>
                <a:cs typeface="Verdana"/>
              </a:rPr>
              <a:t>at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14" dirty="0">
                <a:latin typeface="Verdana"/>
                <a:cs typeface="Verdana"/>
              </a:rPr>
              <a:t>ix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s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def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2375" y="1927225"/>
            <a:ext cx="787400" cy="16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2800" y="3910013"/>
            <a:ext cx="4087812" cy="495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6614" y="2236788"/>
            <a:ext cx="2071686" cy="7000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577" y="5295902"/>
            <a:ext cx="7135811" cy="11477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31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3302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5390" y="1825976"/>
            <a:ext cx="7494905" cy="65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032" marR="5080" indent="-279336">
              <a:lnSpc>
                <a:spcPct val="104200"/>
              </a:lnSpc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spc="-10" dirty="0">
                <a:latin typeface="Verdana"/>
                <a:cs typeface="Verdana"/>
              </a:rPr>
              <a:t>It</a:t>
            </a:r>
            <a:r>
              <a:rPr sz="2000" spc="-10" dirty="0">
                <a:latin typeface="MS PGothic"/>
                <a:cs typeface="MS PGothic"/>
              </a:rPr>
              <a:t>’</a:t>
            </a:r>
            <a:r>
              <a:rPr sz="2000" spc="-14" dirty="0">
                <a:latin typeface="Verdana"/>
                <a:cs typeface="Verdana"/>
              </a:rPr>
              <a:t>s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or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enta</a:t>
            </a:r>
            <a:r>
              <a:rPr sz="2000" dirty="0">
                <a:latin typeface="Verdana"/>
                <a:cs typeface="Verdana"/>
              </a:rPr>
              <a:t>ti</a:t>
            </a:r>
            <a:r>
              <a:rPr sz="2000" spc="-14" dirty="0">
                <a:latin typeface="Verdana"/>
                <a:cs typeface="Verdana"/>
              </a:rPr>
              <a:t>on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angen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</a:t>
            </a:r>
            <a:r>
              <a:rPr sz="2000" b="1" spc="-10" dirty="0">
                <a:latin typeface="Verdana"/>
                <a:cs typeface="Verdana"/>
              </a:rPr>
              <a:t>l</a:t>
            </a:r>
            <a:r>
              <a:rPr sz="2000" b="1" dirty="0">
                <a:latin typeface="Verdana"/>
                <a:cs typeface="Verdana"/>
              </a:rPr>
              <a:t>ane</a:t>
            </a:r>
            <a:r>
              <a:rPr sz="2000" b="1" spc="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the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0" dirty="0">
                <a:latin typeface="Verdana"/>
                <a:cs typeface="Verdana"/>
              </a:rPr>
              <a:t>ect</a:t>
            </a:r>
            <a:r>
              <a:rPr sz="2000" spc="-20" dirty="0">
                <a:latin typeface="Verdana"/>
                <a:cs typeface="Verdana"/>
              </a:rPr>
              <a:t>o</a:t>
            </a:r>
            <a:r>
              <a:rPr sz="2000" spc="-30" dirty="0">
                <a:latin typeface="Verdana"/>
                <a:cs typeface="Verdana"/>
              </a:rPr>
              <a:t>r</a:t>
            </a:r>
            <a:r>
              <a:rPr sz="2000" dirty="0">
                <a:latin typeface="Verdana"/>
                <a:cs typeface="Verdana"/>
              </a:rPr>
              <a:t>- 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fun</a:t>
            </a:r>
            <a:r>
              <a:rPr sz="2000" dirty="0">
                <a:latin typeface="Verdana"/>
                <a:cs typeface="Verdana"/>
              </a:rPr>
              <a:t>ct</a:t>
            </a:r>
            <a:r>
              <a:rPr sz="2000" spc="-4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on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t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gi</a:t>
            </a:r>
            <a:r>
              <a:rPr sz="2000" spc="-3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en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po</a:t>
            </a:r>
            <a:r>
              <a:rPr sz="2000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n</a:t>
            </a:r>
            <a:r>
              <a:rPr sz="2000" dirty="0"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391" y="5648676"/>
            <a:ext cx="7274559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381" indent="-285683"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b="1" dirty="0">
                <a:latin typeface="Verdana"/>
                <a:cs typeface="Verdana"/>
              </a:rPr>
              <a:t>Gener</a:t>
            </a:r>
            <a:r>
              <a:rPr sz="2000" b="1" spc="-10" dirty="0">
                <a:latin typeface="Verdana"/>
                <a:cs typeface="Verdana"/>
              </a:rPr>
              <a:t>alizes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dirty="0">
                <a:latin typeface="Verdana"/>
                <a:cs typeface="Verdana"/>
              </a:rPr>
              <a:t>he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grad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en</a:t>
            </a:r>
            <a:r>
              <a:rPr sz="2000" b="1" spc="-10" dirty="0">
                <a:latin typeface="Verdana"/>
                <a:cs typeface="Verdana"/>
              </a:rPr>
              <a:t>t</a:t>
            </a:r>
            <a:r>
              <a:rPr sz="2000" b="1" spc="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sca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ar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v</a:t>
            </a:r>
            <a:r>
              <a:rPr sz="2000" spc="-14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l</a:t>
            </a:r>
            <a:r>
              <a:rPr sz="2000" spc="-14" dirty="0">
                <a:latin typeface="Verdana"/>
                <a:cs typeface="Verdana"/>
              </a:rPr>
              <a:t>ue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fun</a:t>
            </a:r>
            <a:r>
              <a:rPr sz="2000" dirty="0">
                <a:latin typeface="Verdana"/>
                <a:cs typeface="Verdana"/>
              </a:rPr>
              <a:t>ct</a:t>
            </a:r>
            <a:r>
              <a:rPr sz="2000" spc="-4" dirty="0">
                <a:latin typeface="Verdana"/>
                <a:cs typeface="Verdana"/>
              </a:rPr>
              <a:t>i</a:t>
            </a:r>
            <a:r>
              <a:rPr sz="2000" spc="-14" dirty="0">
                <a:latin typeface="Verdana"/>
                <a:cs typeface="Verdana"/>
              </a:rPr>
              <a:t>on</a:t>
            </a:r>
            <a:endParaRPr sz="2000">
              <a:latin typeface="Verdana"/>
              <a:cs typeface="Verdana"/>
            </a:endParaRPr>
          </a:p>
          <a:p>
            <a:pPr marL="298381" indent="-285683">
              <a:spcBef>
                <a:spcPts val="1300"/>
              </a:spcBef>
              <a:buClr>
                <a:srgbClr val="0033CC"/>
              </a:buClr>
              <a:buSzPct val="120000"/>
              <a:buFont typeface="Arial"/>
              <a:buChar char="•"/>
              <a:tabLst>
                <a:tab pos="298381" algn="l"/>
              </a:tabLst>
            </a:pPr>
            <a:r>
              <a:rPr sz="2000" dirty="0">
                <a:latin typeface="Verdana"/>
                <a:cs typeface="Verdana"/>
              </a:rPr>
              <a:t>H</a:t>
            </a:r>
            <a:r>
              <a:rPr sz="2000" spc="-14" dirty="0">
                <a:latin typeface="Verdana"/>
                <a:cs typeface="Verdana"/>
              </a:rPr>
              <a:t>e</a:t>
            </a:r>
            <a:r>
              <a:rPr sz="2000" spc="-35" dirty="0">
                <a:latin typeface="Verdana"/>
                <a:cs typeface="Verdana"/>
              </a:rPr>
              <a:t>a</a:t>
            </a:r>
            <a:r>
              <a:rPr sz="2000" spc="-14" dirty="0">
                <a:latin typeface="Verdana"/>
                <a:cs typeface="Verdana"/>
              </a:rPr>
              <a:t>v</a:t>
            </a:r>
            <a:r>
              <a:rPr sz="2000" dirty="0">
                <a:latin typeface="Verdana"/>
                <a:cs typeface="Verdana"/>
              </a:rPr>
              <a:t>il</a:t>
            </a:r>
            <a:r>
              <a:rPr sz="2000" spc="-14" dirty="0">
                <a:latin typeface="Verdana"/>
                <a:cs typeface="Verdana"/>
              </a:rPr>
              <a:t>y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4" dirty="0">
                <a:latin typeface="Verdana"/>
                <a:cs typeface="Verdana"/>
              </a:rPr>
              <a:t>use</a:t>
            </a:r>
            <a:r>
              <a:rPr sz="2000" dirty="0">
                <a:latin typeface="Verdana"/>
                <a:cs typeface="Verdana"/>
              </a:rPr>
              <a:t>d</a:t>
            </a:r>
            <a:r>
              <a:rPr sz="2000" spc="-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for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f</a:t>
            </a:r>
            <a:r>
              <a:rPr sz="2000" b="1" spc="-10" dirty="0">
                <a:latin typeface="Verdana"/>
                <a:cs typeface="Verdana"/>
              </a:rPr>
              <a:t>i</a:t>
            </a:r>
            <a:r>
              <a:rPr sz="2000" b="1" dirty="0">
                <a:latin typeface="Verdana"/>
                <a:cs typeface="Verdana"/>
              </a:rPr>
              <a:t>rs</a:t>
            </a:r>
            <a:r>
              <a:rPr sz="2000" b="1" spc="-14" dirty="0">
                <a:latin typeface="Verdana"/>
                <a:cs typeface="Verdana"/>
              </a:rPr>
              <a:t>t-o</a:t>
            </a:r>
            <a:r>
              <a:rPr sz="2000" b="1" dirty="0">
                <a:latin typeface="Verdana"/>
                <a:cs typeface="Verdana"/>
              </a:rPr>
              <a:t>rder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err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r</a:t>
            </a:r>
            <a:r>
              <a:rPr sz="2000" b="1" spc="-4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pr</a:t>
            </a:r>
            <a:r>
              <a:rPr sz="2000" b="1" spc="-14" dirty="0">
                <a:latin typeface="Verdana"/>
                <a:cs typeface="Verdana"/>
              </a:rPr>
              <a:t>o</a:t>
            </a:r>
            <a:r>
              <a:rPr sz="2000" b="1" dirty="0">
                <a:latin typeface="Verdana"/>
                <a:cs typeface="Verdana"/>
              </a:rPr>
              <a:t>pag</a:t>
            </a:r>
            <a:r>
              <a:rPr sz="2000" b="1" spc="-14" dirty="0">
                <a:latin typeface="Verdana"/>
                <a:cs typeface="Verdana"/>
              </a:rPr>
              <a:t>atio</a:t>
            </a:r>
            <a:r>
              <a:rPr sz="2000" b="1" dirty="0">
                <a:latin typeface="Verdana"/>
                <a:cs typeface="Verdana"/>
              </a:rPr>
              <a:t>n...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Jac</a:t>
            </a:r>
            <a:r>
              <a:rPr spc="-25" dirty="0"/>
              <a:t>o</a:t>
            </a:r>
            <a:r>
              <a:rPr spc="-4" dirty="0"/>
              <a:t>b</a:t>
            </a:r>
            <a:r>
              <a:rPr dirty="0"/>
              <a:t>i</a:t>
            </a:r>
            <a:r>
              <a:rPr spc="-20" dirty="0"/>
              <a:t>an</a:t>
            </a:r>
            <a:r>
              <a:rPr spc="-4" dirty="0"/>
              <a:t> </a:t>
            </a:r>
            <a:r>
              <a:rPr spc="-25" dirty="0"/>
              <a:t>Ma</a:t>
            </a:r>
            <a:r>
              <a:rPr spc="-20" dirty="0"/>
              <a:t>t</a:t>
            </a:r>
            <a:r>
              <a:rPr spc="-14" dirty="0"/>
              <a:t>r</a:t>
            </a:r>
            <a:r>
              <a:rPr dirty="0"/>
              <a:t>i</a:t>
            </a:r>
            <a:r>
              <a:rPr spc="-20" dirty="0"/>
              <a:t>x</a:t>
            </a:r>
          </a:p>
        </p:txBody>
      </p:sp>
      <p:sp>
        <p:nvSpPr>
          <p:cNvPr id="5" name="object 5"/>
          <p:cNvSpPr/>
          <p:nvPr/>
        </p:nvSpPr>
        <p:spPr>
          <a:xfrm>
            <a:off x="5507039" y="2911477"/>
            <a:ext cx="1681161" cy="2155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7962" y="2897190"/>
            <a:ext cx="2298700" cy="20986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32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9189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Fi</a:t>
            </a:r>
            <a:r>
              <a:rPr spc="-14" dirty="0"/>
              <a:t>rst</a:t>
            </a:r>
            <a:r>
              <a:rPr spc="-4" dirty="0"/>
              <a:t>-</a:t>
            </a:r>
            <a:r>
              <a:rPr dirty="0"/>
              <a:t>O</a:t>
            </a:r>
            <a:r>
              <a:rPr spc="-14" dirty="0"/>
              <a:t>r</a:t>
            </a:r>
            <a:r>
              <a:rPr spc="-25" dirty="0"/>
              <a:t>d</a:t>
            </a:r>
            <a:r>
              <a:rPr spc="-20" dirty="0"/>
              <a:t>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20" dirty="0"/>
              <a:t>a</a:t>
            </a:r>
            <a:r>
              <a:rPr spc="-25" dirty="0"/>
              <a:t>g</a:t>
            </a:r>
            <a:r>
              <a:rPr spc="-20" dirty="0"/>
              <a:t>a</a:t>
            </a:r>
            <a:r>
              <a:rPr spc="-4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91" y="1879815"/>
            <a:ext cx="4170679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20" dirty="0">
                <a:latin typeface="Verdana"/>
                <a:cs typeface="Verdana"/>
              </a:rPr>
              <a:t>Pu</a:t>
            </a:r>
            <a:r>
              <a:rPr sz="2600" spc="-4" dirty="0">
                <a:latin typeface="Verdana"/>
                <a:cs typeface="Verdana"/>
              </a:rPr>
              <a:t>tt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dirty="0">
                <a:latin typeface="Verdana"/>
                <a:cs typeface="Verdana"/>
              </a:rPr>
              <a:t>g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n</a:t>
            </a:r>
            <a:r>
              <a:rPr sz="2600" spc="-4" dirty="0">
                <a:latin typeface="Verdana"/>
                <a:cs typeface="Verdana"/>
              </a:rPr>
              <a:t>g</a:t>
            </a:r>
            <a:r>
              <a:rPr sz="2600" dirty="0">
                <a:latin typeface="Verdana"/>
                <a:cs typeface="Verdana"/>
              </a:rPr>
              <a:t>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to</a:t>
            </a:r>
            <a:r>
              <a:rPr sz="2600" spc="-25" dirty="0">
                <a:latin typeface="Verdana"/>
                <a:cs typeface="Verdana"/>
              </a:rPr>
              <a:t>g</a:t>
            </a:r>
            <a:r>
              <a:rPr sz="2600" spc="-20" dirty="0">
                <a:latin typeface="Verdana"/>
                <a:cs typeface="Verdana"/>
              </a:rPr>
              <a:t>ethe</a:t>
            </a:r>
            <a:r>
              <a:rPr sz="2600" spc="-384" dirty="0">
                <a:latin typeface="Verdana"/>
                <a:cs typeface="Verdana"/>
              </a:rPr>
              <a:t>r</a:t>
            </a:r>
            <a:r>
              <a:rPr sz="2600" spc="-10" dirty="0">
                <a:latin typeface="Verdana"/>
                <a:cs typeface="Verdana"/>
              </a:rPr>
              <a:t>...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391" y="4630635"/>
            <a:ext cx="725805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dirty="0">
                <a:latin typeface="Verdana"/>
                <a:cs typeface="Verdana"/>
              </a:rPr>
              <a:t>wi</a:t>
            </a:r>
            <a:r>
              <a:rPr sz="2600" spc="-20" dirty="0">
                <a:latin typeface="Verdana"/>
                <a:cs typeface="Verdana"/>
              </a:rPr>
              <a:t>th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3888" y="2459039"/>
            <a:ext cx="3536949" cy="18557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70749" y="2854328"/>
            <a:ext cx="2198687" cy="10747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10063" y="2917827"/>
            <a:ext cx="2787648" cy="9048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52094" y="4614863"/>
            <a:ext cx="4198517" cy="6564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92377" y="5338309"/>
            <a:ext cx="4721223" cy="6449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1666" y="6449936"/>
            <a:ext cx="5207635" cy="40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dirty="0">
                <a:latin typeface="MS PGothic"/>
                <a:cs typeface="MS PGothic"/>
              </a:rPr>
              <a:t>“</a:t>
            </a:r>
            <a:r>
              <a:rPr sz="2600" spc="-14" dirty="0">
                <a:latin typeface="Verdana"/>
                <a:cs typeface="Verdana"/>
              </a:rPr>
              <a:t>Is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here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a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c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mpac</a:t>
            </a:r>
            <a:r>
              <a:rPr sz="2600" b="1" spc="-14" dirty="0">
                <a:latin typeface="Verdana"/>
                <a:cs typeface="Verdana"/>
              </a:rPr>
              <a:t>t</a:t>
            </a:r>
            <a:r>
              <a:rPr sz="2600" b="1" spc="-4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f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rm</a:t>
            </a:r>
            <a:r>
              <a:rPr sz="2600" b="1" spc="-20" dirty="0">
                <a:latin typeface="Verdana"/>
                <a:cs typeface="Verdana"/>
              </a:rPr>
              <a:t>?</a:t>
            </a:r>
            <a:r>
              <a:rPr sz="2600" b="1" dirty="0">
                <a:latin typeface="Verdana"/>
                <a:cs typeface="Verdana"/>
              </a:rPr>
              <a:t>..</a:t>
            </a:r>
            <a:r>
              <a:rPr sz="2600" b="1" spc="-4" dirty="0">
                <a:latin typeface="Verdana"/>
                <a:cs typeface="Verdana"/>
              </a:rPr>
              <a:t>.</a:t>
            </a:r>
            <a:r>
              <a:rPr sz="2600" dirty="0">
                <a:latin typeface="MS PGothic"/>
                <a:cs typeface="MS PGothic"/>
              </a:rPr>
              <a:t>”</a:t>
            </a:r>
            <a:endParaRPr sz="2600">
              <a:latin typeface="MS PGothic"/>
              <a:cs typeface="MS P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92227" y="6634163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162" y="0"/>
                </a:lnTo>
              </a:path>
            </a:pathLst>
          </a:custGeom>
          <a:ln w="38099">
            <a:solidFill>
              <a:srgbClr val="00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27189" y="657701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9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33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6605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971535"/>
          </a:xfrm>
          <a:prstGeom prst="rect">
            <a:avLst/>
          </a:prstGeom>
        </p:spPr>
        <p:txBody>
          <a:bodyPr vert="horz" wrap="square" lIns="0" tIns="521326" rIns="0" bIns="0" rtlCol="0">
            <a:spAutoFit/>
          </a:bodyPr>
          <a:lstStyle/>
          <a:p>
            <a:pPr marL="295206"/>
            <a:r>
              <a:rPr spc="-20" dirty="0"/>
              <a:t>Fi</a:t>
            </a:r>
            <a:r>
              <a:rPr spc="-14" dirty="0"/>
              <a:t>rst</a:t>
            </a:r>
            <a:r>
              <a:rPr spc="-4" dirty="0"/>
              <a:t>-</a:t>
            </a:r>
            <a:r>
              <a:rPr dirty="0"/>
              <a:t>O</a:t>
            </a:r>
            <a:r>
              <a:rPr spc="-14" dirty="0"/>
              <a:t>r</a:t>
            </a:r>
            <a:r>
              <a:rPr spc="-25" dirty="0"/>
              <a:t>d</a:t>
            </a:r>
            <a:r>
              <a:rPr spc="-20" dirty="0"/>
              <a:t>er</a:t>
            </a:r>
            <a:r>
              <a:rPr spc="-4" dirty="0"/>
              <a:t> </a:t>
            </a:r>
            <a:r>
              <a:rPr dirty="0"/>
              <a:t>E</a:t>
            </a:r>
            <a:r>
              <a:rPr spc="-14" dirty="0"/>
              <a:t>rr</a:t>
            </a:r>
            <a:r>
              <a:rPr spc="-25" dirty="0"/>
              <a:t>o</a:t>
            </a:r>
            <a:r>
              <a:rPr spc="-14" dirty="0"/>
              <a:t>r</a:t>
            </a:r>
            <a:r>
              <a:rPr spc="-4" dirty="0"/>
              <a:t> </a:t>
            </a:r>
            <a:r>
              <a:rPr spc="-20" dirty="0"/>
              <a:t>Pr</a:t>
            </a:r>
            <a:r>
              <a:rPr spc="-25" dirty="0"/>
              <a:t>op</a:t>
            </a:r>
            <a:r>
              <a:rPr spc="-20" dirty="0"/>
              <a:t>a</a:t>
            </a:r>
            <a:r>
              <a:rPr spc="-25" dirty="0"/>
              <a:t>g</a:t>
            </a:r>
            <a:r>
              <a:rPr spc="-20" dirty="0"/>
              <a:t>a</a:t>
            </a:r>
            <a:r>
              <a:rPr spc="-4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5389" y="1879815"/>
            <a:ext cx="4860290" cy="2488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b="1" dirty="0">
                <a:latin typeface="Verdana"/>
                <a:cs typeface="Verdana"/>
              </a:rPr>
              <a:t>...</a:t>
            </a:r>
            <a:r>
              <a:rPr sz="2600" b="1" spc="-4" dirty="0">
                <a:latin typeface="Verdana"/>
                <a:cs typeface="Verdana"/>
              </a:rPr>
              <a:t>Y</a:t>
            </a:r>
            <a:r>
              <a:rPr sz="2600" b="1" dirty="0">
                <a:latin typeface="Verdana"/>
                <a:cs typeface="Verdana"/>
              </a:rPr>
              <a:t>es!</a:t>
            </a:r>
            <a:r>
              <a:rPr sz="2600" b="1" spc="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Gi</a:t>
            </a:r>
            <a:r>
              <a:rPr sz="2600" spc="-45" dirty="0">
                <a:latin typeface="Verdana"/>
                <a:cs typeface="Verdana"/>
              </a:rPr>
              <a:t>v</a:t>
            </a:r>
            <a:r>
              <a:rPr sz="2600" spc="-25" dirty="0">
                <a:latin typeface="Verdana"/>
                <a:cs typeface="Verdana"/>
              </a:rPr>
              <a:t>en</a:t>
            </a:r>
            <a:endParaRPr sz="2600">
              <a:latin typeface="Verdana"/>
              <a:cs typeface="Verdana"/>
            </a:endParaRPr>
          </a:p>
          <a:p>
            <a:pPr marL="341550" indent="-328854">
              <a:spcBef>
                <a:spcPts val="2050"/>
              </a:spcBef>
              <a:buClr>
                <a:srgbClr val="0033CC"/>
              </a:buClr>
              <a:buSzPct val="119230"/>
              <a:buFont typeface="Verdana"/>
              <a:buChar char="•"/>
              <a:tabLst>
                <a:tab pos="342185" algn="l"/>
              </a:tabLst>
            </a:pPr>
            <a:r>
              <a:rPr sz="2600" spc="-14" dirty="0">
                <a:latin typeface="Verdana"/>
                <a:cs typeface="Verdana"/>
              </a:rPr>
              <a:t>In</a:t>
            </a:r>
            <a:r>
              <a:rPr sz="2600" spc="-2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u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14" dirty="0">
                <a:latin typeface="Verdana"/>
                <a:cs typeface="Verdana"/>
              </a:rPr>
              <a:t>c</a:t>
            </a:r>
            <a:r>
              <a:rPr sz="2600" spc="-40" dirty="0">
                <a:latin typeface="Verdana"/>
                <a:cs typeface="Verdana"/>
              </a:rPr>
              <a:t>o</a:t>
            </a:r>
            <a:r>
              <a:rPr sz="2600" spc="-75" dirty="0">
                <a:latin typeface="Verdana"/>
                <a:cs typeface="Verdana"/>
              </a:rPr>
              <a:t>v</a:t>
            </a:r>
            <a:r>
              <a:rPr sz="2600" spc="-14" dirty="0">
                <a:latin typeface="Verdana"/>
                <a:cs typeface="Verdana"/>
              </a:rPr>
              <a:t>ar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ance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C</a:t>
            </a:r>
            <a:r>
              <a:rPr sz="2800" i="1" baseline="-21021" dirty="0">
                <a:latin typeface="Times New Roman"/>
                <a:cs typeface="Times New Roman"/>
              </a:rPr>
              <a:t>X</a:t>
            </a:r>
            <a:endParaRPr sz="2800" baseline="-21021">
              <a:latin typeface="Times New Roman"/>
              <a:cs typeface="Times New Roman"/>
            </a:endParaRPr>
          </a:p>
          <a:p>
            <a:pPr marL="341550" indent="-328854">
              <a:spcBef>
                <a:spcPts val="1960"/>
              </a:spcBef>
              <a:buClr>
                <a:srgbClr val="0033CC"/>
              </a:buClr>
              <a:buSzPct val="119230"/>
              <a:buFont typeface="Verdana"/>
              <a:buChar char="•"/>
              <a:tabLst>
                <a:tab pos="342185" algn="l"/>
              </a:tabLst>
            </a:pPr>
            <a:r>
              <a:rPr sz="2600" spc="-14" dirty="0">
                <a:latin typeface="Verdana"/>
                <a:cs typeface="Verdana"/>
              </a:rPr>
              <a:t>Jaco</a:t>
            </a:r>
            <a:r>
              <a:rPr sz="2600" spc="-4" dirty="0">
                <a:latin typeface="Verdana"/>
                <a:cs typeface="Verdana"/>
              </a:rPr>
              <a:t>b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an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F</a:t>
            </a:r>
            <a:r>
              <a:rPr sz="2800" i="1" baseline="-21021" dirty="0">
                <a:latin typeface="Times New Roman"/>
                <a:cs typeface="Times New Roman"/>
              </a:rPr>
              <a:t>X</a:t>
            </a:r>
            <a:endParaRPr sz="2800" baseline="-21021">
              <a:latin typeface="Times New Roman"/>
              <a:cs typeface="Times New Roman"/>
            </a:endParaRPr>
          </a:p>
          <a:p>
            <a:pPr marL="12697">
              <a:spcBef>
                <a:spcPts val="2230"/>
              </a:spcBef>
            </a:pP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Err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r</a:t>
            </a:r>
            <a:r>
              <a:rPr sz="2600" b="1" spc="-4" dirty="0">
                <a:latin typeface="Verdana"/>
                <a:cs typeface="Verdana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P</a:t>
            </a:r>
            <a:r>
              <a:rPr sz="2600" b="1" dirty="0">
                <a:latin typeface="Verdana"/>
                <a:cs typeface="Verdana"/>
              </a:rPr>
              <a:t>r</a:t>
            </a:r>
            <a:r>
              <a:rPr sz="2600" b="1" spc="-20" dirty="0">
                <a:latin typeface="Verdana"/>
                <a:cs typeface="Verdana"/>
              </a:rPr>
              <a:t>o</a:t>
            </a:r>
            <a:r>
              <a:rPr sz="2600" b="1" dirty="0">
                <a:latin typeface="Verdana"/>
                <a:cs typeface="Verdana"/>
              </a:rPr>
              <a:t>pag</a:t>
            </a:r>
            <a:r>
              <a:rPr sz="2600" b="1" spc="-14" dirty="0">
                <a:latin typeface="Verdana"/>
                <a:cs typeface="Verdana"/>
              </a:rPr>
              <a:t>atio</a:t>
            </a:r>
            <a:r>
              <a:rPr sz="2600" b="1" dirty="0">
                <a:latin typeface="Verdana"/>
                <a:cs typeface="Verdana"/>
              </a:rPr>
              <a:t>n</a:t>
            </a:r>
            <a:r>
              <a:rPr sz="2600" b="1" spc="-4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Law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389" y="6412158"/>
            <a:ext cx="7043420" cy="447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600" spc="-20" dirty="0">
                <a:latin typeface="Verdana"/>
                <a:cs typeface="Verdana"/>
              </a:rPr>
              <a:t>com</a:t>
            </a:r>
            <a:r>
              <a:rPr sz="2600" spc="-25" dirty="0">
                <a:latin typeface="Verdana"/>
                <a:cs typeface="Verdana"/>
              </a:rPr>
              <a:t>p</a:t>
            </a:r>
            <a:r>
              <a:rPr sz="2600" spc="-20" dirty="0">
                <a:latin typeface="Verdana"/>
                <a:cs typeface="Verdana"/>
              </a:rPr>
              <a:t>ut</a:t>
            </a:r>
            <a:r>
              <a:rPr sz="2600" spc="-14" dirty="0">
                <a:latin typeface="Verdana"/>
                <a:cs typeface="Verdana"/>
              </a:rPr>
              <a:t>es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outpu</a:t>
            </a:r>
            <a:r>
              <a:rPr sz="2600" dirty="0">
                <a:latin typeface="Verdana"/>
                <a:cs typeface="Verdana"/>
              </a:rPr>
              <a:t>t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14" dirty="0">
                <a:latin typeface="Verdana"/>
                <a:cs typeface="Verdana"/>
              </a:rPr>
              <a:t>c</a:t>
            </a:r>
            <a:r>
              <a:rPr sz="2600" spc="-40" dirty="0">
                <a:latin typeface="Verdana"/>
                <a:cs typeface="Verdana"/>
              </a:rPr>
              <a:t>o</a:t>
            </a:r>
            <a:r>
              <a:rPr sz="2600" spc="-75" dirty="0">
                <a:latin typeface="Verdana"/>
                <a:cs typeface="Verdana"/>
              </a:rPr>
              <a:t>v</a:t>
            </a:r>
            <a:r>
              <a:rPr sz="2600" spc="-14" dirty="0">
                <a:latin typeface="Verdana"/>
                <a:cs typeface="Verdana"/>
              </a:rPr>
              <a:t>ar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ance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ma</a:t>
            </a:r>
            <a:r>
              <a:rPr sz="2600" spc="-20" dirty="0">
                <a:latin typeface="Verdana"/>
                <a:cs typeface="Verdana"/>
              </a:rPr>
              <a:t>t</a:t>
            </a:r>
            <a:r>
              <a:rPr sz="2600" spc="-14" dirty="0">
                <a:latin typeface="Verdana"/>
                <a:cs typeface="Verdana"/>
              </a:rPr>
              <a:t>r</a:t>
            </a:r>
            <a:r>
              <a:rPr sz="2600" dirty="0">
                <a:latin typeface="Verdana"/>
                <a:cs typeface="Verdana"/>
              </a:rPr>
              <a:t>i</a:t>
            </a:r>
            <a:r>
              <a:rPr sz="2600" spc="-20" dirty="0">
                <a:latin typeface="Verdana"/>
                <a:cs typeface="Verdana"/>
              </a:rPr>
              <a:t>x</a:t>
            </a:r>
            <a:r>
              <a:rPr sz="2600" spc="-4" dirty="0">
                <a:latin typeface="Verdana"/>
                <a:cs typeface="Verdana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C</a:t>
            </a:r>
            <a:r>
              <a:rPr sz="2800" i="1" baseline="-21021" dirty="0">
                <a:latin typeface="Times New Roman"/>
                <a:cs typeface="Times New Roman"/>
              </a:rPr>
              <a:t>Y</a:t>
            </a:r>
            <a:endParaRPr sz="2800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4050" y="4838702"/>
            <a:ext cx="3959223" cy="993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6739" y="4849815"/>
            <a:ext cx="4243705" cy="1008380"/>
          </a:xfrm>
          <a:custGeom>
            <a:avLst/>
            <a:gdLst/>
            <a:ahLst/>
            <a:cxnLst/>
            <a:rect l="l" t="t" r="r" b="b"/>
            <a:pathLst>
              <a:path w="4243705" h="1008379">
                <a:moveTo>
                  <a:pt x="0" y="0"/>
                </a:moveTo>
                <a:lnTo>
                  <a:pt x="4243384" y="0"/>
                </a:lnTo>
                <a:lnTo>
                  <a:pt x="4243384" y="1008061"/>
                </a:lnTo>
                <a:lnTo>
                  <a:pt x="0" y="1008061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070874" y="6926167"/>
            <a:ext cx="274954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4"/>
            <a:fld id="{81D60167-4931-47E6-BA6A-407CBD079E47}" type="slidenum">
              <a:rPr spc="-10" dirty="0"/>
              <a:pPr marL="25394"/>
              <a:t>34</a:t>
            </a:fld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1948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247" y="2787381"/>
            <a:ext cx="6854028" cy="437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1383" y="2901493"/>
            <a:ext cx="134810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State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35</a:t>
            </a:fld>
            <a:endParaRPr spc="-10"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4996" y="2901494"/>
            <a:ext cx="61404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Update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5874" y="5159807"/>
            <a:ext cx="6093460" cy="821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Map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  <a:p>
            <a:pPr defTabSz="914400">
              <a:spcBef>
                <a:spcPts val="30"/>
              </a:spcBef>
            </a:pPr>
            <a:endParaRPr sz="1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900930" marR="5080" indent="-32829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Feature/Landmark Extraction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974" y="4276749"/>
            <a:ext cx="101028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3530" defTabSz="914400">
              <a:lnSpc>
                <a:spcPts val="1600"/>
              </a:lnSpc>
            </a:pPr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Data Association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7227" y="2843588"/>
            <a:ext cx="84645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4033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Odometry or IMU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6597" y="6679825"/>
            <a:ext cx="71120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Sensors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675" y="4276749"/>
            <a:ext cx="114554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5080" indent="-13525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Measurement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7127" y="1849390"/>
            <a:ext cx="4768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EKF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alizatio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n:</a:t>
            </a:r>
            <a:r>
              <a:rPr sz="2400" b="1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 C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564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247" y="2787381"/>
            <a:ext cx="6854028" cy="4377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1383" y="2901493"/>
            <a:ext cx="1348105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State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36</a:t>
            </a:fld>
            <a:endParaRPr spc="-10" dirty="0">
              <a:solidFill>
                <a:prstClr val="black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0783" y="2307896"/>
            <a:ext cx="935355" cy="79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725" marR="5080" indent="-200660" defTabSz="914400">
              <a:lnSpc>
                <a:spcPts val="1700"/>
              </a:lnSpc>
            </a:pP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posterior state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marL="226695" defTabSz="914400">
              <a:spcBef>
                <a:spcPts val="1010"/>
              </a:spcBef>
            </a:pPr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Update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5874" y="5159807"/>
            <a:ext cx="37338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Map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3974" y="4276749"/>
            <a:ext cx="101028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3530" defTabSz="914400">
              <a:lnSpc>
                <a:spcPts val="1600"/>
              </a:lnSpc>
            </a:pPr>
            <a:r>
              <a:rPr sz="1350" b="1" dirty="0">
                <a:solidFill>
                  <a:prstClr val="black"/>
                </a:solidFill>
                <a:latin typeface="Arial"/>
                <a:cs typeface="Arial"/>
              </a:rPr>
              <a:t>Data Association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7227" y="2843588"/>
            <a:ext cx="846455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 marR="5080" indent="-14033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Odometry or IMU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6597" y="6246674"/>
            <a:ext cx="2355850" cy="632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6740" defTabSz="914400"/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sensory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defTabSz="914400">
              <a:spcBef>
                <a:spcPts val="32"/>
              </a:spcBef>
            </a:pPr>
            <a:endParaRPr sz="12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 defTabSz="914400"/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Sensors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6299" y="5192574"/>
            <a:ext cx="2421255" cy="78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2390" defTabSz="914400"/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andmarks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marL="340995" marR="893444" indent="-328295" defTabSz="914400">
              <a:lnSpc>
                <a:spcPts val="1600"/>
              </a:lnSpc>
              <a:spcBef>
                <a:spcPts val="1175"/>
              </a:spcBef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Feature/Landmark Extraction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2675" y="4276749"/>
            <a:ext cx="1145540" cy="401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955" marR="5080" indent="-135255" defTabSz="914400">
              <a:lnSpc>
                <a:spcPts val="1600"/>
              </a:lnSpc>
            </a:pPr>
            <a:r>
              <a:rPr sz="1350" b="1" spc="5" dirty="0">
                <a:solidFill>
                  <a:prstClr val="black"/>
                </a:solidFill>
                <a:latin typeface="Arial"/>
                <a:cs typeface="Arial"/>
              </a:rPr>
              <a:t>Measurement Prediction</a:t>
            </a:r>
            <a:endParaRPr sz="135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7127" y="1849390"/>
            <a:ext cx="47682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EKF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alizatio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n:</a:t>
            </a:r>
            <a:r>
              <a:rPr sz="2400" b="1" spc="2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prstClr val="black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si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 C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81488" y="3466771"/>
            <a:ext cx="204470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03200" defTabSz="914400">
              <a:lnSpc>
                <a:spcPts val="1700"/>
              </a:lnSpc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nn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ti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from matche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andmarks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6184" y="4642125"/>
            <a:ext cx="975994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predicted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4436" y="4858026"/>
            <a:ext cx="194754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860" defTabSz="914400">
              <a:lnSpc>
                <a:spcPts val="1700"/>
              </a:lnSpc>
            </a:pP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measuremen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 sensor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coor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nates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975" y="3943021"/>
            <a:ext cx="202882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180" marR="5080" indent="-412115" defTabSz="914400">
              <a:lnSpc>
                <a:spcPts val="1700"/>
              </a:lnSpc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andmarks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gl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oba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coor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di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nates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8206" y="2481124"/>
            <a:ext cx="242633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encoder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measuremen</a:t>
            </a:r>
            <a:r>
              <a:rPr sz="1600" spc="-5" dirty="0">
                <a:solidFill>
                  <a:srgbClr val="404040"/>
                </a:solidFill>
                <a:latin typeface="Verdana"/>
                <a:cs typeface="Verdana"/>
              </a:rPr>
              <a:t>ts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11484" y="3542971"/>
            <a:ext cx="975994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lnSpc>
                <a:spcPts val="1810"/>
              </a:lnSpc>
            </a:pP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predicted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  <a:p>
            <a:pPr marL="453390" defTabSz="914400">
              <a:lnSpc>
                <a:spcPts val="1810"/>
              </a:lnSpc>
            </a:pP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state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9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127" y="1849390"/>
            <a:ext cx="4678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tat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red</a:t>
            </a:r>
            <a:r>
              <a:rPr sz="2400" b="1" spc="-1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(O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dome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try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54687" y="3025330"/>
            <a:ext cx="3491856" cy="2222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6202" y="3021013"/>
            <a:ext cx="676457" cy="241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94947" y="3724664"/>
            <a:ext cx="279400" cy="343535"/>
          </a:xfrm>
          <a:custGeom>
            <a:avLst/>
            <a:gdLst/>
            <a:ahLst/>
            <a:cxnLst/>
            <a:rect l="l" t="t" r="r" b="b"/>
            <a:pathLst>
              <a:path w="279400" h="343535">
                <a:moveTo>
                  <a:pt x="0" y="0"/>
                </a:moveTo>
                <a:lnTo>
                  <a:pt x="279238" y="0"/>
                </a:lnTo>
                <a:lnTo>
                  <a:pt x="279238" y="342930"/>
                </a:lnTo>
                <a:lnTo>
                  <a:pt x="0" y="3429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7" name="object 7"/>
          <p:cNvSpPr/>
          <p:nvPr/>
        </p:nvSpPr>
        <p:spPr>
          <a:xfrm>
            <a:off x="1493837" y="6019800"/>
            <a:ext cx="6705598" cy="1027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2887" y="4784725"/>
            <a:ext cx="1565275" cy="654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12" y="3217034"/>
            <a:ext cx="4453890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Control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hee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disp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acemen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175" i="1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l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, s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endParaRPr sz="2175" baseline="-2107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2138" y="4375590"/>
            <a:ext cx="3252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Err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r 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mo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near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gro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2482" y="5591932"/>
            <a:ext cx="34321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tabLst>
                <a:tab pos="3156585" algn="l"/>
              </a:tabLst>
            </a:pPr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Non</a:t>
            </a:r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linear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process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	</a:t>
            </a:r>
            <a:r>
              <a:rPr sz="22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i="1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04950" y="3733800"/>
            <a:ext cx="1498600" cy="3095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3606800"/>
            <a:ext cx="1919287" cy="669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92250" y="2324100"/>
            <a:ext cx="1857375" cy="2841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04950" y="2679700"/>
            <a:ext cx="2905123" cy="333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37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127" y="1849390"/>
            <a:ext cx="4678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tat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red</a:t>
            </a:r>
            <a:r>
              <a:rPr sz="2400" b="1" spc="-1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(O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dome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try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4" name="object 4"/>
          <p:cNvSpPr/>
          <p:nvPr/>
        </p:nvSpPr>
        <p:spPr>
          <a:xfrm>
            <a:off x="1493837" y="6019800"/>
            <a:ext cx="6705598" cy="102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2887" y="4784725"/>
            <a:ext cx="1565275" cy="65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2012" y="3217034"/>
            <a:ext cx="4203065" cy="35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Control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prstClr val="black"/>
                </a:solidFill>
                <a:latin typeface="Times New Roman"/>
                <a:cs typeface="Times New Roman"/>
              </a:rPr>
              <a:t>u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hee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disp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acemen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175" i="1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l </a:t>
            </a:r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,</a:t>
            </a:r>
            <a:endParaRPr sz="2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1811" y="2540000"/>
            <a:ext cx="3637915" cy="297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/>
            <a:r>
              <a:rPr sz="2200" i="1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175" i="1" spc="7" baseline="-21072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endParaRPr sz="2175" baseline="-2107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2138" y="4375590"/>
            <a:ext cx="325247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Err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r </a:t>
            </a:r>
            <a:r>
              <a:rPr b="1" spc="-20" dirty="0">
                <a:solidFill>
                  <a:prstClr val="black"/>
                </a:solidFill>
                <a:latin typeface="Verdana"/>
                <a:cs typeface="Verdana"/>
              </a:rPr>
              <a:t>mo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b="1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near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gro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2482" y="5591932"/>
            <a:ext cx="34321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>
              <a:tabLst>
                <a:tab pos="3156585" algn="l"/>
              </a:tabLst>
            </a:pPr>
            <a:r>
              <a:rPr b="1" spc="-15" dirty="0">
                <a:solidFill>
                  <a:prstClr val="black"/>
                </a:solidFill>
                <a:latin typeface="Verdana"/>
                <a:cs typeface="Verdana"/>
              </a:rPr>
              <a:t>Non</a:t>
            </a:r>
            <a:r>
              <a:rPr b="1" spc="-10" dirty="0">
                <a:solidFill>
                  <a:prstClr val="black"/>
                </a:solidFill>
                <a:latin typeface="Verdana"/>
                <a:cs typeface="Verdana"/>
              </a:rPr>
              <a:t>linear</a:t>
            </a:r>
            <a:r>
              <a:rPr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process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	</a:t>
            </a:r>
            <a:r>
              <a:rPr sz="2200" i="1" spc="-10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200" i="1" spc="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04950" y="3733800"/>
            <a:ext cx="1498600" cy="3095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92500" y="3606800"/>
            <a:ext cx="1919287" cy="6699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2250" y="2324100"/>
            <a:ext cx="1857375" cy="284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04950" y="2679700"/>
            <a:ext cx="2905123" cy="333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59450" y="2540000"/>
            <a:ext cx="3579811" cy="29781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38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7" y="1849390"/>
            <a:ext cx="58210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Landmar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k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400" b="1" spc="-25" dirty="0">
                <a:solidFill>
                  <a:prstClr val="black"/>
                </a:solidFill>
                <a:latin typeface="Verdana"/>
                <a:cs typeface="Verdana"/>
              </a:rPr>
              <a:t>x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rac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(O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bs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erva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2500" y="3086100"/>
            <a:ext cx="5156198" cy="318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1269" y="2547966"/>
            <a:ext cx="1114425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005" marR="5080" indent="-281940" defTabSz="914400">
              <a:lnSpc>
                <a:spcPts val="1900"/>
              </a:lnSpc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xt</a:t>
            </a:r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 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nes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0920" y="6413940"/>
            <a:ext cx="21863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H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essian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73812" y="2959100"/>
            <a:ext cx="2973386" cy="213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8323" y="2547966"/>
            <a:ext cx="17500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604" defTabSz="914400">
              <a:lnSpc>
                <a:spcPts val="1900"/>
              </a:lnSpc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xt</a:t>
            </a:r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nes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space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700" y="6761163"/>
            <a:ext cx="3251198" cy="306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7452" y="2535266"/>
            <a:ext cx="1267460" cy="49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4769" defTabSz="914400">
              <a:lnSpc>
                <a:spcPts val="1900"/>
              </a:lnSpc>
            </a:pPr>
            <a:r>
              <a:rPr spc="-4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2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aser </a:t>
            </a:r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ange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data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1300" y="5353050"/>
            <a:ext cx="2162173" cy="1495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39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8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20009" y="6988974"/>
            <a:ext cx="13779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300" spc="14" dirty="0">
                <a:latin typeface="Verdana"/>
                <a:cs typeface="Verdana"/>
              </a:rPr>
              <a:t>4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7770" y="935846"/>
            <a:ext cx="3913504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B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ayes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Fil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Remin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d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7437" y="2361184"/>
            <a:ext cx="5271135" cy="4569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tabLst>
                <a:tab pos="694528" algn="l"/>
              </a:tabLst>
            </a:pPr>
            <a:r>
              <a:rPr sz="2100" spc="10" dirty="0">
                <a:solidFill>
                  <a:srgbClr val="0033CC"/>
                </a:solidFill>
                <a:latin typeface="Verdana"/>
                <a:cs typeface="Verdana"/>
              </a:rPr>
              <a:t>1.	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Algorithm</a:t>
            </a:r>
            <a:r>
              <a:rPr sz="1900" spc="-10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1900" b="1" spc="10" dirty="0">
                <a:solidFill>
                  <a:srgbClr val="0033CC"/>
                </a:solidFill>
                <a:latin typeface="Verdana"/>
                <a:cs typeface="Verdana"/>
              </a:rPr>
              <a:t>Bayes_filte</a:t>
            </a:r>
            <a:r>
              <a:rPr sz="1900" b="1" dirty="0">
                <a:solidFill>
                  <a:srgbClr val="0033CC"/>
                </a:solidFill>
                <a:latin typeface="Verdana"/>
                <a:cs typeface="Verdana"/>
              </a:rPr>
              <a:t>r</a:t>
            </a:r>
            <a:r>
              <a:rPr sz="1900" spc="4" dirty="0">
                <a:latin typeface="Verdana"/>
                <a:cs typeface="Verdana"/>
              </a:rPr>
              <a:t>( </a:t>
            </a:r>
            <a:r>
              <a:rPr sz="1900" i="1" spc="4" dirty="0">
                <a:latin typeface="Verdana"/>
                <a:cs typeface="Verdana"/>
              </a:rPr>
              <a:t>Bel(x),d </a:t>
            </a:r>
            <a:r>
              <a:rPr sz="1900" dirty="0">
                <a:latin typeface="Verdana"/>
                <a:cs typeface="Verdana"/>
              </a:rPr>
              <a:t>):</a:t>
            </a:r>
            <a:endParaRPr sz="1900">
              <a:latin typeface="Verdana"/>
              <a:cs typeface="Verdana"/>
            </a:endParaRPr>
          </a:p>
          <a:p>
            <a:pPr marL="12697">
              <a:spcBef>
                <a:spcPts val="75"/>
              </a:spcBef>
              <a:tabLst>
                <a:tab pos="619616" algn="l"/>
              </a:tabLst>
            </a:pPr>
            <a:r>
              <a:rPr sz="2300" i="1" spc="-4" dirty="0">
                <a:solidFill>
                  <a:srgbClr val="0033CC"/>
                </a:solidFill>
                <a:latin typeface="Verdana"/>
                <a:cs typeface="Verdana"/>
              </a:rPr>
              <a:t>2</a:t>
            </a:r>
            <a:r>
              <a:rPr sz="2300" i="1" dirty="0">
                <a:solidFill>
                  <a:srgbClr val="0033CC"/>
                </a:solidFill>
                <a:latin typeface="Verdana"/>
                <a:cs typeface="Verdana"/>
              </a:rPr>
              <a:t>.	</a:t>
            </a:r>
            <a:r>
              <a:rPr sz="2000" i="1" spc="-25" dirty="0">
                <a:latin typeface="Symbol"/>
                <a:cs typeface="Symbol"/>
              </a:rPr>
              <a:t></a:t>
            </a:r>
            <a:r>
              <a:rPr sz="1900" spc="10" dirty="0">
                <a:latin typeface="Symbol"/>
                <a:cs typeface="Symbol"/>
              </a:rPr>
              <a:t></a:t>
            </a:r>
            <a:r>
              <a:rPr sz="1900" spc="10" dirty="0">
                <a:latin typeface="Verdana"/>
                <a:cs typeface="Verdana"/>
              </a:rPr>
              <a:t>0</a:t>
            </a:r>
            <a:endParaRPr sz="1900">
              <a:latin typeface="Verdana"/>
              <a:cs typeface="Verdana"/>
            </a:endParaRPr>
          </a:p>
          <a:p>
            <a:pPr marL="703416" indent="-690719">
              <a:spcBef>
                <a:spcPts val="445"/>
              </a:spcBef>
              <a:buClr>
                <a:srgbClr val="0033CC"/>
              </a:buClr>
              <a:buSzPct val="120512"/>
              <a:buFont typeface="Verdana"/>
              <a:buAutoNum type="arabicPeriod" startAt="3"/>
              <a:tabLst>
                <a:tab pos="704051" algn="l"/>
              </a:tabLst>
            </a:pP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If </a:t>
            </a:r>
            <a:r>
              <a:rPr sz="1900" i="1" spc="10" dirty="0">
                <a:latin typeface="Verdana"/>
                <a:cs typeface="Verdana"/>
              </a:rPr>
              <a:t>d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4" dirty="0">
                <a:latin typeface="Verdana"/>
                <a:cs typeface="Verdana"/>
              </a:rPr>
              <a:t>is </a:t>
            </a:r>
            <a:r>
              <a:rPr sz="1900" spc="10" dirty="0">
                <a:latin typeface="Verdana"/>
                <a:cs typeface="Verdana"/>
              </a:rPr>
              <a:t>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CC3300"/>
                </a:solidFill>
                <a:latin typeface="Verdana"/>
                <a:cs typeface="Verdana"/>
              </a:rPr>
              <a:t>perceptual</a:t>
            </a:r>
            <a:r>
              <a:rPr sz="19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data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item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z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then</a:t>
            </a:r>
            <a:endParaRPr sz="1900">
              <a:latin typeface="Verdana"/>
              <a:cs typeface="Verdana"/>
            </a:endParaRPr>
          </a:p>
          <a:p>
            <a:pPr marL="1057028" indent="-1044331">
              <a:spcBef>
                <a:spcPts val="45"/>
              </a:spcBef>
              <a:buClr>
                <a:srgbClr val="0033CC"/>
              </a:buClr>
              <a:buSzPct val="120512"/>
              <a:buFont typeface="Verdana"/>
              <a:buAutoNum type="arabicPeriod" startAt="3"/>
              <a:tabLst>
                <a:tab pos="1057662" algn="l"/>
              </a:tabLst>
            </a:pPr>
            <a:r>
              <a:rPr sz="1900" spc="10" dirty="0">
                <a:latin typeface="Verdana"/>
                <a:cs typeface="Verdana"/>
              </a:rPr>
              <a:t>For</a:t>
            </a:r>
            <a:r>
              <a:rPr sz="1900" spc="4" dirty="0">
                <a:latin typeface="Verdana"/>
                <a:cs typeface="Verdana"/>
              </a:rPr>
              <a:t> all </a:t>
            </a:r>
            <a:r>
              <a:rPr sz="1900" i="1" spc="10" dirty="0">
                <a:latin typeface="Verdana"/>
                <a:cs typeface="Verdana"/>
              </a:rPr>
              <a:t>x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do</a:t>
            </a:r>
            <a:endParaRPr sz="19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5.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6.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7.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8.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93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9.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2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10.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4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11.</a:t>
            </a:r>
            <a:endParaRPr sz="2300">
              <a:latin typeface="Verdana"/>
              <a:cs typeface="Verdana"/>
            </a:endParaRPr>
          </a:p>
          <a:p>
            <a:pPr marL="12697">
              <a:spcBef>
                <a:spcPts val="1035"/>
              </a:spcBef>
            </a:pPr>
            <a:r>
              <a:rPr sz="2300" spc="-4" dirty="0">
                <a:solidFill>
                  <a:srgbClr val="0033CC"/>
                </a:solidFill>
                <a:latin typeface="Verdana"/>
                <a:cs typeface="Verdana"/>
              </a:rPr>
              <a:t>12.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2046" y="4611239"/>
            <a:ext cx="144145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latin typeface="Verdana"/>
                <a:cs typeface="Verdana"/>
              </a:rPr>
              <a:t>For</a:t>
            </a:r>
            <a:r>
              <a:rPr sz="1900" spc="4" dirty="0">
                <a:latin typeface="Verdana"/>
                <a:cs typeface="Verdana"/>
              </a:rPr>
              <a:t> all </a:t>
            </a:r>
            <a:r>
              <a:rPr sz="1900" i="1" spc="10" dirty="0">
                <a:latin typeface="Verdana"/>
                <a:cs typeface="Verdana"/>
              </a:rPr>
              <a:t>x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do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8708" y="5452854"/>
            <a:ext cx="4758690" cy="776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5674" marR="5080" indent="-353613">
              <a:lnSpc>
                <a:spcPct val="131000"/>
              </a:lnSpc>
            </a:pP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Else if </a:t>
            </a:r>
            <a:r>
              <a:rPr sz="1900" i="1" spc="10" dirty="0">
                <a:latin typeface="Verdana"/>
                <a:cs typeface="Verdana"/>
              </a:rPr>
              <a:t>d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4" dirty="0">
                <a:latin typeface="Verdana"/>
                <a:cs typeface="Verdana"/>
              </a:rPr>
              <a:t>is </a:t>
            </a:r>
            <a:r>
              <a:rPr sz="1900" spc="10" dirty="0">
                <a:latin typeface="Verdana"/>
                <a:cs typeface="Verdana"/>
              </a:rPr>
              <a:t>an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4" dirty="0">
                <a:solidFill>
                  <a:srgbClr val="CC3300"/>
                </a:solidFill>
                <a:latin typeface="Verdana"/>
                <a:cs typeface="Verdana"/>
              </a:rPr>
              <a:t>act</a:t>
            </a:r>
            <a:r>
              <a:rPr sz="1900" dirty="0">
                <a:solidFill>
                  <a:srgbClr val="CC3300"/>
                </a:solidFill>
                <a:latin typeface="Verdana"/>
                <a:cs typeface="Verdana"/>
              </a:rPr>
              <a:t>i</a:t>
            </a:r>
            <a:r>
              <a:rPr sz="1900" spc="10" dirty="0">
                <a:solidFill>
                  <a:srgbClr val="CC3300"/>
                </a:solidFill>
                <a:latin typeface="Verdana"/>
                <a:cs typeface="Verdana"/>
              </a:rPr>
              <a:t>on</a:t>
            </a:r>
            <a:r>
              <a:rPr sz="19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data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item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u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then </a:t>
            </a:r>
            <a:r>
              <a:rPr sz="1900" spc="10" dirty="0">
                <a:latin typeface="Verdana"/>
                <a:cs typeface="Verdana"/>
              </a:rPr>
              <a:t>For</a:t>
            </a:r>
            <a:r>
              <a:rPr sz="1900" spc="4" dirty="0">
                <a:latin typeface="Verdana"/>
                <a:cs typeface="Verdana"/>
              </a:rPr>
              <a:t> all </a:t>
            </a:r>
            <a:r>
              <a:rPr sz="1900" i="1" spc="10" dirty="0">
                <a:latin typeface="Verdana"/>
                <a:cs typeface="Verdana"/>
              </a:rPr>
              <a:t>x</a:t>
            </a:r>
            <a:r>
              <a:rPr sz="1900" i="1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do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8710" y="6696437"/>
            <a:ext cx="1797685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solidFill>
                  <a:srgbClr val="0033CC"/>
                </a:solidFill>
                <a:latin typeface="Verdana"/>
                <a:cs typeface="Verdana"/>
              </a:rPr>
              <a:t>Return</a:t>
            </a:r>
            <a:r>
              <a:rPr sz="1900" spc="4" dirty="0">
                <a:solidFill>
                  <a:srgbClr val="0033CC"/>
                </a:solidFill>
                <a:latin typeface="Verdana"/>
                <a:cs typeface="Verdana"/>
              </a:rPr>
              <a:t> </a:t>
            </a:r>
            <a:r>
              <a:rPr sz="1900" i="1" spc="10" dirty="0">
                <a:latin typeface="Verdana"/>
                <a:cs typeface="Verdana"/>
              </a:rPr>
              <a:t>Be</a:t>
            </a:r>
            <a:r>
              <a:rPr sz="1900" i="1" dirty="0">
                <a:latin typeface="Verdana"/>
                <a:cs typeface="Verdana"/>
              </a:rPr>
              <a:t>l’</a:t>
            </a:r>
            <a:r>
              <a:rPr sz="1900" i="1" spc="4" dirty="0">
                <a:latin typeface="Verdana"/>
                <a:cs typeface="Verdana"/>
              </a:rPr>
              <a:t>(x)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9144" y="3863695"/>
            <a:ext cx="1041893" cy="2750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5175" y="3863693"/>
            <a:ext cx="0" cy="276225"/>
          </a:xfrm>
          <a:custGeom>
            <a:avLst/>
            <a:gdLst/>
            <a:ahLst/>
            <a:cxnLst/>
            <a:rect l="l" t="t" r="r" b="b"/>
            <a:pathLst>
              <a:path h="276225">
                <a:moveTo>
                  <a:pt x="0" y="0"/>
                </a:moveTo>
                <a:lnTo>
                  <a:pt x="0" y="275854"/>
                </a:lnTo>
              </a:path>
            </a:pathLst>
          </a:custGeom>
          <a:ln w="130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4746" y="3865169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261" y="0"/>
                </a:moveTo>
                <a:lnTo>
                  <a:pt x="43041" y="27301"/>
                </a:lnTo>
                <a:lnTo>
                  <a:pt x="17171" y="63109"/>
                </a:lnTo>
                <a:lnTo>
                  <a:pt x="1905" y="111165"/>
                </a:lnTo>
                <a:lnTo>
                  <a:pt x="0" y="137763"/>
                </a:lnTo>
                <a:lnTo>
                  <a:pt x="542" y="149966"/>
                </a:lnTo>
                <a:lnTo>
                  <a:pt x="12825" y="200019"/>
                </a:lnTo>
                <a:lnTo>
                  <a:pt x="39456" y="241571"/>
                </a:lnTo>
                <a:lnTo>
                  <a:pt x="69896" y="267058"/>
                </a:lnTo>
                <a:lnTo>
                  <a:pt x="81775" y="273592"/>
                </a:lnTo>
                <a:lnTo>
                  <a:pt x="81775" y="268075"/>
                </a:lnTo>
                <a:lnTo>
                  <a:pt x="72154" y="260811"/>
                </a:lnTo>
                <a:lnTo>
                  <a:pt x="63173" y="252422"/>
                </a:lnTo>
                <a:lnTo>
                  <a:pt x="41176" y="219217"/>
                </a:lnTo>
                <a:lnTo>
                  <a:pt x="31580" y="180165"/>
                </a:lnTo>
                <a:lnTo>
                  <a:pt x="28341" y="127861"/>
                </a:lnTo>
                <a:lnTo>
                  <a:pt x="28761" y="117049"/>
                </a:lnTo>
                <a:lnTo>
                  <a:pt x="37289" y="64115"/>
                </a:lnTo>
                <a:lnTo>
                  <a:pt x="61486" y="20229"/>
                </a:lnTo>
                <a:lnTo>
                  <a:pt x="81775" y="4831"/>
                </a:lnTo>
                <a:lnTo>
                  <a:pt x="80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52971" y="386448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6"/>
                </a:lnTo>
                <a:lnTo>
                  <a:pt x="9699" y="12779"/>
                </a:lnTo>
                <a:lnTo>
                  <a:pt x="18744" y="21216"/>
                </a:lnTo>
                <a:lnTo>
                  <a:pt x="40697" y="54305"/>
                </a:lnTo>
                <a:lnTo>
                  <a:pt x="50208" y="93413"/>
                </a:lnTo>
                <a:lnTo>
                  <a:pt x="53432" y="145708"/>
                </a:lnTo>
                <a:lnTo>
                  <a:pt x="53013" y="156503"/>
                </a:lnTo>
                <a:lnTo>
                  <a:pt x="44572" y="209503"/>
                </a:lnTo>
                <a:lnTo>
                  <a:pt x="20272" y="253313"/>
                </a:lnTo>
                <a:lnTo>
                  <a:pt x="0" y="268761"/>
                </a:lnTo>
                <a:lnTo>
                  <a:pt x="1582" y="273563"/>
                </a:lnTo>
                <a:lnTo>
                  <a:pt x="38854" y="246256"/>
                </a:lnTo>
                <a:lnTo>
                  <a:pt x="64678" y="210444"/>
                </a:lnTo>
                <a:lnTo>
                  <a:pt x="79877" y="162386"/>
                </a:lnTo>
                <a:lnTo>
                  <a:pt x="81774" y="135758"/>
                </a:lnTo>
                <a:lnTo>
                  <a:pt x="81228" y="123524"/>
                </a:lnTo>
                <a:lnTo>
                  <a:pt x="68948" y="73502"/>
                </a:lnTo>
                <a:lnTo>
                  <a:pt x="42400" y="31911"/>
                </a:lnTo>
                <a:lnTo>
                  <a:pt x="11940" y="64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91913" y="3865169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261" y="0"/>
                </a:moveTo>
                <a:lnTo>
                  <a:pt x="43041" y="27301"/>
                </a:lnTo>
                <a:lnTo>
                  <a:pt x="17171" y="63109"/>
                </a:lnTo>
                <a:lnTo>
                  <a:pt x="1905" y="111165"/>
                </a:lnTo>
                <a:lnTo>
                  <a:pt x="0" y="137763"/>
                </a:lnTo>
                <a:lnTo>
                  <a:pt x="542" y="149966"/>
                </a:lnTo>
                <a:lnTo>
                  <a:pt x="12825" y="200019"/>
                </a:lnTo>
                <a:lnTo>
                  <a:pt x="39456" y="241570"/>
                </a:lnTo>
                <a:lnTo>
                  <a:pt x="69896" y="267058"/>
                </a:lnTo>
                <a:lnTo>
                  <a:pt x="81775" y="273592"/>
                </a:lnTo>
                <a:lnTo>
                  <a:pt x="81775" y="268075"/>
                </a:lnTo>
                <a:lnTo>
                  <a:pt x="72155" y="260811"/>
                </a:lnTo>
                <a:lnTo>
                  <a:pt x="63173" y="252422"/>
                </a:lnTo>
                <a:lnTo>
                  <a:pt x="41176" y="219217"/>
                </a:lnTo>
                <a:lnTo>
                  <a:pt x="31580" y="180165"/>
                </a:lnTo>
                <a:lnTo>
                  <a:pt x="28341" y="127861"/>
                </a:lnTo>
                <a:lnTo>
                  <a:pt x="28761" y="117049"/>
                </a:lnTo>
                <a:lnTo>
                  <a:pt x="37290" y="64115"/>
                </a:lnTo>
                <a:lnTo>
                  <a:pt x="61486" y="20229"/>
                </a:lnTo>
                <a:lnTo>
                  <a:pt x="81775" y="4831"/>
                </a:lnTo>
                <a:lnTo>
                  <a:pt x="80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11700" y="3868422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80" h="86995">
                <a:moveTo>
                  <a:pt x="18879" y="0"/>
                </a:moveTo>
                <a:lnTo>
                  <a:pt x="9960" y="0"/>
                </a:lnTo>
                <a:lnTo>
                  <a:pt x="6440" y="1433"/>
                </a:lnTo>
                <a:lnTo>
                  <a:pt x="1289" y="7172"/>
                </a:lnTo>
                <a:lnTo>
                  <a:pt x="0" y="11776"/>
                </a:lnTo>
                <a:lnTo>
                  <a:pt x="0" y="22367"/>
                </a:lnTo>
                <a:lnTo>
                  <a:pt x="1097" y="30581"/>
                </a:lnTo>
                <a:lnTo>
                  <a:pt x="3293" y="42757"/>
                </a:lnTo>
                <a:lnTo>
                  <a:pt x="11008" y="86696"/>
                </a:lnTo>
                <a:lnTo>
                  <a:pt x="18086" y="86696"/>
                </a:lnTo>
                <a:lnTo>
                  <a:pt x="26560" y="39999"/>
                </a:lnTo>
                <a:lnTo>
                  <a:pt x="29050" y="24469"/>
                </a:lnTo>
                <a:lnTo>
                  <a:pt x="29880" y="15885"/>
                </a:lnTo>
                <a:lnTo>
                  <a:pt x="29880" y="11131"/>
                </a:lnTo>
                <a:lnTo>
                  <a:pt x="28418" y="7296"/>
                </a:lnTo>
                <a:lnTo>
                  <a:pt x="22570" y="1459"/>
                </a:lnTo>
                <a:lnTo>
                  <a:pt x="188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66182" y="3943298"/>
            <a:ext cx="127635" cy="131445"/>
          </a:xfrm>
          <a:custGeom>
            <a:avLst/>
            <a:gdLst/>
            <a:ahLst/>
            <a:cxnLst/>
            <a:rect l="l" t="t" r="r" b="b"/>
            <a:pathLst>
              <a:path w="127635" h="131445">
                <a:moveTo>
                  <a:pt x="112129" y="19704"/>
                </a:moveTo>
                <a:lnTo>
                  <a:pt x="102223" y="19704"/>
                </a:lnTo>
                <a:lnTo>
                  <a:pt x="0" y="125317"/>
                </a:lnTo>
                <a:lnTo>
                  <a:pt x="0" y="130834"/>
                </a:lnTo>
                <a:lnTo>
                  <a:pt x="96412" y="130834"/>
                </a:lnTo>
                <a:lnTo>
                  <a:pt x="102978" y="109554"/>
                </a:lnTo>
                <a:lnTo>
                  <a:pt x="25162" y="109554"/>
                </a:lnTo>
                <a:lnTo>
                  <a:pt x="112129" y="19704"/>
                </a:lnTo>
                <a:close/>
              </a:path>
              <a:path w="127635" h="131445">
                <a:moveTo>
                  <a:pt x="109301" y="89061"/>
                </a:moveTo>
                <a:lnTo>
                  <a:pt x="103797" y="89061"/>
                </a:lnTo>
                <a:lnTo>
                  <a:pt x="100962" y="95892"/>
                </a:lnTo>
                <a:lnTo>
                  <a:pt x="98397" y="100613"/>
                </a:lnTo>
                <a:lnTo>
                  <a:pt x="93800" y="105835"/>
                </a:lnTo>
                <a:lnTo>
                  <a:pt x="91285" y="107542"/>
                </a:lnTo>
                <a:lnTo>
                  <a:pt x="85812" y="109151"/>
                </a:lnTo>
                <a:lnTo>
                  <a:pt x="79362" y="109554"/>
                </a:lnTo>
                <a:lnTo>
                  <a:pt x="102978" y="109554"/>
                </a:lnTo>
                <a:lnTo>
                  <a:pt x="109301" y="89061"/>
                </a:lnTo>
                <a:close/>
              </a:path>
              <a:path w="127635" h="131445">
                <a:moveTo>
                  <a:pt x="127387" y="0"/>
                </a:moveTo>
                <a:lnTo>
                  <a:pt x="34451" y="0"/>
                </a:lnTo>
                <a:lnTo>
                  <a:pt x="22017" y="37043"/>
                </a:lnTo>
                <a:lnTo>
                  <a:pt x="27522" y="37043"/>
                </a:lnTo>
                <a:lnTo>
                  <a:pt x="30396" y="31403"/>
                </a:lnTo>
                <a:lnTo>
                  <a:pt x="33197" y="27365"/>
                </a:lnTo>
                <a:lnTo>
                  <a:pt x="38653" y="22496"/>
                </a:lnTo>
                <a:lnTo>
                  <a:pt x="41405" y="20993"/>
                </a:lnTo>
                <a:lnTo>
                  <a:pt x="44182" y="20417"/>
                </a:lnTo>
                <a:lnTo>
                  <a:pt x="46066" y="19941"/>
                </a:lnTo>
                <a:lnTo>
                  <a:pt x="51521" y="19704"/>
                </a:lnTo>
                <a:lnTo>
                  <a:pt x="112129" y="19704"/>
                </a:lnTo>
                <a:lnTo>
                  <a:pt x="127387" y="3940"/>
                </a:lnTo>
                <a:lnTo>
                  <a:pt x="127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3330" y="3873152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5">
                <a:moveTo>
                  <a:pt x="133026" y="0"/>
                </a:moveTo>
                <a:lnTo>
                  <a:pt x="53975" y="0"/>
                </a:lnTo>
                <a:lnTo>
                  <a:pt x="52353" y="5516"/>
                </a:lnTo>
                <a:lnTo>
                  <a:pt x="61887" y="6009"/>
                </a:lnTo>
                <a:lnTo>
                  <a:pt x="68054" y="7393"/>
                </a:lnTo>
                <a:lnTo>
                  <a:pt x="73657" y="11941"/>
                </a:lnTo>
                <a:lnTo>
                  <a:pt x="75058" y="14810"/>
                </a:lnTo>
                <a:lnTo>
                  <a:pt x="75000" y="19792"/>
                </a:lnTo>
                <a:lnTo>
                  <a:pt x="33507" y="170104"/>
                </a:lnTo>
                <a:lnTo>
                  <a:pt x="12040" y="195463"/>
                </a:lnTo>
                <a:lnTo>
                  <a:pt x="1621" y="195463"/>
                </a:lnTo>
                <a:lnTo>
                  <a:pt x="0" y="200980"/>
                </a:lnTo>
                <a:lnTo>
                  <a:pt x="78425" y="200980"/>
                </a:lnTo>
                <a:lnTo>
                  <a:pt x="79899" y="195463"/>
                </a:lnTo>
                <a:lnTo>
                  <a:pt x="69872" y="194920"/>
                </a:lnTo>
                <a:lnTo>
                  <a:pt x="63533" y="193701"/>
                </a:lnTo>
                <a:lnTo>
                  <a:pt x="58225" y="189909"/>
                </a:lnTo>
                <a:lnTo>
                  <a:pt x="56898" y="187520"/>
                </a:lnTo>
                <a:lnTo>
                  <a:pt x="56898" y="180845"/>
                </a:lnTo>
                <a:lnTo>
                  <a:pt x="58766" y="172991"/>
                </a:lnTo>
                <a:lnTo>
                  <a:pt x="62501" y="161079"/>
                </a:lnTo>
                <a:lnTo>
                  <a:pt x="86365" y="104010"/>
                </a:lnTo>
                <a:lnTo>
                  <a:pt x="138577" y="104010"/>
                </a:lnTo>
                <a:lnTo>
                  <a:pt x="148782" y="100880"/>
                </a:lnTo>
                <a:lnTo>
                  <a:pt x="156166" y="97719"/>
                </a:lnTo>
                <a:lnTo>
                  <a:pt x="107210" y="97719"/>
                </a:lnTo>
                <a:lnTo>
                  <a:pt x="95937" y="96568"/>
                </a:lnTo>
                <a:lnTo>
                  <a:pt x="81791" y="93544"/>
                </a:lnTo>
                <a:lnTo>
                  <a:pt x="104460" y="12782"/>
                </a:lnTo>
                <a:lnTo>
                  <a:pt x="110984" y="11741"/>
                </a:lnTo>
                <a:lnTo>
                  <a:pt x="122429" y="10776"/>
                </a:lnTo>
                <a:lnTo>
                  <a:pt x="174971" y="10776"/>
                </a:lnTo>
                <a:lnTo>
                  <a:pt x="172275" y="8263"/>
                </a:lnTo>
                <a:lnTo>
                  <a:pt x="161358" y="3672"/>
                </a:lnTo>
                <a:lnTo>
                  <a:pt x="148274" y="918"/>
                </a:lnTo>
                <a:lnTo>
                  <a:pt x="133026" y="0"/>
                </a:lnTo>
                <a:close/>
              </a:path>
              <a:path w="194945" h="201295">
                <a:moveTo>
                  <a:pt x="138577" y="104010"/>
                </a:moveTo>
                <a:lnTo>
                  <a:pt x="86365" y="104010"/>
                </a:lnTo>
                <a:lnTo>
                  <a:pt x="97806" y="105731"/>
                </a:lnTo>
                <a:lnTo>
                  <a:pt x="110204" y="106638"/>
                </a:lnTo>
                <a:lnTo>
                  <a:pt x="124863" y="106667"/>
                </a:lnTo>
                <a:lnTo>
                  <a:pt x="136400" y="104678"/>
                </a:lnTo>
                <a:lnTo>
                  <a:pt x="138577" y="104010"/>
                </a:lnTo>
                <a:close/>
              </a:path>
              <a:path w="194945" h="201295">
                <a:moveTo>
                  <a:pt x="174971" y="10776"/>
                </a:moveTo>
                <a:lnTo>
                  <a:pt x="122429" y="10776"/>
                </a:lnTo>
                <a:lnTo>
                  <a:pt x="137489" y="10920"/>
                </a:lnTo>
                <a:lnTo>
                  <a:pt x="148963" y="14962"/>
                </a:lnTo>
                <a:lnTo>
                  <a:pt x="159922" y="23985"/>
                </a:lnTo>
                <a:lnTo>
                  <a:pt x="163569" y="34602"/>
                </a:lnTo>
                <a:lnTo>
                  <a:pt x="164289" y="51487"/>
                </a:lnTo>
                <a:lnTo>
                  <a:pt x="160871" y="62891"/>
                </a:lnTo>
                <a:lnTo>
                  <a:pt x="132593" y="93158"/>
                </a:lnTo>
                <a:lnTo>
                  <a:pt x="107210" y="97719"/>
                </a:lnTo>
                <a:lnTo>
                  <a:pt x="156166" y="97719"/>
                </a:lnTo>
                <a:lnTo>
                  <a:pt x="189954" y="66709"/>
                </a:lnTo>
                <a:lnTo>
                  <a:pt x="194627" y="40864"/>
                </a:lnTo>
                <a:lnTo>
                  <a:pt x="191655" y="30335"/>
                </a:lnTo>
                <a:lnTo>
                  <a:pt x="184558" y="19714"/>
                </a:lnTo>
                <a:lnTo>
                  <a:pt x="174971" y="10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94918" y="3940143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4" y="113493"/>
                </a:moveTo>
                <a:lnTo>
                  <a:pt x="7908" y="113493"/>
                </a:lnTo>
                <a:lnTo>
                  <a:pt x="5303" y="114545"/>
                </a:lnTo>
                <a:lnTo>
                  <a:pt x="1061" y="118748"/>
                </a:lnTo>
                <a:lnTo>
                  <a:pt x="0" y="121375"/>
                </a:lnTo>
                <a:lnTo>
                  <a:pt x="64" y="128223"/>
                </a:lnTo>
                <a:lnTo>
                  <a:pt x="1163" y="130887"/>
                </a:lnTo>
                <a:lnTo>
                  <a:pt x="3489" y="132988"/>
                </a:lnTo>
                <a:lnTo>
                  <a:pt x="6692" y="135755"/>
                </a:lnTo>
                <a:lnTo>
                  <a:pt x="10231" y="137138"/>
                </a:lnTo>
                <a:lnTo>
                  <a:pt x="14378" y="137136"/>
                </a:lnTo>
                <a:lnTo>
                  <a:pt x="23387" y="134568"/>
                </a:lnTo>
                <a:lnTo>
                  <a:pt x="36686" y="124610"/>
                </a:lnTo>
                <a:lnTo>
                  <a:pt x="39388" y="121375"/>
                </a:lnTo>
                <a:lnTo>
                  <a:pt x="25274" y="121375"/>
                </a:lnTo>
                <a:lnTo>
                  <a:pt x="23345" y="120275"/>
                </a:lnTo>
                <a:lnTo>
                  <a:pt x="17365" y="115021"/>
                </a:lnTo>
                <a:lnTo>
                  <a:pt x="14084" y="113493"/>
                </a:lnTo>
                <a:close/>
              </a:path>
              <a:path w="140970" h="137160">
                <a:moveTo>
                  <a:pt x="94094" y="79046"/>
                </a:moveTo>
                <a:lnTo>
                  <a:pt x="67634" y="79046"/>
                </a:lnTo>
                <a:lnTo>
                  <a:pt x="71997" y="98420"/>
                </a:lnTo>
                <a:lnTo>
                  <a:pt x="87689" y="137138"/>
                </a:lnTo>
                <a:lnTo>
                  <a:pt x="93303" y="137136"/>
                </a:lnTo>
                <a:lnTo>
                  <a:pt x="100433" y="134460"/>
                </a:lnTo>
                <a:lnTo>
                  <a:pt x="114823" y="123068"/>
                </a:lnTo>
                <a:lnTo>
                  <a:pt x="117061" y="120341"/>
                </a:lnTo>
                <a:lnTo>
                  <a:pt x="102985" y="120341"/>
                </a:lnTo>
                <a:lnTo>
                  <a:pt x="101753" y="119588"/>
                </a:lnTo>
                <a:lnTo>
                  <a:pt x="99279" y="116574"/>
                </a:lnTo>
                <a:lnTo>
                  <a:pt x="97759" y="111974"/>
                </a:lnTo>
                <a:lnTo>
                  <a:pt x="95958" y="104282"/>
                </a:lnTo>
                <a:lnTo>
                  <a:pt x="94094" y="79046"/>
                </a:lnTo>
                <a:close/>
              </a:path>
              <a:path w="140970" h="137160">
                <a:moveTo>
                  <a:pt x="71530" y="11822"/>
                </a:moveTo>
                <a:lnTo>
                  <a:pt x="37466" y="11822"/>
                </a:lnTo>
                <a:lnTo>
                  <a:pt x="42743" y="13181"/>
                </a:lnTo>
                <a:lnTo>
                  <a:pt x="49909" y="18615"/>
                </a:lnTo>
                <a:lnTo>
                  <a:pt x="61732" y="75030"/>
                </a:lnTo>
                <a:lnTo>
                  <a:pt x="55646" y="85404"/>
                </a:lnTo>
                <a:lnTo>
                  <a:pt x="31109" y="119048"/>
                </a:lnTo>
                <a:lnTo>
                  <a:pt x="27779" y="121375"/>
                </a:lnTo>
                <a:lnTo>
                  <a:pt x="39388" y="121375"/>
                </a:lnTo>
                <a:lnTo>
                  <a:pt x="43385" y="116574"/>
                </a:lnTo>
                <a:lnTo>
                  <a:pt x="50666" y="106450"/>
                </a:lnTo>
                <a:lnTo>
                  <a:pt x="58776" y="93901"/>
                </a:lnTo>
                <a:lnTo>
                  <a:pt x="67634" y="79046"/>
                </a:lnTo>
                <a:lnTo>
                  <a:pt x="94094" y="79046"/>
                </a:lnTo>
                <a:lnTo>
                  <a:pt x="91314" y="41430"/>
                </a:lnTo>
                <a:lnTo>
                  <a:pt x="94023" y="37607"/>
                </a:lnTo>
                <a:lnTo>
                  <a:pt x="79783" y="37607"/>
                </a:lnTo>
                <a:lnTo>
                  <a:pt x="75905" y="23172"/>
                </a:lnTo>
                <a:lnTo>
                  <a:pt x="73240" y="15380"/>
                </a:lnTo>
                <a:lnTo>
                  <a:pt x="71530" y="11822"/>
                </a:lnTo>
                <a:close/>
              </a:path>
              <a:path w="140970" h="137160">
                <a:moveTo>
                  <a:pt x="124585" y="99405"/>
                </a:moveTo>
                <a:lnTo>
                  <a:pt x="106213" y="120341"/>
                </a:lnTo>
                <a:lnTo>
                  <a:pt x="117061" y="120341"/>
                </a:lnTo>
                <a:lnTo>
                  <a:pt x="122868" y="113263"/>
                </a:lnTo>
                <a:lnTo>
                  <a:pt x="129745" y="102066"/>
                </a:lnTo>
                <a:lnTo>
                  <a:pt x="124585" y="99405"/>
                </a:lnTo>
                <a:close/>
              </a:path>
              <a:path w="140970" h="137160">
                <a:moveTo>
                  <a:pt x="131245" y="0"/>
                </a:moveTo>
                <a:lnTo>
                  <a:pt x="124258" y="0"/>
                </a:lnTo>
                <a:lnTo>
                  <a:pt x="121686" y="500"/>
                </a:lnTo>
                <a:lnTo>
                  <a:pt x="94176" y="24174"/>
                </a:lnTo>
                <a:lnTo>
                  <a:pt x="79783" y="37607"/>
                </a:lnTo>
                <a:lnTo>
                  <a:pt x="94023" y="37607"/>
                </a:lnTo>
                <a:lnTo>
                  <a:pt x="98749" y="30938"/>
                </a:lnTo>
                <a:lnTo>
                  <a:pt x="105357" y="23878"/>
                </a:lnTo>
                <a:lnTo>
                  <a:pt x="108551" y="21094"/>
                </a:lnTo>
                <a:lnTo>
                  <a:pt x="111307" y="19704"/>
                </a:lnTo>
                <a:lnTo>
                  <a:pt x="138731" y="19704"/>
                </a:lnTo>
                <a:lnTo>
                  <a:pt x="140030" y="18439"/>
                </a:lnTo>
                <a:lnTo>
                  <a:pt x="140755" y="15811"/>
                </a:lnTo>
                <a:lnTo>
                  <a:pt x="140755" y="8636"/>
                </a:lnTo>
                <a:lnTo>
                  <a:pt x="139518" y="5807"/>
                </a:lnTo>
                <a:lnTo>
                  <a:pt x="134570" y="1162"/>
                </a:lnTo>
                <a:lnTo>
                  <a:pt x="131245" y="0"/>
                </a:lnTo>
                <a:close/>
              </a:path>
              <a:path w="140970" h="137160">
                <a:moveTo>
                  <a:pt x="138731" y="19704"/>
                </a:moveTo>
                <a:lnTo>
                  <a:pt x="115175" y="19704"/>
                </a:lnTo>
                <a:lnTo>
                  <a:pt x="118221" y="20544"/>
                </a:lnTo>
                <a:lnTo>
                  <a:pt x="122767" y="22227"/>
                </a:lnTo>
                <a:lnTo>
                  <a:pt x="125086" y="23172"/>
                </a:lnTo>
                <a:lnTo>
                  <a:pt x="127260" y="23643"/>
                </a:lnTo>
                <a:lnTo>
                  <a:pt x="132773" y="23643"/>
                </a:lnTo>
                <a:lnTo>
                  <a:pt x="135868" y="22379"/>
                </a:lnTo>
                <a:lnTo>
                  <a:pt x="138731" y="19704"/>
                </a:lnTo>
                <a:close/>
              </a:path>
              <a:path w="140970" h="137160">
                <a:moveTo>
                  <a:pt x="62293" y="0"/>
                </a:moveTo>
                <a:lnTo>
                  <a:pt x="22804" y="7092"/>
                </a:lnTo>
                <a:lnTo>
                  <a:pt x="22804" y="12118"/>
                </a:lnTo>
                <a:lnTo>
                  <a:pt x="25712" y="11920"/>
                </a:lnTo>
                <a:lnTo>
                  <a:pt x="71530" y="11822"/>
                </a:lnTo>
                <a:lnTo>
                  <a:pt x="70774" y="10250"/>
                </a:lnTo>
                <a:lnTo>
                  <a:pt x="67125" y="5123"/>
                </a:lnTo>
                <a:lnTo>
                  <a:pt x="62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017" y="3863695"/>
            <a:ext cx="417195" cy="213995"/>
          </a:xfrm>
          <a:custGeom>
            <a:avLst/>
            <a:gdLst/>
            <a:ahLst/>
            <a:cxnLst/>
            <a:rect l="l" t="t" r="r" b="b"/>
            <a:pathLst>
              <a:path w="417194" h="213995">
                <a:moveTo>
                  <a:pt x="124536" y="9457"/>
                </a:moveTo>
                <a:lnTo>
                  <a:pt x="52500" y="9457"/>
                </a:lnTo>
                <a:lnTo>
                  <a:pt x="50435" y="14974"/>
                </a:lnTo>
                <a:lnTo>
                  <a:pt x="62722" y="15121"/>
                </a:lnTo>
                <a:lnTo>
                  <a:pt x="67858" y="16186"/>
                </a:lnTo>
                <a:lnTo>
                  <a:pt x="73263" y="20439"/>
                </a:lnTo>
                <a:lnTo>
                  <a:pt x="74616" y="23328"/>
                </a:lnTo>
                <a:lnTo>
                  <a:pt x="74538" y="31505"/>
                </a:lnTo>
                <a:lnTo>
                  <a:pt x="73092" y="38356"/>
                </a:lnTo>
                <a:lnTo>
                  <a:pt x="70045" y="48643"/>
                </a:lnTo>
                <a:lnTo>
                  <a:pt x="34553" y="173185"/>
                </a:lnTo>
                <a:lnTo>
                  <a:pt x="17545" y="202704"/>
                </a:lnTo>
                <a:lnTo>
                  <a:pt x="14792" y="203984"/>
                </a:lnTo>
                <a:lnTo>
                  <a:pt x="9583" y="204724"/>
                </a:lnTo>
                <a:lnTo>
                  <a:pt x="1916" y="204920"/>
                </a:lnTo>
                <a:lnTo>
                  <a:pt x="0" y="210437"/>
                </a:lnTo>
                <a:lnTo>
                  <a:pt x="74301" y="210436"/>
                </a:lnTo>
                <a:lnTo>
                  <a:pt x="122651" y="204650"/>
                </a:lnTo>
                <a:lnTo>
                  <a:pt x="132510" y="200191"/>
                </a:lnTo>
                <a:lnTo>
                  <a:pt x="71868" y="200191"/>
                </a:lnTo>
                <a:lnTo>
                  <a:pt x="63447" y="199490"/>
                </a:lnTo>
                <a:lnTo>
                  <a:pt x="52684" y="198085"/>
                </a:lnTo>
                <a:lnTo>
                  <a:pt x="78007" y="108765"/>
                </a:lnTo>
                <a:lnTo>
                  <a:pt x="143103" y="108765"/>
                </a:lnTo>
                <a:lnTo>
                  <a:pt x="135961" y="102576"/>
                </a:lnTo>
                <a:lnTo>
                  <a:pt x="145505" y="99307"/>
                </a:lnTo>
                <a:lnTo>
                  <a:pt x="91951" y="99307"/>
                </a:lnTo>
                <a:lnTo>
                  <a:pt x="87332" y="99044"/>
                </a:lnTo>
                <a:lnTo>
                  <a:pt x="80943" y="98518"/>
                </a:lnTo>
                <a:lnTo>
                  <a:pt x="102887" y="21476"/>
                </a:lnTo>
                <a:lnTo>
                  <a:pt x="108456" y="20294"/>
                </a:lnTo>
                <a:lnTo>
                  <a:pt x="113031" y="19704"/>
                </a:lnTo>
                <a:lnTo>
                  <a:pt x="165407" y="19704"/>
                </a:lnTo>
                <a:lnTo>
                  <a:pt x="165158" y="19521"/>
                </a:lnTo>
                <a:lnTo>
                  <a:pt x="150251" y="12826"/>
                </a:lnTo>
                <a:lnTo>
                  <a:pt x="137982" y="10299"/>
                </a:lnTo>
                <a:lnTo>
                  <a:pt x="124536" y="9457"/>
                </a:lnTo>
                <a:close/>
              </a:path>
              <a:path w="417194" h="213995">
                <a:moveTo>
                  <a:pt x="143103" y="108765"/>
                </a:moveTo>
                <a:lnTo>
                  <a:pt x="78007" y="108765"/>
                </a:lnTo>
                <a:lnTo>
                  <a:pt x="90711" y="108768"/>
                </a:lnTo>
                <a:lnTo>
                  <a:pt x="105483" y="110037"/>
                </a:lnTo>
                <a:lnTo>
                  <a:pt x="135923" y="139785"/>
                </a:lnTo>
                <a:lnTo>
                  <a:pt x="136575" y="156977"/>
                </a:lnTo>
                <a:lnTo>
                  <a:pt x="132956" y="168449"/>
                </a:lnTo>
                <a:lnTo>
                  <a:pt x="103282" y="195427"/>
                </a:lnTo>
                <a:lnTo>
                  <a:pt x="77944" y="200191"/>
                </a:lnTo>
                <a:lnTo>
                  <a:pt x="132510" y="200191"/>
                </a:lnTo>
                <a:lnTo>
                  <a:pt x="162858" y="168715"/>
                </a:lnTo>
                <a:lnTo>
                  <a:pt x="166928" y="142764"/>
                </a:lnTo>
                <a:lnTo>
                  <a:pt x="163512" y="131571"/>
                </a:lnTo>
                <a:lnTo>
                  <a:pt x="155134" y="119274"/>
                </a:lnTo>
                <a:lnTo>
                  <a:pt x="143103" y="108765"/>
                </a:lnTo>
                <a:close/>
              </a:path>
              <a:path w="417194" h="213995">
                <a:moveTo>
                  <a:pt x="165407" y="19704"/>
                </a:moveTo>
                <a:lnTo>
                  <a:pt x="113031" y="19704"/>
                </a:lnTo>
                <a:lnTo>
                  <a:pt x="126652" y="20366"/>
                </a:lnTo>
                <a:lnTo>
                  <a:pt x="138610" y="23949"/>
                </a:lnTo>
                <a:lnTo>
                  <a:pt x="149107" y="31505"/>
                </a:lnTo>
                <a:lnTo>
                  <a:pt x="153757" y="41759"/>
                </a:lnTo>
                <a:lnTo>
                  <a:pt x="155089" y="57564"/>
                </a:lnTo>
                <a:lnTo>
                  <a:pt x="152186" y="68471"/>
                </a:lnTo>
                <a:lnTo>
                  <a:pt x="123067" y="95467"/>
                </a:lnTo>
                <a:lnTo>
                  <a:pt x="94802" y="99307"/>
                </a:lnTo>
                <a:lnTo>
                  <a:pt x="145505" y="99307"/>
                </a:lnTo>
                <a:lnTo>
                  <a:pt x="178729" y="74936"/>
                </a:lnTo>
                <a:lnTo>
                  <a:pt x="185199" y="50032"/>
                </a:lnTo>
                <a:lnTo>
                  <a:pt x="182513" y="39442"/>
                </a:lnTo>
                <a:lnTo>
                  <a:pt x="174375" y="26286"/>
                </a:lnTo>
                <a:lnTo>
                  <a:pt x="165407" y="19704"/>
                </a:lnTo>
                <a:close/>
              </a:path>
              <a:path w="417194" h="213995">
                <a:moveTo>
                  <a:pt x="282007" y="77010"/>
                </a:moveTo>
                <a:lnTo>
                  <a:pt x="245343" y="91310"/>
                </a:lnTo>
                <a:lnTo>
                  <a:pt x="211496" y="130081"/>
                </a:lnTo>
                <a:lnTo>
                  <a:pt x="201873" y="180130"/>
                </a:lnTo>
                <a:lnTo>
                  <a:pt x="206471" y="191450"/>
                </a:lnTo>
                <a:lnTo>
                  <a:pt x="215403" y="203938"/>
                </a:lnTo>
                <a:lnTo>
                  <a:pt x="224170" y="209227"/>
                </a:lnTo>
                <a:lnTo>
                  <a:pt x="236742" y="212189"/>
                </a:lnTo>
                <a:lnTo>
                  <a:pt x="254481" y="212706"/>
                </a:lnTo>
                <a:lnTo>
                  <a:pt x="265463" y="209853"/>
                </a:lnTo>
                <a:lnTo>
                  <a:pt x="276630" y="205027"/>
                </a:lnTo>
                <a:lnTo>
                  <a:pt x="287983" y="198229"/>
                </a:lnTo>
                <a:lnTo>
                  <a:pt x="288512" y="197826"/>
                </a:lnTo>
                <a:lnTo>
                  <a:pt x="248536" y="197826"/>
                </a:lnTo>
                <a:lnTo>
                  <a:pt x="240863" y="194787"/>
                </a:lnTo>
                <a:lnTo>
                  <a:pt x="228224" y="182628"/>
                </a:lnTo>
                <a:lnTo>
                  <a:pt x="225064" y="175257"/>
                </a:lnTo>
                <a:lnTo>
                  <a:pt x="225064" y="163386"/>
                </a:lnTo>
                <a:lnTo>
                  <a:pt x="225325" y="159346"/>
                </a:lnTo>
                <a:lnTo>
                  <a:pt x="225850" y="154478"/>
                </a:lnTo>
                <a:lnTo>
                  <a:pt x="232036" y="153743"/>
                </a:lnTo>
                <a:lnTo>
                  <a:pt x="244683" y="151859"/>
                </a:lnTo>
                <a:lnTo>
                  <a:pt x="256726" y="149409"/>
                </a:lnTo>
                <a:lnTo>
                  <a:pt x="264251" y="147384"/>
                </a:lnTo>
                <a:lnTo>
                  <a:pt x="226919" y="147384"/>
                </a:lnTo>
                <a:lnTo>
                  <a:pt x="227676" y="144568"/>
                </a:lnTo>
                <a:lnTo>
                  <a:pt x="251604" y="102010"/>
                </a:lnTo>
                <a:lnTo>
                  <a:pt x="285132" y="83544"/>
                </a:lnTo>
                <a:lnTo>
                  <a:pt x="314622" y="83544"/>
                </a:lnTo>
                <a:lnTo>
                  <a:pt x="310227" y="80233"/>
                </a:lnTo>
                <a:lnTo>
                  <a:pt x="299780" y="77525"/>
                </a:lnTo>
                <a:lnTo>
                  <a:pt x="282007" y="77010"/>
                </a:lnTo>
                <a:close/>
              </a:path>
              <a:path w="417194" h="213995">
                <a:moveTo>
                  <a:pt x="311242" y="178714"/>
                </a:moveTo>
                <a:lnTo>
                  <a:pt x="297820" y="181895"/>
                </a:lnTo>
                <a:lnTo>
                  <a:pt x="286858" y="189055"/>
                </a:lnTo>
                <a:lnTo>
                  <a:pt x="278406" y="193511"/>
                </a:lnTo>
                <a:lnTo>
                  <a:pt x="271734" y="196388"/>
                </a:lnTo>
                <a:lnTo>
                  <a:pt x="264787" y="197826"/>
                </a:lnTo>
                <a:lnTo>
                  <a:pt x="288512" y="197826"/>
                </a:lnTo>
                <a:lnTo>
                  <a:pt x="299520" y="189458"/>
                </a:lnTo>
                <a:lnTo>
                  <a:pt x="311242" y="178714"/>
                </a:lnTo>
                <a:close/>
              </a:path>
              <a:path w="417194" h="213995">
                <a:moveTo>
                  <a:pt x="314622" y="83544"/>
                </a:moveTo>
                <a:lnTo>
                  <a:pt x="290073" y="83544"/>
                </a:lnTo>
                <a:lnTo>
                  <a:pt x="293876" y="84833"/>
                </a:lnTo>
                <a:lnTo>
                  <a:pt x="299217" y="89989"/>
                </a:lnTo>
                <a:lnTo>
                  <a:pt x="300553" y="93364"/>
                </a:lnTo>
                <a:lnTo>
                  <a:pt x="300492" y="99179"/>
                </a:lnTo>
                <a:lnTo>
                  <a:pt x="297399" y="109441"/>
                </a:lnTo>
                <a:lnTo>
                  <a:pt x="253448" y="142312"/>
                </a:lnTo>
                <a:lnTo>
                  <a:pt x="226919" y="147384"/>
                </a:lnTo>
                <a:lnTo>
                  <a:pt x="264251" y="147384"/>
                </a:lnTo>
                <a:lnTo>
                  <a:pt x="303573" y="129091"/>
                </a:lnTo>
                <a:lnTo>
                  <a:pt x="321783" y="92066"/>
                </a:lnTo>
                <a:lnTo>
                  <a:pt x="319265" y="87041"/>
                </a:lnTo>
                <a:lnTo>
                  <a:pt x="314622" y="83544"/>
                </a:lnTo>
                <a:close/>
              </a:path>
              <a:path w="417194" h="213995">
                <a:moveTo>
                  <a:pt x="413549" y="12364"/>
                </a:moveTo>
                <a:lnTo>
                  <a:pt x="380902" y="12364"/>
                </a:lnTo>
                <a:lnTo>
                  <a:pt x="383844" y="13131"/>
                </a:lnTo>
                <a:lnTo>
                  <a:pt x="387588" y="16202"/>
                </a:lnTo>
                <a:lnTo>
                  <a:pt x="388524" y="18159"/>
                </a:lnTo>
                <a:lnTo>
                  <a:pt x="388524" y="22232"/>
                </a:lnTo>
                <a:lnTo>
                  <a:pt x="386902" y="28784"/>
                </a:lnTo>
                <a:lnTo>
                  <a:pt x="383659" y="40195"/>
                </a:lnTo>
                <a:lnTo>
                  <a:pt x="342511" y="179317"/>
                </a:lnTo>
                <a:lnTo>
                  <a:pt x="339275" y="190393"/>
                </a:lnTo>
                <a:lnTo>
                  <a:pt x="337739" y="197346"/>
                </a:lnTo>
                <a:lnTo>
                  <a:pt x="337658" y="204518"/>
                </a:lnTo>
                <a:lnTo>
                  <a:pt x="338879" y="207382"/>
                </a:lnTo>
                <a:lnTo>
                  <a:pt x="343761" y="212349"/>
                </a:lnTo>
                <a:lnTo>
                  <a:pt x="346803" y="213589"/>
                </a:lnTo>
                <a:lnTo>
                  <a:pt x="350962" y="213583"/>
                </a:lnTo>
                <a:lnTo>
                  <a:pt x="359575" y="211265"/>
                </a:lnTo>
                <a:lnTo>
                  <a:pt x="374013" y="201946"/>
                </a:lnTo>
                <a:lnTo>
                  <a:pt x="377501" y="198184"/>
                </a:lnTo>
                <a:lnTo>
                  <a:pt x="365265" y="198184"/>
                </a:lnTo>
                <a:lnTo>
                  <a:pt x="364196" y="197692"/>
                </a:lnTo>
                <a:lnTo>
                  <a:pt x="362477" y="195720"/>
                </a:lnTo>
                <a:lnTo>
                  <a:pt x="362046" y="194490"/>
                </a:lnTo>
                <a:lnTo>
                  <a:pt x="362046" y="191033"/>
                </a:lnTo>
                <a:lnTo>
                  <a:pt x="363296" y="185635"/>
                </a:lnTo>
                <a:lnTo>
                  <a:pt x="365794" y="176818"/>
                </a:lnTo>
                <a:lnTo>
                  <a:pt x="413549" y="12364"/>
                </a:lnTo>
                <a:close/>
              </a:path>
              <a:path w="417194" h="213995">
                <a:moveTo>
                  <a:pt x="386951" y="176152"/>
                </a:moveTo>
                <a:lnTo>
                  <a:pt x="368264" y="198184"/>
                </a:lnTo>
                <a:lnTo>
                  <a:pt x="377501" y="198184"/>
                </a:lnTo>
                <a:lnTo>
                  <a:pt x="382588" y="192699"/>
                </a:lnTo>
                <a:lnTo>
                  <a:pt x="391669" y="180685"/>
                </a:lnTo>
                <a:lnTo>
                  <a:pt x="386951" y="176152"/>
                </a:lnTo>
                <a:close/>
              </a:path>
              <a:path w="417194" h="213995">
                <a:moveTo>
                  <a:pt x="417140" y="0"/>
                </a:moveTo>
                <a:lnTo>
                  <a:pt x="366359" y="7881"/>
                </a:lnTo>
                <a:lnTo>
                  <a:pt x="366359" y="13398"/>
                </a:lnTo>
                <a:lnTo>
                  <a:pt x="371069" y="12708"/>
                </a:lnTo>
                <a:lnTo>
                  <a:pt x="374578" y="12364"/>
                </a:lnTo>
                <a:lnTo>
                  <a:pt x="413549" y="12364"/>
                </a:lnTo>
                <a:lnTo>
                  <a:pt x="417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8327" y="402290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67" y="0"/>
                </a:lnTo>
              </a:path>
            </a:pathLst>
          </a:custGeom>
          <a:ln w="217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28327" y="398270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967" y="0"/>
                </a:lnTo>
              </a:path>
            </a:pathLst>
          </a:custGeom>
          <a:ln w="21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0797" y="4242630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0" y="0"/>
                </a:moveTo>
                <a:lnTo>
                  <a:pt x="0" y="5495"/>
                </a:lnTo>
                <a:lnTo>
                  <a:pt x="9465" y="12545"/>
                </a:lnTo>
                <a:lnTo>
                  <a:pt x="18501" y="20889"/>
                </a:lnTo>
                <a:lnTo>
                  <a:pt x="40501" y="53765"/>
                </a:lnTo>
                <a:lnTo>
                  <a:pt x="50062" y="92608"/>
                </a:lnTo>
                <a:lnTo>
                  <a:pt x="53353" y="144768"/>
                </a:lnTo>
                <a:lnTo>
                  <a:pt x="52948" y="155586"/>
                </a:lnTo>
                <a:lnTo>
                  <a:pt x="44563" y="208480"/>
                </a:lnTo>
                <a:lnTo>
                  <a:pt x="20286" y="252280"/>
                </a:lnTo>
                <a:lnTo>
                  <a:pt x="0" y="267715"/>
                </a:lnTo>
                <a:lnTo>
                  <a:pt x="873" y="272822"/>
                </a:lnTo>
                <a:lnTo>
                  <a:pt x="38471" y="245696"/>
                </a:lnTo>
                <a:lnTo>
                  <a:pt x="64265" y="210236"/>
                </a:lnTo>
                <a:lnTo>
                  <a:pt x="79717" y="162155"/>
                </a:lnTo>
                <a:lnTo>
                  <a:pt x="81647" y="135706"/>
                </a:lnTo>
                <a:lnTo>
                  <a:pt x="81131" y="123424"/>
                </a:lnTo>
                <a:lnTo>
                  <a:pt x="68937" y="73454"/>
                </a:lnTo>
                <a:lnTo>
                  <a:pt x="42407" y="31863"/>
                </a:lnTo>
                <a:lnTo>
                  <a:pt x="11947" y="64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00145" y="4242993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80842" y="0"/>
                </a:moveTo>
                <a:lnTo>
                  <a:pt x="43296" y="27122"/>
                </a:lnTo>
                <a:lnTo>
                  <a:pt x="17459" y="62577"/>
                </a:lnTo>
                <a:lnTo>
                  <a:pt x="1939" y="110656"/>
                </a:lnTo>
                <a:lnTo>
                  <a:pt x="0" y="137076"/>
                </a:lnTo>
                <a:lnTo>
                  <a:pt x="512" y="149327"/>
                </a:lnTo>
                <a:lnTo>
                  <a:pt x="12707" y="199326"/>
                </a:lnTo>
                <a:lnTo>
                  <a:pt x="39322" y="240878"/>
                </a:lnTo>
                <a:lnTo>
                  <a:pt x="69762" y="266327"/>
                </a:lnTo>
                <a:lnTo>
                  <a:pt x="81648" y="272851"/>
                </a:lnTo>
                <a:lnTo>
                  <a:pt x="81648" y="267354"/>
                </a:lnTo>
                <a:lnTo>
                  <a:pt x="72262" y="260305"/>
                </a:lnTo>
                <a:lnTo>
                  <a:pt x="63240" y="251953"/>
                </a:lnTo>
                <a:lnTo>
                  <a:pt x="41244" y="219019"/>
                </a:lnTo>
                <a:lnTo>
                  <a:pt x="31598" y="180230"/>
                </a:lnTo>
                <a:lnTo>
                  <a:pt x="28293" y="128062"/>
                </a:lnTo>
                <a:lnTo>
                  <a:pt x="28698" y="117228"/>
                </a:lnTo>
                <a:lnTo>
                  <a:pt x="37170" y="64397"/>
                </a:lnTo>
                <a:lnTo>
                  <a:pt x="61345" y="20521"/>
                </a:lnTo>
                <a:lnTo>
                  <a:pt x="81648" y="5134"/>
                </a:lnTo>
                <a:lnTo>
                  <a:pt x="80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20067" y="4246556"/>
            <a:ext cx="29845" cy="86360"/>
          </a:xfrm>
          <a:custGeom>
            <a:avLst/>
            <a:gdLst/>
            <a:ahLst/>
            <a:cxnLst/>
            <a:rect l="l" t="t" r="r" b="b"/>
            <a:pathLst>
              <a:path w="29845" h="86360">
                <a:moveTo>
                  <a:pt x="18849" y="0"/>
                </a:moveTo>
                <a:lnTo>
                  <a:pt x="9944" y="0"/>
                </a:lnTo>
                <a:lnTo>
                  <a:pt x="6430" y="1428"/>
                </a:lnTo>
                <a:lnTo>
                  <a:pt x="1285" y="7146"/>
                </a:lnTo>
                <a:lnTo>
                  <a:pt x="0" y="11730"/>
                </a:lnTo>
                <a:lnTo>
                  <a:pt x="0" y="22280"/>
                </a:lnTo>
                <a:lnTo>
                  <a:pt x="1096" y="30463"/>
                </a:lnTo>
                <a:lnTo>
                  <a:pt x="3286" y="42590"/>
                </a:lnTo>
                <a:lnTo>
                  <a:pt x="10990" y="86360"/>
                </a:lnTo>
                <a:lnTo>
                  <a:pt x="18056" y="86360"/>
                </a:lnTo>
                <a:lnTo>
                  <a:pt x="26491" y="39991"/>
                </a:lnTo>
                <a:lnTo>
                  <a:pt x="28997" y="24422"/>
                </a:lnTo>
                <a:lnTo>
                  <a:pt x="29832" y="15824"/>
                </a:lnTo>
                <a:lnTo>
                  <a:pt x="29832" y="11089"/>
                </a:lnTo>
                <a:lnTo>
                  <a:pt x="28373" y="7268"/>
                </a:lnTo>
                <a:lnTo>
                  <a:pt x="22534" y="1454"/>
                </a:lnTo>
                <a:lnTo>
                  <a:pt x="188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02992" y="4318001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62" y="113052"/>
                </a:moveTo>
                <a:lnTo>
                  <a:pt x="7895" y="113052"/>
                </a:lnTo>
                <a:lnTo>
                  <a:pt x="5295" y="114099"/>
                </a:lnTo>
                <a:lnTo>
                  <a:pt x="1059" y="118286"/>
                </a:lnTo>
                <a:lnTo>
                  <a:pt x="0" y="120903"/>
                </a:lnTo>
                <a:lnTo>
                  <a:pt x="64" y="127723"/>
                </a:lnTo>
                <a:lnTo>
                  <a:pt x="1160" y="130378"/>
                </a:lnTo>
                <a:lnTo>
                  <a:pt x="3483" y="132471"/>
                </a:lnTo>
                <a:lnTo>
                  <a:pt x="6681" y="135227"/>
                </a:lnTo>
                <a:lnTo>
                  <a:pt x="10214" y="136605"/>
                </a:lnTo>
                <a:lnTo>
                  <a:pt x="19597" y="136603"/>
                </a:lnTo>
                <a:lnTo>
                  <a:pt x="25302" y="134184"/>
                </a:lnTo>
                <a:lnTo>
                  <a:pt x="31532" y="129070"/>
                </a:lnTo>
                <a:lnTo>
                  <a:pt x="40001" y="120903"/>
                </a:lnTo>
                <a:lnTo>
                  <a:pt x="25233" y="120903"/>
                </a:lnTo>
                <a:lnTo>
                  <a:pt x="23307" y="119807"/>
                </a:lnTo>
                <a:lnTo>
                  <a:pt x="17338" y="114573"/>
                </a:lnTo>
                <a:lnTo>
                  <a:pt x="14062" y="113052"/>
                </a:lnTo>
                <a:close/>
              </a:path>
              <a:path w="140970" h="137160">
                <a:moveTo>
                  <a:pt x="95353" y="97846"/>
                </a:moveTo>
                <a:lnTo>
                  <a:pt x="71838" y="97846"/>
                </a:lnTo>
                <a:lnTo>
                  <a:pt x="75581" y="113186"/>
                </a:lnTo>
                <a:lnTo>
                  <a:pt x="78203" y="122644"/>
                </a:lnTo>
                <a:lnTo>
                  <a:pt x="80079" y="127723"/>
                </a:lnTo>
                <a:lnTo>
                  <a:pt x="83259" y="133644"/>
                </a:lnTo>
                <a:lnTo>
                  <a:pt x="87549" y="136605"/>
                </a:lnTo>
                <a:lnTo>
                  <a:pt x="93099" y="136603"/>
                </a:lnTo>
                <a:lnTo>
                  <a:pt x="100218" y="133975"/>
                </a:lnTo>
                <a:lnTo>
                  <a:pt x="114589" y="122644"/>
                </a:lnTo>
                <a:lnTo>
                  <a:pt x="116871" y="119872"/>
                </a:lnTo>
                <a:lnTo>
                  <a:pt x="102823" y="119872"/>
                </a:lnTo>
                <a:lnTo>
                  <a:pt x="101591" y="119123"/>
                </a:lnTo>
                <a:lnTo>
                  <a:pt x="99120" y="116121"/>
                </a:lnTo>
                <a:lnTo>
                  <a:pt x="97604" y="111540"/>
                </a:lnTo>
                <a:lnTo>
                  <a:pt x="95804" y="103877"/>
                </a:lnTo>
                <a:lnTo>
                  <a:pt x="95353" y="97846"/>
                </a:lnTo>
                <a:close/>
              </a:path>
              <a:path w="140970" h="137160">
                <a:moveTo>
                  <a:pt x="71416" y="11775"/>
                </a:moveTo>
                <a:lnTo>
                  <a:pt x="37406" y="11775"/>
                </a:lnTo>
                <a:lnTo>
                  <a:pt x="42674" y="13129"/>
                </a:lnTo>
                <a:lnTo>
                  <a:pt x="49830" y="18543"/>
                </a:lnTo>
                <a:lnTo>
                  <a:pt x="61690" y="74635"/>
                </a:lnTo>
                <a:lnTo>
                  <a:pt x="55619" y="84972"/>
                </a:lnTo>
                <a:lnTo>
                  <a:pt x="31060" y="118584"/>
                </a:lnTo>
                <a:lnTo>
                  <a:pt x="27735" y="120903"/>
                </a:lnTo>
                <a:lnTo>
                  <a:pt x="40001" y="120903"/>
                </a:lnTo>
                <a:lnTo>
                  <a:pt x="47885" y="113186"/>
                </a:lnTo>
                <a:lnTo>
                  <a:pt x="58716" y="104579"/>
                </a:lnTo>
                <a:lnTo>
                  <a:pt x="71838" y="97846"/>
                </a:lnTo>
                <a:lnTo>
                  <a:pt x="95353" y="97846"/>
                </a:lnTo>
                <a:lnTo>
                  <a:pt x="91120" y="41346"/>
                </a:lnTo>
                <a:lnTo>
                  <a:pt x="93783" y="37592"/>
                </a:lnTo>
                <a:lnTo>
                  <a:pt x="79690" y="37592"/>
                </a:lnTo>
                <a:lnTo>
                  <a:pt x="75783" y="23082"/>
                </a:lnTo>
                <a:lnTo>
                  <a:pt x="73124" y="15321"/>
                </a:lnTo>
                <a:lnTo>
                  <a:pt x="71416" y="11775"/>
                </a:lnTo>
                <a:close/>
              </a:path>
              <a:path w="140970" h="137160">
                <a:moveTo>
                  <a:pt x="124387" y="99019"/>
                </a:moveTo>
                <a:lnTo>
                  <a:pt x="106045" y="119872"/>
                </a:lnTo>
                <a:lnTo>
                  <a:pt x="116871" y="119872"/>
                </a:lnTo>
                <a:lnTo>
                  <a:pt x="122651" y="112854"/>
                </a:lnTo>
                <a:lnTo>
                  <a:pt x="129539" y="101668"/>
                </a:lnTo>
                <a:lnTo>
                  <a:pt x="124387" y="99019"/>
                </a:lnTo>
                <a:close/>
              </a:path>
              <a:path w="140970" h="137160">
                <a:moveTo>
                  <a:pt x="131036" y="0"/>
                </a:moveTo>
                <a:lnTo>
                  <a:pt x="124059" y="0"/>
                </a:lnTo>
                <a:lnTo>
                  <a:pt x="121493" y="497"/>
                </a:lnTo>
                <a:lnTo>
                  <a:pt x="94026" y="24080"/>
                </a:lnTo>
                <a:lnTo>
                  <a:pt x="79690" y="37592"/>
                </a:lnTo>
                <a:lnTo>
                  <a:pt x="93783" y="37592"/>
                </a:lnTo>
                <a:lnTo>
                  <a:pt x="98569" y="30845"/>
                </a:lnTo>
                <a:lnTo>
                  <a:pt x="105190" y="23785"/>
                </a:lnTo>
                <a:lnTo>
                  <a:pt x="108379" y="21013"/>
                </a:lnTo>
                <a:lnTo>
                  <a:pt x="111131" y="19626"/>
                </a:lnTo>
                <a:lnTo>
                  <a:pt x="138511" y="19626"/>
                </a:lnTo>
                <a:lnTo>
                  <a:pt x="139807" y="18368"/>
                </a:lnTo>
                <a:lnTo>
                  <a:pt x="140531" y="15750"/>
                </a:lnTo>
                <a:lnTo>
                  <a:pt x="140531" y="8602"/>
                </a:lnTo>
                <a:lnTo>
                  <a:pt x="139296" y="5786"/>
                </a:lnTo>
                <a:lnTo>
                  <a:pt x="134357" y="1156"/>
                </a:lnTo>
                <a:lnTo>
                  <a:pt x="131036" y="0"/>
                </a:lnTo>
                <a:close/>
              </a:path>
              <a:path w="140970" h="137160">
                <a:moveTo>
                  <a:pt x="138511" y="19626"/>
                </a:moveTo>
                <a:lnTo>
                  <a:pt x="114990" y="19626"/>
                </a:lnTo>
                <a:lnTo>
                  <a:pt x="118033" y="20464"/>
                </a:lnTo>
                <a:lnTo>
                  <a:pt x="122572" y="22141"/>
                </a:lnTo>
                <a:lnTo>
                  <a:pt x="124886" y="23082"/>
                </a:lnTo>
                <a:lnTo>
                  <a:pt x="127058" y="23552"/>
                </a:lnTo>
                <a:lnTo>
                  <a:pt x="132561" y="23552"/>
                </a:lnTo>
                <a:lnTo>
                  <a:pt x="135652" y="22292"/>
                </a:lnTo>
                <a:lnTo>
                  <a:pt x="138511" y="19626"/>
                </a:lnTo>
                <a:close/>
              </a:path>
              <a:path w="140970" h="137160">
                <a:moveTo>
                  <a:pt x="62194" y="0"/>
                </a:moveTo>
                <a:lnTo>
                  <a:pt x="22767" y="7065"/>
                </a:lnTo>
                <a:lnTo>
                  <a:pt x="22767" y="12070"/>
                </a:lnTo>
                <a:lnTo>
                  <a:pt x="25670" y="11874"/>
                </a:lnTo>
                <a:lnTo>
                  <a:pt x="71416" y="11775"/>
                </a:lnTo>
                <a:lnTo>
                  <a:pt x="70662" y="10209"/>
                </a:lnTo>
                <a:lnTo>
                  <a:pt x="67019" y="5102"/>
                </a:lnTo>
                <a:lnTo>
                  <a:pt x="62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83076" y="4241845"/>
            <a:ext cx="416559" cy="213360"/>
          </a:xfrm>
          <a:custGeom>
            <a:avLst/>
            <a:gdLst/>
            <a:ahLst/>
            <a:cxnLst/>
            <a:rect l="l" t="t" r="r" b="b"/>
            <a:pathLst>
              <a:path w="416560" h="213360">
                <a:moveTo>
                  <a:pt x="124339" y="9420"/>
                </a:moveTo>
                <a:lnTo>
                  <a:pt x="52416" y="9420"/>
                </a:lnTo>
                <a:lnTo>
                  <a:pt x="50356" y="14917"/>
                </a:lnTo>
                <a:lnTo>
                  <a:pt x="62623" y="15063"/>
                </a:lnTo>
                <a:lnTo>
                  <a:pt x="67750" y="16122"/>
                </a:lnTo>
                <a:lnTo>
                  <a:pt x="73148" y="20359"/>
                </a:lnTo>
                <a:lnTo>
                  <a:pt x="74496" y="23237"/>
                </a:lnTo>
                <a:lnTo>
                  <a:pt x="74448" y="31241"/>
                </a:lnTo>
                <a:lnTo>
                  <a:pt x="72976" y="38207"/>
                </a:lnTo>
                <a:lnTo>
                  <a:pt x="69935" y="48454"/>
                </a:lnTo>
                <a:lnTo>
                  <a:pt x="34537" y="172383"/>
                </a:lnTo>
                <a:lnTo>
                  <a:pt x="17517" y="201916"/>
                </a:lnTo>
                <a:lnTo>
                  <a:pt x="14768" y="203191"/>
                </a:lnTo>
                <a:lnTo>
                  <a:pt x="9568" y="203927"/>
                </a:lnTo>
                <a:lnTo>
                  <a:pt x="1913" y="204123"/>
                </a:lnTo>
                <a:lnTo>
                  <a:pt x="0" y="209619"/>
                </a:lnTo>
                <a:lnTo>
                  <a:pt x="73886" y="209619"/>
                </a:lnTo>
                <a:lnTo>
                  <a:pt x="122342" y="203898"/>
                </a:lnTo>
                <a:lnTo>
                  <a:pt x="132337" y="199412"/>
                </a:lnTo>
                <a:lnTo>
                  <a:pt x="71753" y="199412"/>
                </a:lnTo>
                <a:lnTo>
                  <a:pt x="63347" y="198714"/>
                </a:lnTo>
                <a:lnTo>
                  <a:pt x="52600" y="197316"/>
                </a:lnTo>
                <a:lnTo>
                  <a:pt x="77882" y="108342"/>
                </a:lnTo>
                <a:lnTo>
                  <a:pt x="142757" y="108342"/>
                </a:lnTo>
                <a:lnTo>
                  <a:pt x="135508" y="102243"/>
                </a:lnTo>
                <a:lnTo>
                  <a:pt x="145309" y="98921"/>
                </a:lnTo>
                <a:lnTo>
                  <a:pt x="91807" y="98921"/>
                </a:lnTo>
                <a:lnTo>
                  <a:pt x="87194" y="98659"/>
                </a:lnTo>
                <a:lnTo>
                  <a:pt x="80815" y="98136"/>
                </a:lnTo>
                <a:lnTo>
                  <a:pt x="102723" y="21393"/>
                </a:lnTo>
                <a:lnTo>
                  <a:pt x="108285" y="20215"/>
                </a:lnTo>
                <a:lnTo>
                  <a:pt x="112852" y="19627"/>
                </a:lnTo>
                <a:lnTo>
                  <a:pt x="165160" y="19627"/>
                </a:lnTo>
                <a:lnTo>
                  <a:pt x="164946" y="19470"/>
                </a:lnTo>
                <a:lnTo>
                  <a:pt x="150052" y="12788"/>
                </a:lnTo>
                <a:lnTo>
                  <a:pt x="137785" y="10262"/>
                </a:lnTo>
                <a:lnTo>
                  <a:pt x="124339" y="9420"/>
                </a:lnTo>
                <a:close/>
              </a:path>
              <a:path w="416560" h="213360">
                <a:moveTo>
                  <a:pt x="142757" y="108342"/>
                </a:moveTo>
                <a:lnTo>
                  <a:pt x="77882" y="108342"/>
                </a:lnTo>
                <a:lnTo>
                  <a:pt x="90218" y="108343"/>
                </a:lnTo>
                <a:lnTo>
                  <a:pt x="105118" y="109569"/>
                </a:lnTo>
                <a:lnTo>
                  <a:pt x="135700" y="139075"/>
                </a:lnTo>
                <a:lnTo>
                  <a:pt x="136386" y="156197"/>
                </a:lnTo>
                <a:lnTo>
                  <a:pt x="132800" y="167686"/>
                </a:lnTo>
                <a:lnTo>
                  <a:pt x="103162" y="194650"/>
                </a:lnTo>
                <a:lnTo>
                  <a:pt x="77821" y="199412"/>
                </a:lnTo>
                <a:lnTo>
                  <a:pt x="132337" y="199412"/>
                </a:lnTo>
                <a:lnTo>
                  <a:pt x="162556" y="168169"/>
                </a:lnTo>
                <a:lnTo>
                  <a:pt x="166669" y="142253"/>
                </a:lnTo>
                <a:lnTo>
                  <a:pt x="163257" y="131076"/>
                </a:lnTo>
                <a:lnTo>
                  <a:pt x="154854" y="118775"/>
                </a:lnTo>
                <a:lnTo>
                  <a:pt x="144983" y="110214"/>
                </a:lnTo>
                <a:lnTo>
                  <a:pt x="142757" y="108342"/>
                </a:lnTo>
                <a:close/>
              </a:path>
              <a:path w="416560" h="213360">
                <a:moveTo>
                  <a:pt x="165160" y="19627"/>
                </a:moveTo>
                <a:lnTo>
                  <a:pt x="112852" y="19627"/>
                </a:lnTo>
                <a:lnTo>
                  <a:pt x="126289" y="20261"/>
                </a:lnTo>
                <a:lnTo>
                  <a:pt x="138294" y="23788"/>
                </a:lnTo>
                <a:lnTo>
                  <a:pt x="148763" y="31241"/>
                </a:lnTo>
                <a:lnTo>
                  <a:pt x="153491" y="41459"/>
                </a:lnTo>
                <a:lnTo>
                  <a:pt x="154862" y="57188"/>
                </a:lnTo>
                <a:lnTo>
                  <a:pt x="151992" y="68105"/>
                </a:lnTo>
                <a:lnTo>
                  <a:pt x="122915" y="95082"/>
                </a:lnTo>
                <a:lnTo>
                  <a:pt x="94653" y="98921"/>
                </a:lnTo>
                <a:lnTo>
                  <a:pt x="145309" y="98921"/>
                </a:lnTo>
                <a:lnTo>
                  <a:pt x="178357" y="74793"/>
                </a:lnTo>
                <a:lnTo>
                  <a:pt x="184912" y="49956"/>
                </a:lnTo>
                <a:lnTo>
                  <a:pt x="182261" y="39363"/>
                </a:lnTo>
                <a:lnTo>
                  <a:pt x="174148" y="26232"/>
                </a:lnTo>
                <a:lnTo>
                  <a:pt x="165160" y="19627"/>
                </a:lnTo>
                <a:close/>
              </a:path>
              <a:path w="416560" h="213360">
                <a:moveTo>
                  <a:pt x="281881" y="76670"/>
                </a:moveTo>
                <a:lnTo>
                  <a:pt x="245256" y="90751"/>
                </a:lnTo>
                <a:lnTo>
                  <a:pt x="211300" y="129309"/>
                </a:lnTo>
                <a:lnTo>
                  <a:pt x="201515" y="179281"/>
                </a:lnTo>
                <a:lnTo>
                  <a:pt x="206073" y="190604"/>
                </a:lnTo>
                <a:lnTo>
                  <a:pt x="214966" y="203061"/>
                </a:lnTo>
                <a:lnTo>
                  <a:pt x="223714" y="208379"/>
                </a:lnTo>
                <a:lnTo>
                  <a:pt x="236260" y="211363"/>
                </a:lnTo>
                <a:lnTo>
                  <a:pt x="253964" y="211898"/>
                </a:lnTo>
                <a:lnTo>
                  <a:pt x="264950" y="209068"/>
                </a:lnTo>
                <a:lnTo>
                  <a:pt x="276122" y="204266"/>
                </a:lnTo>
                <a:lnTo>
                  <a:pt x="287479" y="197490"/>
                </a:lnTo>
                <a:lnTo>
                  <a:pt x="288049" y="197058"/>
                </a:lnTo>
                <a:lnTo>
                  <a:pt x="248141" y="197058"/>
                </a:lnTo>
                <a:lnTo>
                  <a:pt x="240480" y="194030"/>
                </a:lnTo>
                <a:lnTo>
                  <a:pt x="227862" y="181918"/>
                </a:lnTo>
                <a:lnTo>
                  <a:pt x="224707" y="174576"/>
                </a:lnTo>
                <a:lnTo>
                  <a:pt x="224707" y="162750"/>
                </a:lnTo>
                <a:lnTo>
                  <a:pt x="224969" y="158727"/>
                </a:lnTo>
                <a:lnTo>
                  <a:pt x="225492" y="153878"/>
                </a:lnTo>
                <a:lnTo>
                  <a:pt x="231402" y="153179"/>
                </a:lnTo>
                <a:lnTo>
                  <a:pt x="244103" y="151304"/>
                </a:lnTo>
                <a:lnTo>
                  <a:pt x="256169" y="148869"/>
                </a:lnTo>
                <a:lnTo>
                  <a:pt x="263866" y="146812"/>
                </a:lnTo>
                <a:lnTo>
                  <a:pt x="226559" y="146812"/>
                </a:lnTo>
                <a:lnTo>
                  <a:pt x="227249" y="144241"/>
                </a:lnTo>
                <a:lnTo>
                  <a:pt x="251141" y="101671"/>
                </a:lnTo>
                <a:lnTo>
                  <a:pt x="284680" y="83219"/>
                </a:lnTo>
                <a:lnTo>
                  <a:pt x="314158" y="83219"/>
                </a:lnTo>
                <a:lnTo>
                  <a:pt x="309918" y="80007"/>
                </a:lnTo>
                <a:lnTo>
                  <a:pt x="299534" y="77233"/>
                </a:lnTo>
                <a:lnTo>
                  <a:pt x="281881" y="76670"/>
                </a:lnTo>
                <a:close/>
              </a:path>
              <a:path w="416560" h="213360">
                <a:moveTo>
                  <a:pt x="310748" y="178019"/>
                </a:moveTo>
                <a:lnTo>
                  <a:pt x="297403" y="181150"/>
                </a:lnTo>
                <a:lnTo>
                  <a:pt x="286425" y="188306"/>
                </a:lnTo>
                <a:lnTo>
                  <a:pt x="277964" y="192758"/>
                </a:lnTo>
                <a:lnTo>
                  <a:pt x="271303" y="195624"/>
                </a:lnTo>
                <a:lnTo>
                  <a:pt x="264367" y="197058"/>
                </a:lnTo>
                <a:lnTo>
                  <a:pt x="288049" y="197058"/>
                </a:lnTo>
                <a:lnTo>
                  <a:pt x="299021" y="188741"/>
                </a:lnTo>
                <a:lnTo>
                  <a:pt x="310748" y="178019"/>
                </a:lnTo>
                <a:close/>
              </a:path>
              <a:path w="416560" h="213360">
                <a:moveTo>
                  <a:pt x="314158" y="83219"/>
                </a:moveTo>
                <a:lnTo>
                  <a:pt x="289613" y="83219"/>
                </a:lnTo>
                <a:lnTo>
                  <a:pt x="293411" y="84503"/>
                </a:lnTo>
                <a:lnTo>
                  <a:pt x="298743" y="89639"/>
                </a:lnTo>
                <a:lnTo>
                  <a:pt x="300076" y="93000"/>
                </a:lnTo>
                <a:lnTo>
                  <a:pt x="300025" y="98673"/>
                </a:lnTo>
                <a:lnTo>
                  <a:pt x="296973" y="108936"/>
                </a:lnTo>
                <a:lnTo>
                  <a:pt x="253084" y="141747"/>
                </a:lnTo>
                <a:lnTo>
                  <a:pt x="226559" y="146812"/>
                </a:lnTo>
                <a:lnTo>
                  <a:pt x="263866" y="146812"/>
                </a:lnTo>
                <a:lnTo>
                  <a:pt x="303024" y="128651"/>
                </a:lnTo>
                <a:lnTo>
                  <a:pt x="321273" y="91707"/>
                </a:lnTo>
                <a:lnTo>
                  <a:pt x="318758" y="86704"/>
                </a:lnTo>
                <a:lnTo>
                  <a:pt x="314158" y="83219"/>
                </a:lnTo>
                <a:close/>
              </a:path>
              <a:path w="416560" h="213360">
                <a:moveTo>
                  <a:pt x="412893" y="12316"/>
                </a:moveTo>
                <a:lnTo>
                  <a:pt x="380298" y="12316"/>
                </a:lnTo>
                <a:lnTo>
                  <a:pt x="383236" y="13080"/>
                </a:lnTo>
                <a:lnTo>
                  <a:pt x="386974" y="16139"/>
                </a:lnTo>
                <a:lnTo>
                  <a:pt x="387908" y="18089"/>
                </a:lnTo>
                <a:lnTo>
                  <a:pt x="387908" y="22146"/>
                </a:lnTo>
                <a:lnTo>
                  <a:pt x="386289" y="28672"/>
                </a:lnTo>
                <a:lnTo>
                  <a:pt x="383051" y="40039"/>
                </a:lnTo>
                <a:lnTo>
                  <a:pt x="341967" y="178620"/>
                </a:lnTo>
                <a:lnTo>
                  <a:pt x="338738" y="189652"/>
                </a:lnTo>
                <a:lnTo>
                  <a:pt x="337203" y="196579"/>
                </a:lnTo>
                <a:lnTo>
                  <a:pt x="337122" y="203723"/>
                </a:lnTo>
                <a:lnTo>
                  <a:pt x="338341" y="206574"/>
                </a:lnTo>
                <a:lnTo>
                  <a:pt x="343214" y="211522"/>
                </a:lnTo>
                <a:lnTo>
                  <a:pt x="346254" y="212759"/>
                </a:lnTo>
                <a:lnTo>
                  <a:pt x="350340" y="212754"/>
                </a:lnTo>
                <a:lnTo>
                  <a:pt x="358952" y="210472"/>
                </a:lnTo>
                <a:lnTo>
                  <a:pt x="373373" y="201204"/>
                </a:lnTo>
                <a:lnTo>
                  <a:pt x="376900" y="197413"/>
                </a:lnTo>
                <a:lnTo>
                  <a:pt x="364686" y="197413"/>
                </a:lnTo>
                <a:lnTo>
                  <a:pt x="363620" y="196922"/>
                </a:lnTo>
                <a:lnTo>
                  <a:pt x="361903" y="194960"/>
                </a:lnTo>
                <a:lnTo>
                  <a:pt x="361472" y="193733"/>
                </a:lnTo>
                <a:lnTo>
                  <a:pt x="361472" y="190290"/>
                </a:lnTo>
                <a:lnTo>
                  <a:pt x="362719" y="184913"/>
                </a:lnTo>
                <a:lnTo>
                  <a:pt x="365215" y="176129"/>
                </a:lnTo>
                <a:lnTo>
                  <a:pt x="412893" y="12316"/>
                </a:lnTo>
                <a:close/>
              </a:path>
              <a:path w="416560" h="213360">
                <a:moveTo>
                  <a:pt x="386337" y="175468"/>
                </a:moveTo>
                <a:lnTo>
                  <a:pt x="367680" y="197413"/>
                </a:lnTo>
                <a:lnTo>
                  <a:pt x="376900" y="197413"/>
                </a:lnTo>
                <a:lnTo>
                  <a:pt x="381957" y="191978"/>
                </a:lnTo>
                <a:lnTo>
                  <a:pt x="391048" y="179981"/>
                </a:lnTo>
                <a:lnTo>
                  <a:pt x="386337" y="175468"/>
                </a:lnTo>
                <a:close/>
              </a:path>
              <a:path w="416560" h="213360">
                <a:moveTo>
                  <a:pt x="416478" y="0"/>
                </a:moveTo>
                <a:lnTo>
                  <a:pt x="365779" y="7851"/>
                </a:lnTo>
                <a:lnTo>
                  <a:pt x="365779" y="13346"/>
                </a:lnTo>
                <a:lnTo>
                  <a:pt x="370480" y="12659"/>
                </a:lnTo>
                <a:lnTo>
                  <a:pt x="373985" y="12316"/>
                </a:lnTo>
                <a:lnTo>
                  <a:pt x="412893" y="12316"/>
                </a:lnTo>
                <a:lnTo>
                  <a:pt x="41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42238" y="4308577"/>
            <a:ext cx="0" cy="142875"/>
          </a:xfrm>
          <a:custGeom>
            <a:avLst/>
            <a:gdLst/>
            <a:ahLst/>
            <a:cxnLst/>
            <a:rect l="l" t="t" r="r" b="b"/>
            <a:pathLst>
              <a:path h="142875">
                <a:moveTo>
                  <a:pt x="0" y="0"/>
                </a:moveTo>
                <a:lnTo>
                  <a:pt x="0" y="142887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72367" y="4380021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20154" y="440043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0154" y="436039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6936" y="4313397"/>
            <a:ext cx="152400" cy="201931"/>
          </a:xfrm>
          <a:custGeom>
            <a:avLst/>
            <a:gdLst/>
            <a:ahLst/>
            <a:cxnLst/>
            <a:rect l="l" t="t" r="r" b="b"/>
            <a:pathLst>
              <a:path w="152400" h="201929">
                <a:moveTo>
                  <a:pt x="148272" y="13237"/>
                </a:moveTo>
                <a:lnTo>
                  <a:pt x="119148" y="13237"/>
                </a:lnTo>
                <a:lnTo>
                  <a:pt x="124012" y="15732"/>
                </a:lnTo>
                <a:lnTo>
                  <a:pt x="126392" y="22584"/>
                </a:lnTo>
                <a:lnTo>
                  <a:pt x="126434" y="33480"/>
                </a:lnTo>
                <a:lnTo>
                  <a:pt x="123516" y="48713"/>
                </a:lnTo>
                <a:lnTo>
                  <a:pt x="85280" y="201658"/>
                </a:lnTo>
                <a:lnTo>
                  <a:pt x="113543" y="201658"/>
                </a:lnTo>
                <a:lnTo>
                  <a:pt x="150083" y="54714"/>
                </a:lnTo>
                <a:lnTo>
                  <a:pt x="152101" y="41500"/>
                </a:lnTo>
                <a:lnTo>
                  <a:pt x="152214" y="33089"/>
                </a:lnTo>
                <a:lnTo>
                  <a:pt x="152243" y="29380"/>
                </a:lnTo>
                <a:lnTo>
                  <a:pt x="150266" y="18177"/>
                </a:lnTo>
                <a:lnTo>
                  <a:pt x="148272" y="13237"/>
                </a:lnTo>
                <a:close/>
              </a:path>
              <a:path w="152400" h="201929">
                <a:moveTo>
                  <a:pt x="58955" y="13237"/>
                </a:moveTo>
                <a:lnTo>
                  <a:pt x="31480" y="13237"/>
                </a:lnTo>
                <a:lnTo>
                  <a:pt x="34124" y="15316"/>
                </a:lnTo>
                <a:lnTo>
                  <a:pt x="36127" y="23633"/>
                </a:lnTo>
                <a:lnTo>
                  <a:pt x="35516" y="30157"/>
                </a:lnTo>
                <a:lnTo>
                  <a:pt x="8536" y="138067"/>
                </a:lnTo>
                <a:lnTo>
                  <a:pt x="36800" y="138067"/>
                </a:lnTo>
                <a:lnTo>
                  <a:pt x="49727" y="87528"/>
                </a:lnTo>
                <a:lnTo>
                  <a:pt x="67978" y="47468"/>
                </a:lnTo>
                <a:lnTo>
                  <a:pt x="58720" y="47468"/>
                </a:lnTo>
                <a:lnTo>
                  <a:pt x="60826" y="33480"/>
                </a:lnTo>
                <a:lnTo>
                  <a:pt x="60725" y="21197"/>
                </a:lnTo>
                <a:lnTo>
                  <a:pt x="58955" y="13237"/>
                </a:lnTo>
                <a:close/>
              </a:path>
              <a:path w="152400" h="201929">
                <a:moveTo>
                  <a:pt x="117948" y="129"/>
                </a:moveTo>
                <a:lnTo>
                  <a:pt x="82722" y="17244"/>
                </a:lnTo>
                <a:lnTo>
                  <a:pt x="58720" y="47468"/>
                </a:lnTo>
                <a:lnTo>
                  <a:pt x="67978" y="47468"/>
                </a:lnTo>
                <a:lnTo>
                  <a:pt x="71182" y="42305"/>
                </a:lnTo>
                <a:lnTo>
                  <a:pt x="79262" y="31147"/>
                </a:lnTo>
                <a:lnTo>
                  <a:pt x="89851" y="21197"/>
                </a:lnTo>
                <a:lnTo>
                  <a:pt x="100521" y="15227"/>
                </a:lnTo>
                <a:lnTo>
                  <a:pt x="111273" y="13237"/>
                </a:lnTo>
                <a:lnTo>
                  <a:pt x="148272" y="13237"/>
                </a:lnTo>
                <a:lnTo>
                  <a:pt x="145808" y="7133"/>
                </a:lnTo>
                <a:lnTo>
                  <a:pt x="135094" y="1764"/>
                </a:lnTo>
                <a:lnTo>
                  <a:pt x="117948" y="129"/>
                </a:lnTo>
                <a:close/>
              </a:path>
              <a:path w="152400" h="201929">
                <a:moveTo>
                  <a:pt x="35524" y="0"/>
                </a:moveTo>
                <a:lnTo>
                  <a:pt x="1275" y="35219"/>
                </a:lnTo>
                <a:lnTo>
                  <a:pt x="0" y="41500"/>
                </a:lnTo>
                <a:lnTo>
                  <a:pt x="5985" y="41500"/>
                </a:lnTo>
                <a:lnTo>
                  <a:pt x="9015" y="29380"/>
                </a:lnTo>
                <a:lnTo>
                  <a:pt x="11708" y="23387"/>
                </a:lnTo>
                <a:lnTo>
                  <a:pt x="18462" y="15316"/>
                </a:lnTo>
                <a:lnTo>
                  <a:pt x="22533" y="13237"/>
                </a:lnTo>
                <a:lnTo>
                  <a:pt x="58955" y="13237"/>
                </a:lnTo>
                <a:lnTo>
                  <a:pt x="58552" y="11427"/>
                </a:lnTo>
                <a:lnTo>
                  <a:pt x="50509" y="2791"/>
                </a:lnTo>
                <a:lnTo>
                  <a:pt x="355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5882" y="4313397"/>
            <a:ext cx="152400" cy="201931"/>
          </a:xfrm>
          <a:custGeom>
            <a:avLst/>
            <a:gdLst/>
            <a:ahLst/>
            <a:cxnLst/>
            <a:rect l="l" t="t" r="r" b="b"/>
            <a:pathLst>
              <a:path w="152400" h="201929">
                <a:moveTo>
                  <a:pt x="148272" y="13237"/>
                </a:moveTo>
                <a:lnTo>
                  <a:pt x="119150" y="13237"/>
                </a:lnTo>
                <a:lnTo>
                  <a:pt x="124014" y="15732"/>
                </a:lnTo>
                <a:lnTo>
                  <a:pt x="126393" y="22584"/>
                </a:lnTo>
                <a:lnTo>
                  <a:pt x="126435" y="33480"/>
                </a:lnTo>
                <a:lnTo>
                  <a:pt x="123517" y="48713"/>
                </a:lnTo>
                <a:lnTo>
                  <a:pt x="85280" y="201658"/>
                </a:lnTo>
                <a:lnTo>
                  <a:pt x="113544" y="201658"/>
                </a:lnTo>
                <a:lnTo>
                  <a:pt x="150084" y="54715"/>
                </a:lnTo>
                <a:lnTo>
                  <a:pt x="152102" y="41500"/>
                </a:lnTo>
                <a:lnTo>
                  <a:pt x="152215" y="33089"/>
                </a:lnTo>
                <a:lnTo>
                  <a:pt x="152244" y="29380"/>
                </a:lnTo>
                <a:lnTo>
                  <a:pt x="150267" y="18177"/>
                </a:lnTo>
                <a:lnTo>
                  <a:pt x="148272" y="13237"/>
                </a:lnTo>
                <a:close/>
              </a:path>
              <a:path w="152400" h="201929">
                <a:moveTo>
                  <a:pt x="58956" y="13237"/>
                </a:moveTo>
                <a:lnTo>
                  <a:pt x="31482" y="13237"/>
                </a:lnTo>
                <a:lnTo>
                  <a:pt x="34124" y="15316"/>
                </a:lnTo>
                <a:lnTo>
                  <a:pt x="36128" y="23633"/>
                </a:lnTo>
                <a:lnTo>
                  <a:pt x="35518" y="30157"/>
                </a:lnTo>
                <a:lnTo>
                  <a:pt x="8538" y="138067"/>
                </a:lnTo>
                <a:lnTo>
                  <a:pt x="36802" y="138067"/>
                </a:lnTo>
                <a:lnTo>
                  <a:pt x="49728" y="87528"/>
                </a:lnTo>
                <a:lnTo>
                  <a:pt x="67979" y="47468"/>
                </a:lnTo>
                <a:lnTo>
                  <a:pt x="58722" y="47468"/>
                </a:lnTo>
                <a:lnTo>
                  <a:pt x="60827" y="33480"/>
                </a:lnTo>
                <a:lnTo>
                  <a:pt x="60727" y="21197"/>
                </a:lnTo>
                <a:lnTo>
                  <a:pt x="58956" y="13237"/>
                </a:lnTo>
                <a:close/>
              </a:path>
              <a:path w="152400" h="201929">
                <a:moveTo>
                  <a:pt x="117949" y="129"/>
                </a:moveTo>
                <a:lnTo>
                  <a:pt x="82723" y="17244"/>
                </a:lnTo>
                <a:lnTo>
                  <a:pt x="58722" y="47468"/>
                </a:lnTo>
                <a:lnTo>
                  <a:pt x="67979" y="47468"/>
                </a:lnTo>
                <a:lnTo>
                  <a:pt x="71183" y="42305"/>
                </a:lnTo>
                <a:lnTo>
                  <a:pt x="79263" y="31147"/>
                </a:lnTo>
                <a:lnTo>
                  <a:pt x="89852" y="21197"/>
                </a:lnTo>
                <a:lnTo>
                  <a:pt x="100523" y="15227"/>
                </a:lnTo>
                <a:lnTo>
                  <a:pt x="111274" y="13237"/>
                </a:lnTo>
                <a:lnTo>
                  <a:pt x="148272" y="13237"/>
                </a:lnTo>
                <a:lnTo>
                  <a:pt x="145808" y="7133"/>
                </a:lnTo>
                <a:lnTo>
                  <a:pt x="135095" y="1764"/>
                </a:lnTo>
                <a:lnTo>
                  <a:pt x="117949" y="129"/>
                </a:lnTo>
                <a:close/>
              </a:path>
              <a:path w="152400" h="201929">
                <a:moveTo>
                  <a:pt x="35525" y="0"/>
                </a:moveTo>
                <a:lnTo>
                  <a:pt x="1276" y="35219"/>
                </a:lnTo>
                <a:lnTo>
                  <a:pt x="0" y="41500"/>
                </a:lnTo>
                <a:lnTo>
                  <a:pt x="5986" y="41500"/>
                </a:lnTo>
                <a:lnTo>
                  <a:pt x="9017" y="29380"/>
                </a:lnTo>
                <a:lnTo>
                  <a:pt x="11709" y="23387"/>
                </a:lnTo>
                <a:lnTo>
                  <a:pt x="18463" y="15316"/>
                </a:lnTo>
                <a:lnTo>
                  <a:pt x="22534" y="13237"/>
                </a:lnTo>
                <a:lnTo>
                  <a:pt x="58956" y="13237"/>
                </a:lnTo>
                <a:lnTo>
                  <a:pt x="58554" y="11427"/>
                </a:lnTo>
                <a:lnTo>
                  <a:pt x="50510" y="2791"/>
                </a:lnTo>
                <a:lnTo>
                  <a:pt x="35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95931" y="4983759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0" y="0"/>
                </a:moveTo>
                <a:lnTo>
                  <a:pt x="0" y="5495"/>
                </a:lnTo>
                <a:lnTo>
                  <a:pt x="9465" y="12545"/>
                </a:lnTo>
                <a:lnTo>
                  <a:pt x="18502" y="20888"/>
                </a:lnTo>
                <a:lnTo>
                  <a:pt x="40501" y="53765"/>
                </a:lnTo>
                <a:lnTo>
                  <a:pt x="50064" y="92608"/>
                </a:lnTo>
                <a:lnTo>
                  <a:pt x="53354" y="144768"/>
                </a:lnTo>
                <a:lnTo>
                  <a:pt x="52949" y="155585"/>
                </a:lnTo>
                <a:lnTo>
                  <a:pt x="44564" y="208480"/>
                </a:lnTo>
                <a:lnTo>
                  <a:pt x="20287" y="252279"/>
                </a:lnTo>
                <a:lnTo>
                  <a:pt x="2" y="267729"/>
                </a:lnTo>
                <a:lnTo>
                  <a:pt x="872" y="272821"/>
                </a:lnTo>
                <a:lnTo>
                  <a:pt x="38472" y="245695"/>
                </a:lnTo>
                <a:lnTo>
                  <a:pt x="64264" y="210235"/>
                </a:lnTo>
                <a:lnTo>
                  <a:pt x="79717" y="162155"/>
                </a:lnTo>
                <a:lnTo>
                  <a:pt x="81647" y="135705"/>
                </a:lnTo>
                <a:lnTo>
                  <a:pt x="81131" y="123423"/>
                </a:lnTo>
                <a:lnTo>
                  <a:pt x="68938" y="73454"/>
                </a:lnTo>
                <a:lnTo>
                  <a:pt x="42408" y="31863"/>
                </a:lnTo>
                <a:lnTo>
                  <a:pt x="11948" y="6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5283" y="4984118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80842" y="0"/>
                </a:moveTo>
                <a:lnTo>
                  <a:pt x="43296" y="27121"/>
                </a:lnTo>
                <a:lnTo>
                  <a:pt x="17459" y="62577"/>
                </a:lnTo>
                <a:lnTo>
                  <a:pt x="1939" y="110656"/>
                </a:lnTo>
                <a:lnTo>
                  <a:pt x="0" y="137075"/>
                </a:lnTo>
                <a:lnTo>
                  <a:pt x="512" y="149327"/>
                </a:lnTo>
                <a:lnTo>
                  <a:pt x="12706" y="199326"/>
                </a:lnTo>
                <a:lnTo>
                  <a:pt x="39322" y="240877"/>
                </a:lnTo>
                <a:lnTo>
                  <a:pt x="69762" y="266326"/>
                </a:lnTo>
                <a:lnTo>
                  <a:pt x="81648" y="272850"/>
                </a:lnTo>
                <a:lnTo>
                  <a:pt x="81648" y="267354"/>
                </a:lnTo>
                <a:lnTo>
                  <a:pt x="72262" y="260305"/>
                </a:lnTo>
                <a:lnTo>
                  <a:pt x="63240" y="251952"/>
                </a:lnTo>
                <a:lnTo>
                  <a:pt x="41244" y="219019"/>
                </a:lnTo>
                <a:lnTo>
                  <a:pt x="31598" y="180230"/>
                </a:lnTo>
                <a:lnTo>
                  <a:pt x="28293" y="128061"/>
                </a:lnTo>
                <a:lnTo>
                  <a:pt x="28698" y="117228"/>
                </a:lnTo>
                <a:lnTo>
                  <a:pt x="37170" y="64397"/>
                </a:lnTo>
                <a:lnTo>
                  <a:pt x="61345" y="20520"/>
                </a:lnTo>
                <a:lnTo>
                  <a:pt x="81648" y="5134"/>
                </a:lnTo>
                <a:lnTo>
                  <a:pt x="80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55202" y="4987682"/>
            <a:ext cx="29845" cy="86360"/>
          </a:xfrm>
          <a:custGeom>
            <a:avLst/>
            <a:gdLst/>
            <a:ahLst/>
            <a:cxnLst/>
            <a:rect l="l" t="t" r="r" b="b"/>
            <a:pathLst>
              <a:path w="29845" h="86360">
                <a:moveTo>
                  <a:pt x="18851" y="0"/>
                </a:moveTo>
                <a:lnTo>
                  <a:pt x="9945" y="0"/>
                </a:lnTo>
                <a:lnTo>
                  <a:pt x="6431" y="1428"/>
                </a:lnTo>
                <a:lnTo>
                  <a:pt x="1286" y="7145"/>
                </a:lnTo>
                <a:lnTo>
                  <a:pt x="0" y="11730"/>
                </a:lnTo>
                <a:lnTo>
                  <a:pt x="0" y="22280"/>
                </a:lnTo>
                <a:lnTo>
                  <a:pt x="1096" y="30462"/>
                </a:lnTo>
                <a:lnTo>
                  <a:pt x="3288" y="42590"/>
                </a:lnTo>
                <a:lnTo>
                  <a:pt x="10991" y="86359"/>
                </a:lnTo>
                <a:lnTo>
                  <a:pt x="18058" y="86359"/>
                </a:lnTo>
                <a:lnTo>
                  <a:pt x="26493" y="39991"/>
                </a:lnTo>
                <a:lnTo>
                  <a:pt x="28998" y="24422"/>
                </a:lnTo>
                <a:lnTo>
                  <a:pt x="29833" y="15824"/>
                </a:lnTo>
                <a:lnTo>
                  <a:pt x="29833" y="11088"/>
                </a:lnTo>
                <a:lnTo>
                  <a:pt x="28374" y="7266"/>
                </a:lnTo>
                <a:lnTo>
                  <a:pt x="22534" y="1452"/>
                </a:lnTo>
                <a:lnTo>
                  <a:pt x="18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1659" y="4983759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0" y="0"/>
                </a:moveTo>
                <a:lnTo>
                  <a:pt x="0" y="5495"/>
                </a:lnTo>
                <a:lnTo>
                  <a:pt x="9464" y="12544"/>
                </a:lnTo>
                <a:lnTo>
                  <a:pt x="18501" y="20888"/>
                </a:lnTo>
                <a:lnTo>
                  <a:pt x="40501" y="53765"/>
                </a:lnTo>
                <a:lnTo>
                  <a:pt x="50063" y="92607"/>
                </a:lnTo>
                <a:lnTo>
                  <a:pt x="53353" y="144768"/>
                </a:lnTo>
                <a:lnTo>
                  <a:pt x="52948" y="155585"/>
                </a:lnTo>
                <a:lnTo>
                  <a:pt x="44563" y="208480"/>
                </a:lnTo>
                <a:lnTo>
                  <a:pt x="20287" y="252279"/>
                </a:lnTo>
                <a:lnTo>
                  <a:pt x="2" y="267729"/>
                </a:lnTo>
                <a:lnTo>
                  <a:pt x="872" y="272821"/>
                </a:lnTo>
                <a:lnTo>
                  <a:pt x="38472" y="245695"/>
                </a:lnTo>
                <a:lnTo>
                  <a:pt x="64264" y="210235"/>
                </a:lnTo>
                <a:lnTo>
                  <a:pt x="79717" y="162155"/>
                </a:lnTo>
                <a:lnTo>
                  <a:pt x="81647" y="135706"/>
                </a:lnTo>
                <a:lnTo>
                  <a:pt x="81131" y="123423"/>
                </a:lnTo>
                <a:lnTo>
                  <a:pt x="68937" y="73454"/>
                </a:lnTo>
                <a:lnTo>
                  <a:pt x="42408" y="31863"/>
                </a:lnTo>
                <a:lnTo>
                  <a:pt x="11947" y="644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91012" y="4984118"/>
            <a:ext cx="81915" cy="273049"/>
          </a:xfrm>
          <a:custGeom>
            <a:avLst/>
            <a:gdLst/>
            <a:ahLst/>
            <a:cxnLst/>
            <a:rect l="l" t="t" r="r" b="b"/>
            <a:pathLst>
              <a:path w="81914" h="273050">
                <a:moveTo>
                  <a:pt x="80842" y="0"/>
                </a:moveTo>
                <a:lnTo>
                  <a:pt x="43295" y="27121"/>
                </a:lnTo>
                <a:lnTo>
                  <a:pt x="17459" y="62577"/>
                </a:lnTo>
                <a:lnTo>
                  <a:pt x="1939" y="110656"/>
                </a:lnTo>
                <a:lnTo>
                  <a:pt x="0" y="137075"/>
                </a:lnTo>
                <a:lnTo>
                  <a:pt x="512" y="149327"/>
                </a:lnTo>
                <a:lnTo>
                  <a:pt x="12706" y="199326"/>
                </a:lnTo>
                <a:lnTo>
                  <a:pt x="39322" y="240877"/>
                </a:lnTo>
                <a:lnTo>
                  <a:pt x="69762" y="266326"/>
                </a:lnTo>
                <a:lnTo>
                  <a:pt x="81648" y="272850"/>
                </a:lnTo>
                <a:lnTo>
                  <a:pt x="81648" y="267355"/>
                </a:lnTo>
                <a:lnTo>
                  <a:pt x="72261" y="260304"/>
                </a:lnTo>
                <a:lnTo>
                  <a:pt x="63239" y="251952"/>
                </a:lnTo>
                <a:lnTo>
                  <a:pt x="41244" y="219018"/>
                </a:lnTo>
                <a:lnTo>
                  <a:pt x="31597" y="180229"/>
                </a:lnTo>
                <a:lnTo>
                  <a:pt x="28291" y="128061"/>
                </a:lnTo>
                <a:lnTo>
                  <a:pt x="28697" y="117227"/>
                </a:lnTo>
                <a:lnTo>
                  <a:pt x="37169" y="64396"/>
                </a:lnTo>
                <a:lnTo>
                  <a:pt x="61344" y="20520"/>
                </a:lnTo>
                <a:lnTo>
                  <a:pt x="81648" y="5134"/>
                </a:lnTo>
                <a:lnTo>
                  <a:pt x="80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10931" y="4987682"/>
            <a:ext cx="29845" cy="86360"/>
          </a:xfrm>
          <a:custGeom>
            <a:avLst/>
            <a:gdLst/>
            <a:ahLst/>
            <a:cxnLst/>
            <a:rect l="l" t="t" r="r" b="b"/>
            <a:pathLst>
              <a:path w="29844" h="86360">
                <a:moveTo>
                  <a:pt x="18850" y="0"/>
                </a:moveTo>
                <a:lnTo>
                  <a:pt x="9945" y="0"/>
                </a:lnTo>
                <a:lnTo>
                  <a:pt x="6430" y="1428"/>
                </a:lnTo>
                <a:lnTo>
                  <a:pt x="1286" y="7145"/>
                </a:lnTo>
                <a:lnTo>
                  <a:pt x="0" y="11730"/>
                </a:lnTo>
                <a:lnTo>
                  <a:pt x="0" y="22280"/>
                </a:lnTo>
                <a:lnTo>
                  <a:pt x="1096" y="30462"/>
                </a:lnTo>
                <a:lnTo>
                  <a:pt x="3288" y="42590"/>
                </a:lnTo>
                <a:lnTo>
                  <a:pt x="10991" y="86359"/>
                </a:lnTo>
                <a:lnTo>
                  <a:pt x="18056" y="86359"/>
                </a:lnTo>
                <a:lnTo>
                  <a:pt x="26493" y="39991"/>
                </a:lnTo>
                <a:lnTo>
                  <a:pt x="28998" y="24422"/>
                </a:lnTo>
                <a:lnTo>
                  <a:pt x="29833" y="15824"/>
                </a:lnTo>
                <a:lnTo>
                  <a:pt x="29833" y="11088"/>
                </a:lnTo>
                <a:lnTo>
                  <a:pt x="28374" y="7266"/>
                </a:lnTo>
                <a:lnTo>
                  <a:pt x="22534" y="1452"/>
                </a:lnTo>
                <a:lnTo>
                  <a:pt x="188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46466" y="4938223"/>
            <a:ext cx="46355" cy="119380"/>
          </a:xfrm>
          <a:custGeom>
            <a:avLst/>
            <a:gdLst/>
            <a:ahLst/>
            <a:cxnLst/>
            <a:rect l="l" t="t" r="r" b="b"/>
            <a:pathLst>
              <a:path w="46354" h="119379">
                <a:moveTo>
                  <a:pt x="31403" y="13040"/>
                </a:moveTo>
                <a:lnTo>
                  <a:pt x="11804" y="13040"/>
                </a:lnTo>
                <a:lnTo>
                  <a:pt x="13098" y="13469"/>
                </a:lnTo>
                <a:lnTo>
                  <a:pt x="15250" y="15186"/>
                </a:lnTo>
                <a:lnTo>
                  <a:pt x="15991" y="16560"/>
                </a:lnTo>
                <a:lnTo>
                  <a:pt x="16400" y="18449"/>
                </a:lnTo>
                <a:lnTo>
                  <a:pt x="16981" y="20943"/>
                </a:lnTo>
                <a:lnTo>
                  <a:pt x="17272" y="26570"/>
                </a:lnTo>
                <a:lnTo>
                  <a:pt x="17272" y="106192"/>
                </a:lnTo>
                <a:lnTo>
                  <a:pt x="2354" y="116978"/>
                </a:lnTo>
                <a:lnTo>
                  <a:pt x="2354" y="119334"/>
                </a:lnTo>
                <a:lnTo>
                  <a:pt x="46320" y="119334"/>
                </a:lnTo>
                <a:lnTo>
                  <a:pt x="46320" y="116978"/>
                </a:lnTo>
                <a:lnTo>
                  <a:pt x="40971" y="116856"/>
                </a:lnTo>
                <a:lnTo>
                  <a:pt x="37424" y="116348"/>
                </a:lnTo>
                <a:lnTo>
                  <a:pt x="33933" y="114566"/>
                </a:lnTo>
                <a:lnTo>
                  <a:pt x="32783" y="113286"/>
                </a:lnTo>
                <a:lnTo>
                  <a:pt x="31680" y="109948"/>
                </a:lnTo>
                <a:lnTo>
                  <a:pt x="31434" y="106192"/>
                </a:lnTo>
                <a:lnTo>
                  <a:pt x="31403" y="13040"/>
                </a:lnTo>
                <a:close/>
              </a:path>
              <a:path w="46354" h="119379">
                <a:moveTo>
                  <a:pt x="31403" y="0"/>
                </a:moveTo>
                <a:lnTo>
                  <a:pt x="28569" y="0"/>
                </a:lnTo>
                <a:lnTo>
                  <a:pt x="0" y="13346"/>
                </a:lnTo>
                <a:lnTo>
                  <a:pt x="1311" y="15702"/>
                </a:lnTo>
                <a:lnTo>
                  <a:pt x="5148" y="13926"/>
                </a:lnTo>
                <a:lnTo>
                  <a:pt x="8140" y="13040"/>
                </a:lnTo>
                <a:lnTo>
                  <a:pt x="31403" y="13040"/>
                </a:lnTo>
                <a:lnTo>
                  <a:pt x="31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38130" y="5059125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61" y="113052"/>
                </a:moveTo>
                <a:lnTo>
                  <a:pt x="7895" y="113052"/>
                </a:lnTo>
                <a:lnTo>
                  <a:pt x="5295" y="114099"/>
                </a:lnTo>
                <a:lnTo>
                  <a:pt x="1059" y="118286"/>
                </a:lnTo>
                <a:lnTo>
                  <a:pt x="0" y="120903"/>
                </a:lnTo>
                <a:lnTo>
                  <a:pt x="64" y="127723"/>
                </a:lnTo>
                <a:lnTo>
                  <a:pt x="1162" y="130378"/>
                </a:lnTo>
                <a:lnTo>
                  <a:pt x="3483" y="132472"/>
                </a:lnTo>
                <a:lnTo>
                  <a:pt x="6681" y="135228"/>
                </a:lnTo>
                <a:lnTo>
                  <a:pt x="10214" y="136606"/>
                </a:lnTo>
                <a:lnTo>
                  <a:pt x="19597" y="136605"/>
                </a:lnTo>
                <a:lnTo>
                  <a:pt x="25302" y="134185"/>
                </a:lnTo>
                <a:lnTo>
                  <a:pt x="31531" y="129070"/>
                </a:lnTo>
                <a:lnTo>
                  <a:pt x="40001" y="120903"/>
                </a:lnTo>
                <a:lnTo>
                  <a:pt x="25233" y="120903"/>
                </a:lnTo>
                <a:lnTo>
                  <a:pt x="23307" y="119807"/>
                </a:lnTo>
                <a:lnTo>
                  <a:pt x="17336" y="114574"/>
                </a:lnTo>
                <a:lnTo>
                  <a:pt x="14061" y="113052"/>
                </a:lnTo>
                <a:close/>
              </a:path>
              <a:path w="140970" h="137160">
                <a:moveTo>
                  <a:pt x="95354" y="97846"/>
                </a:moveTo>
                <a:lnTo>
                  <a:pt x="71838" y="97846"/>
                </a:lnTo>
                <a:lnTo>
                  <a:pt x="75581" y="113185"/>
                </a:lnTo>
                <a:lnTo>
                  <a:pt x="78203" y="122644"/>
                </a:lnTo>
                <a:lnTo>
                  <a:pt x="80079" y="127723"/>
                </a:lnTo>
                <a:lnTo>
                  <a:pt x="83259" y="133645"/>
                </a:lnTo>
                <a:lnTo>
                  <a:pt x="87549" y="136606"/>
                </a:lnTo>
                <a:lnTo>
                  <a:pt x="93099" y="136605"/>
                </a:lnTo>
                <a:lnTo>
                  <a:pt x="100218" y="133976"/>
                </a:lnTo>
                <a:lnTo>
                  <a:pt x="114589" y="122644"/>
                </a:lnTo>
                <a:lnTo>
                  <a:pt x="116870" y="119874"/>
                </a:lnTo>
                <a:lnTo>
                  <a:pt x="102823" y="119874"/>
                </a:lnTo>
                <a:lnTo>
                  <a:pt x="101591" y="119123"/>
                </a:lnTo>
                <a:lnTo>
                  <a:pt x="99120" y="116122"/>
                </a:lnTo>
                <a:lnTo>
                  <a:pt x="97604" y="111540"/>
                </a:lnTo>
                <a:lnTo>
                  <a:pt x="95806" y="103877"/>
                </a:lnTo>
                <a:lnTo>
                  <a:pt x="95354" y="97846"/>
                </a:lnTo>
                <a:close/>
              </a:path>
              <a:path w="140970" h="137160">
                <a:moveTo>
                  <a:pt x="71416" y="11776"/>
                </a:moveTo>
                <a:lnTo>
                  <a:pt x="37406" y="11776"/>
                </a:lnTo>
                <a:lnTo>
                  <a:pt x="42675" y="13129"/>
                </a:lnTo>
                <a:lnTo>
                  <a:pt x="49830" y="18543"/>
                </a:lnTo>
                <a:lnTo>
                  <a:pt x="61690" y="74636"/>
                </a:lnTo>
                <a:lnTo>
                  <a:pt x="55619" y="84973"/>
                </a:lnTo>
                <a:lnTo>
                  <a:pt x="31060" y="118584"/>
                </a:lnTo>
                <a:lnTo>
                  <a:pt x="27735" y="120903"/>
                </a:lnTo>
                <a:lnTo>
                  <a:pt x="40001" y="120903"/>
                </a:lnTo>
                <a:lnTo>
                  <a:pt x="47885" y="113185"/>
                </a:lnTo>
                <a:lnTo>
                  <a:pt x="58716" y="104579"/>
                </a:lnTo>
                <a:lnTo>
                  <a:pt x="71838" y="97846"/>
                </a:lnTo>
                <a:lnTo>
                  <a:pt x="95354" y="97846"/>
                </a:lnTo>
                <a:lnTo>
                  <a:pt x="91120" y="41346"/>
                </a:lnTo>
                <a:lnTo>
                  <a:pt x="93783" y="37592"/>
                </a:lnTo>
                <a:lnTo>
                  <a:pt x="79689" y="37592"/>
                </a:lnTo>
                <a:lnTo>
                  <a:pt x="75781" y="23082"/>
                </a:lnTo>
                <a:lnTo>
                  <a:pt x="73124" y="15321"/>
                </a:lnTo>
                <a:lnTo>
                  <a:pt x="71416" y="11776"/>
                </a:lnTo>
                <a:close/>
              </a:path>
              <a:path w="140970" h="137160">
                <a:moveTo>
                  <a:pt x="124387" y="99019"/>
                </a:moveTo>
                <a:lnTo>
                  <a:pt x="106043" y="119874"/>
                </a:lnTo>
                <a:lnTo>
                  <a:pt x="116870" y="119874"/>
                </a:lnTo>
                <a:lnTo>
                  <a:pt x="122650" y="112854"/>
                </a:lnTo>
                <a:lnTo>
                  <a:pt x="129540" y="101669"/>
                </a:lnTo>
                <a:lnTo>
                  <a:pt x="124387" y="99019"/>
                </a:lnTo>
                <a:close/>
              </a:path>
              <a:path w="140970" h="137160">
                <a:moveTo>
                  <a:pt x="131036" y="0"/>
                </a:moveTo>
                <a:lnTo>
                  <a:pt x="124061" y="0"/>
                </a:lnTo>
                <a:lnTo>
                  <a:pt x="121492" y="499"/>
                </a:lnTo>
                <a:lnTo>
                  <a:pt x="94026" y="24080"/>
                </a:lnTo>
                <a:lnTo>
                  <a:pt x="79689" y="37592"/>
                </a:lnTo>
                <a:lnTo>
                  <a:pt x="93783" y="37592"/>
                </a:lnTo>
                <a:lnTo>
                  <a:pt x="98569" y="30846"/>
                </a:lnTo>
                <a:lnTo>
                  <a:pt x="105190" y="23785"/>
                </a:lnTo>
                <a:lnTo>
                  <a:pt x="108379" y="21013"/>
                </a:lnTo>
                <a:lnTo>
                  <a:pt x="111131" y="19626"/>
                </a:lnTo>
                <a:lnTo>
                  <a:pt x="138511" y="19626"/>
                </a:lnTo>
                <a:lnTo>
                  <a:pt x="139807" y="18368"/>
                </a:lnTo>
                <a:lnTo>
                  <a:pt x="140531" y="15750"/>
                </a:lnTo>
                <a:lnTo>
                  <a:pt x="140531" y="8602"/>
                </a:lnTo>
                <a:lnTo>
                  <a:pt x="139296" y="5786"/>
                </a:lnTo>
                <a:lnTo>
                  <a:pt x="134357" y="1156"/>
                </a:lnTo>
                <a:lnTo>
                  <a:pt x="131036" y="0"/>
                </a:lnTo>
                <a:close/>
              </a:path>
              <a:path w="140970" h="137160">
                <a:moveTo>
                  <a:pt x="138511" y="19626"/>
                </a:moveTo>
                <a:lnTo>
                  <a:pt x="114990" y="19626"/>
                </a:lnTo>
                <a:lnTo>
                  <a:pt x="118033" y="20466"/>
                </a:lnTo>
                <a:lnTo>
                  <a:pt x="122572" y="22142"/>
                </a:lnTo>
                <a:lnTo>
                  <a:pt x="124886" y="23082"/>
                </a:lnTo>
                <a:lnTo>
                  <a:pt x="127057" y="23552"/>
                </a:lnTo>
                <a:lnTo>
                  <a:pt x="132561" y="23552"/>
                </a:lnTo>
                <a:lnTo>
                  <a:pt x="135652" y="22293"/>
                </a:lnTo>
                <a:lnTo>
                  <a:pt x="138511" y="19626"/>
                </a:lnTo>
                <a:close/>
              </a:path>
              <a:path w="140970" h="137160">
                <a:moveTo>
                  <a:pt x="62194" y="0"/>
                </a:moveTo>
                <a:lnTo>
                  <a:pt x="22767" y="7066"/>
                </a:lnTo>
                <a:lnTo>
                  <a:pt x="22767" y="12071"/>
                </a:lnTo>
                <a:lnTo>
                  <a:pt x="25670" y="11874"/>
                </a:lnTo>
                <a:lnTo>
                  <a:pt x="71416" y="11776"/>
                </a:lnTo>
                <a:lnTo>
                  <a:pt x="70661" y="10210"/>
                </a:lnTo>
                <a:lnTo>
                  <a:pt x="67019" y="5102"/>
                </a:lnTo>
                <a:lnTo>
                  <a:pt x="621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18215" y="4982970"/>
            <a:ext cx="416559" cy="213360"/>
          </a:xfrm>
          <a:custGeom>
            <a:avLst/>
            <a:gdLst/>
            <a:ahLst/>
            <a:cxnLst/>
            <a:rect l="l" t="t" r="r" b="b"/>
            <a:pathLst>
              <a:path w="416560" h="213360">
                <a:moveTo>
                  <a:pt x="124338" y="9422"/>
                </a:moveTo>
                <a:lnTo>
                  <a:pt x="52416" y="9422"/>
                </a:lnTo>
                <a:lnTo>
                  <a:pt x="50355" y="14917"/>
                </a:lnTo>
                <a:lnTo>
                  <a:pt x="62622" y="15064"/>
                </a:lnTo>
                <a:lnTo>
                  <a:pt x="67750" y="16123"/>
                </a:lnTo>
                <a:lnTo>
                  <a:pt x="73148" y="20359"/>
                </a:lnTo>
                <a:lnTo>
                  <a:pt x="74496" y="23238"/>
                </a:lnTo>
                <a:lnTo>
                  <a:pt x="74449" y="31241"/>
                </a:lnTo>
                <a:lnTo>
                  <a:pt x="72976" y="38207"/>
                </a:lnTo>
                <a:lnTo>
                  <a:pt x="69933" y="48455"/>
                </a:lnTo>
                <a:lnTo>
                  <a:pt x="34537" y="172384"/>
                </a:lnTo>
                <a:lnTo>
                  <a:pt x="17517" y="201916"/>
                </a:lnTo>
                <a:lnTo>
                  <a:pt x="14768" y="203192"/>
                </a:lnTo>
                <a:lnTo>
                  <a:pt x="9568" y="203927"/>
                </a:lnTo>
                <a:lnTo>
                  <a:pt x="1913" y="204124"/>
                </a:lnTo>
                <a:lnTo>
                  <a:pt x="0" y="209619"/>
                </a:lnTo>
                <a:lnTo>
                  <a:pt x="73885" y="209619"/>
                </a:lnTo>
                <a:lnTo>
                  <a:pt x="122342" y="203899"/>
                </a:lnTo>
                <a:lnTo>
                  <a:pt x="132335" y="199414"/>
                </a:lnTo>
                <a:lnTo>
                  <a:pt x="71753" y="199414"/>
                </a:lnTo>
                <a:lnTo>
                  <a:pt x="63347" y="198714"/>
                </a:lnTo>
                <a:lnTo>
                  <a:pt x="52600" y="197316"/>
                </a:lnTo>
                <a:lnTo>
                  <a:pt x="77882" y="108343"/>
                </a:lnTo>
                <a:lnTo>
                  <a:pt x="142758" y="108343"/>
                </a:lnTo>
                <a:lnTo>
                  <a:pt x="135508" y="102243"/>
                </a:lnTo>
                <a:lnTo>
                  <a:pt x="145310" y="98921"/>
                </a:lnTo>
                <a:lnTo>
                  <a:pt x="91807" y="98921"/>
                </a:lnTo>
                <a:lnTo>
                  <a:pt x="87194" y="98659"/>
                </a:lnTo>
                <a:lnTo>
                  <a:pt x="80815" y="98136"/>
                </a:lnTo>
                <a:lnTo>
                  <a:pt x="102723" y="21394"/>
                </a:lnTo>
                <a:lnTo>
                  <a:pt x="108285" y="20217"/>
                </a:lnTo>
                <a:lnTo>
                  <a:pt x="112853" y="19627"/>
                </a:lnTo>
                <a:lnTo>
                  <a:pt x="165158" y="19627"/>
                </a:lnTo>
                <a:lnTo>
                  <a:pt x="164945" y="19471"/>
                </a:lnTo>
                <a:lnTo>
                  <a:pt x="150051" y="12788"/>
                </a:lnTo>
                <a:lnTo>
                  <a:pt x="137785" y="10263"/>
                </a:lnTo>
                <a:lnTo>
                  <a:pt x="124338" y="9422"/>
                </a:lnTo>
                <a:close/>
              </a:path>
              <a:path w="416560" h="213360">
                <a:moveTo>
                  <a:pt x="142758" y="108343"/>
                </a:moveTo>
                <a:lnTo>
                  <a:pt x="77882" y="108343"/>
                </a:lnTo>
                <a:lnTo>
                  <a:pt x="90219" y="108345"/>
                </a:lnTo>
                <a:lnTo>
                  <a:pt x="105117" y="109570"/>
                </a:lnTo>
                <a:lnTo>
                  <a:pt x="135700" y="139075"/>
                </a:lnTo>
                <a:lnTo>
                  <a:pt x="136386" y="156198"/>
                </a:lnTo>
                <a:lnTo>
                  <a:pt x="132800" y="167687"/>
                </a:lnTo>
                <a:lnTo>
                  <a:pt x="103162" y="194650"/>
                </a:lnTo>
                <a:lnTo>
                  <a:pt x="77821" y="199414"/>
                </a:lnTo>
                <a:lnTo>
                  <a:pt x="132335" y="199414"/>
                </a:lnTo>
                <a:lnTo>
                  <a:pt x="162556" y="168169"/>
                </a:lnTo>
                <a:lnTo>
                  <a:pt x="166669" y="142253"/>
                </a:lnTo>
                <a:lnTo>
                  <a:pt x="163257" y="131077"/>
                </a:lnTo>
                <a:lnTo>
                  <a:pt x="154854" y="118776"/>
                </a:lnTo>
                <a:lnTo>
                  <a:pt x="144983" y="110215"/>
                </a:lnTo>
                <a:lnTo>
                  <a:pt x="142758" y="108343"/>
                </a:lnTo>
                <a:close/>
              </a:path>
              <a:path w="416560" h="213360">
                <a:moveTo>
                  <a:pt x="165158" y="19627"/>
                </a:moveTo>
                <a:lnTo>
                  <a:pt x="112853" y="19627"/>
                </a:lnTo>
                <a:lnTo>
                  <a:pt x="126288" y="20261"/>
                </a:lnTo>
                <a:lnTo>
                  <a:pt x="138294" y="23788"/>
                </a:lnTo>
                <a:lnTo>
                  <a:pt x="148762" y="31241"/>
                </a:lnTo>
                <a:lnTo>
                  <a:pt x="153490" y="41459"/>
                </a:lnTo>
                <a:lnTo>
                  <a:pt x="154861" y="57189"/>
                </a:lnTo>
                <a:lnTo>
                  <a:pt x="151991" y="68106"/>
                </a:lnTo>
                <a:lnTo>
                  <a:pt x="122914" y="95083"/>
                </a:lnTo>
                <a:lnTo>
                  <a:pt x="94651" y="98921"/>
                </a:lnTo>
                <a:lnTo>
                  <a:pt x="145310" y="98921"/>
                </a:lnTo>
                <a:lnTo>
                  <a:pt x="178357" y="74793"/>
                </a:lnTo>
                <a:lnTo>
                  <a:pt x="184912" y="49957"/>
                </a:lnTo>
                <a:lnTo>
                  <a:pt x="182261" y="39364"/>
                </a:lnTo>
                <a:lnTo>
                  <a:pt x="174148" y="26232"/>
                </a:lnTo>
                <a:lnTo>
                  <a:pt x="165158" y="19627"/>
                </a:lnTo>
                <a:close/>
              </a:path>
              <a:path w="416560" h="213360">
                <a:moveTo>
                  <a:pt x="281880" y="76670"/>
                </a:moveTo>
                <a:lnTo>
                  <a:pt x="245256" y="90751"/>
                </a:lnTo>
                <a:lnTo>
                  <a:pt x="211300" y="129310"/>
                </a:lnTo>
                <a:lnTo>
                  <a:pt x="201515" y="179281"/>
                </a:lnTo>
                <a:lnTo>
                  <a:pt x="206073" y="190605"/>
                </a:lnTo>
                <a:lnTo>
                  <a:pt x="214967" y="203062"/>
                </a:lnTo>
                <a:lnTo>
                  <a:pt x="223715" y="208380"/>
                </a:lnTo>
                <a:lnTo>
                  <a:pt x="236260" y="211364"/>
                </a:lnTo>
                <a:lnTo>
                  <a:pt x="253964" y="211899"/>
                </a:lnTo>
                <a:lnTo>
                  <a:pt x="264951" y="209069"/>
                </a:lnTo>
                <a:lnTo>
                  <a:pt x="276122" y="204266"/>
                </a:lnTo>
                <a:lnTo>
                  <a:pt x="287479" y="197490"/>
                </a:lnTo>
                <a:lnTo>
                  <a:pt x="288050" y="197058"/>
                </a:lnTo>
                <a:lnTo>
                  <a:pt x="248141" y="197058"/>
                </a:lnTo>
                <a:lnTo>
                  <a:pt x="240480" y="194030"/>
                </a:lnTo>
                <a:lnTo>
                  <a:pt x="227862" y="181918"/>
                </a:lnTo>
                <a:lnTo>
                  <a:pt x="224707" y="174576"/>
                </a:lnTo>
                <a:lnTo>
                  <a:pt x="224707" y="162751"/>
                </a:lnTo>
                <a:lnTo>
                  <a:pt x="224969" y="158728"/>
                </a:lnTo>
                <a:lnTo>
                  <a:pt x="225492" y="153878"/>
                </a:lnTo>
                <a:lnTo>
                  <a:pt x="231402" y="153179"/>
                </a:lnTo>
                <a:lnTo>
                  <a:pt x="244103" y="151304"/>
                </a:lnTo>
                <a:lnTo>
                  <a:pt x="256169" y="148870"/>
                </a:lnTo>
                <a:lnTo>
                  <a:pt x="263868" y="146811"/>
                </a:lnTo>
                <a:lnTo>
                  <a:pt x="226560" y="146811"/>
                </a:lnTo>
                <a:lnTo>
                  <a:pt x="227249" y="144243"/>
                </a:lnTo>
                <a:lnTo>
                  <a:pt x="251140" y="101672"/>
                </a:lnTo>
                <a:lnTo>
                  <a:pt x="284680" y="83220"/>
                </a:lnTo>
                <a:lnTo>
                  <a:pt x="314160" y="83220"/>
                </a:lnTo>
                <a:lnTo>
                  <a:pt x="309918" y="80007"/>
                </a:lnTo>
                <a:lnTo>
                  <a:pt x="299534" y="77233"/>
                </a:lnTo>
                <a:lnTo>
                  <a:pt x="281880" y="76670"/>
                </a:lnTo>
                <a:close/>
              </a:path>
              <a:path w="416560" h="213360">
                <a:moveTo>
                  <a:pt x="310748" y="178019"/>
                </a:moveTo>
                <a:lnTo>
                  <a:pt x="297403" y="181151"/>
                </a:lnTo>
                <a:lnTo>
                  <a:pt x="286425" y="188307"/>
                </a:lnTo>
                <a:lnTo>
                  <a:pt x="277964" y="192759"/>
                </a:lnTo>
                <a:lnTo>
                  <a:pt x="271303" y="195624"/>
                </a:lnTo>
                <a:lnTo>
                  <a:pt x="264367" y="197058"/>
                </a:lnTo>
                <a:lnTo>
                  <a:pt x="288050" y="197058"/>
                </a:lnTo>
                <a:lnTo>
                  <a:pt x="299021" y="188741"/>
                </a:lnTo>
                <a:lnTo>
                  <a:pt x="310748" y="178019"/>
                </a:lnTo>
                <a:close/>
              </a:path>
              <a:path w="416560" h="213360">
                <a:moveTo>
                  <a:pt x="314160" y="83220"/>
                </a:moveTo>
                <a:lnTo>
                  <a:pt x="289612" y="83220"/>
                </a:lnTo>
                <a:lnTo>
                  <a:pt x="293410" y="84504"/>
                </a:lnTo>
                <a:lnTo>
                  <a:pt x="298743" y="89640"/>
                </a:lnTo>
                <a:lnTo>
                  <a:pt x="300076" y="93000"/>
                </a:lnTo>
                <a:lnTo>
                  <a:pt x="300025" y="98673"/>
                </a:lnTo>
                <a:lnTo>
                  <a:pt x="296972" y="108937"/>
                </a:lnTo>
                <a:lnTo>
                  <a:pt x="253086" y="141747"/>
                </a:lnTo>
                <a:lnTo>
                  <a:pt x="226560" y="146811"/>
                </a:lnTo>
                <a:lnTo>
                  <a:pt x="263868" y="146811"/>
                </a:lnTo>
                <a:lnTo>
                  <a:pt x="303023" y="128652"/>
                </a:lnTo>
                <a:lnTo>
                  <a:pt x="321274" y="91709"/>
                </a:lnTo>
                <a:lnTo>
                  <a:pt x="318759" y="86704"/>
                </a:lnTo>
                <a:lnTo>
                  <a:pt x="314160" y="83220"/>
                </a:lnTo>
                <a:close/>
              </a:path>
              <a:path w="416560" h="213360">
                <a:moveTo>
                  <a:pt x="412893" y="12316"/>
                </a:moveTo>
                <a:lnTo>
                  <a:pt x="380298" y="12316"/>
                </a:lnTo>
                <a:lnTo>
                  <a:pt x="383236" y="13080"/>
                </a:lnTo>
                <a:lnTo>
                  <a:pt x="386974" y="16140"/>
                </a:lnTo>
                <a:lnTo>
                  <a:pt x="387908" y="18089"/>
                </a:lnTo>
                <a:lnTo>
                  <a:pt x="387908" y="22146"/>
                </a:lnTo>
                <a:lnTo>
                  <a:pt x="386289" y="28672"/>
                </a:lnTo>
                <a:lnTo>
                  <a:pt x="383049" y="40040"/>
                </a:lnTo>
                <a:lnTo>
                  <a:pt x="341967" y="178620"/>
                </a:lnTo>
                <a:lnTo>
                  <a:pt x="338738" y="189652"/>
                </a:lnTo>
                <a:lnTo>
                  <a:pt x="337203" y="196579"/>
                </a:lnTo>
                <a:lnTo>
                  <a:pt x="337122" y="203723"/>
                </a:lnTo>
                <a:lnTo>
                  <a:pt x="338340" y="206575"/>
                </a:lnTo>
                <a:lnTo>
                  <a:pt x="343214" y="211523"/>
                </a:lnTo>
                <a:lnTo>
                  <a:pt x="346252" y="212760"/>
                </a:lnTo>
                <a:lnTo>
                  <a:pt x="350340" y="212755"/>
                </a:lnTo>
                <a:lnTo>
                  <a:pt x="358952" y="210473"/>
                </a:lnTo>
                <a:lnTo>
                  <a:pt x="373373" y="201205"/>
                </a:lnTo>
                <a:lnTo>
                  <a:pt x="376901" y="197413"/>
                </a:lnTo>
                <a:lnTo>
                  <a:pt x="364686" y="197413"/>
                </a:lnTo>
                <a:lnTo>
                  <a:pt x="363618" y="196923"/>
                </a:lnTo>
                <a:lnTo>
                  <a:pt x="361901" y="194960"/>
                </a:lnTo>
                <a:lnTo>
                  <a:pt x="361472" y="193733"/>
                </a:lnTo>
                <a:lnTo>
                  <a:pt x="361472" y="190290"/>
                </a:lnTo>
                <a:lnTo>
                  <a:pt x="362719" y="184914"/>
                </a:lnTo>
                <a:lnTo>
                  <a:pt x="365215" y="176131"/>
                </a:lnTo>
                <a:lnTo>
                  <a:pt x="412893" y="12316"/>
                </a:lnTo>
                <a:close/>
              </a:path>
              <a:path w="416560" h="213360">
                <a:moveTo>
                  <a:pt x="386337" y="175468"/>
                </a:moveTo>
                <a:lnTo>
                  <a:pt x="367680" y="197413"/>
                </a:lnTo>
                <a:lnTo>
                  <a:pt x="376901" y="197413"/>
                </a:lnTo>
                <a:lnTo>
                  <a:pt x="381957" y="191980"/>
                </a:lnTo>
                <a:lnTo>
                  <a:pt x="391048" y="179983"/>
                </a:lnTo>
                <a:lnTo>
                  <a:pt x="386337" y="175468"/>
                </a:lnTo>
                <a:close/>
              </a:path>
              <a:path w="416560" h="213360">
                <a:moveTo>
                  <a:pt x="416478" y="0"/>
                </a:moveTo>
                <a:lnTo>
                  <a:pt x="365779" y="7851"/>
                </a:lnTo>
                <a:lnTo>
                  <a:pt x="365779" y="13346"/>
                </a:lnTo>
                <a:lnTo>
                  <a:pt x="370480" y="12660"/>
                </a:lnTo>
                <a:lnTo>
                  <a:pt x="373985" y="12316"/>
                </a:lnTo>
                <a:lnTo>
                  <a:pt x="412893" y="12316"/>
                </a:lnTo>
                <a:lnTo>
                  <a:pt x="41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93857" y="5059125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61" y="113052"/>
                </a:moveTo>
                <a:lnTo>
                  <a:pt x="7895" y="113052"/>
                </a:lnTo>
                <a:lnTo>
                  <a:pt x="5294" y="114099"/>
                </a:lnTo>
                <a:lnTo>
                  <a:pt x="1057" y="118286"/>
                </a:lnTo>
                <a:lnTo>
                  <a:pt x="0" y="120903"/>
                </a:lnTo>
                <a:lnTo>
                  <a:pt x="64" y="127723"/>
                </a:lnTo>
                <a:lnTo>
                  <a:pt x="1160" y="130378"/>
                </a:lnTo>
                <a:lnTo>
                  <a:pt x="3483" y="132472"/>
                </a:lnTo>
                <a:lnTo>
                  <a:pt x="6681" y="135228"/>
                </a:lnTo>
                <a:lnTo>
                  <a:pt x="10213" y="136606"/>
                </a:lnTo>
                <a:lnTo>
                  <a:pt x="19596" y="136605"/>
                </a:lnTo>
                <a:lnTo>
                  <a:pt x="25302" y="134185"/>
                </a:lnTo>
                <a:lnTo>
                  <a:pt x="31531" y="129070"/>
                </a:lnTo>
                <a:lnTo>
                  <a:pt x="40000" y="120903"/>
                </a:lnTo>
                <a:lnTo>
                  <a:pt x="25232" y="120903"/>
                </a:lnTo>
                <a:lnTo>
                  <a:pt x="23307" y="119807"/>
                </a:lnTo>
                <a:lnTo>
                  <a:pt x="17336" y="114574"/>
                </a:lnTo>
                <a:lnTo>
                  <a:pt x="14061" y="113052"/>
                </a:lnTo>
                <a:close/>
              </a:path>
              <a:path w="140970" h="137160">
                <a:moveTo>
                  <a:pt x="95353" y="97846"/>
                </a:moveTo>
                <a:lnTo>
                  <a:pt x="71838" y="97846"/>
                </a:lnTo>
                <a:lnTo>
                  <a:pt x="75580" y="113185"/>
                </a:lnTo>
                <a:lnTo>
                  <a:pt x="78202" y="122644"/>
                </a:lnTo>
                <a:lnTo>
                  <a:pt x="80078" y="127723"/>
                </a:lnTo>
                <a:lnTo>
                  <a:pt x="83259" y="133645"/>
                </a:lnTo>
                <a:lnTo>
                  <a:pt x="87548" y="136606"/>
                </a:lnTo>
                <a:lnTo>
                  <a:pt x="93099" y="136605"/>
                </a:lnTo>
                <a:lnTo>
                  <a:pt x="100217" y="133976"/>
                </a:lnTo>
                <a:lnTo>
                  <a:pt x="114589" y="122644"/>
                </a:lnTo>
                <a:lnTo>
                  <a:pt x="116870" y="119874"/>
                </a:lnTo>
                <a:lnTo>
                  <a:pt x="102821" y="119874"/>
                </a:lnTo>
                <a:lnTo>
                  <a:pt x="101591" y="119123"/>
                </a:lnTo>
                <a:lnTo>
                  <a:pt x="99120" y="116122"/>
                </a:lnTo>
                <a:lnTo>
                  <a:pt x="97604" y="111540"/>
                </a:lnTo>
                <a:lnTo>
                  <a:pt x="95804" y="103877"/>
                </a:lnTo>
                <a:lnTo>
                  <a:pt x="95353" y="97846"/>
                </a:lnTo>
                <a:close/>
              </a:path>
              <a:path w="140970" h="137160">
                <a:moveTo>
                  <a:pt x="71415" y="11776"/>
                </a:moveTo>
                <a:lnTo>
                  <a:pt x="37405" y="11776"/>
                </a:lnTo>
                <a:lnTo>
                  <a:pt x="42674" y="13129"/>
                </a:lnTo>
                <a:lnTo>
                  <a:pt x="49830" y="18543"/>
                </a:lnTo>
                <a:lnTo>
                  <a:pt x="61690" y="74636"/>
                </a:lnTo>
                <a:lnTo>
                  <a:pt x="55618" y="84973"/>
                </a:lnTo>
                <a:lnTo>
                  <a:pt x="31059" y="118584"/>
                </a:lnTo>
                <a:lnTo>
                  <a:pt x="27735" y="120903"/>
                </a:lnTo>
                <a:lnTo>
                  <a:pt x="40000" y="120903"/>
                </a:lnTo>
                <a:lnTo>
                  <a:pt x="47884" y="113185"/>
                </a:lnTo>
                <a:lnTo>
                  <a:pt x="58715" y="104579"/>
                </a:lnTo>
                <a:lnTo>
                  <a:pt x="71838" y="97846"/>
                </a:lnTo>
                <a:lnTo>
                  <a:pt x="95353" y="97846"/>
                </a:lnTo>
                <a:lnTo>
                  <a:pt x="91119" y="41346"/>
                </a:lnTo>
                <a:lnTo>
                  <a:pt x="93783" y="37592"/>
                </a:lnTo>
                <a:lnTo>
                  <a:pt x="79688" y="37592"/>
                </a:lnTo>
                <a:lnTo>
                  <a:pt x="75781" y="23082"/>
                </a:lnTo>
                <a:lnTo>
                  <a:pt x="73122" y="15321"/>
                </a:lnTo>
                <a:lnTo>
                  <a:pt x="71415" y="11776"/>
                </a:lnTo>
                <a:close/>
              </a:path>
              <a:path w="140970" h="137160">
                <a:moveTo>
                  <a:pt x="124387" y="99019"/>
                </a:moveTo>
                <a:lnTo>
                  <a:pt x="106043" y="119874"/>
                </a:lnTo>
                <a:lnTo>
                  <a:pt x="116870" y="119874"/>
                </a:lnTo>
                <a:lnTo>
                  <a:pt x="122650" y="112854"/>
                </a:lnTo>
                <a:lnTo>
                  <a:pt x="129539" y="101669"/>
                </a:lnTo>
                <a:lnTo>
                  <a:pt x="124387" y="99019"/>
                </a:lnTo>
                <a:close/>
              </a:path>
              <a:path w="140970" h="137160">
                <a:moveTo>
                  <a:pt x="131036" y="0"/>
                </a:moveTo>
                <a:lnTo>
                  <a:pt x="124059" y="0"/>
                </a:lnTo>
                <a:lnTo>
                  <a:pt x="121492" y="499"/>
                </a:lnTo>
                <a:lnTo>
                  <a:pt x="94025" y="24080"/>
                </a:lnTo>
                <a:lnTo>
                  <a:pt x="79688" y="37592"/>
                </a:lnTo>
                <a:lnTo>
                  <a:pt x="93783" y="37592"/>
                </a:lnTo>
                <a:lnTo>
                  <a:pt x="98568" y="30846"/>
                </a:lnTo>
                <a:lnTo>
                  <a:pt x="105189" y="23785"/>
                </a:lnTo>
                <a:lnTo>
                  <a:pt x="108377" y="21013"/>
                </a:lnTo>
                <a:lnTo>
                  <a:pt x="111130" y="19626"/>
                </a:lnTo>
                <a:lnTo>
                  <a:pt x="138510" y="19626"/>
                </a:lnTo>
                <a:lnTo>
                  <a:pt x="139806" y="18368"/>
                </a:lnTo>
                <a:lnTo>
                  <a:pt x="140530" y="15750"/>
                </a:lnTo>
                <a:lnTo>
                  <a:pt x="140530" y="8602"/>
                </a:lnTo>
                <a:lnTo>
                  <a:pt x="139296" y="5786"/>
                </a:lnTo>
                <a:lnTo>
                  <a:pt x="134355" y="1156"/>
                </a:lnTo>
                <a:lnTo>
                  <a:pt x="131036" y="0"/>
                </a:lnTo>
                <a:close/>
              </a:path>
              <a:path w="140970" h="137160">
                <a:moveTo>
                  <a:pt x="138510" y="19626"/>
                </a:moveTo>
                <a:lnTo>
                  <a:pt x="114990" y="19626"/>
                </a:lnTo>
                <a:lnTo>
                  <a:pt x="118032" y="20466"/>
                </a:lnTo>
                <a:lnTo>
                  <a:pt x="122571" y="22142"/>
                </a:lnTo>
                <a:lnTo>
                  <a:pt x="124885" y="23082"/>
                </a:lnTo>
                <a:lnTo>
                  <a:pt x="127057" y="23552"/>
                </a:lnTo>
                <a:lnTo>
                  <a:pt x="132561" y="23552"/>
                </a:lnTo>
                <a:lnTo>
                  <a:pt x="135652" y="22293"/>
                </a:lnTo>
                <a:lnTo>
                  <a:pt x="138510" y="19626"/>
                </a:lnTo>
                <a:close/>
              </a:path>
              <a:path w="140970" h="137160">
                <a:moveTo>
                  <a:pt x="62193" y="0"/>
                </a:moveTo>
                <a:lnTo>
                  <a:pt x="22767" y="7066"/>
                </a:lnTo>
                <a:lnTo>
                  <a:pt x="22767" y="12071"/>
                </a:lnTo>
                <a:lnTo>
                  <a:pt x="25670" y="11874"/>
                </a:lnTo>
                <a:lnTo>
                  <a:pt x="71415" y="11776"/>
                </a:lnTo>
                <a:lnTo>
                  <a:pt x="70661" y="10210"/>
                </a:lnTo>
                <a:lnTo>
                  <a:pt x="67017" y="5102"/>
                </a:lnTo>
                <a:lnTo>
                  <a:pt x="621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73940" y="4982970"/>
            <a:ext cx="416559" cy="213360"/>
          </a:xfrm>
          <a:custGeom>
            <a:avLst/>
            <a:gdLst/>
            <a:ahLst/>
            <a:cxnLst/>
            <a:rect l="l" t="t" r="r" b="b"/>
            <a:pathLst>
              <a:path w="416560" h="213360">
                <a:moveTo>
                  <a:pt x="124339" y="9422"/>
                </a:moveTo>
                <a:lnTo>
                  <a:pt x="52417" y="9422"/>
                </a:lnTo>
                <a:lnTo>
                  <a:pt x="50356" y="14917"/>
                </a:lnTo>
                <a:lnTo>
                  <a:pt x="62623" y="15064"/>
                </a:lnTo>
                <a:lnTo>
                  <a:pt x="67751" y="16123"/>
                </a:lnTo>
                <a:lnTo>
                  <a:pt x="73149" y="20359"/>
                </a:lnTo>
                <a:lnTo>
                  <a:pt x="74498" y="23238"/>
                </a:lnTo>
                <a:lnTo>
                  <a:pt x="74450" y="31241"/>
                </a:lnTo>
                <a:lnTo>
                  <a:pt x="72976" y="38207"/>
                </a:lnTo>
                <a:lnTo>
                  <a:pt x="69935" y="48455"/>
                </a:lnTo>
                <a:lnTo>
                  <a:pt x="34538" y="172385"/>
                </a:lnTo>
                <a:lnTo>
                  <a:pt x="17518" y="201916"/>
                </a:lnTo>
                <a:lnTo>
                  <a:pt x="14770" y="203192"/>
                </a:lnTo>
                <a:lnTo>
                  <a:pt x="9569" y="203927"/>
                </a:lnTo>
                <a:lnTo>
                  <a:pt x="1913" y="204124"/>
                </a:lnTo>
                <a:lnTo>
                  <a:pt x="0" y="209619"/>
                </a:lnTo>
                <a:lnTo>
                  <a:pt x="73887" y="209619"/>
                </a:lnTo>
                <a:lnTo>
                  <a:pt x="122343" y="203899"/>
                </a:lnTo>
                <a:lnTo>
                  <a:pt x="132337" y="199414"/>
                </a:lnTo>
                <a:lnTo>
                  <a:pt x="71755" y="199414"/>
                </a:lnTo>
                <a:lnTo>
                  <a:pt x="63347" y="198714"/>
                </a:lnTo>
                <a:lnTo>
                  <a:pt x="52602" y="197316"/>
                </a:lnTo>
                <a:lnTo>
                  <a:pt x="77884" y="108343"/>
                </a:lnTo>
                <a:lnTo>
                  <a:pt x="142759" y="108343"/>
                </a:lnTo>
                <a:lnTo>
                  <a:pt x="135509" y="102243"/>
                </a:lnTo>
                <a:lnTo>
                  <a:pt x="145311" y="98921"/>
                </a:lnTo>
                <a:lnTo>
                  <a:pt x="91807" y="98921"/>
                </a:lnTo>
                <a:lnTo>
                  <a:pt x="87194" y="98659"/>
                </a:lnTo>
                <a:lnTo>
                  <a:pt x="80816" y="98136"/>
                </a:lnTo>
                <a:lnTo>
                  <a:pt x="102725" y="21394"/>
                </a:lnTo>
                <a:lnTo>
                  <a:pt x="108285" y="20217"/>
                </a:lnTo>
                <a:lnTo>
                  <a:pt x="112853" y="19627"/>
                </a:lnTo>
                <a:lnTo>
                  <a:pt x="165158" y="19627"/>
                </a:lnTo>
                <a:lnTo>
                  <a:pt x="164946" y="19471"/>
                </a:lnTo>
                <a:lnTo>
                  <a:pt x="150052" y="12788"/>
                </a:lnTo>
                <a:lnTo>
                  <a:pt x="137785" y="10263"/>
                </a:lnTo>
                <a:lnTo>
                  <a:pt x="124339" y="9422"/>
                </a:lnTo>
                <a:close/>
              </a:path>
              <a:path w="416560" h="213360">
                <a:moveTo>
                  <a:pt x="142759" y="108343"/>
                </a:moveTo>
                <a:lnTo>
                  <a:pt x="77884" y="108343"/>
                </a:lnTo>
                <a:lnTo>
                  <a:pt x="90220" y="108345"/>
                </a:lnTo>
                <a:lnTo>
                  <a:pt x="105119" y="109570"/>
                </a:lnTo>
                <a:lnTo>
                  <a:pt x="135701" y="139075"/>
                </a:lnTo>
                <a:lnTo>
                  <a:pt x="136388" y="156198"/>
                </a:lnTo>
                <a:lnTo>
                  <a:pt x="132801" y="167687"/>
                </a:lnTo>
                <a:lnTo>
                  <a:pt x="103162" y="194650"/>
                </a:lnTo>
                <a:lnTo>
                  <a:pt x="77823" y="199414"/>
                </a:lnTo>
                <a:lnTo>
                  <a:pt x="132337" y="199414"/>
                </a:lnTo>
                <a:lnTo>
                  <a:pt x="162556" y="168169"/>
                </a:lnTo>
                <a:lnTo>
                  <a:pt x="166670" y="142253"/>
                </a:lnTo>
                <a:lnTo>
                  <a:pt x="163258" y="131077"/>
                </a:lnTo>
                <a:lnTo>
                  <a:pt x="154855" y="118776"/>
                </a:lnTo>
                <a:lnTo>
                  <a:pt x="144984" y="110215"/>
                </a:lnTo>
                <a:lnTo>
                  <a:pt x="142759" y="108343"/>
                </a:lnTo>
                <a:close/>
              </a:path>
              <a:path w="416560" h="213360">
                <a:moveTo>
                  <a:pt x="165158" y="19627"/>
                </a:moveTo>
                <a:lnTo>
                  <a:pt x="112853" y="19627"/>
                </a:lnTo>
                <a:lnTo>
                  <a:pt x="126289" y="20261"/>
                </a:lnTo>
                <a:lnTo>
                  <a:pt x="138295" y="23788"/>
                </a:lnTo>
                <a:lnTo>
                  <a:pt x="148763" y="31241"/>
                </a:lnTo>
                <a:lnTo>
                  <a:pt x="153491" y="41459"/>
                </a:lnTo>
                <a:lnTo>
                  <a:pt x="154862" y="57189"/>
                </a:lnTo>
                <a:lnTo>
                  <a:pt x="151992" y="68106"/>
                </a:lnTo>
                <a:lnTo>
                  <a:pt x="122915" y="95083"/>
                </a:lnTo>
                <a:lnTo>
                  <a:pt x="94653" y="98921"/>
                </a:lnTo>
                <a:lnTo>
                  <a:pt x="145311" y="98921"/>
                </a:lnTo>
                <a:lnTo>
                  <a:pt x="178358" y="74793"/>
                </a:lnTo>
                <a:lnTo>
                  <a:pt x="184913" y="49957"/>
                </a:lnTo>
                <a:lnTo>
                  <a:pt x="182262" y="39364"/>
                </a:lnTo>
                <a:lnTo>
                  <a:pt x="174148" y="26233"/>
                </a:lnTo>
                <a:lnTo>
                  <a:pt x="165158" y="19627"/>
                </a:lnTo>
                <a:close/>
              </a:path>
              <a:path w="416560" h="213360">
                <a:moveTo>
                  <a:pt x="281881" y="76670"/>
                </a:moveTo>
                <a:lnTo>
                  <a:pt x="245257" y="90751"/>
                </a:lnTo>
                <a:lnTo>
                  <a:pt x="211301" y="129310"/>
                </a:lnTo>
                <a:lnTo>
                  <a:pt x="201515" y="179281"/>
                </a:lnTo>
                <a:lnTo>
                  <a:pt x="206074" y="190604"/>
                </a:lnTo>
                <a:lnTo>
                  <a:pt x="214967" y="203061"/>
                </a:lnTo>
                <a:lnTo>
                  <a:pt x="223715" y="208379"/>
                </a:lnTo>
                <a:lnTo>
                  <a:pt x="236260" y="211364"/>
                </a:lnTo>
                <a:lnTo>
                  <a:pt x="253964" y="211899"/>
                </a:lnTo>
                <a:lnTo>
                  <a:pt x="264951" y="209069"/>
                </a:lnTo>
                <a:lnTo>
                  <a:pt x="276122" y="204267"/>
                </a:lnTo>
                <a:lnTo>
                  <a:pt x="287479" y="197491"/>
                </a:lnTo>
                <a:lnTo>
                  <a:pt x="288050" y="197058"/>
                </a:lnTo>
                <a:lnTo>
                  <a:pt x="248142" y="197058"/>
                </a:lnTo>
                <a:lnTo>
                  <a:pt x="240482" y="194030"/>
                </a:lnTo>
                <a:lnTo>
                  <a:pt x="227863" y="181918"/>
                </a:lnTo>
                <a:lnTo>
                  <a:pt x="224708" y="174576"/>
                </a:lnTo>
                <a:lnTo>
                  <a:pt x="224708" y="162751"/>
                </a:lnTo>
                <a:lnTo>
                  <a:pt x="224970" y="158728"/>
                </a:lnTo>
                <a:lnTo>
                  <a:pt x="225493" y="153878"/>
                </a:lnTo>
                <a:lnTo>
                  <a:pt x="231402" y="153180"/>
                </a:lnTo>
                <a:lnTo>
                  <a:pt x="244103" y="151304"/>
                </a:lnTo>
                <a:lnTo>
                  <a:pt x="256169" y="148870"/>
                </a:lnTo>
                <a:lnTo>
                  <a:pt x="263869" y="146811"/>
                </a:lnTo>
                <a:lnTo>
                  <a:pt x="226560" y="146811"/>
                </a:lnTo>
                <a:lnTo>
                  <a:pt x="227250" y="144242"/>
                </a:lnTo>
                <a:lnTo>
                  <a:pt x="251141" y="101672"/>
                </a:lnTo>
                <a:lnTo>
                  <a:pt x="284681" y="83220"/>
                </a:lnTo>
                <a:lnTo>
                  <a:pt x="314160" y="83220"/>
                </a:lnTo>
                <a:lnTo>
                  <a:pt x="309918" y="80007"/>
                </a:lnTo>
                <a:lnTo>
                  <a:pt x="299534" y="77233"/>
                </a:lnTo>
                <a:lnTo>
                  <a:pt x="281881" y="76670"/>
                </a:lnTo>
                <a:close/>
              </a:path>
              <a:path w="416560" h="213360">
                <a:moveTo>
                  <a:pt x="310748" y="178019"/>
                </a:moveTo>
                <a:lnTo>
                  <a:pt x="297403" y="181150"/>
                </a:lnTo>
                <a:lnTo>
                  <a:pt x="286426" y="188307"/>
                </a:lnTo>
                <a:lnTo>
                  <a:pt x="277966" y="192759"/>
                </a:lnTo>
                <a:lnTo>
                  <a:pt x="271305" y="195624"/>
                </a:lnTo>
                <a:lnTo>
                  <a:pt x="264367" y="197058"/>
                </a:lnTo>
                <a:lnTo>
                  <a:pt x="288050" y="197058"/>
                </a:lnTo>
                <a:lnTo>
                  <a:pt x="299021" y="188741"/>
                </a:lnTo>
                <a:lnTo>
                  <a:pt x="310748" y="178019"/>
                </a:lnTo>
                <a:close/>
              </a:path>
              <a:path w="416560" h="213360">
                <a:moveTo>
                  <a:pt x="314160" y="83220"/>
                </a:moveTo>
                <a:lnTo>
                  <a:pt x="289613" y="83220"/>
                </a:lnTo>
                <a:lnTo>
                  <a:pt x="293411" y="84504"/>
                </a:lnTo>
                <a:lnTo>
                  <a:pt x="298743" y="89640"/>
                </a:lnTo>
                <a:lnTo>
                  <a:pt x="300076" y="93000"/>
                </a:lnTo>
                <a:lnTo>
                  <a:pt x="300025" y="98673"/>
                </a:lnTo>
                <a:lnTo>
                  <a:pt x="296973" y="108937"/>
                </a:lnTo>
                <a:lnTo>
                  <a:pt x="253085" y="141747"/>
                </a:lnTo>
                <a:lnTo>
                  <a:pt x="226560" y="146811"/>
                </a:lnTo>
                <a:lnTo>
                  <a:pt x="263869" y="146811"/>
                </a:lnTo>
                <a:lnTo>
                  <a:pt x="303024" y="128652"/>
                </a:lnTo>
                <a:lnTo>
                  <a:pt x="321274" y="91709"/>
                </a:lnTo>
                <a:lnTo>
                  <a:pt x="318759" y="86704"/>
                </a:lnTo>
                <a:lnTo>
                  <a:pt x="314160" y="83220"/>
                </a:lnTo>
                <a:close/>
              </a:path>
              <a:path w="416560" h="213360">
                <a:moveTo>
                  <a:pt x="412893" y="12316"/>
                </a:moveTo>
                <a:lnTo>
                  <a:pt x="380298" y="12316"/>
                </a:lnTo>
                <a:lnTo>
                  <a:pt x="383237" y="13080"/>
                </a:lnTo>
                <a:lnTo>
                  <a:pt x="386974" y="16140"/>
                </a:lnTo>
                <a:lnTo>
                  <a:pt x="387908" y="18089"/>
                </a:lnTo>
                <a:lnTo>
                  <a:pt x="387908" y="22146"/>
                </a:lnTo>
                <a:lnTo>
                  <a:pt x="386289" y="28672"/>
                </a:lnTo>
                <a:lnTo>
                  <a:pt x="383051" y="40040"/>
                </a:lnTo>
                <a:lnTo>
                  <a:pt x="341969" y="178620"/>
                </a:lnTo>
                <a:lnTo>
                  <a:pt x="338738" y="189652"/>
                </a:lnTo>
                <a:lnTo>
                  <a:pt x="337204" y="196579"/>
                </a:lnTo>
                <a:lnTo>
                  <a:pt x="337124" y="203723"/>
                </a:lnTo>
                <a:lnTo>
                  <a:pt x="338341" y="206575"/>
                </a:lnTo>
                <a:lnTo>
                  <a:pt x="343216" y="211523"/>
                </a:lnTo>
                <a:lnTo>
                  <a:pt x="346254" y="212760"/>
                </a:lnTo>
                <a:lnTo>
                  <a:pt x="350341" y="212755"/>
                </a:lnTo>
                <a:lnTo>
                  <a:pt x="358953" y="210473"/>
                </a:lnTo>
                <a:lnTo>
                  <a:pt x="373374" y="201205"/>
                </a:lnTo>
                <a:lnTo>
                  <a:pt x="376901" y="197413"/>
                </a:lnTo>
                <a:lnTo>
                  <a:pt x="364686" y="197413"/>
                </a:lnTo>
                <a:lnTo>
                  <a:pt x="363620" y="196923"/>
                </a:lnTo>
                <a:lnTo>
                  <a:pt x="361903" y="194960"/>
                </a:lnTo>
                <a:lnTo>
                  <a:pt x="361473" y="193733"/>
                </a:lnTo>
                <a:lnTo>
                  <a:pt x="361473" y="190290"/>
                </a:lnTo>
                <a:lnTo>
                  <a:pt x="362720" y="184914"/>
                </a:lnTo>
                <a:lnTo>
                  <a:pt x="365215" y="176131"/>
                </a:lnTo>
                <a:lnTo>
                  <a:pt x="412893" y="12316"/>
                </a:lnTo>
                <a:close/>
              </a:path>
              <a:path w="416560" h="213360">
                <a:moveTo>
                  <a:pt x="386339" y="175468"/>
                </a:moveTo>
                <a:lnTo>
                  <a:pt x="367680" y="197413"/>
                </a:lnTo>
                <a:lnTo>
                  <a:pt x="376901" y="197413"/>
                </a:lnTo>
                <a:lnTo>
                  <a:pt x="381958" y="191979"/>
                </a:lnTo>
                <a:lnTo>
                  <a:pt x="391049" y="179983"/>
                </a:lnTo>
                <a:lnTo>
                  <a:pt x="386339" y="175468"/>
                </a:lnTo>
                <a:close/>
              </a:path>
              <a:path w="416560" h="213360">
                <a:moveTo>
                  <a:pt x="416478" y="0"/>
                </a:moveTo>
                <a:lnTo>
                  <a:pt x="365779" y="7851"/>
                </a:lnTo>
                <a:lnTo>
                  <a:pt x="365779" y="13346"/>
                </a:lnTo>
                <a:lnTo>
                  <a:pt x="370481" y="12660"/>
                </a:lnTo>
                <a:lnTo>
                  <a:pt x="373985" y="12316"/>
                </a:lnTo>
                <a:lnTo>
                  <a:pt x="412893" y="12316"/>
                </a:lnTo>
                <a:lnTo>
                  <a:pt x="4164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8124" y="5016337"/>
            <a:ext cx="81915" cy="0"/>
          </a:xfrm>
          <a:custGeom>
            <a:avLst/>
            <a:gdLst/>
            <a:ahLst/>
            <a:cxnLst/>
            <a:rect l="l" t="t" r="r" b="b"/>
            <a:pathLst>
              <a:path w="81914">
                <a:moveTo>
                  <a:pt x="0" y="0"/>
                </a:moveTo>
                <a:lnTo>
                  <a:pt x="81649" y="0"/>
                </a:lnTo>
              </a:path>
            </a:pathLst>
          </a:custGeom>
          <a:ln w="130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26737" y="5141559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26737" y="510152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39745" y="0"/>
                </a:lnTo>
              </a:path>
            </a:pathLst>
          </a:custGeom>
          <a:ln w="21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43519" y="5054524"/>
            <a:ext cx="152400" cy="201931"/>
          </a:xfrm>
          <a:custGeom>
            <a:avLst/>
            <a:gdLst/>
            <a:ahLst/>
            <a:cxnLst/>
            <a:rect l="l" t="t" r="r" b="b"/>
            <a:pathLst>
              <a:path w="152400" h="201929">
                <a:moveTo>
                  <a:pt x="148272" y="13237"/>
                </a:moveTo>
                <a:lnTo>
                  <a:pt x="119150" y="13237"/>
                </a:lnTo>
                <a:lnTo>
                  <a:pt x="124012" y="15734"/>
                </a:lnTo>
                <a:lnTo>
                  <a:pt x="126392" y="22584"/>
                </a:lnTo>
                <a:lnTo>
                  <a:pt x="126435" y="33480"/>
                </a:lnTo>
                <a:lnTo>
                  <a:pt x="123516" y="48713"/>
                </a:lnTo>
                <a:lnTo>
                  <a:pt x="85280" y="201659"/>
                </a:lnTo>
                <a:lnTo>
                  <a:pt x="113543" y="201659"/>
                </a:lnTo>
                <a:lnTo>
                  <a:pt x="150083" y="54715"/>
                </a:lnTo>
                <a:lnTo>
                  <a:pt x="152101" y="41499"/>
                </a:lnTo>
                <a:lnTo>
                  <a:pt x="152215" y="33090"/>
                </a:lnTo>
                <a:lnTo>
                  <a:pt x="152243" y="29380"/>
                </a:lnTo>
                <a:lnTo>
                  <a:pt x="150267" y="18177"/>
                </a:lnTo>
                <a:lnTo>
                  <a:pt x="148272" y="13237"/>
                </a:lnTo>
                <a:close/>
              </a:path>
              <a:path w="152400" h="201929">
                <a:moveTo>
                  <a:pt x="58956" y="13237"/>
                </a:moveTo>
                <a:lnTo>
                  <a:pt x="31480" y="13237"/>
                </a:lnTo>
                <a:lnTo>
                  <a:pt x="34124" y="15316"/>
                </a:lnTo>
                <a:lnTo>
                  <a:pt x="36128" y="23633"/>
                </a:lnTo>
                <a:lnTo>
                  <a:pt x="35516" y="30157"/>
                </a:lnTo>
                <a:lnTo>
                  <a:pt x="8538" y="138066"/>
                </a:lnTo>
                <a:lnTo>
                  <a:pt x="36800" y="138066"/>
                </a:lnTo>
                <a:lnTo>
                  <a:pt x="49728" y="87528"/>
                </a:lnTo>
                <a:lnTo>
                  <a:pt x="67979" y="47468"/>
                </a:lnTo>
                <a:lnTo>
                  <a:pt x="58722" y="47468"/>
                </a:lnTo>
                <a:lnTo>
                  <a:pt x="60827" y="33480"/>
                </a:lnTo>
                <a:lnTo>
                  <a:pt x="60727" y="21197"/>
                </a:lnTo>
                <a:lnTo>
                  <a:pt x="58956" y="13237"/>
                </a:lnTo>
                <a:close/>
              </a:path>
              <a:path w="152400" h="201929">
                <a:moveTo>
                  <a:pt x="117949" y="129"/>
                </a:moveTo>
                <a:lnTo>
                  <a:pt x="82723" y="17243"/>
                </a:lnTo>
                <a:lnTo>
                  <a:pt x="58722" y="47468"/>
                </a:lnTo>
                <a:lnTo>
                  <a:pt x="67979" y="47468"/>
                </a:lnTo>
                <a:lnTo>
                  <a:pt x="71182" y="42304"/>
                </a:lnTo>
                <a:lnTo>
                  <a:pt x="79263" y="31146"/>
                </a:lnTo>
                <a:lnTo>
                  <a:pt x="89853" y="21197"/>
                </a:lnTo>
                <a:lnTo>
                  <a:pt x="100523" y="15227"/>
                </a:lnTo>
                <a:lnTo>
                  <a:pt x="111274" y="13237"/>
                </a:lnTo>
                <a:lnTo>
                  <a:pt x="148272" y="13237"/>
                </a:lnTo>
                <a:lnTo>
                  <a:pt x="145808" y="7133"/>
                </a:lnTo>
                <a:lnTo>
                  <a:pt x="135095" y="1764"/>
                </a:lnTo>
                <a:lnTo>
                  <a:pt x="117949" y="129"/>
                </a:lnTo>
                <a:close/>
              </a:path>
              <a:path w="152400" h="201929">
                <a:moveTo>
                  <a:pt x="35525" y="0"/>
                </a:moveTo>
                <a:lnTo>
                  <a:pt x="1276" y="35219"/>
                </a:lnTo>
                <a:lnTo>
                  <a:pt x="0" y="41499"/>
                </a:lnTo>
                <a:lnTo>
                  <a:pt x="5986" y="41499"/>
                </a:lnTo>
                <a:lnTo>
                  <a:pt x="9015" y="29380"/>
                </a:lnTo>
                <a:lnTo>
                  <a:pt x="11709" y="23388"/>
                </a:lnTo>
                <a:lnTo>
                  <a:pt x="18464" y="15316"/>
                </a:lnTo>
                <a:lnTo>
                  <a:pt x="22534" y="13237"/>
                </a:lnTo>
                <a:lnTo>
                  <a:pt x="58956" y="13237"/>
                </a:lnTo>
                <a:lnTo>
                  <a:pt x="58554" y="11427"/>
                </a:lnTo>
                <a:lnTo>
                  <a:pt x="50509" y="2791"/>
                </a:lnTo>
                <a:lnTo>
                  <a:pt x="35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78532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79" h="86995">
                <a:moveTo>
                  <a:pt x="18887" y="0"/>
                </a:moveTo>
                <a:lnTo>
                  <a:pt x="9963" y="0"/>
                </a:lnTo>
                <a:lnTo>
                  <a:pt x="6441" y="1433"/>
                </a:lnTo>
                <a:lnTo>
                  <a:pt x="1289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8" y="30549"/>
                </a:lnTo>
                <a:lnTo>
                  <a:pt x="3294" y="42712"/>
                </a:lnTo>
                <a:lnTo>
                  <a:pt x="11013" y="86605"/>
                </a:lnTo>
                <a:lnTo>
                  <a:pt x="18092" y="86605"/>
                </a:lnTo>
                <a:lnTo>
                  <a:pt x="26562" y="39998"/>
                </a:lnTo>
                <a:lnTo>
                  <a:pt x="29059" y="24457"/>
                </a:lnTo>
                <a:lnTo>
                  <a:pt x="29891" y="15869"/>
                </a:lnTo>
                <a:lnTo>
                  <a:pt x="29891" y="11121"/>
                </a:lnTo>
                <a:lnTo>
                  <a:pt x="28428" y="7289"/>
                </a:lnTo>
                <a:lnTo>
                  <a:pt x="22579" y="1457"/>
                </a:lnTo>
                <a:lnTo>
                  <a:pt x="1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12849" y="618849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0"/>
                </a:lnTo>
                <a:lnTo>
                  <a:pt x="9656" y="12727"/>
                </a:lnTo>
                <a:lnTo>
                  <a:pt x="18664" y="21095"/>
                </a:lnTo>
                <a:lnTo>
                  <a:pt x="40679" y="54165"/>
                </a:lnTo>
                <a:lnTo>
                  <a:pt x="50209" y="93204"/>
                </a:lnTo>
                <a:lnTo>
                  <a:pt x="53452" y="145466"/>
                </a:lnTo>
                <a:lnTo>
                  <a:pt x="53036" y="156265"/>
                </a:lnTo>
                <a:lnTo>
                  <a:pt x="44599" y="209240"/>
                </a:lnTo>
                <a:lnTo>
                  <a:pt x="20285" y="253038"/>
                </a:lnTo>
                <a:lnTo>
                  <a:pt x="0" y="268475"/>
                </a:lnTo>
                <a:lnTo>
                  <a:pt x="1442" y="273337"/>
                </a:lnTo>
                <a:lnTo>
                  <a:pt x="38801" y="246078"/>
                </a:lnTo>
                <a:lnTo>
                  <a:pt x="64630" y="210360"/>
                </a:lnTo>
                <a:lnTo>
                  <a:pt x="79898" y="162302"/>
                </a:lnTo>
                <a:lnTo>
                  <a:pt x="81804" y="135713"/>
                </a:lnTo>
                <a:lnTo>
                  <a:pt x="81264" y="123472"/>
                </a:lnTo>
                <a:lnTo>
                  <a:pt x="68987" y="73461"/>
                </a:lnTo>
                <a:lnTo>
                  <a:pt x="42423" y="31886"/>
                </a:lnTo>
                <a:lnTo>
                  <a:pt x="11945" y="6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35760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79" h="86995">
                <a:moveTo>
                  <a:pt x="18887" y="0"/>
                </a:moveTo>
                <a:lnTo>
                  <a:pt x="9964" y="0"/>
                </a:lnTo>
                <a:lnTo>
                  <a:pt x="6442" y="1433"/>
                </a:lnTo>
                <a:lnTo>
                  <a:pt x="1289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8" y="30549"/>
                </a:lnTo>
                <a:lnTo>
                  <a:pt x="3294" y="42712"/>
                </a:lnTo>
                <a:lnTo>
                  <a:pt x="11013" y="86605"/>
                </a:lnTo>
                <a:lnTo>
                  <a:pt x="18092" y="86605"/>
                </a:lnTo>
                <a:lnTo>
                  <a:pt x="26563" y="39998"/>
                </a:lnTo>
                <a:lnTo>
                  <a:pt x="29060" y="24458"/>
                </a:lnTo>
                <a:lnTo>
                  <a:pt x="29891" y="15869"/>
                </a:lnTo>
                <a:lnTo>
                  <a:pt x="29891" y="11121"/>
                </a:lnTo>
                <a:lnTo>
                  <a:pt x="28430" y="7289"/>
                </a:lnTo>
                <a:lnTo>
                  <a:pt x="22579" y="1457"/>
                </a:lnTo>
                <a:lnTo>
                  <a:pt x="1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71459" y="6189115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430" y="0"/>
                </a:moveTo>
                <a:lnTo>
                  <a:pt x="43123" y="27254"/>
                </a:lnTo>
                <a:lnTo>
                  <a:pt x="17249" y="62968"/>
                </a:lnTo>
                <a:lnTo>
                  <a:pt x="1914" y="111024"/>
                </a:lnTo>
                <a:lnTo>
                  <a:pt x="0" y="137583"/>
                </a:lnTo>
                <a:lnTo>
                  <a:pt x="536" y="149793"/>
                </a:lnTo>
                <a:lnTo>
                  <a:pt x="12815" y="199836"/>
                </a:lnTo>
                <a:lnTo>
                  <a:pt x="39463" y="241370"/>
                </a:lnTo>
                <a:lnTo>
                  <a:pt x="69921" y="266838"/>
                </a:lnTo>
                <a:lnTo>
                  <a:pt x="81804" y="273366"/>
                </a:lnTo>
                <a:lnTo>
                  <a:pt x="81804" y="267854"/>
                </a:lnTo>
                <a:lnTo>
                  <a:pt x="72227" y="260638"/>
                </a:lnTo>
                <a:lnTo>
                  <a:pt x="63233" y="252261"/>
                </a:lnTo>
                <a:lnTo>
                  <a:pt x="41223" y="219132"/>
                </a:lnTo>
                <a:lnTo>
                  <a:pt x="31608" y="180148"/>
                </a:lnTo>
                <a:lnTo>
                  <a:pt x="28350" y="127877"/>
                </a:lnTo>
                <a:lnTo>
                  <a:pt x="28767" y="117062"/>
                </a:lnTo>
                <a:lnTo>
                  <a:pt x="37291" y="64151"/>
                </a:lnTo>
                <a:lnTo>
                  <a:pt x="61503" y="20277"/>
                </a:lnTo>
                <a:lnTo>
                  <a:pt x="81804" y="4889"/>
                </a:lnTo>
                <a:lnTo>
                  <a:pt x="8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268901" y="618849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0"/>
                </a:lnTo>
                <a:lnTo>
                  <a:pt x="9657" y="12727"/>
                </a:lnTo>
                <a:lnTo>
                  <a:pt x="18665" y="21095"/>
                </a:lnTo>
                <a:lnTo>
                  <a:pt x="40679" y="54165"/>
                </a:lnTo>
                <a:lnTo>
                  <a:pt x="50210" y="93204"/>
                </a:lnTo>
                <a:lnTo>
                  <a:pt x="53452" y="145466"/>
                </a:lnTo>
                <a:lnTo>
                  <a:pt x="53036" y="156265"/>
                </a:lnTo>
                <a:lnTo>
                  <a:pt x="44600" y="209240"/>
                </a:lnTo>
                <a:lnTo>
                  <a:pt x="20285" y="253038"/>
                </a:lnTo>
                <a:lnTo>
                  <a:pt x="0" y="268475"/>
                </a:lnTo>
                <a:lnTo>
                  <a:pt x="1443" y="273337"/>
                </a:lnTo>
                <a:lnTo>
                  <a:pt x="38801" y="246078"/>
                </a:lnTo>
                <a:lnTo>
                  <a:pt x="64631" y="210360"/>
                </a:lnTo>
                <a:lnTo>
                  <a:pt x="79898" y="162302"/>
                </a:lnTo>
                <a:lnTo>
                  <a:pt x="81804" y="135713"/>
                </a:lnTo>
                <a:lnTo>
                  <a:pt x="81264" y="123472"/>
                </a:lnTo>
                <a:lnTo>
                  <a:pt x="68987" y="73461"/>
                </a:lnTo>
                <a:lnTo>
                  <a:pt x="42424" y="31886"/>
                </a:lnTo>
                <a:lnTo>
                  <a:pt x="11945" y="6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91810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79" h="86995">
                <a:moveTo>
                  <a:pt x="18886" y="0"/>
                </a:moveTo>
                <a:lnTo>
                  <a:pt x="9963" y="0"/>
                </a:lnTo>
                <a:lnTo>
                  <a:pt x="6442" y="1433"/>
                </a:lnTo>
                <a:lnTo>
                  <a:pt x="1287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7" y="30549"/>
                </a:lnTo>
                <a:lnTo>
                  <a:pt x="3294" y="42712"/>
                </a:lnTo>
                <a:lnTo>
                  <a:pt x="11012" y="86605"/>
                </a:lnTo>
                <a:lnTo>
                  <a:pt x="18091" y="86605"/>
                </a:lnTo>
                <a:lnTo>
                  <a:pt x="26562" y="39998"/>
                </a:lnTo>
                <a:lnTo>
                  <a:pt x="29059" y="24457"/>
                </a:lnTo>
                <a:lnTo>
                  <a:pt x="29891" y="15869"/>
                </a:lnTo>
                <a:lnTo>
                  <a:pt x="29891" y="11121"/>
                </a:lnTo>
                <a:lnTo>
                  <a:pt x="28428" y="7289"/>
                </a:lnTo>
                <a:lnTo>
                  <a:pt x="22578" y="1457"/>
                </a:lnTo>
                <a:lnTo>
                  <a:pt x="188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28291" y="6368788"/>
            <a:ext cx="45085" cy="78739"/>
          </a:xfrm>
          <a:custGeom>
            <a:avLst/>
            <a:gdLst/>
            <a:ahLst/>
            <a:cxnLst/>
            <a:rect l="l" t="t" r="r" b="b"/>
            <a:pathLst>
              <a:path w="45085" h="78739">
                <a:moveTo>
                  <a:pt x="44837" y="28873"/>
                </a:moveTo>
                <a:lnTo>
                  <a:pt x="30223" y="28873"/>
                </a:lnTo>
                <a:lnTo>
                  <a:pt x="30941" y="29311"/>
                </a:lnTo>
                <a:lnTo>
                  <a:pt x="31662" y="30189"/>
                </a:lnTo>
                <a:lnTo>
                  <a:pt x="32579" y="31451"/>
                </a:lnTo>
                <a:lnTo>
                  <a:pt x="32928" y="32632"/>
                </a:lnTo>
                <a:lnTo>
                  <a:pt x="33015" y="36047"/>
                </a:lnTo>
                <a:lnTo>
                  <a:pt x="30336" y="47121"/>
                </a:lnTo>
                <a:lnTo>
                  <a:pt x="22233" y="59350"/>
                </a:lnTo>
                <a:lnTo>
                  <a:pt x="12496" y="66896"/>
                </a:lnTo>
                <a:lnTo>
                  <a:pt x="0" y="72322"/>
                </a:lnTo>
                <a:lnTo>
                  <a:pt x="0" y="78732"/>
                </a:lnTo>
                <a:lnTo>
                  <a:pt x="37061" y="54524"/>
                </a:lnTo>
                <a:lnTo>
                  <a:pt x="44837" y="30558"/>
                </a:lnTo>
                <a:lnTo>
                  <a:pt x="44837" y="28873"/>
                </a:lnTo>
                <a:close/>
              </a:path>
              <a:path w="45085" h="78739">
                <a:moveTo>
                  <a:pt x="26028" y="0"/>
                </a:moveTo>
                <a:lnTo>
                  <a:pt x="13991" y="0"/>
                </a:lnTo>
                <a:lnTo>
                  <a:pt x="9403" y="1691"/>
                </a:lnTo>
                <a:lnTo>
                  <a:pt x="1880" y="8458"/>
                </a:lnTo>
                <a:lnTo>
                  <a:pt x="0" y="12519"/>
                </a:lnTo>
                <a:lnTo>
                  <a:pt x="0" y="22188"/>
                </a:lnTo>
                <a:lnTo>
                  <a:pt x="1477" y="26055"/>
                </a:lnTo>
                <a:lnTo>
                  <a:pt x="7385" y="31664"/>
                </a:lnTo>
                <a:lnTo>
                  <a:pt x="11361" y="33068"/>
                </a:lnTo>
                <a:lnTo>
                  <a:pt x="18399" y="33068"/>
                </a:lnTo>
                <a:lnTo>
                  <a:pt x="20337" y="32632"/>
                </a:lnTo>
                <a:lnTo>
                  <a:pt x="22174" y="31763"/>
                </a:lnTo>
                <a:lnTo>
                  <a:pt x="25942" y="29836"/>
                </a:lnTo>
                <a:lnTo>
                  <a:pt x="28388" y="28873"/>
                </a:lnTo>
                <a:lnTo>
                  <a:pt x="44837" y="28873"/>
                </a:lnTo>
                <a:lnTo>
                  <a:pt x="44837" y="21339"/>
                </a:lnTo>
                <a:lnTo>
                  <a:pt x="42254" y="13942"/>
                </a:lnTo>
                <a:lnTo>
                  <a:pt x="31922" y="2788"/>
                </a:lnTo>
                <a:lnTo>
                  <a:pt x="26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72245" y="6187706"/>
            <a:ext cx="0" cy="275590"/>
          </a:xfrm>
          <a:custGeom>
            <a:avLst/>
            <a:gdLst/>
            <a:ahLst/>
            <a:cxnLst/>
            <a:rect l="l" t="t" r="r" b="b"/>
            <a:pathLst>
              <a:path h="275589">
                <a:moveTo>
                  <a:pt x="0" y="0"/>
                </a:moveTo>
                <a:lnTo>
                  <a:pt x="0" y="275562"/>
                </a:lnTo>
              </a:path>
            </a:pathLst>
          </a:custGeom>
          <a:ln w="130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342260" y="6189115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431" y="0"/>
                </a:moveTo>
                <a:lnTo>
                  <a:pt x="43123" y="27254"/>
                </a:lnTo>
                <a:lnTo>
                  <a:pt x="17249" y="62968"/>
                </a:lnTo>
                <a:lnTo>
                  <a:pt x="1915" y="111024"/>
                </a:lnTo>
                <a:lnTo>
                  <a:pt x="0" y="137583"/>
                </a:lnTo>
                <a:lnTo>
                  <a:pt x="536" y="149793"/>
                </a:lnTo>
                <a:lnTo>
                  <a:pt x="12816" y="199835"/>
                </a:lnTo>
                <a:lnTo>
                  <a:pt x="39464" y="241370"/>
                </a:lnTo>
                <a:lnTo>
                  <a:pt x="69922" y="266838"/>
                </a:lnTo>
                <a:lnTo>
                  <a:pt x="81806" y="273366"/>
                </a:lnTo>
                <a:lnTo>
                  <a:pt x="81806" y="267854"/>
                </a:lnTo>
                <a:lnTo>
                  <a:pt x="72228" y="260638"/>
                </a:lnTo>
                <a:lnTo>
                  <a:pt x="63234" y="252261"/>
                </a:lnTo>
                <a:lnTo>
                  <a:pt x="41224" y="219131"/>
                </a:lnTo>
                <a:lnTo>
                  <a:pt x="31609" y="180147"/>
                </a:lnTo>
                <a:lnTo>
                  <a:pt x="28350" y="127877"/>
                </a:lnTo>
                <a:lnTo>
                  <a:pt x="28767" y="117061"/>
                </a:lnTo>
                <a:lnTo>
                  <a:pt x="37292" y="64150"/>
                </a:lnTo>
                <a:lnTo>
                  <a:pt x="61504" y="20277"/>
                </a:lnTo>
                <a:lnTo>
                  <a:pt x="81806" y="4889"/>
                </a:lnTo>
                <a:lnTo>
                  <a:pt x="804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53273" y="6188494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0" y="0"/>
                </a:moveTo>
                <a:lnTo>
                  <a:pt x="0" y="5510"/>
                </a:lnTo>
                <a:lnTo>
                  <a:pt x="9657" y="12727"/>
                </a:lnTo>
                <a:lnTo>
                  <a:pt x="18665" y="21095"/>
                </a:lnTo>
                <a:lnTo>
                  <a:pt x="40679" y="54166"/>
                </a:lnTo>
                <a:lnTo>
                  <a:pt x="50210" y="93204"/>
                </a:lnTo>
                <a:lnTo>
                  <a:pt x="53454" y="145466"/>
                </a:lnTo>
                <a:lnTo>
                  <a:pt x="53037" y="156265"/>
                </a:lnTo>
                <a:lnTo>
                  <a:pt x="44600" y="209240"/>
                </a:lnTo>
                <a:lnTo>
                  <a:pt x="20285" y="253038"/>
                </a:lnTo>
                <a:lnTo>
                  <a:pt x="0" y="268475"/>
                </a:lnTo>
                <a:lnTo>
                  <a:pt x="1443" y="273337"/>
                </a:lnTo>
                <a:lnTo>
                  <a:pt x="38802" y="246078"/>
                </a:lnTo>
                <a:lnTo>
                  <a:pt x="64631" y="210360"/>
                </a:lnTo>
                <a:lnTo>
                  <a:pt x="79898" y="162302"/>
                </a:lnTo>
                <a:lnTo>
                  <a:pt x="81804" y="135713"/>
                </a:lnTo>
                <a:lnTo>
                  <a:pt x="81264" y="123472"/>
                </a:lnTo>
                <a:lnTo>
                  <a:pt x="68988" y="73460"/>
                </a:lnTo>
                <a:lnTo>
                  <a:pt x="42423" y="31886"/>
                </a:lnTo>
                <a:lnTo>
                  <a:pt x="11946" y="645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2116" y="6189115"/>
            <a:ext cx="81915" cy="273685"/>
          </a:xfrm>
          <a:custGeom>
            <a:avLst/>
            <a:gdLst/>
            <a:ahLst/>
            <a:cxnLst/>
            <a:rect l="l" t="t" r="r" b="b"/>
            <a:pathLst>
              <a:path w="81914" h="273685">
                <a:moveTo>
                  <a:pt x="80430" y="0"/>
                </a:moveTo>
                <a:lnTo>
                  <a:pt x="43122" y="27254"/>
                </a:lnTo>
                <a:lnTo>
                  <a:pt x="17249" y="62968"/>
                </a:lnTo>
                <a:lnTo>
                  <a:pt x="1914" y="111024"/>
                </a:lnTo>
                <a:lnTo>
                  <a:pt x="0" y="137583"/>
                </a:lnTo>
                <a:lnTo>
                  <a:pt x="536" y="149793"/>
                </a:lnTo>
                <a:lnTo>
                  <a:pt x="12815" y="199836"/>
                </a:lnTo>
                <a:lnTo>
                  <a:pt x="39463" y="241370"/>
                </a:lnTo>
                <a:lnTo>
                  <a:pt x="69921" y="266838"/>
                </a:lnTo>
                <a:lnTo>
                  <a:pt x="81804" y="273366"/>
                </a:lnTo>
                <a:lnTo>
                  <a:pt x="81804" y="267854"/>
                </a:lnTo>
                <a:lnTo>
                  <a:pt x="72228" y="260638"/>
                </a:lnTo>
                <a:lnTo>
                  <a:pt x="63233" y="252261"/>
                </a:lnTo>
                <a:lnTo>
                  <a:pt x="41225" y="219132"/>
                </a:lnTo>
                <a:lnTo>
                  <a:pt x="31608" y="180148"/>
                </a:lnTo>
                <a:lnTo>
                  <a:pt x="28350" y="127877"/>
                </a:lnTo>
                <a:lnTo>
                  <a:pt x="28767" y="117062"/>
                </a:lnTo>
                <a:lnTo>
                  <a:pt x="37292" y="64151"/>
                </a:lnTo>
                <a:lnTo>
                  <a:pt x="61504" y="20277"/>
                </a:lnTo>
                <a:lnTo>
                  <a:pt x="81804" y="4889"/>
                </a:lnTo>
                <a:lnTo>
                  <a:pt x="80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11877" y="6192430"/>
            <a:ext cx="30480" cy="86995"/>
          </a:xfrm>
          <a:custGeom>
            <a:avLst/>
            <a:gdLst/>
            <a:ahLst/>
            <a:cxnLst/>
            <a:rect l="l" t="t" r="r" b="b"/>
            <a:pathLst>
              <a:path w="30480" h="86995">
                <a:moveTo>
                  <a:pt x="18887" y="0"/>
                </a:moveTo>
                <a:lnTo>
                  <a:pt x="9964" y="0"/>
                </a:lnTo>
                <a:lnTo>
                  <a:pt x="6442" y="1433"/>
                </a:lnTo>
                <a:lnTo>
                  <a:pt x="1289" y="7166"/>
                </a:lnTo>
                <a:lnTo>
                  <a:pt x="0" y="11765"/>
                </a:lnTo>
                <a:lnTo>
                  <a:pt x="0" y="22344"/>
                </a:lnTo>
                <a:lnTo>
                  <a:pt x="1098" y="30549"/>
                </a:lnTo>
                <a:lnTo>
                  <a:pt x="3294" y="42712"/>
                </a:lnTo>
                <a:lnTo>
                  <a:pt x="11013" y="86605"/>
                </a:lnTo>
                <a:lnTo>
                  <a:pt x="18092" y="86605"/>
                </a:lnTo>
                <a:lnTo>
                  <a:pt x="26563" y="39998"/>
                </a:lnTo>
                <a:lnTo>
                  <a:pt x="29060" y="24458"/>
                </a:lnTo>
                <a:lnTo>
                  <a:pt x="29891" y="15869"/>
                </a:lnTo>
                <a:lnTo>
                  <a:pt x="29891" y="11121"/>
                </a:lnTo>
                <a:lnTo>
                  <a:pt x="28428" y="7289"/>
                </a:lnTo>
                <a:lnTo>
                  <a:pt x="22579" y="1457"/>
                </a:lnTo>
                <a:lnTo>
                  <a:pt x="1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80903" y="6186919"/>
            <a:ext cx="292735" cy="214630"/>
          </a:xfrm>
          <a:custGeom>
            <a:avLst/>
            <a:gdLst/>
            <a:ahLst/>
            <a:cxnLst/>
            <a:rect l="l" t="t" r="r" b="b"/>
            <a:pathLst>
              <a:path w="292734" h="214629">
                <a:moveTo>
                  <a:pt x="119367" y="159492"/>
                </a:moveTo>
                <a:lnTo>
                  <a:pt x="98403" y="159492"/>
                </a:lnTo>
                <a:lnTo>
                  <a:pt x="92994" y="178376"/>
                </a:lnTo>
                <a:lnTo>
                  <a:pt x="90045" y="187718"/>
                </a:lnTo>
                <a:lnTo>
                  <a:pt x="88627" y="194880"/>
                </a:lnTo>
                <a:lnTo>
                  <a:pt x="88646" y="205244"/>
                </a:lnTo>
                <a:lnTo>
                  <a:pt x="89586" y="208307"/>
                </a:lnTo>
                <a:lnTo>
                  <a:pt x="93650" y="212981"/>
                </a:lnTo>
                <a:lnTo>
                  <a:pt x="96014" y="214151"/>
                </a:lnTo>
                <a:lnTo>
                  <a:pt x="103803" y="214149"/>
                </a:lnTo>
                <a:lnTo>
                  <a:pt x="109262" y="211472"/>
                </a:lnTo>
                <a:lnTo>
                  <a:pt x="116956" y="204340"/>
                </a:lnTo>
                <a:lnTo>
                  <a:pt x="120985" y="199635"/>
                </a:lnTo>
                <a:lnTo>
                  <a:pt x="112034" y="199635"/>
                </a:lnTo>
                <a:lnTo>
                  <a:pt x="111438" y="199245"/>
                </a:lnTo>
                <a:lnTo>
                  <a:pt x="110282" y="197686"/>
                </a:lnTo>
                <a:lnTo>
                  <a:pt x="109993" y="196866"/>
                </a:lnTo>
                <a:lnTo>
                  <a:pt x="109993" y="193004"/>
                </a:lnTo>
                <a:lnTo>
                  <a:pt x="111399" y="186701"/>
                </a:lnTo>
                <a:lnTo>
                  <a:pt x="119367" y="159492"/>
                </a:lnTo>
                <a:close/>
              </a:path>
              <a:path w="292734" h="214629">
                <a:moveTo>
                  <a:pt x="166007" y="190531"/>
                </a:moveTo>
                <a:lnTo>
                  <a:pt x="159829" y="190531"/>
                </a:lnTo>
                <a:lnTo>
                  <a:pt x="157223" y="191580"/>
                </a:lnTo>
                <a:lnTo>
                  <a:pt x="152978" y="195779"/>
                </a:lnTo>
                <a:lnTo>
                  <a:pt x="152102" y="197949"/>
                </a:lnTo>
                <a:lnTo>
                  <a:pt x="151982" y="205244"/>
                </a:lnTo>
                <a:lnTo>
                  <a:pt x="153081" y="207905"/>
                </a:lnTo>
                <a:lnTo>
                  <a:pt x="155408" y="210004"/>
                </a:lnTo>
                <a:lnTo>
                  <a:pt x="158612" y="212769"/>
                </a:lnTo>
                <a:lnTo>
                  <a:pt x="162152" y="214151"/>
                </a:lnTo>
                <a:lnTo>
                  <a:pt x="166308" y="214149"/>
                </a:lnTo>
                <a:lnTo>
                  <a:pt x="175320" y="211578"/>
                </a:lnTo>
                <a:lnTo>
                  <a:pt x="188626" y="201625"/>
                </a:lnTo>
                <a:lnTo>
                  <a:pt x="191317" y="198404"/>
                </a:lnTo>
                <a:lnTo>
                  <a:pt x="177200" y="198404"/>
                </a:lnTo>
                <a:lnTo>
                  <a:pt x="175271" y="197305"/>
                </a:lnTo>
                <a:lnTo>
                  <a:pt x="169289" y="192057"/>
                </a:lnTo>
                <a:lnTo>
                  <a:pt x="166007" y="190531"/>
                </a:lnTo>
                <a:close/>
              </a:path>
              <a:path w="292734" h="214629">
                <a:moveTo>
                  <a:pt x="246034" y="156036"/>
                </a:moveTo>
                <a:lnTo>
                  <a:pt x="219558" y="156036"/>
                </a:lnTo>
                <a:lnTo>
                  <a:pt x="223930" y="175424"/>
                </a:lnTo>
                <a:lnTo>
                  <a:pt x="239638" y="214151"/>
                </a:lnTo>
                <a:lnTo>
                  <a:pt x="245249" y="214149"/>
                </a:lnTo>
                <a:lnTo>
                  <a:pt x="252391" y="211472"/>
                </a:lnTo>
                <a:lnTo>
                  <a:pt x="266774" y="200104"/>
                </a:lnTo>
                <a:lnTo>
                  <a:pt x="269021" y="197370"/>
                </a:lnTo>
                <a:lnTo>
                  <a:pt x="254940" y="197370"/>
                </a:lnTo>
                <a:lnTo>
                  <a:pt x="253707" y="196618"/>
                </a:lnTo>
                <a:lnTo>
                  <a:pt x="251233" y="193608"/>
                </a:lnTo>
                <a:lnTo>
                  <a:pt x="249713" y="189014"/>
                </a:lnTo>
                <a:lnTo>
                  <a:pt x="247933" y="181427"/>
                </a:lnTo>
                <a:lnTo>
                  <a:pt x="246034" y="156036"/>
                </a:lnTo>
                <a:close/>
              </a:path>
              <a:path w="292734" h="214629">
                <a:moveTo>
                  <a:pt x="96527" y="77157"/>
                </a:moveTo>
                <a:lnTo>
                  <a:pt x="45652" y="95950"/>
                </a:lnTo>
                <a:lnTo>
                  <a:pt x="11761" y="135236"/>
                </a:lnTo>
                <a:lnTo>
                  <a:pt x="0" y="184512"/>
                </a:lnTo>
                <a:lnTo>
                  <a:pt x="3692" y="196079"/>
                </a:lnTo>
                <a:lnTo>
                  <a:pt x="3793" y="196255"/>
                </a:lnTo>
                <a:lnTo>
                  <a:pt x="12053" y="207412"/>
                </a:lnTo>
                <a:lnTo>
                  <a:pt x="22058" y="212285"/>
                </a:lnTo>
                <a:lnTo>
                  <a:pt x="37571" y="213255"/>
                </a:lnTo>
                <a:lnTo>
                  <a:pt x="48383" y="208978"/>
                </a:lnTo>
                <a:lnTo>
                  <a:pt x="63112" y="199807"/>
                </a:lnTo>
                <a:lnTo>
                  <a:pt x="66379" y="196829"/>
                </a:lnTo>
                <a:lnTo>
                  <a:pt x="37833" y="196829"/>
                </a:lnTo>
                <a:lnTo>
                  <a:pt x="33315" y="194880"/>
                </a:lnTo>
                <a:lnTo>
                  <a:pt x="25769" y="187079"/>
                </a:lnTo>
                <a:lnTo>
                  <a:pt x="23883" y="181427"/>
                </a:lnTo>
                <a:lnTo>
                  <a:pt x="23934" y="172080"/>
                </a:lnTo>
                <a:lnTo>
                  <a:pt x="39002" y="125887"/>
                </a:lnTo>
                <a:lnTo>
                  <a:pt x="68396" y="91446"/>
                </a:lnTo>
                <a:lnTo>
                  <a:pt x="88545" y="84242"/>
                </a:lnTo>
                <a:lnTo>
                  <a:pt x="111619" y="84242"/>
                </a:lnTo>
                <a:lnTo>
                  <a:pt x="109773" y="82610"/>
                </a:lnTo>
                <a:lnTo>
                  <a:pt x="101474" y="78247"/>
                </a:lnTo>
                <a:lnTo>
                  <a:pt x="96527" y="77157"/>
                </a:lnTo>
                <a:close/>
              </a:path>
              <a:path w="292734" h="214629">
                <a:moveTo>
                  <a:pt x="127422" y="180505"/>
                </a:moveTo>
                <a:lnTo>
                  <a:pt x="113525" y="199635"/>
                </a:lnTo>
                <a:lnTo>
                  <a:pt x="120985" y="199635"/>
                </a:lnTo>
                <a:lnTo>
                  <a:pt x="124731" y="195260"/>
                </a:lnTo>
                <a:lnTo>
                  <a:pt x="132436" y="183605"/>
                </a:lnTo>
                <a:lnTo>
                  <a:pt x="127422" y="180505"/>
                </a:lnTo>
                <a:close/>
              </a:path>
              <a:path w="292734" h="214629">
                <a:moveTo>
                  <a:pt x="223475" y="88967"/>
                </a:moveTo>
                <a:lnTo>
                  <a:pt x="189397" y="88967"/>
                </a:lnTo>
                <a:lnTo>
                  <a:pt x="194676" y="90323"/>
                </a:lnTo>
                <a:lnTo>
                  <a:pt x="201845" y="95752"/>
                </a:lnTo>
                <a:lnTo>
                  <a:pt x="213683" y="152088"/>
                </a:lnTo>
                <a:lnTo>
                  <a:pt x="207595" y="162451"/>
                </a:lnTo>
                <a:lnTo>
                  <a:pt x="182953" y="196150"/>
                </a:lnTo>
                <a:lnTo>
                  <a:pt x="179708" y="198404"/>
                </a:lnTo>
                <a:lnTo>
                  <a:pt x="191317" y="198404"/>
                </a:lnTo>
                <a:lnTo>
                  <a:pt x="195313" y="193608"/>
                </a:lnTo>
                <a:lnTo>
                  <a:pt x="202603" y="183469"/>
                </a:lnTo>
                <a:lnTo>
                  <a:pt x="210708" y="170912"/>
                </a:lnTo>
                <a:lnTo>
                  <a:pt x="219558" y="156036"/>
                </a:lnTo>
                <a:lnTo>
                  <a:pt x="246034" y="156036"/>
                </a:lnTo>
                <a:lnTo>
                  <a:pt x="243256" y="118559"/>
                </a:lnTo>
                <a:lnTo>
                  <a:pt x="245952" y="114758"/>
                </a:lnTo>
                <a:lnTo>
                  <a:pt x="231738" y="114758"/>
                </a:lnTo>
                <a:lnTo>
                  <a:pt x="227850" y="100304"/>
                </a:lnTo>
                <a:lnTo>
                  <a:pt x="225184" y="92522"/>
                </a:lnTo>
                <a:lnTo>
                  <a:pt x="223475" y="88967"/>
                </a:lnTo>
                <a:close/>
              </a:path>
              <a:path w="292734" h="214629">
                <a:moveTo>
                  <a:pt x="276548" y="176457"/>
                </a:moveTo>
                <a:lnTo>
                  <a:pt x="272845" y="183691"/>
                </a:lnTo>
                <a:lnTo>
                  <a:pt x="268378" y="189547"/>
                </a:lnTo>
                <a:lnTo>
                  <a:pt x="260497" y="196255"/>
                </a:lnTo>
                <a:lnTo>
                  <a:pt x="258169" y="197370"/>
                </a:lnTo>
                <a:lnTo>
                  <a:pt x="269021" y="197370"/>
                </a:lnTo>
                <a:lnTo>
                  <a:pt x="274827" y="190306"/>
                </a:lnTo>
                <a:lnTo>
                  <a:pt x="281711" y="179115"/>
                </a:lnTo>
                <a:lnTo>
                  <a:pt x="276548" y="176457"/>
                </a:lnTo>
                <a:close/>
              </a:path>
              <a:path w="292734" h="214629">
                <a:moveTo>
                  <a:pt x="111619" y="84242"/>
                </a:moveTo>
                <a:lnTo>
                  <a:pt x="94699" y="84242"/>
                </a:lnTo>
                <a:lnTo>
                  <a:pt x="99776" y="86168"/>
                </a:lnTo>
                <a:lnTo>
                  <a:pt x="107773" y="93869"/>
                </a:lnTo>
                <a:lnTo>
                  <a:pt x="109772" y="98955"/>
                </a:lnTo>
                <a:lnTo>
                  <a:pt x="109690" y="108068"/>
                </a:lnTo>
                <a:lnTo>
                  <a:pt x="109638" y="108599"/>
                </a:lnTo>
                <a:lnTo>
                  <a:pt x="92213" y="153209"/>
                </a:lnTo>
                <a:lnTo>
                  <a:pt x="61394" y="189405"/>
                </a:lnTo>
                <a:lnTo>
                  <a:pt x="43093" y="196829"/>
                </a:lnTo>
                <a:lnTo>
                  <a:pt x="66379" y="196829"/>
                </a:lnTo>
                <a:lnTo>
                  <a:pt x="71417" y="192237"/>
                </a:lnTo>
                <a:lnTo>
                  <a:pt x="80067" y="182995"/>
                </a:lnTo>
                <a:lnTo>
                  <a:pt x="89062" y="172080"/>
                </a:lnTo>
                <a:lnTo>
                  <a:pt x="98403" y="159492"/>
                </a:lnTo>
                <a:lnTo>
                  <a:pt x="119367" y="159492"/>
                </a:lnTo>
                <a:lnTo>
                  <a:pt x="139341" y="91291"/>
                </a:lnTo>
                <a:lnTo>
                  <a:pt x="117909" y="91291"/>
                </a:lnTo>
                <a:lnTo>
                  <a:pt x="113869" y="86231"/>
                </a:lnTo>
                <a:lnTo>
                  <a:pt x="111619" y="84242"/>
                </a:lnTo>
                <a:close/>
              </a:path>
              <a:path w="292734" h="214629">
                <a:moveTo>
                  <a:pt x="283211" y="77157"/>
                </a:moveTo>
                <a:lnTo>
                  <a:pt x="276220" y="77157"/>
                </a:lnTo>
                <a:lnTo>
                  <a:pt x="273647" y="77657"/>
                </a:lnTo>
                <a:lnTo>
                  <a:pt x="246128" y="101305"/>
                </a:lnTo>
                <a:lnTo>
                  <a:pt x="231738" y="114758"/>
                </a:lnTo>
                <a:lnTo>
                  <a:pt x="245952" y="114758"/>
                </a:lnTo>
                <a:lnTo>
                  <a:pt x="250697" y="108068"/>
                </a:lnTo>
                <a:lnTo>
                  <a:pt x="257313" y="101010"/>
                </a:lnTo>
                <a:lnTo>
                  <a:pt x="260508" y="98230"/>
                </a:lnTo>
                <a:lnTo>
                  <a:pt x="263266" y="96840"/>
                </a:lnTo>
                <a:lnTo>
                  <a:pt x="290699" y="96840"/>
                </a:lnTo>
                <a:lnTo>
                  <a:pt x="291998" y="95576"/>
                </a:lnTo>
                <a:lnTo>
                  <a:pt x="292724" y="92952"/>
                </a:lnTo>
                <a:lnTo>
                  <a:pt x="292724" y="85784"/>
                </a:lnTo>
                <a:lnTo>
                  <a:pt x="291486" y="82958"/>
                </a:lnTo>
                <a:lnTo>
                  <a:pt x="286537" y="78317"/>
                </a:lnTo>
                <a:lnTo>
                  <a:pt x="283211" y="77157"/>
                </a:lnTo>
                <a:close/>
              </a:path>
              <a:path w="292734" h="214629">
                <a:moveTo>
                  <a:pt x="290699" y="96840"/>
                </a:moveTo>
                <a:lnTo>
                  <a:pt x="267134" y="96840"/>
                </a:lnTo>
                <a:lnTo>
                  <a:pt x="270182" y="97680"/>
                </a:lnTo>
                <a:lnTo>
                  <a:pt x="274729" y="99362"/>
                </a:lnTo>
                <a:lnTo>
                  <a:pt x="277047" y="100304"/>
                </a:lnTo>
                <a:lnTo>
                  <a:pt x="279224" y="100777"/>
                </a:lnTo>
                <a:lnTo>
                  <a:pt x="284738" y="100777"/>
                </a:lnTo>
                <a:lnTo>
                  <a:pt x="287836" y="99513"/>
                </a:lnTo>
                <a:lnTo>
                  <a:pt x="290699" y="96840"/>
                </a:lnTo>
                <a:close/>
              </a:path>
              <a:path w="292734" h="214629">
                <a:moveTo>
                  <a:pt x="162460" y="12350"/>
                </a:moveTo>
                <a:lnTo>
                  <a:pt x="130080" y="12350"/>
                </a:lnTo>
                <a:lnTo>
                  <a:pt x="132846" y="13191"/>
                </a:lnTo>
                <a:lnTo>
                  <a:pt x="134993" y="14872"/>
                </a:lnTo>
                <a:lnTo>
                  <a:pt x="136485" y="16267"/>
                </a:lnTo>
                <a:lnTo>
                  <a:pt x="137230" y="18006"/>
                </a:lnTo>
                <a:lnTo>
                  <a:pt x="137230" y="22672"/>
                </a:lnTo>
                <a:lnTo>
                  <a:pt x="136640" y="25948"/>
                </a:lnTo>
                <a:lnTo>
                  <a:pt x="134534" y="33026"/>
                </a:lnTo>
                <a:lnTo>
                  <a:pt x="133342" y="37191"/>
                </a:lnTo>
                <a:lnTo>
                  <a:pt x="131882" y="42416"/>
                </a:lnTo>
                <a:lnTo>
                  <a:pt x="117909" y="91291"/>
                </a:lnTo>
                <a:lnTo>
                  <a:pt x="139341" y="91291"/>
                </a:lnTo>
                <a:lnTo>
                  <a:pt x="162460" y="12350"/>
                </a:lnTo>
                <a:close/>
              </a:path>
              <a:path w="292734" h="214629">
                <a:moveTo>
                  <a:pt x="214233" y="77157"/>
                </a:moveTo>
                <a:lnTo>
                  <a:pt x="174730" y="84242"/>
                </a:lnTo>
                <a:lnTo>
                  <a:pt x="174730" y="89261"/>
                </a:lnTo>
                <a:lnTo>
                  <a:pt x="177638" y="89065"/>
                </a:lnTo>
                <a:lnTo>
                  <a:pt x="223475" y="88967"/>
                </a:lnTo>
                <a:lnTo>
                  <a:pt x="222719" y="87396"/>
                </a:lnTo>
                <a:lnTo>
                  <a:pt x="219068" y="82274"/>
                </a:lnTo>
                <a:lnTo>
                  <a:pt x="214233" y="77157"/>
                </a:lnTo>
                <a:close/>
              </a:path>
              <a:path w="292734" h="214629">
                <a:moveTo>
                  <a:pt x="166077" y="0"/>
                </a:moveTo>
                <a:lnTo>
                  <a:pt x="115008" y="7872"/>
                </a:lnTo>
                <a:lnTo>
                  <a:pt x="115008" y="13384"/>
                </a:lnTo>
                <a:lnTo>
                  <a:pt x="120441" y="12694"/>
                </a:lnTo>
                <a:lnTo>
                  <a:pt x="124337" y="12350"/>
                </a:lnTo>
                <a:lnTo>
                  <a:pt x="162460" y="12350"/>
                </a:lnTo>
                <a:lnTo>
                  <a:pt x="166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74502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9" y="113374"/>
                </a:moveTo>
                <a:lnTo>
                  <a:pt x="7910" y="113374"/>
                </a:lnTo>
                <a:lnTo>
                  <a:pt x="5306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89" y="132847"/>
                </a:lnTo>
                <a:lnTo>
                  <a:pt x="6694" y="135611"/>
                </a:lnTo>
                <a:lnTo>
                  <a:pt x="10233" y="136993"/>
                </a:lnTo>
                <a:lnTo>
                  <a:pt x="14390" y="136991"/>
                </a:lnTo>
                <a:lnTo>
                  <a:pt x="23401" y="134421"/>
                </a:lnTo>
                <a:lnTo>
                  <a:pt x="36707" y="124467"/>
                </a:lnTo>
                <a:lnTo>
                  <a:pt x="39398" y="121246"/>
                </a:lnTo>
                <a:lnTo>
                  <a:pt x="25281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9" y="113374"/>
                </a:lnTo>
                <a:close/>
              </a:path>
              <a:path w="140970" h="137160">
                <a:moveTo>
                  <a:pt x="94117" y="78878"/>
                </a:moveTo>
                <a:lnTo>
                  <a:pt x="67640" y="78878"/>
                </a:lnTo>
                <a:lnTo>
                  <a:pt x="72012" y="98266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3" y="134322"/>
                </a:lnTo>
                <a:lnTo>
                  <a:pt x="114855" y="122947"/>
                </a:lnTo>
                <a:lnTo>
                  <a:pt x="117103" y="120213"/>
                </a:lnTo>
                <a:lnTo>
                  <a:pt x="103022" y="120213"/>
                </a:lnTo>
                <a:lnTo>
                  <a:pt x="101790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2" y="104171"/>
                </a:lnTo>
                <a:lnTo>
                  <a:pt x="94117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78" y="11809"/>
                </a:lnTo>
                <a:lnTo>
                  <a:pt x="42758" y="13166"/>
                </a:lnTo>
                <a:lnTo>
                  <a:pt x="49927" y="18595"/>
                </a:lnTo>
                <a:lnTo>
                  <a:pt x="61765" y="74930"/>
                </a:lnTo>
                <a:lnTo>
                  <a:pt x="55677" y="85294"/>
                </a:lnTo>
                <a:lnTo>
                  <a:pt x="31120" y="118921"/>
                </a:lnTo>
                <a:lnTo>
                  <a:pt x="27788" y="121246"/>
                </a:lnTo>
                <a:lnTo>
                  <a:pt x="39398" y="121246"/>
                </a:lnTo>
                <a:lnTo>
                  <a:pt x="43394" y="116451"/>
                </a:lnTo>
                <a:lnTo>
                  <a:pt x="50685" y="106311"/>
                </a:lnTo>
                <a:lnTo>
                  <a:pt x="58790" y="93754"/>
                </a:lnTo>
                <a:lnTo>
                  <a:pt x="67640" y="78878"/>
                </a:lnTo>
                <a:lnTo>
                  <a:pt x="94117" y="78878"/>
                </a:lnTo>
                <a:lnTo>
                  <a:pt x="91337" y="41401"/>
                </a:lnTo>
                <a:lnTo>
                  <a:pt x="94034" y="37600"/>
                </a:lnTo>
                <a:lnTo>
                  <a:pt x="79820" y="37600"/>
                </a:lnTo>
                <a:lnTo>
                  <a:pt x="75931" y="23147"/>
                </a:lnTo>
                <a:lnTo>
                  <a:pt x="73266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0" y="99300"/>
                </a:moveTo>
                <a:lnTo>
                  <a:pt x="106250" y="120213"/>
                </a:lnTo>
                <a:lnTo>
                  <a:pt x="117103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0" y="99300"/>
                </a:lnTo>
                <a:close/>
              </a:path>
              <a:path w="140970" h="137160">
                <a:moveTo>
                  <a:pt x="131292" y="0"/>
                </a:moveTo>
                <a:lnTo>
                  <a:pt x="124302" y="0"/>
                </a:lnTo>
                <a:lnTo>
                  <a:pt x="121729" y="500"/>
                </a:lnTo>
                <a:lnTo>
                  <a:pt x="94209" y="24147"/>
                </a:lnTo>
                <a:lnTo>
                  <a:pt x="79820" y="37600"/>
                </a:lnTo>
                <a:lnTo>
                  <a:pt x="94034" y="37600"/>
                </a:lnTo>
                <a:lnTo>
                  <a:pt x="98779" y="30911"/>
                </a:lnTo>
                <a:lnTo>
                  <a:pt x="105394" y="23853"/>
                </a:lnTo>
                <a:lnTo>
                  <a:pt x="108590" y="21073"/>
                </a:lnTo>
                <a:lnTo>
                  <a:pt x="111348" y="19682"/>
                </a:lnTo>
                <a:lnTo>
                  <a:pt x="138780" y="19682"/>
                </a:lnTo>
                <a:lnTo>
                  <a:pt x="140079" y="18420"/>
                </a:lnTo>
                <a:lnTo>
                  <a:pt x="140806" y="15794"/>
                </a:lnTo>
                <a:lnTo>
                  <a:pt x="140806" y="8627"/>
                </a:lnTo>
                <a:lnTo>
                  <a:pt x="139567" y="5801"/>
                </a:lnTo>
                <a:lnTo>
                  <a:pt x="134618" y="1159"/>
                </a:lnTo>
                <a:lnTo>
                  <a:pt x="131292" y="0"/>
                </a:lnTo>
                <a:close/>
              </a:path>
              <a:path w="140970" h="137160">
                <a:moveTo>
                  <a:pt x="138780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30" y="23147"/>
                </a:lnTo>
                <a:lnTo>
                  <a:pt x="127304" y="23619"/>
                </a:lnTo>
                <a:lnTo>
                  <a:pt x="132820" y="23619"/>
                </a:lnTo>
                <a:lnTo>
                  <a:pt x="135917" y="22355"/>
                </a:lnTo>
                <a:lnTo>
                  <a:pt x="138780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0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9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33613" y="6187707"/>
            <a:ext cx="417830" cy="213360"/>
          </a:xfrm>
          <a:custGeom>
            <a:avLst/>
            <a:gdLst/>
            <a:ahLst/>
            <a:cxnLst/>
            <a:rect l="l" t="t" r="r" b="b"/>
            <a:pathLst>
              <a:path w="417829" h="213360">
                <a:moveTo>
                  <a:pt x="124581" y="9447"/>
                </a:moveTo>
                <a:lnTo>
                  <a:pt x="52519" y="9447"/>
                </a:lnTo>
                <a:lnTo>
                  <a:pt x="50454" y="14959"/>
                </a:lnTo>
                <a:lnTo>
                  <a:pt x="62745" y="15106"/>
                </a:lnTo>
                <a:lnTo>
                  <a:pt x="67882" y="16168"/>
                </a:lnTo>
                <a:lnTo>
                  <a:pt x="73291" y="20416"/>
                </a:lnTo>
                <a:lnTo>
                  <a:pt x="74642" y="23303"/>
                </a:lnTo>
                <a:lnTo>
                  <a:pt x="74570" y="31446"/>
                </a:lnTo>
                <a:lnTo>
                  <a:pt x="73118" y="38315"/>
                </a:lnTo>
                <a:lnTo>
                  <a:pt x="70070" y="48591"/>
                </a:lnTo>
                <a:lnTo>
                  <a:pt x="34575" y="172970"/>
                </a:lnTo>
                <a:lnTo>
                  <a:pt x="17551" y="202488"/>
                </a:lnTo>
                <a:lnTo>
                  <a:pt x="14798" y="203767"/>
                </a:lnTo>
                <a:lnTo>
                  <a:pt x="9587" y="204505"/>
                </a:lnTo>
                <a:lnTo>
                  <a:pt x="1917" y="204702"/>
                </a:lnTo>
                <a:lnTo>
                  <a:pt x="0" y="210214"/>
                </a:lnTo>
                <a:lnTo>
                  <a:pt x="74322" y="210213"/>
                </a:lnTo>
                <a:lnTo>
                  <a:pt x="122683" y="204438"/>
                </a:lnTo>
                <a:lnTo>
                  <a:pt x="132565" y="199979"/>
                </a:lnTo>
                <a:lnTo>
                  <a:pt x="71893" y="199979"/>
                </a:lnTo>
                <a:lnTo>
                  <a:pt x="63470" y="199278"/>
                </a:lnTo>
                <a:lnTo>
                  <a:pt x="52703" y="197874"/>
                </a:lnTo>
                <a:lnTo>
                  <a:pt x="78035" y="108649"/>
                </a:lnTo>
                <a:lnTo>
                  <a:pt x="143143" y="108649"/>
                </a:lnTo>
                <a:lnTo>
                  <a:pt x="135987" y="102474"/>
                </a:lnTo>
                <a:lnTo>
                  <a:pt x="145564" y="99202"/>
                </a:lnTo>
                <a:lnTo>
                  <a:pt x="91986" y="99202"/>
                </a:lnTo>
                <a:lnTo>
                  <a:pt x="87364" y="98939"/>
                </a:lnTo>
                <a:lnTo>
                  <a:pt x="80972" y="98414"/>
                </a:lnTo>
                <a:lnTo>
                  <a:pt x="102924" y="21454"/>
                </a:lnTo>
                <a:lnTo>
                  <a:pt x="108497" y="20273"/>
                </a:lnTo>
                <a:lnTo>
                  <a:pt x="113073" y="19682"/>
                </a:lnTo>
                <a:lnTo>
                  <a:pt x="165465" y="19682"/>
                </a:lnTo>
                <a:lnTo>
                  <a:pt x="165215" y="19498"/>
                </a:lnTo>
                <a:lnTo>
                  <a:pt x="150299" y="12811"/>
                </a:lnTo>
                <a:lnTo>
                  <a:pt x="138029" y="10288"/>
                </a:lnTo>
                <a:lnTo>
                  <a:pt x="124581" y="9447"/>
                </a:lnTo>
                <a:close/>
              </a:path>
              <a:path w="417829" h="213360">
                <a:moveTo>
                  <a:pt x="143143" y="108649"/>
                </a:moveTo>
                <a:lnTo>
                  <a:pt x="78035" y="108649"/>
                </a:lnTo>
                <a:lnTo>
                  <a:pt x="90708" y="108653"/>
                </a:lnTo>
                <a:lnTo>
                  <a:pt x="105500" y="109915"/>
                </a:lnTo>
                <a:lnTo>
                  <a:pt x="135970" y="139608"/>
                </a:lnTo>
                <a:lnTo>
                  <a:pt x="136628" y="156788"/>
                </a:lnTo>
                <a:lnTo>
                  <a:pt x="133010" y="168257"/>
                </a:lnTo>
                <a:lnTo>
                  <a:pt x="103315" y="195221"/>
                </a:lnTo>
                <a:lnTo>
                  <a:pt x="77974" y="199979"/>
                </a:lnTo>
                <a:lnTo>
                  <a:pt x="132565" y="199979"/>
                </a:lnTo>
                <a:lnTo>
                  <a:pt x="162905" y="168566"/>
                </a:lnTo>
                <a:lnTo>
                  <a:pt x="166991" y="142628"/>
                </a:lnTo>
                <a:lnTo>
                  <a:pt x="163575" y="131439"/>
                </a:lnTo>
                <a:lnTo>
                  <a:pt x="155188" y="119144"/>
                </a:lnTo>
                <a:lnTo>
                  <a:pt x="145324" y="110531"/>
                </a:lnTo>
                <a:lnTo>
                  <a:pt x="143143" y="108649"/>
                </a:lnTo>
                <a:close/>
              </a:path>
              <a:path w="417829" h="213360">
                <a:moveTo>
                  <a:pt x="165465" y="19682"/>
                </a:moveTo>
                <a:lnTo>
                  <a:pt x="113073" y="19682"/>
                </a:lnTo>
                <a:lnTo>
                  <a:pt x="126684" y="20341"/>
                </a:lnTo>
                <a:lnTo>
                  <a:pt x="138650" y="23914"/>
                </a:lnTo>
                <a:lnTo>
                  <a:pt x="149142" y="31446"/>
                </a:lnTo>
                <a:lnTo>
                  <a:pt x="153809" y="41692"/>
                </a:lnTo>
                <a:lnTo>
                  <a:pt x="155149" y="57484"/>
                </a:lnTo>
                <a:lnTo>
                  <a:pt x="152246" y="68387"/>
                </a:lnTo>
                <a:lnTo>
                  <a:pt x="123107" y="95368"/>
                </a:lnTo>
                <a:lnTo>
                  <a:pt x="94837" y="99202"/>
                </a:lnTo>
                <a:lnTo>
                  <a:pt x="145564" y="99202"/>
                </a:lnTo>
                <a:lnTo>
                  <a:pt x="178778" y="74884"/>
                </a:lnTo>
                <a:lnTo>
                  <a:pt x="185267" y="49994"/>
                </a:lnTo>
                <a:lnTo>
                  <a:pt x="182583" y="39408"/>
                </a:lnTo>
                <a:lnTo>
                  <a:pt x="174436" y="26256"/>
                </a:lnTo>
                <a:lnTo>
                  <a:pt x="165465" y="19682"/>
                </a:lnTo>
                <a:close/>
              </a:path>
              <a:path w="417829" h="213360">
                <a:moveTo>
                  <a:pt x="282146" y="76923"/>
                </a:moveTo>
                <a:lnTo>
                  <a:pt x="245484" y="91177"/>
                </a:lnTo>
                <a:lnTo>
                  <a:pt x="211598" y="129893"/>
                </a:lnTo>
                <a:lnTo>
                  <a:pt x="201944" y="179926"/>
                </a:lnTo>
                <a:lnTo>
                  <a:pt x="206544" y="191241"/>
                </a:lnTo>
                <a:lnTo>
                  <a:pt x="215489" y="203726"/>
                </a:lnTo>
                <a:lnTo>
                  <a:pt x="224258" y="209007"/>
                </a:lnTo>
                <a:lnTo>
                  <a:pt x="236835" y="211964"/>
                </a:lnTo>
                <a:lnTo>
                  <a:pt x="254577" y="212480"/>
                </a:lnTo>
                <a:lnTo>
                  <a:pt x="265563" y="209629"/>
                </a:lnTo>
                <a:lnTo>
                  <a:pt x="276734" y="204808"/>
                </a:lnTo>
                <a:lnTo>
                  <a:pt x="288090" y="198017"/>
                </a:lnTo>
                <a:lnTo>
                  <a:pt x="288617" y="197617"/>
                </a:lnTo>
                <a:lnTo>
                  <a:pt x="248626" y="197617"/>
                </a:lnTo>
                <a:lnTo>
                  <a:pt x="240950" y="194580"/>
                </a:lnTo>
                <a:lnTo>
                  <a:pt x="228307" y="182434"/>
                </a:lnTo>
                <a:lnTo>
                  <a:pt x="225146" y="175072"/>
                </a:lnTo>
                <a:lnTo>
                  <a:pt x="225146" y="163212"/>
                </a:lnTo>
                <a:lnTo>
                  <a:pt x="225408" y="159177"/>
                </a:lnTo>
                <a:lnTo>
                  <a:pt x="225933" y="154313"/>
                </a:lnTo>
                <a:lnTo>
                  <a:pt x="232113" y="153580"/>
                </a:lnTo>
                <a:lnTo>
                  <a:pt x="244766" y="151699"/>
                </a:lnTo>
                <a:lnTo>
                  <a:pt x="256812" y="149253"/>
                </a:lnTo>
                <a:lnTo>
                  <a:pt x="264349" y="147228"/>
                </a:lnTo>
                <a:lnTo>
                  <a:pt x="227002" y="147228"/>
                </a:lnTo>
                <a:lnTo>
                  <a:pt x="227749" y="144450"/>
                </a:lnTo>
                <a:lnTo>
                  <a:pt x="251691" y="101906"/>
                </a:lnTo>
                <a:lnTo>
                  <a:pt x="285236" y="83455"/>
                </a:lnTo>
                <a:lnTo>
                  <a:pt x="314739" y="83455"/>
                </a:lnTo>
                <a:lnTo>
                  <a:pt x="310353" y="80153"/>
                </a:lnTo>
                <a:lnTo>
                  <a:pt x="299909" y="77442"/>
                </a:lnTo>
                <a:lnTo>
                  <a:pt x="282146" y="76923"/>
                </a:lnTo>
                <a:close/>
              </a:path>
              <a:path w="417829" h="213360">
                <a:moveTo>
                  <a:pt x="311355" y="178523"/>
                </a:moveTo>
                <a:lnTo>
                  <a:pt x="297929" y="181702"/>
                </a:lnTo>
                <a:lnTo>
                  <a:pt x="286963" y="188853"/>
                </a:lnTo>
                <a:lnTo>
                  <a:pt x="278507" y="193305"/>
                </a:lnTo>
                <a:lnTo>
                  <a:pt x="271834" y="196179"/>
                </a:lnTo>
                <a:lnTo>
                  <a:pt x="264883" y="197617"/>
                </a:lnTo>
                <a:lnTo>
                  <a:pt x="288617" y="197617"/>
                </a:lnTo>
                <a:lnTo>
                  <a:pt x="299630" y="189255"/>
                </a:lnTo>
                <a:lnTo>
                  <a:pt x="311355" y="178523"/>
                </a:lnTo>
                <a:close/>
              </a:path>
              <a:path w="417829" h="213360">
                <a:moveTo>
                  <a:pt x="314739" y="83455"/>
                </a:moveTo>
                <a:lnTo>
                  <a:pt x="290178" y="83455"/>
                </a:lnTo>
                <a:lnTo>
                  <a:pt x="293984" y="84743"/>
                </a:lnTo>
                <a:lnTo>
                  <a:pt x="299326" y="89893"/>
                </a:lnTo>
                <a:lnTo>
                  <a:pt x="300662" y="93263"/>
                </a:lnTo>
                <a:lnTo>
                  <a:pt x="300602" y="99061"/>
                </a:lnTo>
                <a:lnTo>
                  <a:pt x="297510" y="109319"/>
                </a:lnTo>
                <a:lnTo>
                  <a:pt x="253533" y="142163"/>
                </a:lnTo>
                <a:lnTo>
                  <a:pt x="227002" y="147228"/>
                </a:lnTo>
                <a:lnTo>
                  <a:pt x="264349" y="147228"/>
                </a:lnTo>
                <a:lnTo>
                  <a:pt x="303671" y="128966"/>
                </a:lnTo>
                <a:lnTo>
                  <a:pt x="321900" y="91968"/>
                </a:lnTo>
                <a:lnTo>
                  <a:pt x="319380" y="86949"/>
                </a:lnTo>
                <a:lnTo>
                  <a:pt x="314739" y="83455"/>
                </a:lnTo>
                <a:close/>
              </a:path>
              <a:path w="417829" h="213360">
                <a:moveTo>
                  <a:pt x="413699" y="12350"/>
                </a:moveTo>
                <a:lnTo>
                  <a:pt x="381041" y="12350"/>
                </a:lnTo>
                <a:lnTo>
                  <a:pt x="383985" y="13117"/>
                </a:lnTo>
                <a:lnTo>
                  <a:pt x="387729" y="16184"/>
                </a:lnTo>
                <a:lnTo>
                  <a:pt x="388665" y="18140"/>
                </a:lnTo>
                <a:lnTo>
                  <a:pt x="388665" y="22208"/>
                </a:lnTo>
                <a:lnTo>
                  <a:pt x="387043" y="28752"/>
                </a:lnTo>
                <a:lnTo>
                  <a:pt x="383799" y="40152"/>
                </a:lnTo>
                <a:lnTo>
                  <a:pt x="342635" y="179127"/>
                </a:lnTo>
                <a:lnTo>
                  <a:pt x="339399" y="190191"/>
                </a:lnTo>
                <a:lnTo>
                  <a:pt x="337861" y="197137"/>
                </a:lnTo>
                <a:lnTo>
                  <a:pt x="337780" y="204301"/>
                </a:lnTo>
                <a:lnTo>
                  <a:pt x="339002" y="207161"/>
                </a:lnTo>
                <a:lnTo>
                  <a:pt x="343885" y="212123"/>
                </a:lnTo>
                <a:lnTo>
                  <a:pt x="346929" y="213363"/>
                </a:lnTo>
                <a:lnTo>
                  <a:pt x="351086" y="213357"/>
                </a:lnTo>
                <a:lnTo>
                  <a:pt x="359704" y="211043"/>
                </a:lnTo>
                <a:lnTo>
                  <a:pt x="374144" y="201737"/>
                </a:lnTo>
                <a:lnTo>
                  <a:pt x="377639" y="197973"/>
                </a:lnTo>
                <a:lnTo>
                  <a:pt x="365399" y="197973"/>
                </a:lnTo>
                <a:lnTo>
                  <a:pt x="364329" y="197481"/>
                </a:lnTo>
                <a:lnTo>
                  <a:pt x="362609" y="195513"/>
                </a:lnTo>
                <a:lnTo>
                  <a:pt x="362178" y="194283"/>
                </a:lnTo>
                <a:lnTo>
                  <a:pt x="362178" y="190830"/>
                </a:lnTo>
                <a:lnTo>
                  <a:pt x="363428" y="185437"/>
                </a:lnTo>
                <a:lnTo>
                  <a:pt x="365927" y="176630"/>
                </a:lnTo>
                <a:lnTo>
                  <a:pt x="413699" y="12350"/>
                </a:lnTo>
                <a:close/>
              </a:path>
              <a:path w="417829" h="213360">
                <a:moveTo>
                  <a:pt x="387092" y="175966"/>
                </a:moveTo>
                <a:lnTo>
                  <a:pt x="368397" y="197973"/>
                </a:lnTo>
                <a:lnTo>
                  <a:pt x="377639" y="197973"/>
                </a:lnTo>
                <a:lnTo>
                  <a:pt x="382725" y="192497"/>
                </a:lnTo>
                <a:lnTo>
                  <a:pt x="391812" y="180492"/>
                </a:lnTo>
                <a:lnTo>
                  <a:pt x="387092" y="175966"/>
                </a:lnTo>
                <a:close/>
              </a:path>
              <a:path w="417829" h="213360">
                <a:moveTo>
                  <a:pt x="417291" y="0"/>
                </a:moveTo>
                <a:lnTo>
                  <a:pt x="366492" y="7872"/>
                </a:lnTo>
                <a:lnTo>
                  <a:pt x="366492" y="13384"/>
                </a:lnTo>
                <a:lnTo>
                  <a:pt x="371204" y="12694"/>
                </a:lnTo>
                <a:lnTo>
                  <a:pt x="374716" y="12350"/>
                </a:lnTo>
                <a:lnTo>
                  <a:pt x="413699" y="12350"/>
                </a:lnTo>
                <a:lnTo>
                  <a:pt x="417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30553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9" y="113374"/>
                </a:moveTo>
                <a:lnTo>
                  <a:pt x="7910" y="113374"/>
                </a:lnTo>
                <a:lnTo>
                  <a:pt x="5304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89" y="132847"/>
                </a:lnTo>
                <a:lnTo>
                  <a:pt x="6694" y="135611"/>
                </a:lnTo>
                <a:lnTo>
                  <a:pt x="10234" y="136993"/>
                </a:lnTo>
                <a:lnTo>
                  <a:pt x="14390" y="136991"/>
                </a:lnTo>
                <a:lnTo>
                  <a:pt x="23402" y="134421"/>
                </a:lnTo>
                <a:lnTo>
                  <a:pt x="36707" y="124467"/>
                </a:lnTo>
                <a:lnTo>
                  <a:pt x="39399" y="121246"/>
                </a:lnTo>
                <a:lnTo>
                  <a:pt x="25281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9" y="113374"/>
                </a:lnTo>
                <a:close/>
              </a:path>
              <a:path w="140970" h="137160">
                <a:moveTo>
                  <a:pt x="94117" y="78878"/>
                </a:moveTo>
                <a:lnTo>
                  <a:pt x="67640" y="78878"/>
                </a:lnTo>
                <a:lnTo>
                  <a:pt x="72012" y="98266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3" y="134322"/>
                </a:lnTo>
                <a:lnTo>
                  <a:pt x="114855" y="122947"/>
                </a:lnTo>
                <a:lnTo>
                  <a:pt x="117102" y="120213"/>
                </a:lnTo>
                <a:lnTo>
                  <a:pt x="103022" y="120213"/>
                </a:lnTo>
                <a:lnTo>
                  <a:pt x="101790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2" y="104171"/>
                </a:lnTo>
                <a:lnTo>
                  <a:pt x="94117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78" y="11809"/>
                </a:lnTo>
                <a:lnTo>
                  <a:pt x="42758" y="13166"/>
                </a:lnTo>
                <a:lnTo>
                  <a:pt x="49927" y="18595"/>
                </a:lnTo>
                <a:lnTo>
                  <a:pt x="61765" y="74929"/>
                </a:lnTo>
                <a:lnTo>
                  <a:pt x="55678" y="85293"/>
                </a:lnTo>
                <a:lnTo>
                  <a:pt x="31121" y="118921"/>
                </a:lnTo>
                <a:lnTo>
                  <a:pt x="27788" y="121246"/>
                </a:lnTo>
                <a:lnTo>
                  <a:pt x="39399" y="121246"/>
                </a:lnTo>
                <a:lnTo>
                  <a:pt x="43394" y="116451"/>
                </a:lnTo>
                <a:lnTo>
                  <a:pt x="50685" y="106311"/>
                </a:lnTo>
                <a:lnTo>
                  <a:pt x="58790" y="93754"/>
                </a:lnTo>
                <a:lnTo>
                  <a:pt x="67640" y="78878"/>
                </a:lnTo>
                <a:lnTo>
                  <a:pt x="94117" y="78878"/>
                </a:lnTo>
                <a:lnTo>
                  <a:pt x="91337" y="41401"/>
                </a:lnTo>
                <a:lnTo>
                  <a:pt x="94034" y="37600"/>
                </a:lnTo>
                <a:lnTo>
                  <a:pt x="79820" y="37600"/>
                </a:lnTo>
                <a:lnTo>
                  <a:pt x="75932" y="23147"/>
                </a:lnTo>
                <a:lnTo>
                  <a:pt x="73266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0" y="99300"/>
                </a:moveTo>
                <a:lnTo>
                  <a:pt x="106252" y="120213"/>
                </a:lnTo>
                <a:lnTo>
                  <a:pt x="117102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0" y="99300"/>
                </a:lnTo>
                <a:close/>
              </a:path>
              <a:path w="140970" h="137160">
                <a:moveTo>
                  <a:pt x="131292" y="0"/>
                </a:moveTo>
                <a:lnTo>
                  <a:pt x="124302" y="0"/>
                </a:lnTo>
                <a:lnTo>
                  <a:pt x="121729" y="500"/>
                </a:lnTo>
                <a:lnTo>
                  <a:pt x="94209" y="24147"/>
                </a:lnTo>
                <a:lnTo>
                  <a:pt x="79820" y="37600"/>
                </a:lnTo>
                <a:lnTo>
                  <a:pt x="94034" y="37600"/>
                </a:lnTo>
                <a:lnTo>
                  <a:pt x="98779" y="30911"/>
                </a:lnTo>
                <a:lnTo>
                  <a:pt x="105394" y="23853"/>
                </a:lnTo>
                <a:lnTo>
                  <a:pt x="108591" y="21073"/>
                </a:lnTo>
                <a:lnTo>
                  <a:pt x="111348" y="19682"/>
                </a:lnTo>
                <a:lnTo>
                  <a:pt x="138782" y="19682"/>
                </a:lnTo>
                <a:lnTo>
                  <a:pt x="140079" y="18420"/>
                </a:lnTo>
                <a:lnTo>
                  <a:pt x="140804" y="15794"/>
                </a:lnTo>
                <a:lnTo>
                  <a:pt x="140804" y="8627"/>
                </a:lnTo>
                <a:lnTo>
                  <a:pt x="139567" y="5801"/>
                </a:lnTo>
                <a:lnTo>
                  <a:pt x="134620" y="1159"/>
                </a:lnTo>
                <a:lnTo>
                  <a:pt x="131292" y="0"/>
                </a:lnTo>
                <a:close/>
              </a:path>
              <a:path w="140970" h="137160">
                <a:moveTo>
                  <a:pt x="138782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30" y="23147"/>
                </a:lnTo>
                <a:lnTo>
                  <a:pt x="127306" y="23619"/>
                </a:lnTo>
                <a:lnTo>
                  <a:pt x="132820" y="23619"/>
                </a:lnTo>
                <a:lnTo>
                  <a:pt x="135917" y="22355"/>
                </a:lnTo>
                <a:lnTo>
                  <a:pt x="138782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1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9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60150" y="6264076"/>
            <a:ext cx="136525" cy="137161"/>
          </a:xfrm>
          <a:custGeom>
            <a:avLst/>
            <a:gdLst/>
            <a:ahLst/>
            <a:cxnLst/>
            <a:rect l="l" t="t" r="r" b="b"/>
            <a:pathLst>
              <a:path w="136525" h="137160">
                <a:moveTo>
                  <a:pt x="57658" y="16275"/>
                </a:moveTo>
                <a:lnTo>
                  <a:pt x="29759" y="16275"/>
                </a:lnTo>
                <a:lnTo>
                  <a:pt x="30841" y="16692"/>
                </a:lnTo>
                <a:lnTo>
                  <a:pt x="32825" y="18366"/>
                </a:lnTo>
                <a:lnTo>
                  <a:pt x="33320" y="19375"/>
                </a:lnTo>
                <a:lnTo>
                  <a:pt x="33320" y="23221"/>
                </a:lnTo>
                <a:lnTo>
                  <a:pt x="31449" y="30027"/>
                </a:lnTo>
                <a:lnTo>
                  <a:pt x="27703" y="40976"/>
                </a:lnTo>
                <a:lnTo>
                  <a:pt x="8809" y="98278"/>
                </a:lnTo>
                <a:lnTo>
                  <a:pt x="5741" y="111060"/>
                </a:lnTo>
                <a:lnTo>
                  <a:pt x="4825" y="119705"/>
                </a:lnTo>
                <a:lnTo>
                  <a:pt x="4719" y="125412"/>
                </a:lnTo>
                <a:lnTo>
                  <a:pt x="6343" y="129305"/>
                </a:lnTo>
                <a:lnTo>
                  <a:pt x="12842" y="135455"/>
                </a:lnTo>
                <a:lnTo>
                  <a:pt x="16800" y="136993"/>
                </a:lnTo>
                <a:lnTo>
                  <a:pt x="23423" y="136928"/>
                </a:lnTo>
                <a:lnTo>
                  <a:pt x="33280" y="134663"/>
                </a:lnTo>
                <a:lnTo>
                  <a:pt x="44479" y="128692"/>
                </a:lnTo>
                <a:lnTo>
                  <a:pt x="54333" y="121013"/>
                </a:lnTo>
                <a:lnTo>
                  <a:pt x="33341" y="121013"/>
                </a:lnTo>
                <a:lnTo>
                  <a:pt x="31639" y="120446"/>
                </a:lnTo>
                <a:lnTo>
                  <a:pt x="29090" y="118183"/>
                </a:lnTo>
                <a:lnTo>
                  <a:pt x="28454" y="116682"/>
                </a:lnTo>
                <a:lnTo>
                  <a:pt x="28547" y="111060"/>
                </a:lnTo>
                <a:lnTo>
                  <a:pt x="30661" y="103264"/>
                </a:lnTo>
                <a:lnTo>
                  <a:pt x="35078" y="90406"/>
                </a:lnTo>
                <a:lnTo>
                  <a:pt x="52632" y="38310"/>
                </a:lnTo>
                <a:lnTo>
                  <a:pt x="56538" y="24262"/>
                </a:lnTo>
                <a:lnTo>
                  <a:pt x="57658" y="16275"/>
                </a:lnTo>
                <a:close/>
              </a:path>
              <a:path w="136525" h="137160">
                <a:moveTo>
                  <a:pt x="113505" y="80430"/>
                </a:moveTo>
                <a:lnTo>
                  <a:pt x="92851" y="80430"/>
                </a:lnTo>
                <a:lnTo>
                  <a:pt x="88589" y="94716"/>
                </a:lnTo>
                <a:lnTo>
                  <a:pt x="81476" y="128902"/>
                </a:lnTo>
                <a:lnTo>
                  <a:pt x="82472" y="131662"/>
                </a:lnTo>
                <a:lnTo>
                  <a:pt x="86455" y="135926"/>
                </a:lnTo>
                <a:lnTo>
                  <a:pt x="89150" y="136993"/>
                </a:lnTo>
                <a:lnTo>
                  <a:pt x="97000" y="136993"/>
                </a:lnTo>
                <a:lnTo>
                  <a:pt x="101625" y="135295"/>
                </a:lnTo>
                <a:lnTo>
                  <a:pt x="111575" y="127561"/>
                </a:lnTo>
                <a:lnTo>
                  <a:pt x="115747" y="122784"/>
                </a:lnTo>
                <a:lnTo>
                  <a:pt x="105788" y="122784"/>
                </a:lnTo>
                <a:lnTo>
                  <a:pt x="105103" y="122405"/>
                </a:lnTo>
                <a:lnTo>
                  <a:pt x="104172" y="121013"/>
                </a:lnTo>
                <a:lnTo>
                  <a:pt x="104048" y="120705"/>
                </a:lnTo>
                <a:lnTo>
                  <a:pt x="103833" y="119705"/>
                </a:lnTo>
                <a:lnTo>
                  <a:pt x="103836" y="117855"/>
                </a:lnTo>
                <a:lnTo>
                  <a:pt x="105397" y="108860"/>
                </a:lnTo>
                <a:lnTo>
                  <a:pt x="109819" y="92816"/>
                </a:lnTo>
                <a:lnTo>
                  <a:pt x="113505" y="80430"/>
                </a:lnTo>
                <a:close/>
              </a:path>
              <a:path w="136525" h="137160">
                <a:moveTo>
                  <a:pt x="123192" y="102744"/>
                </a:moveTo>
                <a:lnTo>
                  <a:pt x="116702" y="113341"/>
                </a:lnTo>
                <a:lnTo>
                  <a:pt x="112655" y="119329"/>
                </a:lnTo>
                <a:lnTo>
                  <a:pt x="109443" y="122093"/>
                </a:lnTo>
                <a:lnTo>
                  <a:pt x="107976" y="122784"/>
                </a:lnTo>
                <a:lnTo>
                  <a:pt x="115747" y="122784"/>
                </a:lnTo>
                <a:lnTo>
                  <a:pt x="119671" y="118292"/>
                </a:lnTo>
                <a:lnTo>
                  <a:pt x="127617" y="106140"/>
                </a:lnTo>
                <a:lnTo>
                  <a:pt x="123192" y="102744"/>
                </a:lnTo>
                <a:close/>
              </a:path>
              <a:path w="136525" h="137160">
                <a:moveTo>
                  <a:pt x="136503" y="3148"/>
                </a:moveTo>
                <a:lnTo>
                  <a:pt x="114453" y="3148"/>
                </a:lnTo>
                <a:lnTo>
                  <a:pt x="109016" y="21850"/>
                </a:lnTo>
                <a:lnTo>
                  <a:pt x="104655" y="34936"/>
                </a:lnTo>
                <a:lnTo>
                  <a:pt x="83372" y="76790"/>
                </a:lnTo>
                <a:lnTo>
                  <a:pt x="56248" y="110032"/>
                </a:lnTo>
                <a:lnTo>
                  <a:pt x="38831" y="121013"/>
                </a:lnTo>
                <a:lnTo>
                  <a:pt x="54333" y="121013"/>
                </a:lnTo>
                <a:lnTo>
                  <a:pt x="57717" y="118375"/>
                </a:lnTo>
                <a:lnTo>
                  <a:pt x="66187" y="109615"/>
                </a:lnTo>
                <a:lnTo>
                  <a:pt x="84046" y="89666"/>
                </a:lnTo>
                <a:lnTo>
                  <a:pt x="92851" y="80430"/>
                </a:lnTo>
                <a:lnTo>
                  <a:pt x="113505" y="80430"/>
                </a:lnTo>
                <a:lnTo>
                  <a:pt x="136503" y="3148"/>
                </a:lnTo>
                <a:close/>
              </a:path>
              <a:path w="136525" h="137160">
                <a:moveTo>
                  <a:pt x="48332" y="0"/>
                </a:moveTo>
                <a:lnTo>
                  <a:pt x="8684" y="20641"/>
                </a:lnTo>
                <a:lnTo>
                  <a:pt x="0" y="31652"/>
                </a:lnTo>
                <a:lnTo>
                  <a:pt x="4572" y="34912"/>
                </a:lnTo>
                <a:lnTo>
                  <a:pt x="13216" y="25439"/>
                </a:lnTo>
                <a:lnTo>
                  <a:pt x="18765" y="19965"/>
                </a:lnTo>
                <a:lnTo>
                  <a:pt x="23674" y="17012"/>
                </a:lnTo>
                <a:lnTo>
                  <a:pt x="26130" y="16275"/>
                </a:lnTo>
                <a:lnTo>
                  <a:pt x="57658" y="16275"/>
                </a:lnTo>
                <a:lnTo>
                  <a:pt x="57840" y="14970"/>
                </a:lnTo>
                <a:lnTo>
                  <a:pt x="57840" y="10575"/>
                </a:lnTo>
                <a:lnTo>
                  <a:pt x="56584" y="6981"/>
                </a:lnTo>
                <a:lnTo>
                  <a:pt x="51563" y="1395"/>
                </a:lnTo>
                <a:lnTo>
                  <a:pt x="48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45305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8" y="113374"/>
                </a:moveTo>
                <a:lnTo>
                  <a:pt x="7910" y="113374"/>
                </a:lnTo>
                <a:lnTo>
                  <a:pt x="5304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89" y="132847"/>
                </a:lnTo>
                <a:lnTo>
                  <a:pt x="6694" y="135611"/>
                </a:lnTo>
                <a:lnTo>
                  <a:pt x="10233" y="136993"/>
                </a:lnTo>
                <a:lnTo>
                  <a:pt x="14389" y="136991"/>
                </a:lnTo>
                <a:lnTo>
                  <a:pt x="23400" y="134421"/>
                </a:lnTo>
                <a:lnTo>
                  <a:pt x="36706" y="124467"/>
                </a:lnTo>
                <a:lnTo>
                  <a:pt x="39398" y="121246"/>
                </a:lnTo>
                <a:lnTo>
                  <a:pt x="25281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8" y="113374"/>
                </a:lnTo>
                <a:close/>
              </a:path>
              <a:path w="140970" h="137160">
                <a:moveTo>
                  <a:pt x="94116" y="78878"/>
                </a:moveTo>
                <a:lnTo>
                  <a:pt x="67638" y="78878"/>
                </a:lnTo>
                <a:lnTo>
                  <a:pt x="72011" y="98267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3" y="134322"/>
                </a:lnTo>
                <a:lnTo>
                  <a:pt x="114855" y="122947"/>
                </a:lnTo>
                <a:lnTo>
                  <a:pt x="117102" y="120213"/>
                </a:lnTo>
                <a:lnTo>
                  <a:pt x="103022" y="120213"/>
                </a:lnTo>
                <a:lnTo>
                  <a:pt x="101789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1" y="104171"/>
                </a:lnTo>
                <a:lnTo>
                  <a:pt x="94116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78" y="11809"/>
                </a:lnTo>
                <a:lnTo>
                  <a:pt x="42757" y="13166"/>
                </a:lnTo>
                <a:lnTo>
                  <a:pt x="49927" y="18595"/>
                </a:lnTo>
                <a:lnTo>
                  <a:pt x="61764" y="74930"/>
                </a:lnTo>
                <a:lnTo>
                  <a:pt x="55677" y="85294"/>
                </a:lnTo>
                <a:lnTo>
                  <a:pt x="31120" y="118921"/>
                </a:lnTo>
                <a:lnTo>
                  <a:pt x="27788" y="121246"/>
                </a:lnTo>
                <a:lnTo>
                  <a:pt x="39398" y="121246"/>
                </a:lnTo>
                <a:lnTo>
                  <a:pt x="43394" y="116451"/>
                </a:lnTo>
                <a:lnTo>
                  <a:pt x="50684" y="106312"/>
                </a:lnTo>
                <a:lnTo>
                  <a:pt x="58789" y="93754"/>
                </a:lnTo>
                <a:lnTo>
                  <a:pt x="67638" y="78878"/>
                </a:lnTo>
                <a:lnTo>
                  <a:pt x="94116" y="78878"/>
                </a:lnTo>
                <a:lnTo>
                  <a:pt x="91337" y="41400"/>
                </a:lnTo>
                <a:lnTo>
                  <a:pt x="94033" y="37600"/>
                </a:lnTo>
                <a:lnTo>
                  <a:pt x="79819" y="37600"/>
                </a:lnTo>
                <a:lnTo>
                  <a:pt x="75930" y="23147"/>
                </a:lnTo>
                <a:lnTo>
                  <a:pt x="73265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0" y="99300"/>
                </a:moveTo>
                <a:lnTo>
                  <a:pt x="106250" y="120213"/>
                </a:lnTo>
                <a:lnTo>
                  <a:pt x="117102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0" y="99300"/>
                </a:lnTo>
                <a:close/>
              </a:path>
              <a:path w="140970" h="137160">
                <a:moveTo>
                  <a:pt x="131291" y="0"/>
                </a:moveTo>
                <a:lnTo>
                  <a:pt x="124302" y="0"/>
                </a:lnTo>
                <a:lnTo>
                  <a:pt x="121729" y="500"/>
                </a:lnTo>
                <a:lnTo>
                  <a:pt x="94209" y="24147"/>
                </a:lnTo>
                <a:lnTo>
                  <a:pt x="79819" y="37600"/>
                </a:lnTo>
                <a:lnTo>
                  <a:pt x="94033" y="37600"/>
                </a:lnTo>
                <a:lnTo>
                  <a:pt x="98779" y="30911"/>
                </a:lnTo>
                <a:lnTo>
                  <a:pt x="105394" y="23853"/>
                </a:lnTo>
                <a:lnTo>
                  <a:pt x="108590" y="21073"/>
                </a:lnTo>
                <a:lnTo>
                  <a:pt x="111347" y="19682"/>
                </a:lnTo>
                <a:lnTo>
                  <a:pt x="138780" y="19682"/>
                </a:lnTo>
                <a:lnTo>
                  <a:pt x="140079" y="18420"/>
                </a:lnTo>
                <a:lnTo>
                  <a:pt x="140804" y="15794"/>
                </a:lnTo>
                <a:lnTo>
                  <a:pt x="140804" y="8627"/>
                </a:lnTo>
                <a:lnTo>
                  <a:pt x="139567" y="5801"/>
                </a:lnTo>
                <a:lnTo>
                  <a:pt x="134618" y="1159"/>
                </a:lnTo>
                <a:lnTo>
                  <a:pt x="131291" y="0"/>
                </a:lnTo>
                <a:close/>
              </a:path>
              <a:path w="140970" h="137160">
                <a:moveTo>
                  <a:pt x="138780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29" y="23147"/>
                </a:lnTo>
                <a:lnTo>
                  <a:pt x="127304" y="23619"/>
                </a:lnTo>
                <a:lnTo>
                  <a:pt x="132820" y="23619"/>
                </a:lnTo>
                <a:lnTo>
                  <a:pt x="135916" y="22355"/>
                </a:lnTo>
                <a:lnTo>
                  <a:pt x="138780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0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8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130767" y="6197156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5">
                <a:moveTo>
                  <a:pt x="133074" y="0"/>
                </a:moveTo>
                <a:lnTo>
                  <a:pt x="53994" y="0"/>
                </a:lnTo>
                <a:lnTo>
                  <a:pt x="52372" y="5511"/>
                </a:lnTo>
                <a:lnTo>
                  <a:pt x="61909" y="6003"/>
                </a:lnTo>
                <a:lnTo>
                  <a:pt x="68079" y="7385"/>
                </a:lnTo>
                <a:lnTo>
                  <a:pt x="73684" y="11929"/>
                </a:lnTo>
                <a:lnTo>
                  <a:pt x="75084" y="14795"/>
                </a:lnTo>
                <a:lnTo>
                  <a:pt x="75027" y="19756"/>
                </a:lnTo>
                <a:lnTo>
                  <a:pt x="33528" y="169897"/>
                </a:lnTo>
                <a:lnTo>
                  <a:pt x="12044" y="195254"/>
                </a:lnTo>
                <a:lnTo>
                  <a:pt x="1621" y="195254"/>
                </a:lnTo>
                <a:lnTo>
                  <a:pt x="0" y="200766"/>
                </a:lnTo>
                <a:lnTo>
                  <a:pt x="78452" y="200766"/>
                </a:lnTo>
                <a:lnTo>
                  <a:pt x="79928" y="195254"/>
                </a:lnTo>
                <a:lnTo>
                  <a:pt x="69899" y="194713"/>
                </a:lnTo>
                <a:lnTo>
                  <a:pt x="63557" y="193495"/>
                </a:lnTo>
                <a:lnTo>
                  <a:pt x="58247" y="189707"/>
                </a:lnTo>
                <a:lnTo>
                  <a:pt x="56920" y="187321"/>
                </a:lnTo>
                <a:lnTo>
                  <a:pt x="56920" y="180652"/>
                </a:lnTo>
                <a:lnTo>
                  <a:pt x="58788" y="172808"/>
                </a:lnTo>
                <a:lnTo>
                  <a:pt x="62524" y="160909"/>
                </a:lnTo>
                <a:lnTo>
                  <a:pt x="86399" y="103900"/>
                </a:lnTo>
                <a:lnTo>
                  <a:pt x="138629" y="103900"/>
                </a:lnTo>
                <a:lnTo>
                  <a:pt x="148820" y="100782"/>
                </a:lnTo>
                <a:lnTo>
                  <a:pt x="156231" y="97615"/>
                </a:lnTo>
                <a:lnTo>
                  <a:pt x="107242" y="97615"/>
                </a:lnTo>
                <a:lnTo>
                  <a:pt x="95968" y="96464"/>
                </a:lnTo>
                <a:lnTo>
                  <a:pt x="81821" y="93445"/>
                </a:lnTo>
                <a:lnTo>
                  <a:pt x="104498" y="12768"/>
                </a:lnTo>
                <a:lnTo>
                  <a:pt x="111022" y="11728"/>
                </a:lnTo>
                <a:lnTo>
                  <a:pt x="122469" y="10763"/>
                </a:lnTo>
                <a:lnTo>
                  <a:pt x="175030" y="10763"/>
                </a:lnTo>
                <a:lnTo>
                  <a:pt x="172330" y="8250"/>
                </a:lnTo>
                <a:lnTo>
                  <a:pt x="161409" y="3666"/>
                </a:lnTo>
                <a:lnTo>
                  <a:pt x="148324" y="916"/>
                </a:lnTo>
                <a:lnTo>
                  <a:pt x="133074" y="0"/>
                </a:lnTo>
                <a:close/>
              </a:path>
              <a:path w="194945" h="201295">
                <a:moveTo>
                  <a:pt x="138629" y="103900"/>
                </a:moveTo>
                <a:lnTo>
                  <a:pt x="86399" y="103900"/>
                </a:lnTo>
                <a:lnTo>
                  <a:pt x="97842" y="105619"/>
                </a:lnTo>
                <a:lnTo>
                  <a:pt x="110240" y="106525"/>
                </a:lnTo>
                <a:lnTo>
                  <a:pt x="124896" y="106554"/>
                </a:lnTo>
                <a:lnTo>
                  <a:pt x="136439" y="104570"/>
                </a:lnTo>
                <a:lnTo>
                  <a:pt x="138629" y="103900"/>
                </a:lnTo>
                <a:close/>
              </a:path>
              <a:path w="194945" h="201295">
                <a:moveTo>
                  <a:pt x="175030" y="10763"/>
                </a:moveTo>
                <a:lnTo>
                  <a:pt x="122469" y="10763"/>
                </a:lnTo>
                <a:lnTo>
                  <a:pt x="137526" y="10905"/>
                </a:lnTo>
                <a:lnTo>
                  <a:pt x="149008" y="14936"/>
                </a:lnTo>
                <a:lnTo>
                  <a:pt x="159965" y="23935"/>
                </a:lnTo>
                <a:lnTo>
                  <a:pt x="163627" y="34540"/>
                </a:lnTo>
                <a:lnTo>
                  <a:pt x="164353" y="51414"/>
                </a:lnTo>
                <a:lnTo>
                  <a:pt x="160933" y="62814"/>
                </a:lnTo>
                <a:lnTo>
                  <a:pt x="132630" y="93064"/>
                </a:lnTo>
                <a:lnTo>
                  <a:pt x="107242" y="97615"/>
                </a:lnTo>
                <a:lnTo>
                  <a:pt x="156231" y="97615"/>
                </a:lnTo>
                <a:lnTo>
                  <a:pt x="190010" y="66668"/>
                </a:lnTo>
                <a:lnTo>
                  <a:pt x="194699" y="40837"/>
                </a:lnTo>
                <a:lnTo>
                  <a:pt x="191729" y="30313"/>
                </a:lnTo>
                <a:lnTo>
                  <a:pt x="184627" y="19697"/>
                </a:lnTo>
                <a:lnTo>
                  <a:pt x="175030" y="10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95161" y="6264076"/>
            <a:ext cx="140971" cy="137161"/>
          </a:xfrm>
          <a:custGeom>
            <a:avLst/>
            <a:gdLst/>
            <a:ahLst/>
            <a:cxnLst/>
            <a:rect l="l" t="t" r="r" b="b"/>
            <a:pathLst>
              <a:path w="140970" h="137160">
                <a:moveTo>
                  <a:pt x="14089" y="113374"/>
                </a:moveTo>
                <a:lnTo>
                  <a:pt x="7910" y="113374"/>
                </a:lnTo>
                <a:lnTo>
                  <a:pt x="5304" y="114423"/>
                </a:lnTo>
                <a:lnTo>
                  <a:pt x="1060" y="118621"/>
                </a:lnTo>
                <a:lnTo>
                  <a:pt x="0" y="121246"/>
                </a:lnTo>
                <a:lnTo>
                  <a:pt x="64" y="128087"/>
                </a:lnTo>
                <a:lnTo>
                  <a:pt x="1163" y="130747"/>
                </a:lnTo>
                <a:lnTo>
                  <a:pt x="3491" y="132847"/>
                </a:lnTo>
                <a:lnTo>
                  <a:pt x="6694" y="135611"/>
                </a:lnTo>
                <a:lnTo>
                  <a:pt x="10234" y="136993"/>
                </a:lnTo>
                <a:lnTo>
                  <a:pt x="14390" y="136991"/>
                </a:lnTo>
                <a:lnTo>
                  <a:pt x="23402" y="134421"/>
                </a:lnTo>
                <a:lnTo>
                  <a:pt x="36707" y="124467"/>
                </a:lnTo>
                <a:lnTo>
                  <a:pt x="39399" y="121246"/>
                </a:lnTo>
                <a:lnTo>
                  <a:pt x="25283" y="121246"/>
                </a:lnTo>
                <a:lnTo>
                  <a:pt x="23352" y="120148"/>
                </a:lnTo>
                <a:lnTo>
                  <a:pt x="17371" y="114899"/>
                </a:lnTo>
                <a:lnTo>
                  <a:pt x="14089" y="113374"/>
                </a:lnTo>
                <a:close/>
              </a:path>
              <a:path w="140970" h="137160">
                <a:moveTo>
                  <a:pt x="94117" y="78878"/>
                </a:moveTo>
                <a:lnTo>
                  <a:pt x="67640" y="78878"/>
                </a:lnTo>
                <a:lnTo>
                  <a:pt x="72012" y="98267"/>
                </a:lnTo>
                <a:lnTo>
                  <a:pt x="87720" y="136993"/>
                </a:lnTo>
                <a:lnTo>
                  <a:pt x="93330" y="136991"/>
                </a:lnTo>
                <a:lnTo>
                  <a:pt x="100464" y="134322"/>
                </a:lnTo>
                <a:lnTo>
                  <a:pt x="114855" y="122947"/>
                </a:lnTo>
                <a:lnTo>
                  <a:pt x="117103" y="120213"/>
                </a:lnTo>
                <a:lnTo>
                  <a:pt x="103022" y="120213"/>
                </a:lnTo>
                <a:lnTo>
                  <a:pt x="101790" y="119461"/>
                </a:lnTo>
                <a:lnTo>
                  <a:pt x="99315" y="116451"/>
                </a:lnTo>
                <a:lnTo>
                  <a:pt x="97795" y="111856"/>
                </a:lnTo>
                <a:lnTo>
                  <a:pt x="95992" y="104171"/>
                </a:lnTo>
                <a:lnTo>
                  <a:pt x="94117" y="78878"/>
                </a:lnTo>
                <a:close/>
              </a:path>
              <a:path w="140970" h="137160">
                <a:moveTo>
                  <a:pt x="71555" y="11809"/>
                </a:moveTo>
                <a:lnTo>
                  <a:pt x="37480" y="11809"/>
                </a:lnTo>
                <a:lnTo>
                  <a:pt x="42758" y="13166"/>
                </a:lnTo>
                <a:lnTo>
                  <a:pt x="49927" y="18595"/>
                </a:lnTo>
                <a:lnTo>
                  <a:pt x="61765" y="74929"/>
                </a:lnTo>
                <a:lnTo>
                  <a:pt x="55678" y="85293"/>
                </a:lnTo>
                <a:lnTo>
                  <a:pt x="31121" y="118921"/>
                </a:lnTo>
                <a:lnTo>
                  <a:pt x="27790" y="121246"/>
                </a:lnTo>
                <a:lnTo>
                  <a:pt x="39399" y="121246"/>
                </a:lnTo>
                <a:lnTo>
                  <a:pt x="43395" y="116451"/>
                </a:lnTo>
                <a:lnTo>
                  <a:pt x="50685" y="106312"/>
                </a:lnTo>
                <a:lnTo>
                  <a:pt x="58790" y="93754"/>
                </a:lnTo>
                <a:lnTo>
                  <a:pt x="67640" y="78878"/>
                </a:lnTo>
                <a:lnTo>
                  <a:pt x="94117" y="78878"/>
                </a:lnTo>
                <a:lnTo>
                  <a:pt x="91338" y="41401"/>
                </a:lnTo>
                <a:lnTo>
                  <a:pt x="94034" y="37600"/>
                </a:lnTo>
                <a:lnTo>
                  <a:pt x="79820" y="37600"/>
                </a:lnTo>
                <a:lnTo>
                  <a:pt x="75931" y="23147"/>
                </a:lnTo>
                <a:lnTo>
                  <a:pt x="73266" y="15364"/>
                </a:lnTo>
                <a:lnTo>
                  <a:pt x="71555" y="11809"/>
                </a:lnTo>
                <a:close/>
              </a:path>
              <a:path w="140970" h="137160">
                <a:moveTo>
                  <a:pt x="124631" y="99300"/>
                </a:moveTo>
                <a:lnTo>
                  <a:pt x="106252" y="120213"/>
                </a:lnTo>
                <a:lnTo>
                  <a:pt x="117103" y="120213"/>
                </a:lnTo>
                <a:lnTo>
                  <a:pt x="122908" y="113149"/>
                </a:lnTo>
                <a:lnTo>
                  <a:pt x="129792" y="101958"/>
                </a:lnTo>
                <a:lnTo>
                  <a:pt x="124631" y="99300"/>
                </a:lnTo>
                <a:close/>
              </a:path>
              <a:path w="140970" h="137160">
                <a:moveTo>
                  <a:pt x="131292" y="0"/>
                </a:moveTo>
                <a:lnTo>
                  <a:pt x="124302" y="0"/>
                </a:lnTo>
                <a:lnTo>
                  <a:pt x="121730" y="500"/>
                </a:lnTo>
                <a:lnTo>
                  <a:pt x="94209" y="24147"/>
                </a:lnTo>
                <a:lnTo>
                  <a:pt x="79820" y="37600"/>
                </a:lnTo>
                <a:lnTo>
                  <a:pt x="94034" y="37600"/>
                </a:lnTo>
                <a:lnTo>
                  <a:pt x="98780" y="30911"/>
                </a:lnTo>
                <a:lnTo>
                  <a:pt x="105394" y="23853"/>
                </a:lnTo>
                <a:lnTo>
                  <a:pt x="108591" y="21073"/>
                </a:lnTo>
                <a:lnTo>
                  <a:pt x="111348" y="19682"/>
                </a:lnTo>
                <a:lnTo>
                  <a:pt x="138782" y="19682"/>
                </a:lnTo>
                <a:lnTo>
                  <a:pt x="140080" y="18420"/>
                </a:lnTo>
                <a:lnTo>
                  <a:pt x="140804" y="15794"/>
                </a:lnTo>
                <a:lnTo>
                  <a:pt x="140804" y="8627"/>
                </a:lnTo>
                <a:lnTo>
                  <a:pt x="139569" y="5801"/>
                </a:lnTo>
                <a:lnTo>
                  <a:pt x="134618" y="1159"/>
                </a:lnTo>
                <a:lnTo>
                  <a:pt x="131292" y="0"/>
                </a:lnTo>
                <a:close/>
              </a:path>
              <a:path w="140970" h="137160">
                <a:moveTo>
                  <a:pt x="138782" y="19682"/>
                </a:moveTo>
                <a:lnTo>
                  <a:pt x="115215" y="19682"/>
                </a:lnTo>
                <a:lnTo>
                  <a:pt x="118263" y="20523"/>
                </a:lnTo>
                <a:lnTo>
                  <a:pt x="122811" y="22204"/>
                </a:lnTo>
                <a:lnTo>
                  <a:pt x="125130" y="23147"/>
                </a:lnTo>
                <a:lnTo>
                  <a:pt x="127306" y="23619"/>
                </a:lnTo>
                <a:lnTo>
                  <a:pt x="132820" y="23619"/>
                </a:lnTo>
                <a:lnTo>
                  <a:pt x="135917" y="22355"/>
                </a:lnTo>
                <a:lnTo>
                  <a:pt x="138782" y="19682"/>
                </a:lnTo>
                <a:close/>
              </a:path>
              <a:path w="140970" h="137160">
                <a:moveTo>
                  <a:pt x="62315" y="0"/>
                </a:moveTo>
                <a:lnTo>
                  <a:pt x="22811" y="7085"/>
                </a:lnTo>
                <a:lnTo>
                  <a:pt x="22811" y="12104"/>
                </a:lnTo>
                <a:lnTo>
                  <a:pt x="25721" y="11907"/>
                </a:lnTo>
                <a:lnTo>
                  <a:pt x="71555" y="11809"/>
                </a:lnTo>
                <a:lnTo>
                  <a:pt x="70799" y="10238"/>
                </a:lnTo>
                <a:lnTo>
                  <a:pt x="67149" y="5116"/>
                </a:lnTo>
                <a:lnTo>
                  <a:pt x="623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74035" y="6187707"/>
            <a:ext cx="417830" cy="213360"/>
          </a:xfrm>
          <a:custGeom>
            <a:avLst/>
            <a:gdLst/>
            <a:ahLst/>
            <a:cxnLst/>
            <a:rect l="l" t="t" r="r" b="b"/>
            <a:pathLst>
              <a:path w="417830" h="213360">
                <a:moveTo>
                  <a:pt x="124580" y="9447"/>
                </a:moveTo>
                <a:lnTo>
                  <a:pt x="52518" y="9447"/>
                </a:lnTo>
                <a:lnTo>
                  <a:pt x="50454" y="14959"/>
                </a:lnTo>
                <a:lnTo>
                  <a:pt x="62744" y="15106"/>
                </a:lnTo>
                <a:lnTo>
                  <a:pt x="67882" y="16168"/>
                </a:lnTo>
                <a:lnTo>
                  <a:pt x="73290" y="20416"/>
                </a:lnTo>
                <a:lnTo>
                  <a:pt x="74642" y="23303"/>
                </a:lnTo>
                <a:lnTo>
                  <a:pt x="74570" y="31446"/>
                </a:lnTo>
                <a:lnTo>
                  <a:pt x="73118" y="38315"/>
                </a:lnTo>
                <a:lnTo>
                  <a:pt x="70070" y="48591"/>
                </a:lnTo>
                <a:lnTo>
                  <a:pt x="34575" y="172970"/>
                </a:lnTo>
                <a:lnTo>
                  <a:pt x="17551" y="202488"/>
                </a:lnTo>
                <a:lnTo>
                  <a:pt x="14798" y="203767"/>
                </a:lnTo>
                <a:lnTo>
                  <a:pt x="9585" y="204505"/>
                </a:lnTo>
                <a:lnTo>
                  <a:pt x="1916" y="204702"/>
                </a:lnTo>
                <a:lnTo>
                  <a:pt x="0" y="210214"/>
                </a:lnTo>
                <a:lnTo>
                  <a:pt x="74321" y="210213"/>
                </a:lnTo>
                <a:lnTo>
                  <a:pt x="122682" y="204438"/>
                </a:lnTo>
                <a:lnTo>
                  <a:pt x="132564" y="199979"/>
                </a:lnTo>
                <a:lnTo>
                  <a:pt x="71893" y="199979"/>
                </a:lnTo>
                <a:lnTo>
                  <a:pt x="63470" y="199278"/>
                </a:lnTo>
                <a:lnTo>
                  <a:pt x="52703" y="197874"/>
                </a:lnTo>
                <a:lnTo>
                  <a:pt x="78035" y="108649"/>
                </a:lnTo>
                <a:lnTo>
                  <a:pt x="143143" y="108649"/>
                </a:lnTo>
                <a:lnTo>
                  <a:pt x="135987" y="102474"/>
                </a:lnTo>
                <a:lnTo>
                  <a:pt x="145563" y="99202"/>
                </a:lnTo>
                <a:lnTo>
                  <a:pt x="91984" y="99202"/>
                </a:lnTo>
                <a:lnTo>
                  <a:pt x="87364" y="98939"/>
                </a:lnTo>
                <a:lnTo>
                  <a:pt x="80972" y="98414"/>
                </a:lnTo>
                <a:lnTo>
                  <a:pt x="102924" y="21454"/>
                </a:lnTo>
                <a:lnTo>
                  <a:pt x="108496" y="20273"/>
                </a:lnTo>
                <a:lnTo>
                  <a:pt x="113073" y="19682"/>
                </a:lnTo>
                <a:lnTo>
                  <a:pt x="165465" y="19682"/>
                </a:lnTo>
                <a:lnTo>
                  <a:pt x="165214" y="19498"/>
                </a:lnTo>
                <a:lnTo>
                  <a:pt x="150297" y="12810"/>
                </a:lnTo>
                <a:lnTo>
                  <a:pt x="138028" y="10288"/>
                </a:lnTo>
                <a:lnTo>
                  <a:pt x="124580" y="9447"/>
                </a:lnTo>
                <a:close/>
              </a:path>
              <a:path w="417830" h="213360">
                <a:moveTo>
                  <a:pt x="143143" y="108649"/>
                </a:moveTo>
                <a:lnTo>
                  <a:pt x="78035" y="108649"/>
                </a:lnTo>
                <a:lnTo>
                  <a:pt x="90707" y="108653"/>
                </a:lnTo>
                <a:lnTo>
                  <a:pt x="105500" y="109916"/>
                </a:lnTo>
                <a:lnTo>
                  <a:pt x="135970" y="139608"/>
                </a:lnTo>
                <a:lnTo>
                  <a:pt x="136627" y="156789"/>
                </a:lnTo>
                <a:lnTo>
                  <a:pt x="133009" y="168257"/>
                </a:lnTo>
                <a:lnTo>
                  <a:pt x="103314" y="195221"/>
                </a:lnTo>
                <a:lnTo>
                  <a:pt x="77974" y="199979"/>
                </a:lnTo>
                <a:lnTo>
                  <a:pt x="132564" y="199979"/>
                </a:lnTo>
                <a:lnTo>
                  <a:pt x="162905" y="168566"/>
                </a:lnTo>
                <a:lnTo>
                  <a:pt x="166991" y="142627"/>
                </a:lnTo>
                <a:lnTo>
                  <a:pt x="163575" y="131439"/>
                </a:lnTo>
                <a:lnTo>
                  <a:pt x="155188" y="119144"/>
                </a:lnTo>
                <a:lnTo>
                  <a:pt x="145323" y="110530"/>
                </a:lnTo>
                <a:lnTo>
                  <a:pt x="143143" y="108649"/>
                </a:lnTo>
                <a:close/>
              </a:path>
              <a:path w="417830" h="213360">
                <a:moveTo>
                  <a:pt x="165465" y="19682"/>
                </a:moveTo>
                <a:lnTo>
                  <a:pt x="113073" y="19682"/>
                </a:lnTo>
                <a:lnTo>
                  <a:pt x="126684" y="20341"/>
                </a:lnTo>
                <a:lnTo>
                  <a:pt x="138649" y="23914"/>
                </a:lnTo>
                <a:lnTo>
                  <a:pt x="149142" y="31446"/>
                </a:lnTo>
                <a:lnTo>
                  <a:pt x="153809" y="41692"/>
                </a:lnTo>
                <a:lnTo>
                  <a:pt x="155149" y="57484"/>
                </a:lnTo>
                <a:lnTo>
                  <a:pt x="152246" y="68387"/>
                </a:lnTo>
                <a:lnTo>
                  <a:pt x="123106" y="95368"/>
                </a:lnTo>
                <a:lnTo>
                  <a:pt x="94837" y="99202"/>
                </a:lnTo>
                <a:lnTo>
                  <a:pt x="145563" y="99202"/>
                </a:lnTo>
                <a:lnTo>
                  <a:pt x="178777" y="74884"/>
                </a:lnTo>
                <a:lnTo>
                  <a:pt x="185266" y="49994"/>
                </a:lnTo>
                <a:lnTo>
                  <a:pt x="182582" y="39408"/>
                </a:lnTo>
                <a:lnTo>
                  <a:pt x="174436" y="26255"/>
                </a:lnTo>
                <a:lnTo>
                  <a:pt x="165465" y="19682"/>
                </a:lnTo>
                <a:close/>
              </a:path>
              <a:path w="417830" h="213360">
                <a:moveTo>
                  <a:pt x="282146" y="76923"/>
                </a:moveTo>
                <a:lnTo>
                  <a:pt x="245483" y="91177"/>
                </a:lnTo>
                <a:lnTo>
                  <a:pt x="211598" y="129893"/>
                </a:lnTo>
                <a:lnTo>
                  <a:pt x="201943" y="179926"/>
                </a:lnTo>
                <a:lnTo>
                  <a:pt x="206543" y="191241"/>
                </a:lnTo>
                <a:lnTo>
                  <a:pt x="215488" y="203726"/>
                </a:lnTo>
                <a:lnTo>
                  <a:pt x="224258" y="209007"/>
                </a:lnTo>
                <a:lnTo>
                  <a:pt x="236834" y="211964"/>
                </a:lnTo>
                <a:lnTo>
                  <a:pt x="254577" y="212480"/>
                </a:lnTo>
                <a:lnTo>
                  <a:pt x="265563" y="209629"/>
                </a:lnTo>
                <a:lnTo>
                  <a:pt x="276733" y="204808"/>
                </a:lnTo>
                <a:lnTo>
                  <a:pt x="288089" y="198017"/>
                </a:lnTo>
                <a:lnTo>
                  <a:pt x="288616" y="197617"/>
                </a:lnTo>
                <a:lnTo>
                  <a:pt x="248626" y="197617"/>
                </a:lnTo>
                <a:lnTo>
                  <a:pt x="240950" y="194580"/>
                </a:lnTo>
                <a:lnTo>
                  <a:pt x="228306" y="182434"/>
                </a:lnTo>
                <a:lnTo>
                  <a:pt x="225145" y="175072"/>
                </a:lnTo>
                <a:lnTo>
                  <a:pt x="225145" y="163212"/>
                </a:lnTo>
                <a:lnTo>
                  <a:pt x="225408" y="159177"/>
                </a:lnTo>
                <a:lnTo>
                  <a:pt x="225932" y="154313"/>
                </a:lnTo>
                <a:lnTo>
                  <a:pt x="232113" y="153580"/>
                </a:lnTo>
                <a:lnTo>
                  <a:pt x="244765" y="151699"/>
                </a:lnTo>
                <a:lnTo>
                  <a:pt x="256812" y="149253"/>
                </a:lnTo>
                <a:lnTo>
                  <a:pt x="264349" y="147228"/>
                </a:lnTo>
                <a:lnTo>
                  <a:pt x="227002" y="147228"/>
                </a:lnTo>
                <a:lnTo>
                  <a:pt x="227749" y="144450"/>
                </a:lnTo>
                <a:lnTo>
                  <a:pt x="251691" y="101906"/>
                </a:lnTo>
                <a:lnTo>
                  <a:pt x="285236" y="83455"/>
                </a:lnTo>
                <a:lnTo>
                  <a:pt x="314739" y="83455"/>
                </a:lnTo>
                <a:lnTo>
                  <a:pt x="310352" y="80153"/>
                </a:lnTo>
                <a:lnTo>
                  <a:pt x="299908" y="77442"/>
                </a:lnTo>
                <a:lnTo>
                  <a:pt x="282146" y="76923"/>
                </a:lnTo>
                <a:close/>
              </a:path>
              <a:path w="417830" h="213360">
                <a:moveTo>
                  <a:pt x="311355" y="178523"/>
                </a:moveTo>
                <a:lnTo>
                  <a:pt x="297929" y="181701"/>
                </a:lnTo>
                <a:lnTo>
                  <a:pt x="286963" y="188853"/>
                </a:lnTo>
                <a:lnTo>
                  <a:pt x="278507" y="193305"/>
                </a:lnTo>
                <a:lnTo>
                  <a:pt x="271833" y="196179"/>
                </a:lnTo>
                <a:lnTo>
                  <a:pt x="264882" y="197617"/>
                </a:lnTo>
                <a:lnTo>
                  <a:pt x="288616" y="197617"/>
                </a:lnTo>
                <a:lnTo>
                  <a:pt x="299630" y="189255"/>
                </a:lnTo>
                <a:lnTo>
                  <a:pt x="311355" y="178523"/>
                </a:lnTo>
                <a:close/>
              </a:path>
              <a:path w="417830" h="213360">
                <a:moveTo>
                  <a:pt x="314739" y="83455"/>
                </a:moveTo>
                <a:lnTo>
                  <a:pt x="290177" y="83455"/>
                </a:lnTo>
                <a:lnTo>
                  <a:pt x="293983" y="84743"/>
                </a:lnTo>
                <a:lnTo>
                  <a:pt x="299326" y="89893"/>
                </a:lnTo>
                <a:lnTo>
                  <a:pt x="300662" y="93263"/>
                </a:lnTo>
                <a:lnTo>
                  <a:pt x="300602" y="99061"/>
                </a:lnTo>
                <a:lnTo>
                  <a:pt x="297510" y="109319"/>
                </a:lnTo>
                <a:lnTo>
                  <a:pt x="253533" y="142163"/>
                </a:lnTo>
                <a:lnTo>
                  <a:pt x="227002" y="147228"/>
                </a:lnTo>
                <a:lnTo>
                  <a:pt x="264349" y="147228"/>
                </a:lnTo>
                <a:lnTo>
                  <a:pt x="303671" y="128965"/>
                </a:lnTo>
                <a:lnTo>
                  <a:pt x="321900" y="91968"/>
                </a:lnTo>
                <a:lnTo>
                  <a:pt x="319380" y="86949"/>
                </a:lnTo>
                <a:lnTo>
                  <a:pt x="314739" y="83455"/>
                </a:lnTo>
                <a:close/>
              </a:path>
              <a:path w="417830" h="213360">
                <a:moveTo>
                  <a:pt x="413699" y="12350"/>
                </a:moveTo>
                <a:lnTo>
                  <a:pt x="381040" y="12350"/>
                </a:lnTo>
                <a:lnTo>
                  <a:pt x="383984" y="13117"/>
                </a:lnTo>
                <a:lnTo>
                  <a:pt x="387729" y="16184"/>
                </a:lnTo>
                <a:lnTo>
                  <a:pt x="388665" y="18140"/>
                </a:lnTo>
                <a:lnTo>
                  <a:pt x="388665" y="22208"/>
                </a:lnTo>
                <a:lnTo>
                  <a:pt x="387042" y="28752"/>
                </a:lnTo>
                <a:lnTo>
                  <a:pt x="383797" y="40152"/>
                </a:lnTo>
                <a:lnTo>
                  <a:pt x="342635" y="179127"/>
                </a:lnTo>
                <a:lnTo>
                  <a:pt x="339398" y="190191"/>
                </a:lnTo>
                <a:lnTo>
                  <a:pt x="337861" y="197137"/>
                </a:lnTo>
                <a:lnTo>
                  <a:pt x="337780" y="204301"/>
                </a:lnTo>
                <a:lnTo>
                  <a:pt x="339001" y="207161"/>
                </a:lnTo>
                <a:lnTo>
                  <a:pt x="343885" y="212123"/>
                </a:lnTo>
                <a:lnTo>
                  <a:pt x="346929" y="213363"/>
                </a:lnTo>
                <a:lnTo>
                  <a:pt x="351086" y="213357"/>
                </a:lnTo>
                <a:lnTo>
                  <a:pt x="359703" y="211043"/>
                </a:lnTo>
                <a:lnTo>
                  <a:pt x="374143" y="201737"/>
                </a:lnTo>
                <a:lnTo>
                  <a:pt x="377638" y="197973"/>
                </a:lnTo>
                <a:lnTo>
                  <a:pt x="365399" y="197973"/>
                </a:lnTo>
                <a:lnTo>
                  <a:pt x="364329" y="197481"/>
                </a:lnTo>
                <a:lnTo>
                  <a:pt x="362609" y="195513"/>
                </a:lnTo>
                <a:lnTo>
                  <a:pt x="362178" y="194283"/>
                </a:lnTo>
                <a:lnTo>
                  <a:pt x="362178" y="190830"/>
                </a:lnTo>
                <a:lnTo>
                  <a:pt x="363428" y="185437"/>
                </a:lnTo>
                <a:lnTo>
                  <a:pt x="365927" y="176630"/>
                </a:lnTo>
                <a:lnTo>
                  <a:pt x="413699" y="12350"/>
                </a:lnTo>
                <a:close/>
              </a:path>
              <a:path w="417830" h="213360">
                <a:moveTo>
                  <a:pt x="387092" y="175966"/>
                </a:moveTo>
                <a:lnTo>
                  <a:pt x="368397" y="197973"/>
                </a:lnTo>
                <a:lnTo>
                  <a:pt x="377638" y="197973"/>
                </a:lnTo>
                <a:lnTo>
                  <a:pt x="382724" y="192497"/>
                </a:lnTo>
                <a:lnTo>
                  <a:pt x="391811" y="180492"/>
                </a:lnTo>
                <a:lnTo>
                  <a:pt x="387092" y="175966"/>
                </a:lnTo>
                <a:close/>
              </a:path>
              <a:path w="417830" h="213360">
                <a:moveTo>
                  <a:pt x="417291" y="0"/>
                </a:moveTo>
                <a:lnTo>
                  <a:pt x="366492" y="7872"/>
                </a:lnTo>
                <a:lnTo>
                  <a:pt x="366492" y="13384"/>
                </a:lnTo>
                <a:lnTo>
                  <a:pt x="371204" y="12694"/>
                </a:lnTo>
                <a:lnTo>
                  <a:pt x="374714" y="12350"/>
                </a:lnTo>
                <a:lnTo>
                  <a:pt x="413699" y="12350"/>
                </a:lnTo>
                <a:lnTo>
                  <a:pt x="4172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15119" y="6163300"/>
            <a:ext cx="206375" cy="424815"/>
          </a:xfrm>
          <a:custGeom>
            <a:avLst/>
            <a:gdLst/>
            <a:ahLst/>
            <a:cxnLst/>
            <a:rect l="l" t="t" r="r" b="b"/>
            <a:pathLst>
              <a:path w="206375" h="424815">
                <a:moveTo>
                  <a:pt x="31079" y="373189"/>
                </a:moveTo>
                <a:lnTo>
                  <a:pt x="15093" y="373189"/>
                </a:lnTo>
                <a:lnTo>
                  <a:pt x="9617" y="375077"/>
                </a:lnTo>
                <a:lnTo>
                  <a:pt x="1924" y="382631"/>
                </a:lnTo>
                <a:lnTo>
                  <a:pt x="0" y="387849"/>
                </a:lnTo>
                <a:lnTo>
                  <a:pt x="451" y="399674"/>
                </a:lnTo>
                <a:lnTo>
                  <a:pt x="5190" y="409862"/>
                </a:lnTo>
                <a:lnTo>
                  <a:pt x="17311" y="420964"/>
                </a:lnTo>
                <a:lnTo>
                  <a:pt x="28618" y="423906"/>
                </a:lnTo>
                <a:lnTo>
                  <a:pt x="45487" y="424412"/>
                </a:lnTo>
                <a:lnTo>
                  <a:pt x="56092" y="421215"/>
                </a:lnTo>
                <a:lnTo>
                  <a:pt x="67704" y="414857"/>
                </a:lnTo>
                <a:lnTo>
                  <a:pt x="81066" y="404656"/>
                </a:lnTo>
                <a:lnTo>
                  <a:pt x="83695" y="401532"/>
                </a:lnTo>
                <a:lnTo>
                  <a:pt x="51360" y="401532"/>
                </a:lnTo>
                <a:lnTo>
                  <a:pt x="46808" y="396808"/>
                </a:lnTo>
                <a:lnTo>
                  <a:pt x="37778" y="377913"/>
                </a:lnTo>
                <a:lnTo>
                  <a:pt x="31079" y="373189"/>
                </a:lnTo>
                <a:close/>
              </a:path>
              <a:path w="206375" h="424815">
                <a:moveTo>
                  <a:pt x="169505" y="0"/>
                </a:moveTo>
                <a:lnTo>
                  <a:pt x="124351" y="20966"/>
                </a:lnTo>
                <a:lnTo>
                  <a:pt x="103450" y="54433"/>
                </a:lnTo>
                <a:lnTo>
                  <a:pt x="91621" y="101103"/>
                </a:lnTo>
                <a:lnTo>
                  <a:pt x="86120" y="149400"/>
                </a:lnTo>
                <a:lnTo>
                  <a:pt x="83718" y="188806"/>
                </a:lnTo>
                <a:lnTo>
                  <a:pt x="82397" y="226999"/>
                </a:lnTo>
                <a:lnTo>
                  <a:pt x="82136" y="237642"/>
                </a:lnTo>
                <a:lnTo>
                  <a:pt x="80160" y="294758"/>
                </a:lnTo>
                <a:lnTo>
                  <a:pt x="77390" y="333196"/>
                </a:lnTo>
                <a:lnTo>
                  <a:pt x="71292" y="374839"/>
                </a:lnTo>
                <a:lnTo>
                  <a:pt x="55948" y="401532"/>
                </a:lnTo>
                <a:lnTo>
                  <a:pt x="83695" y="401532"/>
                </a:lnTo>
                <a:lnTo>
                  <a:pt x="105475" y="362746"/>
                </a:lnTo>
                <a:lnTo>
                  <a:pt x="116310" y="309744"/>
                </a:lnTo>
                <a:lnTo>
                  <a:pt x="120621" y="264540"/>
                </a:lnTo>
                <a:lnTo>
                  <a:pt x="122915" y="223117"/>
                </a:lnTo>
                <a:lnTo>
                  <a:pt x="124989" y="157066"/>
                </a:lnTo>
                <a:lnTo>
                  <a:pt x="125812" y="133769"/>
                </a:lnTo>
                <a:lnTo>
                  <a:pt x="128372" y="93832"/>
                </a:lnTo>
                <a:lnTo>
                  <a:pt x="134500" y="50566"/>
                </a:lnTo>
                <a:lnTo>
                  <a:pt x="150811" y="22832"/>
                </a:lnTo>
                <a:lnTo>
                  <a:pt x="204446" y="22832"/>
                </a:lnTo>
                <a:lnTo>
                  <a:pt x="203168" y="17596"/>
                </a:lnTo>
                <a:lnTo>
                  <a:pt x="194163" y="7067"/>
                </a:lnTo>
                <a:lnTo>
                  <a:pt x="183093" y="1766"/>
                </a:lnTo>
                <a:lnTo>
                  <a:pt x="169505" y="0"/>
                </a:lnTo>
                <a:close/>
              </a:path>
              <a:path w="206375" h="424815">
                <a:moveTo>
                  <a:pt x="204446" y="22832"/>
                </a:moveTo>
                <a:lnTo>
                  <a:pt x="155105" y="22832"/>
                </a:lnTo>
                <a:lnTo>
                  <a:pt x="159471" y="27687"/>
                </a:lnTo>
                <a:lnTo>
                  <a:pt x="168355" y="47108"/>
                </a:lnTo>
                <a:lnTo>
                  <a:pt x="175016" y="51962"/>
                </a:lnTo>
                <a:lnTo>
                  <a:pt x="190855" y="51962"/>
                </a:lnTo>
                <a:lnTo>
                  <a:pt x="196293" y="50045"/>
                </a:lnTo>
                <a:lnTo>
                  <a:pt x="204134" y="42377"/>
                </a:lnTo>
                <a:lnTo>
                  <a:pt x="206095" y="37073"/>
                </a:lnTo>
                <a:lnTo>
                  <a:pt x="206087" y="29561"/>
                </a:lnTo>
                <a:lnTo>
                  <a:pt x="204446" y="228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28691" y="634674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018" y="0"/>
                </a:lnTo>
              </a:path>
            </a:pathLst>
          </a:custGeom>
          <a:ln w="21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28691" y="6306590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018" y="0"/>
                </a:lnTo>
              </a:path>
            </a:pathLst>
          </a:custGeom>
          <a:ln w="217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35641" y="1436716"/>
            <a:ext cx="7725409" cy="728980"/>
          </a:xfrm>
          <a:custGeom>
            <a:avLst/>
            <a:gdLst/>
            <a:ahLst/>
            <a:cxnLst/>
            <a:rect l="l" t="t" r="r" b="b"/>
            <a:pathLst>
              <a:path w="7725409" h="728980">
                <a:moveTo>
                  <a:pt x="0" y="728564"/>
                </a:moveTo>
                <a:lnTo>
                  <a:pt x="7725293" y="728564"/>
                </a:lnTo>
                <a:lnTo>
                  <a:pt x="7725293" y="0"/>
                </a:lnTo>
                <a:lnTo>
                  <a:pt x="0" y="0"/>
                </a:lnTo>
                <a:lnTo>
                  <a:pt x="0" y="728564"/>
                </a:lnTo>
                <a:close/>
              </a:path>
            </a:pathLst>
          </a:custGeom>
          <a:solidFill>
            <a:srgbClr val="FFFD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35641" y="1436716"/>
            <a:ext cx="7725409" cy="728980"/>
          </a:xfrm>
          <a:custGeom>
            <a:avLst/>
            <a:gdLst/>
            <a:ahLst/>
            <a:cxnLst/>
            <a:rect l="l" t="t" r="r" b="b"/>
            <a:pathLst>
              <a:path w="7725409" h="728980">
                <a:moveTo>
                  <a:pt x="0" y="0"/>
                </a:moveTo>
                <a:lnTo>
                  <a:pt x="7725293" y="0"/>
                </a:lnTo>
                <a:lnTo>
                  <a:pt x="7725293" y="728564"/>
                </a:lnTo>
                <a:lnTo>
                  <a:pt x="0" y="728564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22635" y="1856935"/>
            <a:ext cx="53975" cy="138430"/>
          </a:xfrm>
          <a:custGeom>
            <a:avLst/>
            <a:gdLst/>
            <a:ahLst/>
            <a:cxnLst/>
            <a:rect l="l" t="t" r="r" b="b"/>
            <a:pathLst>
              <a:path w="53975" h="138430">
                <a:moveTo>
                  <a:pt x="36300" y="15077"/>
                </a:moveTo>
                <a:lnTo>
                  <a:pt x="13643" y="15077"/>
                </a:lnTo>
                <a:lnTo>
                  <a:pt x="15143" y="15574"/>
                </a:lnTo>
                <a:lnTo>
                  <a:pt x="17626" y="17560"/>
                </a:lnTo>
                <a:lnTo>
                  <a:pt x="18487" y="19147"/>
                </a:lnTo>
                <a:lnTo>
                  <a:pt x="18961" y="21332"/>
                </a:lnTo>
                <a:lnTo>
                  <a:pt x="19630" y="24217"/>
                </a:lnTo>
                <a:lnTo>
                  <a:pt x="19965" y="30722"/>
                </a:lnTo>
                <a:lnTo>
                  <a:pt x="19965" y="122784"/>
                </a:lnTo>
                <a:lnTo>
                  <a:pt x="2722" y="135256"/>
                </a:lnTo>
                <a:lnTo>
                  <a:pt x="2722" y="137980"/>
                </a:lnTo>
                <a:lnTo>
                  <a:pt x="53547" y="137980"/>
                </a:lnTo>
                <a:lnTo>
                  <a:pt x="53547" y="135256"/>
                </a:lnTo>
                <a:lnTo>
                  <a:pt x="47363" y="135115"/>
                </a:lnTo>
                <a:lnTo>
                  <a:pt x="43265" y="134528"/>
                </a:lnTo>
                <a:lnTo>
                  <a:pt x="39223" y="132467"/>
                </a:lnTo>
                <a:lnTo>
                  <a:pt x="37894" y="130987"/>
                </a:lnTo>
                <a:lnTo>
                  <a:pt x="36617" y="127129"/>
                </a:lnTo>
                <a:lnTo>
                  <a:pt x="36336" y="122784"/>
                </a:lnTo>
                <a:lnTo>
                  <a:pt x="36300" y="15077"/>
                </a:lnTo>
                <a:close/>
              </a:path>
              <a:path w="53975" h="138430">
                <a:moveTo>
                  <a:pt x="36300" y="0"/>
                </a:moveTo>
                <a:lnTo>
                  <a:pt x="33023" y="0"/>
                </a:lnTo>
                <a:lnTo>
                  <a:pt x="0" y="15431"/>
                </a:lnTo>
                <a:lnTo>
                  <a:pt x="1516" y="18155"/>
                </a:lnTo>
                <a:lnTo>
                  <a:pt x="5949" y="16103"/>
                </a:lnTo>
                <a:lnTo>
                  <a:pt x="9410" y="15077"/>
                </a:lnTo>
                <a:lnTo>
                  <a:pt x="36300" y="15077"/>
                </a:lnTo>
                <a:lnTo>
                  <a:pt x="36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18538" y="1856935"/>
            <a:ext cx="53975" cy="138430"/>
          </a:xfrm>
          <a:custGeom>
            <a:avLst/>
            <a:gdLst/>
            <a:ahLst/>
            <a:cxnLst/>
            <a:rect l="l" t="t" r="r" b="b"/>
            <a:pathLst>
              <a:path w="53975" h="138430">
                <a:moveTo>
                  <a:pt x="36302" y="15077"/>
                </a:moveTo>
                <a:lnTo>
                  <a:pt x="13647" y="15077"/>
                </a:lnTo>
                <a:lnTo>
                  <a:pt x="15147" y="15574"/>
                </a:lnTo>
                <a:lnTo>
                  <a:pt x="17630" y="17560"/>
                </a:lnTo>
                <a:lnTo>
                  <a:pt x="18486" y="19147"/>
                </a:lnTo>
                <a:lnTo>
                  <a:pt x="18958" y="21332"/>
                </a:lnTo>
                <a:lnTo>
                  <a:pt x="19635" y="24217"/>
                </a:lnTo>
                <a:lnTo>
                  <a:pt x="19969" y="30722"/>
                </a:lnTo>
                <a:lnTo>
                  <a:pt x="19969" y="122784"/>
                </a:lnTo>
                <a:lnTo>
                  <a:pt x="2726" y="135256"/>
                </a:lnTo>
                <a:lnTo>
                  <a:pt x="2726" y="137980"/>
                </a:lnTo>
                <a:lnTo>
                  <a:pt x="53545" y="137980"/>
                </a:lnTo>
                <a:lnTo>
                  <a:pt x="53545" y="135256"/>
                </a:lnTo>
                <a:lnTo>
                  <a:pt x="47367" y="135115"/>
                </a:lnTo>
                <a:lnTo>
                  <a:pt x="43262" y="134528"/>
                </a:lnTo>
                <a:lnTo>
                  <a:pt x="39227" y="132467"/>
                </a:lnTo>
                <a:lnTo>
                  <a:pt x="37898" y="130987"/>
                </a:lnTo>
                <a:lnTo>
                  <a:pt x="36621" y="127129"/>
                </a:lnTo>
                <a:lnTo>
                  <a:pt x="36338" y="122784"/>
                </a:lnTo>
                <a:lnTo>
                  <a:pt x="36302" y="15077"/>
                </a:lnTo>
                <a:close/>
              </a:path>
              <a:path w="53975" h="138430">
                <a:moveTo>
                  <a:pt x="36302" y="0"/>
                </a:moveTo>
                <a:lnTo>
                  <a:pt x="33027" y="0"/>
                </a:lnTo>
                <a:lnTo>
                  <a:pt x="0" y="15431"/>
                </a:lnTo>
                <a:lnTo>
                  <a:pt x="1520" y="18155"/>
                </a:lnTo>
                <a:lnTo>
                  <a:pt x="5955" y="16103"/>
                </a:lnTo>
                <a:lnTo>
                  <a:pt x="9410" y="15077"/>
                </a:lnTo>
                <a:lnTo>
                  <a:pt x="36302" y="15077"/>
                </a:lnTo>
                <a:lnTo>
                  <a:pt x="36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1592" y="1856935"/>
            <a:ext cx="53975" cy="138430"/>
          </a:xfrm>
          <a:custGeom>
            <a:avLst/>
            <a:gdLst/>
            <a:ahLst/>
            <a:cxnLst/>
            <a:rect l="l" t="t" r="r" b="b"/>
            <a:pathLst>
              <a:path w="53975" h="138430">
                <a:moveTo>
                  <a:pt x="36302" y="15077"/>
                </a:moveTo>
                <a:lnTo>
                  <a:pt x="13646" y="15077"/>
                </a:lnTo>
                <a:lnTo>
                  <a:pt x="15143" y="15574"/>
                </a:lnTo>
                <a:lnTo>
                  <a:pt x="17628" y="17560"/>
                </a:lnTo>
                <a:lnTo>
                  <a:pt x="18487" y="19147"/>
                </a:lnTo>
                <a:lnTo>
                  <a:pt x="18959" y="21332"/>
                </a:lnTo>
                <a:lnTo>
                  <a:pt x="19631" y="24217"/>
                </a:lnTo>
                <a:lnTo>
                  <a:pt x="19966" y="30722"/>
                </a:lnTo>
                <a:lnTo>
                  <a:pt x="19966" y="122784"/>
                </a:lnTo>
                <a:lnTo>
                  <a:pt x="2722" y="135256"/>
                </a:lnTo>
                <a:lnTo>
                  <a:pt x="2722" y="137980"/>
                </a:lnTo>
                <a:lnTo>
                  <a:pt x="53545" y="137980"/>
                </a:lnTo>
                <a:lnTo>
                  <a:pt x="53545" y="135256"/>
                </a:lnTo>
                <a:lnTo>
                  <a:pt x="47363" y="135115"/>
                </a:lnTo>
                <a:lnTo>
                  <a:pt x="43263" y="134528"/>
                </a:lnTo>
                <a:lnTo>
                  <a:pt x="39226" y="132467"/>
                </a:lnTo>
                <a:lnTo>
                  <a:pt x="37898" y="130987"/>
                </a:lnTo>
                <a:lnTo>
                  <a:pt x="36621" y="127129"/>
                </a:lnTo>
                <a:lnTo>
                  <a:pt x="36338" y="122784"/>
                </a:lnTo>
                <a:lnTo>
                  <a:pt x="36302" y="15077"/>
                </a:lnTo>
                <a:close/>
              </a:path>
              <a:path w="53975" h="138430">
                <a:moveTo>
                  <a:pt x="36302" y="0"/>
                </a:moveTo>
                <a:lnTo>
                  <a:pt x="33027" y="0"/>
                </a:lnTo>
                <a:lnTo>
                  <a:pt x="0" y="15431"/>
                </a:lnTo>
                <a:lnTo>
                  <a:pt x="1517" y="18155"/>
                </a:lnTo>
                <a:lnTo>
                  <a:pt x="5951" y="16103"/>
                </a:lnTo>
                <a:lnTo>
                  <a:pt x="9411" y="15077"/>
                </a:lnTo>
                <a:lnTo>
                  <a:pt x="36302" y="15077"/>
                </a:lnTo>
                <a:lnTo>
                  <a:pt x="36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23817" y="1666307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5" h="315594">
                <a:moveTo>
                  <a:pt x="0" y="0"/>
                </a:moveTo>
                <a:lnTo>
                  <a:pt x="73" y="6407"/>
                </a:lnTo>
                <a:lnTo>
                  <a:pt x="6633" y="11114"/>
                </a:lnTo>
                <a:lnTo>
                  <a:pt x="15370" y="18438"/>
                </a:lnTo>
                <a:lnTo>
                  <a:pt x="40607" y="49673"/>
                </a:lnTo>
                <a:lnTo>
                  <a:pt x="56764" y="100221"/>
                </a:lnTo>
                <a:lnTo>
                  <a:pt x="61513" y="149956"/>
                </a:lnTo>
                <a:lnTo>
                  <a:pt x="61709" y="163987"/>
                </a:lnTo>
                <a:lnTo>
                  <a:pt x="61397" y="176977"/>
                </a:lnTo>
                <a:lnTo>
                  <a:pt x="55055" y="227099"/>
                </a:lnTo>
                <a:lnTo>
                  <a:pt x="37158" y="273162"/>
                </a:lnTo>
                <a:lnTo>
                  <a:pt x="10855" y="302615"/>
                </a:lnTo>
                <a:lnTo>
                  <a:pt x="0" y="309545"/>
                </a:lnTo>
                <a:lnTo>
                  <a:pt x="2034" y="314982"/>
                </a:lnTo>
                <a:lnTo>
                  <a:pt x="39824" y="288832"/>
                </a:lnTo>
                <a:lnTo>
                  <a:pt x="65783" y="256712"/>
                </a:lnTo>
                <a:lnTo>
                  <a:pt x="84153" y="220001"/>
                </a:lnTo>
                <a:lnTo>
                  <a:pt x="92743" y="182769"/>
                </a:lnTo>
                <a:lnTo>
                  <a:pt x="94374" y="155854"/>
                </a:lnTo>
                <a:lnTo>
                  <a:pt x="93888" y="144170"/>
                </a:lnTo>
                <a:lnTo>
                  <a:pt x="83276" y="95008"/>
                </a:lnTo>
                <a:lnTo>
                  <a:pt x="66154" y="58986"/>
                </a:lnTo>
                <a:lnTo>
                  <a:pt x="42020" y="28825"/>
                </a:lnTo>
                <a:lnTo>
                  <a:pt x="11926" y="6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152066" y="1667191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5" h="315594">
                <a:moveTo>
                  <a:pt x="92421" y="0"/>
                </a:moveTo>
                <a:lnTo>
                  <a:pt x="54691" y="26146"/>
                </a:lnTo>
                <a:lnTo>
                  <a:pt x="28702" y="58263"/>
                </a:lnTo>
                <a:lnTo>
                  <a:pt x="10265" y="94978"/>
                </a:lnTo>
                <a:lnTo>
                  <a:pt x="1638" y="132198"/>
                </a:lnTo>
                <a:lnTo>
                  <a:pt x="0" y="159081"/>
                </a:lnTo>
                <a:lnTo>
                  <a:pt x="482" y="170735"/>
                </a:lnTo>
                <a:lnTo>
                  <a:pt x="11092" y="219895"/>
                </a:lnTo>
                <a:lnTo>
                  <a:pt x="28250" y="255958"/>
                </a:lnTo>
                <a:lnTo>
                  <a:pt x="52498" y="285992"/>
                </a:lnTo>
                <a:lnTo>
                  <a:pt x="94376" y="315015"/>
                </a:lnTo>
                <a:lnTo>
                  <a:pt x="94376" y="308660"/>
                </a:lnTo>
                <a:lnTo>
                  <a:pt x="87806" y="303903"/>
                </a:lnTo>
                <a:lnTo>
                  <a:pt x="79114" y="296575"/>
                </a:lnTo>
                <a:lnTo>
                  <a:pt x="53818" y="265297"/>
                </a:lnTo>
                <a:lnTo>
                  <a:pt x="37636" y="214784"/>
                </a:lnTo>
                <a:lnTo>
                  <a:pt x="32863" y="165063"/>
                </a:lnTo>
                <a:lnTo>
                  <a:pt x="32665" y="151025"/>
                </a:lnTo>
                <a:lnTo>
                  <a:pt x="32977" y="138005"/>
                </a:lnTo>
                <a:lnTo>
                  <a:pt x="39396" y="87921"/>
                </a:lnTo>
                <a:lnTo>
                  <a:pt x="57281" y="41841"/>
                </a:lnTo>
                <a:lnTo>
                  <a:pt x="83500" y="12347"/>
                </a:lnTo>
                <a:lnTo>
                  <a:pt x="94376" y="5469"/>
                </a:lnTo>
                <a:lnTo>
                  <a:pt x="92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56869" y="1666307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5" h="315594">
                <a:moveTo>
                  <a:pt x="0" y="0"/>
                </a:moveTo>
                <a:lnTo>
                  <a:pt x="73" y="6407"/>
                </a:lnTo>
                <a:lnTo>
                  <a:pt x="6634" y="11114"/>
                </a:lnTo>
                <a:lnTo>
                  <a:pt x="15371" y="18438"/>
                </a:lnTo>
                <a:lnTo>
                  <a:pt x="40607" y="49673"/>
                </a:lnTo>
                <a:lnTo>
                  <a:pt x="56765" y="100221"/>
                </a:lnTo>
                <a:lnTo>
                  <a:pt x="61514" y="149957"/>
                </a:lnTo>
                <a:lnTo>
                  <a:pt x="61710" y="163987"/>
                </a:lnTo>
                <a:lnTo>
                  <a:pt x="61398" y="176977"/>
                </a:lnTo>
                <a:lnTo>
                  <a:pt x="55055" y="227098"/>
                </a:lnTo>
                <a:lnTo>
                  <a:pt x="37157" y="273161"/>
                </a:lnTo>
                <a:lnTo>
                  <a:pt x="10855" y="302615"/>
                </a:lnTo>
                <a:lnTo>
                  <a:pt x="0" y="309545"/>
                </a:lnTo>
                <a:lnTo>
                  <a:pt x="2035" y="314981"/>
                </a:lnTo>
                <a:lnTo>
                  <a:pt x="39825" y="288832"/>
                </a:lnTo>
                <a:lnTo>
                  <a:pt x="65785" y="256712"/>
                </a:lnTo>
                <a:lnTo>
                  <a:pt x="84155" y="220001"/>
                </a:lnTo>
                <a:lnTo>
                  <a:pt x="92745" y="182769"/>
                </a:lnTo>
                <a:lnTo>
                  <a:pt x="94376" y="155854"/>
                </a:lnTo>
                <a:lnTo>
                  <a:pt x="93890" y="144170"/>
                </a:lnTo>
                <a:lnTo>
                  <a:pt x="83276" y="95008"/>
                </a:lnTo>
                <a:lnTo>
                  <a:pt x="66155" y="58986"/>
                </a:lnTo>
                <a:lnTo>
                  <a:pt x="42020" y="28825"/>
                </a:lnTo>
                <a:lnTo>
                  <a:pt x="11927" y="6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891464" y="1874183"/>
            <a:ext cx="52069" cy="90805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1691" y="33289"/>
                </a:moveTo>
                <a:lnTo>
                  <a:pt x="34870" y="33289"/>
                </a:lnTo>
                <a:lnTo>
                  <a:pt x="35697" y="33794"/>
                </a:lnTo>
                <a:lnTo>
                  <a:pt x="36529" y="34806"/>
                </a:lnTo>
                <a:lnTo>
                  <a:pt x="37588" y="36263"/>
                </a:lnTo>
                <a:lnTo>
                  <a:pt x="37989" y="37625"/>
                </a:lnTo>
                <a:lnTo>
                  <a:pt x="38110" y="38126"/>
                </a:lnTo>
                <a:lnTo>
                  <a:pt x="37351" y="47171"/>
                </a:lnTo>
                <a:lnTo>
                  <a:pt x="32866" y="57892"/>
                </a:lnTo>
                <a:lnTo>
                  <a:pt x="22972" y="70984"/>
                </a:lnTo>
                <a:lnTo>
                  <a:pt x="12682" y="78103"/>
                </a:lnTo>
                <a:lnTo>
                  <a:pt x="0" y="83385"/>
                </a:lnTo>
                <a:lnTo>
                  <a:pt x="0" y="90775"/>
                </a:lnTo>
                <a:lnTo>
                  <a:pt x="35889" y="69510"/>
                </a:lnTo>
                <a:lnTo>
                  <a:pt x="50203" y="46480"/>
                </a:lnTo>
                <a:lnTo>
                  <a:pt x="51691" y="33289"/>
                </a:lnTo>
                <a:close/>
              </a:path>
              <a:path w="52070" h="90805">
                <a:moveTo>
                  <a:pt x="30029" y="0"/>
                </a:moveTo>
                <a:lnTo>
                  <a:pt x="16141" y="0"/>
                </a:lnTo>
                <a:lnTo>
                  <a:pt x="10848" y="1950"/>
                </a:lnTo>
                <a:lnTo>
                  <a:pt x="2169" y="9751"/>
                </a:lnTo>
                <a:lnTo>
                  <a:pt x="0" y="14434"/>
                </a:lnTo>
                <a:lnTo>
                  <a:pt x="0" y="25582"/>
                </a:lnTo>
                <a:lnTo>
                  <a:pt x="1703" y="30041"/>
                </a:lnTo>
                <a:lnTo>
                  <a:pt x="8520" y="36508"/>
                </a:lnTo>
                <a:lnTo>
                  <a:pt x="13107" y="38126"/>
                </a:lnTo>
                <a:lnTo>
                  <a:pt x="21228" y="38126"/>
                </a:lnTo>
                <a:lnTo>
                  <a:pt x="23464" y="37625"/>
                </a:lnTo>
                <a:lnTo>
                  <a:pt x="25581" y="36622"/>
                </a:lnTo>
                <a:lnTo>
                  <a:pt x="29930" y="34400"/>
                </a:lnTo>
                <a:lnTo>
                  <a:pt x="32752" y="33289"/>
                </a:lnTo>
                <a:lnTo>
                  <a:pt x="51691" y="33289"/>
                </a:lnTo>
                <a:lnTo>
                  <a:pt x="49205" y="20065"/>
                </a:lnTo>
                <a:lnTo>
                  <a:pt x="42790" y="9644"/>
                </a:lnTo>
                <a:lnTo>
                  <a:pt x="36828" y="3215"/>
                </a:lnTo>
                <a:lnTo>
                  <a:pt x="30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510743" y="1665401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15"/>
                </a:lnTo>
              </a:path>
            </a:pathLst>
          </a:custGeom>
          <a:ln w="14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44421" y="1637257"/>
            <a:ext cx="1234274" cy="49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35966" y="1665401"/>
            <a:ext cx="0" cy="318135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15"/>
                </a:lnTo>
              </a:path>
            </a:pathLst>
          </a:custGeom>
          <a:ln w="14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79927" y="1667192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4" h="315594">
                <a:moveTo>
                  <a:pt x="92421" y="0"/>
                </a:moveTo>
                <a:lnTo>
                  <a:pt x="54690" y="26146"/>
                </a:lnTo>
                <a:lnTo>
                  <a:pt x="28702" y="58262"/>
                </a:lnTo>
                <a:lnTo>
                  <a:pt x="10266" y="94977"/>
                </a:lnTo>
                <a:lnTo>
                  <a:pt x="1638" y="132198"/>
                </a:lnTo>
                <a:lnTo>
                  <a:pt x="0" y="159081"/>
                </a:lnTo>
                <a:lnTo>
                  <a:pt x="482" y="170735"/>
                </a:lnTo>
                <a:lnTo>
                  <a:pt x="11093" y="219894"/>
                </a:lnTo>
                <a:lnTo>
                  <a:pt x="28250" y="255957"/>
                </a:lnTo>
                <a:lnTo>
                  <a:pt x="52499" y="285993"/>
                </a:lnTo>
                <a:lnTo>
                  <a:pt x="94377" y="315015"/>
                </a:lnTo>
                <a:lnTo>
                  <a:pt x="94377" y="308659"/>
                </a:lnTo>
                <a:lnTo>
                  <a:pt x="87806" y="303902"/>
                </a:lnTo>
                <a:lnTo>
                  <a:pt x="79113" y="296574"/>
                </a:lnTo>
                <a:lnTo>
                  <a:pt x="53817" y="265296"/>
                </a:lnTo>
                <a:lnTo>
                  <a:pt x="37635" y="214782"/>
                </a:lnTo>
                <a:lnTo>
                  <a:pt x="32863" y="165062"/>
                </a:lnTo>
                <a:lnTo>
                  <a:pt x="32665" y="151023"/>
                </a:lnTo>
                <a:lnTo>
                  <a:pt x="32977" y="138003"/>
                </a:lnTo>
                <a:lnTo>
                  <a:pt x="39395" y="87919"/>
                </a:lnTo>
                <a:lnTo>
                  <a:pt x="57282" y="41840"/>
                </a:lnTo>
                <a:lnTo>
                  <a:pt x="83501" y="12346"/>
                </a:lnTo>
                <a:lnTo>
                  <a:pt x="94377" y="5469"/>
                </a:lnTo>
                <a:lnTo>
                  <a:pt x="92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572535" y="1666307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4" h="315594">
                <a:moveTo>
                  <a:pt x="0" y="0"/>
                </a:moveTo>
                <a:lnTo>
                  <a:pt x="73" y="6407"/>
                </a:lnTo>
                <a:lnTo>
                  <a:pt x="6634" y="11113"/>
                </a:lnTo>
                <a:lnTo>
                  <a:pt x="15371" y="18438"/>
                </a:lnTo>
                <a:lnTo>
                  <a:pt x="40606" y="49673"/>
                </a:lnTo>
                <a:lnTo>
                  <a:pt x="56765" y="100221"/>
                </a:lnTo>
                <a:lnTo>
                  <a:pt x="61513" y="149956"/>
                </a:lnTo>
                <a:lnTo>
                  <a:pt x="61709" y="163987"/>
                </a:lnTo>
                <a:lnTo>
                  <a:pt x="61397" y="176976"/>
                </a:lnTo>
                <a:lnTo>
                  <a:pt x="55054" y="227098"/>
                </a:lnTo>
                <a:lnTo>
                  <a:pt x="37157" y="273161"/>
                </a:lnTo>
                <a:lnTo>
                  <a:pt x="10855" y="302615"/>
                </a:lnTo>
                <a:lnTo>
                  <a:pt x="0" y="309545"/>
                </a:lnTo>
                <a:lnTo>
                  <a:pt x="2035" y="314981"/>
                </a:lnTo>
                <a:lnTo>
                  <a:pt x="39825" y="288832"/>
                </a:lnTo>
                <a:lnTo>
                  <a:pt x="65785" y="256712"/>
                </a:lnTo>
                <a:lnTo>
                  <a:pt x="84155" y="220001"/>
                </a:lnTo>
                <a:lnTo>
                  <a:pt x="92744" y="182769"/>
                </a:lnTo>
                <a:lnTo>
                  <a:pt x="94375" y="155854"/>
                </a:lnTo>
                <a:lnTo>
                  <a:pt x="93889" y="144170"/>
                </a:lnTo>
                <a:lnTo>
                  <a:pt x="83276" y="95008"/>
                </a:lnTo>
                <a:lnTo>
                  <a:pt x="66155" y="58986"/>
                </a:lnTo>
                <a:lnTo>
                  <a:pt x="42020" y="28825"/>
                </a:lnTo>
                <a:lnTo>
                  <a:pt x="11927" y="63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85925" y="1667192"/>
            <a:ext cx="94615" cy="315595"/>
          </a:xfrm>
          <a:custGeom>
            <a:avLst/>
            <a:gdLst/>
            <a:ahLst/>
            <a:cxnLst/>
            <a:rect l="l" t="t" r="r" b="b"/>
            <a:pathLst>
              <a:path w="94614" h="315594">
                <a:moveTo>
                  <a:pt x="92421" y="0"/>
                </a:moveTo>
                <a:lnTo>
                  <a:pt x="54689" y="26146"/>
                </a:lnTo>
                <a:lnTo>
                  <a:pt x="28701" y="58263"/>
                </a:lnTo>
                <a:lnTo>
                  <a:pt x="10266" y="94977"/>
                </a:lnTo>
                <a:lnTo>
                  <a:pt x="1638" y="132198"/>
                </a:lnTo>
                <a:lnTo>
                  <a:pt x="0" y="159081"/>
                </a:lnTo>
                <a:lnTo>
                  <a:pt x="482" y="170735"/>
                </a:lnTo>
                <a:lnTo>
                  <a:pt x="11092" y="219894"/>
                </a:lnTo>
                <a:lnTo>
                  <a:pt x="28249" y="255958"/>
                </a:lnTo>
                <a:lnTo>
                  <a:pt x="52498" y="285993"/>
                </a:lnTo>
                <a:lnTo>
                  <a:pt x="94377" y="315014"/>
                </a:lnTo>
                <a:lnTo>
                  <a:pt x="94377" y="308659"/>
                </a:lnTo>
                <a:lnTo>
                  <a:pt x="87805" y="303901"/>
                </a:lnTo>
                <a:lnTo>
                  <a:pt x="79112" y="296574"/>
                </a:lnTo>
                <a:lnTo>
                  <a:pt x="53816" y="265296"/>
                </a:lnTo>
                <a:lnTo>
                  <a:pt x="37634" y="214782"/>
                </a:lnTo>
                <a:lnTo>
                  <a:pt x="32863" y="165061"/>
                </a:lnTo>
                <a:lnTo>
                  <a:pt x="32665" y="151023"/>
                </a:lnTo>
                <a:lnTo>
                  <a:pt x="32977" y="138003"/>
                </a:lnTo>
                <a:lnTo>
                  <a:pt x="39394" y="87918"/>
                </a:lnTo>
                <a:lnTo>
                  <a:pt x="57281" y="41840"/>
                </a:lnTo>
                <a:lnTo>
                  <a:pt x="83501" y="12346"/>
                </a:lnTo>
                <a:lnTo>
                  <a:pt x="94377" y="5468"/>
                </a:lnTo>
                <a:lnTo>
                  <a:pt x="92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312820" y="1947258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385" y="0"/>
                </a:lnTo>
              </a:path>
            </a:pathLst>
          </a:custGeom>
          <a:ln w="14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08730" y="1947258"/>
            <a:ext cx="94615" cy="0"/>
          </a:xfrm>
          <a:custGeom>
            <a:avLst/>
            <a:gdLst/>
            <a:ahLst/>
            <a:cxnLst/>
            <a:rect l="l" t="t" r="r" b="b"/>
            <a:pathLst>
              <a:path w="94615">
                <a:moveTo>
                  <a:pt x="0" y="0"/>
                </a:moveTo>
                <a:lnTo>
                  <a:pt x="94383" y="0"/>
                </a:lnTo>
              </a:path>
            </a:pathLst>
          </a:custGeom>
          <a:ln w="14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41780" y="1947258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386" y="0"/>
                </a:lnTo>
              </a:path>
            </a:pathLst>
          </a:custGeom>
          <a:ln w="14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774920" y="1848765"/>
            <a:ext cx="161926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5" y="0"/>
                </a:lnTo>
              </a:path>
            </a:pathLst>
          </a:custGeom>
          <a:ln w="24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774920" y="1802470"/>
            <a:ext cx="161926" cy="0"/>
          </a:xfrm>
          <a:custGeom>
            <a:avLst/>
            <a:gdLst/>
            <a:ahLst/>
            <a:cxnLst/>
            <a:rect l="l" t="t" r="r" b="b"/>
            <a:pathLst>
              <a:path w="161925">
                <a:moveTo>
                  <a:pt x="0" y="0"/>
                </a:moveTo>
                <a:lnTo>
                  <a:pt x="161545" y="0"/>
                </a:lnTo>
              </a:path>
            </a:pathLst>
          </a:custGeom>
          <a:ln w="248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238939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4" h="117475">
                <a:moveTo>
                  <a:pt x="36984" y="33586"/>
                </a:moveTo>
                <a:lnTo>
                  <a:pt x="20821" y="33586"/>
                </a:lnTo>
                <a:lnTo>
                  <a:pt x="1117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2" y="116243"/>
                </a:lnTo>
                <a:lnTo>
                  <a:pt x="6412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7" y="108859"/>
                </a:lnTo>
                <a:lnTo>
                  <a:pt x="17259" y="108859"/>
                </a:lnTo>
                <a:lnTo>
                  <a:pt x="16748" y="108597"/>
                </a:lnTo>
                <a:lnTo>
                  <a:pt x="15886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3" y="92790"/>
                </a:lnTo>
                <a:lnTo>
                  <a:pt x="36984" y="33586"/>
                </a:lnTo>
                <a:close/>
              </a:path>
              <a:path w="51434" h="117475">
                <a:moveTo>
                  <a:pt x="31821" y="93583"/>
                </a:moveTo>
                <a:lnTo>
                  <a:pt x="19198" y="108859"/>
                </a:lnTo>
                <a:lnTo>
                  <a:pt x="25787" y="108859"/>
                </a:lnTo>
                <a:lnTo>
                  <a:pt x="29541" y="104651"/>
                </a:lnTo>
                <a:lnTo>
                  <a:pt x="35097" y="96066"/>
                </a:lnTo>
                <a:lnTo>
                  <a:pt x="31821" y="93583"/>
                </a:lnTo>
                <a:close/>
              </a:path>
              <a:path w="51434" h="117475">
                <a:moveTo>
                  <a:pt x="46894" y="0"/>
                </a:moveTo>
                <a:lnTo>
                  <a:pt x="42529" y="0"/>
                </a:lnTo>
                <a:lnTo>
                  <a:pt x="41322" y="1857"/>
                </a:lnTo>
                <a:lnTo>
                  <a:pt x="32824" y="13398"/>
                </a:lnTo>
                <a:lnTo>
                  <a:pt x="25223" y="20857"/>
                </a:lnTo>
                <a:lnTo>
                  <a:pt x="20130" y="24710"/>
                </a:lnTo>
                <a:lnTo>
                  <a:pt x="13945" y="27644"/>
                </a:lnTo>
                <a:lnTo>
                  <a:pt x="6668" y="29658"/>
                </a:lnTo>
                <a:lnTo>
                  <a:pt x="5673" y="33586"/>
                </a:lnTo>
                <a:lnTo>
                  <a:pt x="50286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34846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4" h="117475">
                <a:moveTo>
                  <a:pt x="36984" y="33586"/>
                </a:moveTo>
                <a:lnTo>
                  <a:pt x="20816" y="33586"/>
                </a:lnTo>
                <a:lnTo>
                  <a:pt x="1117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2" y="116243"/>
                </a:lnTo>
                <a:lnTo>
                  <a:pt x="6412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8" y="110552"/>
                </a:lnTo>
                <a:lnTo>
                  <a:pt x="25788" y="108859"/>
                </a:lnTo>
                <a:lnTo>
                  <a:pt x="17259" y="108859"/>
                </a:lnTo>
                <a:lnTo>
                  <a:pt x="16743" y="108597"/>
                </a:lnTo>
                <a:lnTo>
                  <a:pt x="15887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3" y="92790"/>
                </a:lnTo>
                <a:lnTo>
                  <a:pt x="36984" y="33586"/>
                </a:lnTo>
                <a:close/>
              </a:path>
              <a:path w="51434" h="117475">
                <a:moveTo>
                  <a:pt x="31822" y="93583"/>
                </a:moveTo>
                <a:lnTo>
                  <a:pt x="19194" y="108859"/>
                </a:lnTo>
                <a:lnTo>
                  <a:pt x="25788" y="108859"/>
                </a:lnTo>
                <a:lnTo>
                  <a:pt x="29541" y="104651"/>
                </a:lnTo>
                <a:lnTo>
                  <a:pt x="35097" y="96066"/>
                </a:lnTo>
                <a:lnTo>
                  <a:pt x="31822" y="93583"/>
                </a:lnTo>
                <a:close/>
              </a:path>
              <a:path w="51434" h="117475">
                <a:moveTo>
                  <a:pt x="46896" y="0"/>
                </a:moveTo>
                <a:lnTo>
                  <a:pt x="42531" y="0"/>
                </a:lnTo>
                <a:lnTo>
                  <a:pt x="41321" y="1861"/>
                </a:lnTo>
                <a:lnTo>
                  <a:pt x="32823" y="13399"/>
                </a:lnTo>
                <a:lnTo>
                  <a:pt x="25218" y="20857"/>
                </a:lnTo>
                <a:lnTo>
                  <a:pt x="20130" y="24710"/>
                </a:lnTo>
                <a:lnTo>
                  <a:pt x="13947" y="27644"/>
                </a:lnTo>
                <a:lnTo>
                  <a:pt x="6667" y="29658"/>
                </a:lnTo>
                <a:lnTo>
                  <a:pt x="5674" y="33586"/>
                </a:lnTo>
                <a:lnTo>
                  <a:pt x="50288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67901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2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8" y="108859"/>
                </a:lnTo>
                <a:lnTo>
                  <a:pt x="16744" y="108597"/>
                </a:lnTo>
                <a:lnTo>
                  <a:pt x="15883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49" y="99484"/>
                </a:lnTo>
                <a:lnTo>
                  <a:pt x="19512" y="92790"/>
                </a:lnTo>
                <a:lnTo>
                  <a:pt x="36982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4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2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4" y="27644"/>
                </a:lnTo>
                <a:lnTo>
                  <a:pt x="6663" y="29658"/>
                </a:lnTo>
                <a:lnTo>
                  <a:pt x="5671" y="33586"/>
                </a:lnTo>
                <a:lnTo>
                  <a:pt x="50284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783097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3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6" y="108859"/>
                </a:lnTo>
                <a:lnTo>
                  <a:pt x="16744" y="108597"/>
                </a:lnTo>
                <a:lnTo>
                  <a:pt x="15883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2" y="92790"/>
                </a:lnTo>
                <a:lnTo>
                  <a:pt x="36983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6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3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4" y="27644"/>
                </a:lnTo>
                <a:lnTo>
                  <a:pt x="6664" y="29658"/>
                </a:lnTo>
                <a:lnTo>
                  <a:pt x="5671" y="33586"/>
                </a:lnTo>
                <a:lnTo>
                  <a:pt x="50284" y="33586"/>
                </a:lnTo>
                <a:lnTo>
                  <a:pt x="51192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852727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2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5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8" y="108859"/>
                </a:lnTo>
                <a:lnTo>
                  <a:pt x="16743" y="108597"/>
                </a:lnTo>
                <a:lnTo>
                  <a:pt x="15885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2" y="92790"/>
                </a:lnTo>
                <a:lnTo>
                  <a:pt x="36982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4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3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4" y="27644"/>
                </a:lnTo>
                <a:lnTo>
                  <a:pt x="6664" y="29658"/>
                </a:lnTo>
                <a:lnTo>
                  <a:pt x="5671" y="33586"/>
                </a:lnTo>
                <a:lnTo>
                  <a:pt x="50283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468705" y="1879632"/>
            <a:ext cx="51435" cy="117475"/>
          </a:xfrm>
          <a:custGeom>
            <a:avLst/>
            <a:gdLst/>
            <a:ahLst/>
            <a:cxnLst/>
            <a:rect l="l" t="t" r="r" b="b"/>
            <a:pathLst>
              <a:path w="51435" h="117475">
                <a:moveTo>
                  <a:pt x="36982" y="33586"/>
                </a:moveTo>
                <a:lnTo>
                  <a:pt x="20816" y="33586"/>
                </a:lnTo>
                <a:lnTo>
                  <a:pt x="1115" y="98846"/>
                </a:lnTo>
                <a:lnTo>
                  <a:pt x="106" y="103819"/>
                </a:lnTo>
                <a:lnTo>
                  <a:pt x="0" y="110614"/>
                </a:lnTo>
                <a:lnTo>
                  <a:pt x="845" y="112810"/>
                </a:lnTo>
                <a:lnTo>
                  <a:pt x="4230" y="116243"/>
                </a:lnTo>
                <a:lnTo>
                  <a:pt x="6409" y="117100"/>
                </a:lnTo>
                <a:lnTo>
                  <a:pt x="12517" y="117100"/>
                </a:lnTo>
                <a:lnTo>
                  <a:pt x="15929" y="115989"/>
                </a:lnTo>
                <a:lnTo>
                  <a:pt x="24277" y="110552"/>
                </a:lnTo>
                <a:lnTo>
                  <a:pt x="25786" y="108859"/>
                </a:lnTo>
                <a:lnTo>
                  <a:pt x="17258" y="108859"/>
                </a:lnTo>
                <a:lnTo>
                  <a:pt x="16744" y="108597"/>
                </a:lnTo>
                <a:lnTo>
                  <a:pt x="15885" y="107547"/>
                </a:lnTo>
                <a:lnTo>
                  <a:pt x="15669" y="106789"/>
                </a:lnTo>
                <a:lnTo>
                  <a:pt x="15669" y="103819"/>
                </a:lnTo>
                <a:lnTo>
                  <a:pt x="16950" y="99484"/>
                </a:lnTo>
                <a:lnTo>
                  <a:pt x="19512" y="92790"/>
                </a:lnTo>
                <a:lnTo>
                  <a:pt x="36982" y="33586"/>
                </a:lnTo>
                <a:close/>
              </a:path>
              <a:path w="51435" h="117475">
                <a:moveTo>
                  <a:pt x="31821" y="93583"/>
                </a:moveTo>
                <a:lnTo>
                  <a:pt x="19194" y="108859"/>
                </a:lnTo>
                <a:lnTo>
                  <a:pt x="25786" y="108859"/>
                </a:lnTo>
                <a:lnTo>
                  <a:pt x="29537" y="104651"/>
                </a:lnTo>
                <a:lnTo>
                  <a:pt x="35096" y="96066"/>
                </a:lnTo>
                <a:lnTo>
                  <a:pt x="31821" y="93583"/>
                </a:lnTo>
                <a:close/>
              </a:path>
              <a:path w="51435" h="117475">
                <a:moveTo>
                  <a:pt x="46894" y="0"/>
                </a:moveTo>
                <a:lnTo>
                  <a:pt x="42527" y="0"/>
                </a:lnTo>
                <a:lnTo>
                  <a:pt x="41319" y="1857"/>
                </a:lnTo>
                <a:lnTo>
                  <a:pt x="32823" y="13398"/>
                </a:lnTo>
                <a:lnTo>
                  <a:pt x="25219" y="20857"/>
                </a:lnTo>
                <a:lnTo>
                  <a:pt x="20129" y="24710"/>
                </a:lnTo>
                <a:lnTo>
                  <a:pt x="13943" y="27644"/>
                </a:lnTo>
                <a:lnTo>
                  <a:pt x="6664" y="29658"/>
                </a:lnTo>
                <a:lnTo>
                  <a:pt x="5671" y="33586"/>
                </a:lnTo>
                <a:lnTo>
                  <a:pt x="50284" y="33586"/>
                </a:lnTo>
                <a:lnTo>
                  <a:pt x="51191" y="27232"/>
                </a:lnTo>
                <a:lnTo>
                  <a:pt x="38840" y="27232"/>
                </a:lnTo>
                <a:lnTo>
                  <a:pt x="46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917186" y="1664491"/>
            <a:ext cx="338455" cy="247015"/>
          </a:xfrm>
          <a:custGeom>
            <a:avLst/>
            <a:gdLst/>
            <a:ahLst/>
            <a:cxnLst/>
            <a:rect l="l" t="t" r="r" b="b"/>
            <a:pathLst>
              <a:path w="338454" h="247014">
                <a:moveTo>
                  <a:pt x="138240" y="183892"/>
                </a:moveTo>
                <a:lnTo>
                  <a:pt x="114053" y="183892"/>
                </a:lnTo>
                <a:lnTo>
                  <a:pt x="107400" y="207032"/>
                </a:lnTo>
                <a:lnTo>
                  <a:pt x="103925" y="220505"/>
                </a:lnTo>
                <a:lnTo>
                  <a:pt x="102920" y="229486"/>
                </a:lnTo>
                <a:lnTo>
                  <a:pt x="102822" y="236735"/>
                </a:lnTo>
                <a:lnTo>
                  <a:pt x="103876" y="240173"/>
                </a:lnTo>
                <a:lnTo>
                  <a:pt x="108566" y="245563"/>
                </a:lnTo>
                <a:lnTo>
                  <a:pt x="111294" y="246910"/>
                </a:lnTo>
                <a:lnTo>
                  <a:pt x="115581" y="246868"/>
                </a:lnTo>
                <a:lnTo>
                  <a:pt x="124853" y="243588"/>
                </a:lnTo>
                <a:lnTo>
                  <a:pt x="137850" y="233107"/>
                </a:lnTo>
                <a:lnTo>
                  <a:pt x="140225" y="230173"/>
                </a:lnTo>
                <a:lnTo>
                  <a:pt x="129775" y="230173"/>
                </a:lnTo>
                <a:lnTo>
                  <a:pt x="129088" y="229723"/>
                </a:lnTo>
                <a:lnTo>
                  <a:pt x="127755" y="227928"/>
                </a:lnTo>
                <a:lnTo>
                  <a:pt x="127425" y="226982"/>
                </a:lnTo>
                <a:lnTo>
                  <a:pt x="127425" y="222528"/>
                </a:lnTo>
                <a:lnTo>
                  <a:pt x="129046" y="215262"/>
                </a:lnTo>
                <a:lnTo>
                  <a:pt x="138240" y="183892"/>
                </a:lnTo>
                <a:close/>
              </a:path>
              <a:path w="338454" h="247014">
                <a:moveTo>
                  <a:pt x="192046" y="219676"/>
                </a:moveTo>
                <a:lnTo>
                  <a:pt x="184921" y="219676"/>
                </a:lnTo>
                <a:lnTo>
                  <a:pt x="181913" y="220887"/>
                </a:lnTo>
                <a:lnTo>
                  <a:pt x="177031" y="225714"/>
                </a:lnTo>
                <a:lnTo>
                  <a:pt x="176005" y="228230"/>
                </a:lnTo>
                <a:lnTo>
                  <a:pt x="175906" y="236735"/>
                </a:lnTo>
                <a:lnTo>
                  <a:pt x="177132" y="239709"/>
                </a:lnTo>
                <a:lnTo>
                  <a:pt x="179817" y="242130"/>
                </a:lnTo>
                <a:lnTo>
                  <a:pt x="183518" y="245317"/>
                </a:lnTo>
                <a:lnTo>
                  <a:pt x="187601" y="246910"/>
                </a:lnTo>
                <a:lnTo>
                  <a:pt x="198443" y="246910"/>
                </a:lnTo>
                <a:lnTo>
                  <a:pt x="205041" y="244111"/>
                </a:lnTo>
                <a:lnTo>
                  <a:pt x="212226" y="238212"/>
                </a:lnTo>
                <a:lnTo>
                  <a:pt x="218946" y="231731"/>
                </a:lnTo>
                <a:lnTo>
                  <a:pt x="221665" y="228754"/>
                </a:lnTo>
                <a:lnTo>
                  <a:pt x="204961" y="228754"/>
                </a:lnTo>
                <a:lnTo>
                  <a:pt x="202738" y="227488"/>
                </a:lnTo>
                <a:lnTo>
                  <a:pt x="195837" y="221435"/>
                </a:lnTo>
                <a:lnTo>
                  <a:pt x="192046" y="219676"/>
                </a:lnTo>
                <a:close/>
              </a:path>
              <a:path w="338454" h="247014">
                <a:moveTo>
                  <a:pt x="283652" y="192450"/>
                </a:moveTo>
                <a:lnTo>
                  <a:pt x="256626" y="192450"/>
                </a:lnTo>
                <a:lnTo>
                  <a:pt x="260729" y="210069"/>
                </a:lnTo>
                <a:lnTo>
                  <a:pt x="276999" y="246910"/>
                </a:lnTo>
                <a:lnTo>
                  <a:pt x="287474" y="246910"/>
                </a:lnTo>
                <a:lnTo>
                  <a:pt x="292658" y="244443"/>
                </a:lnTo>
                <a:lnTo>
                  <a:pt x="302070" y="236735"/>
                </a:lnTo>
                <a:lnTo>
                  <a:pt x="310914" y="227862"/>
                </a:lnTo>
                <a:lnTo>
                  <a:pt x="311145" y="227563"/>
                </a:lnTo>
                <a:lnTo>
                  <a:pt x="294657" y="227563"/>
                </a:lnTo>
                <a:lnTo>
                  <a:pt x="293232" y="226696"/>
                </a:lnTo>
                <a:lnTo>
                  <a:pt x="290377" y="223226"/>
                </a:lnTo>
                <a:lnTo>
                  <a:pt x="288622" y="217928"/>
                </a:lnTo>
                <a:lnTo>
                  <a:pt x="286520" y="208934"/>
                </a:lnTo>
                <a:lnTo>
                  <a:pt x="283652" y="192450"/>
                </a:lnTo>
                <a:close/>
              </a:path>
              <a:path w="338454" h="247014">
                <a:moveTo>
                  <a:pt x="111884" y="88959"/>
                </a:moveTo>
                <a:lnTo>
                  <a:pt x="70207" y="100045"/>
                </a:lnTo>
                <a:lnTo>
                  <a:pt x="37518" y="124754"/>
                </a:lnTo>
                <a:lnTo>
                  <a:pt x="12685" y="158513"/>
                </a:lnTo>
                <a:lnTo>
                  <a:pt x="0" y="207032"/>
                </a:lnTo>
                <a:lnTo>
                  <a:pt x="1869" y="218405"/>
                </a:lnTo>
                <a:lnTo>
                  <a:pt x="7301" y="229486"/>
                </a:lnTo>
                <a:lnTo>
                  <a:pt x="17547" y="241322"/>
                </a:lnTo>
                <a:lnTo>
                  <a:pt x="28469" y="245189"/>
                </a:lnTo>
                <a:lnTo>
                  <a:pt x="44748" y="245709"/>
                </a:lnTo>
                <a:lnTo>
                  <a:pt x="56096" y="241322"/>
                </a:lnTo>
                <a:lnTo>
                  <a:pt x="70213" y="232867"/>
                </a:lnTo>
                <a:lnTo>
                  <a:pt x="77234" y="226940"/>
                </a:lnTo>
                <a:lnTo>
                  <a:pt x="44169" y="226940"/>
                </a:lnTo>
                <a:lnTo>
                  <a:pt x="38958" y="224690"/>
                </a:lnTo>
                <a:lnTo>
                  <a:pt x="33640" y="219121"/>
                </a:lnTo>
                <a:lnTo>
                  <a:pt x="29513" y="210069"/>
                </a:lnTo>
                <a:lnTo>
                  <a:pt x="28385" y="193549"/>
                </a:lnTo>
                <a:lnTo>
                  <a:pt x="29900" y="183572"/>
                </a:lnTo>
                <a:lnTo>
                  <a:pt x="51634" y="136631"/>
                </a:lnTo>
                <a:lnTo>
                  <a:pt x="82578" y="103371"/>
                </a:lnTo>
                <a:lnTo>
                  <a:pt x="102680" y="97129"/>
                </a:lnTo>
                <a:lnTo>
                  <a:pt x="129299" y="97129"/>
                </a:lnTo>
                <a:lnTo>
                  <a:pt x="127169" y="95248"/>
                </a:lnTo>
                <a:lnTo>
                  <a:pt x="117595" y="90218"/>
                </a:lnTo>
                <a:lnTo>
                  <a:pt x="111884" y="88959"/>
                </a:lnTo>
                <a:close/>
              </a:path>
              <a:path w="338454" h="247014">
                <a:moveTo>
                  <a:pt x="147534" y="208117"/>
                </a:moveTo>
                <a:lnTo>
                  <a:pt x="131498" y="230173"/>
                </a:lnTo>
                <a:lnTo>
                  <a:pt x="140225" y="230173"/>
                </a:lnTo>
                <a:lnTo>
                  <a:pt x="145615" y="223515"/>
                </a:lnTo>
                <a:lnTo>
                  <a:pt x="153319" y="211692"/>
                </a:lnTo>
                <a:lnTo>
                  <a:pt x="147534" y="208117"/>
                </a:lnTo>
                <a:close/>
              </a:path>
              <a:path w="338454" h="247014">
                <a:moveTo>
                  <a:pt x="258349" y="102576"/>
                </a:moveTo>
                <a:lnTo>
                  <a:pt x="219035" y="102576"/>
                </a:lnTo>
                <a:lnTo>
                  <a:pt x="225122" y="104141"/>
                </a:lnTo>
                <a:lnTo>
                  <a:pt x="233396" y="110401"/>
                </a:lnTo>
                <a:lnTo>
                  <a:pt x="245135" y="150887"/>
                </a:lnTo>
                <a:lnTo>
                  <a:pt x="248650" y="172369"/>
                </a:lnTo>
                <a:lnTo>
                  <a:pt x="244110" y="180444"/>
                </a:lnTo>
                <a:lnTo>
                  <a:pt x="218175" y="219464"/>
                </a:lnTo>
                <a:lnTo>
                  <a:pt x="207853" y="228754"/>
                </a:lnTo>
                <a:lnTo>
                  <a:pt x="221665" y="228754"/>
                </a:lnTo>
                <a:lnTo>
                  <a:pt x="226712" y="223226"/>
                </a:lnTo>
                <a:lnTo>
                  <a:pt x="235368" y="213597"/>
                </a:lnTo>
                <a:lnTo>
                  <a:pt x="245327" y="203109"/>
                </a:lnTo>
                <a:lnTo>
                  <a:pt x="256626" y="192450"/>
                </a:lnTo>
                <a:lnTo>
                  <a:pt x="283652" y="192450"/>
                </a:lnTo>
                <a:lnTo>
                  <a:pt x="275550" y="145875"/>
                </a:lnTo>
                <a:lnTo>
                  <a:pt x="283548" y="133096"/>
                </a:lnTo>
                <a:lnTo>
                  <a:pt x="287930" y="127194"/>
                </a:lnTo>
                <a:lnTo>
                  <a:pt x="266573" y="127194"/>
                </a:lnTo>
                <a:lnTo>
                  <a:pt x="262936" y="114094"/>
                </a:lnTo>
                <a:lnTo>
                  <a:pt x="260326" y="106674"/>
                </a:lnTo>
                <a:lnTo>
                  <a:pt x="258349" y="102576"/>
                </a:lnTo>
                <a:close/>
              </a:path>
              <a:path w="338454" h="247014">
                <a:moveTo>
                  <a:pt x="319544" y="203528"/>
                </a:moveTo>
                <a:lnTo>
                  <a:pt x="312492" y="214801"/>
                </a:lnTo>
                <a:lnTo>
                  <a:pt x="304126" y="223705"/>
                </a:lnTo>
                <a:lnTo>
                  <a:pt x="301064" y="226278"/>
                </a:lnTo>
                <a:lnTo>
                  <a:pt x="298378" y="227563"/>
                </a:lnTo>
                <a:lnTo>
                  <a:pt x="311145" y="227563"/>
                </a:lnTo>
                <a:lnTo>
                  <a:pt x="318730" y="217796"/>
                </a:lnTo>
                <a:lnTo>
                  <a:pt x="325537" y="206514"/>
                </a:lnTo>
                <a:lnTo>
                  <a:pt x="319544" y="203528"/>
                </a:lnTo>
                <a:close/>
              </a:path>
              <a:path w="338454" h="247014">
                <a:moveTo>
                  <a:pt x="129299" y="97129"/>
                </a:moveTo>
                <a:lnTo>
                  <a:pt x="109778" y="97129"/>
                </a:lnTo>
                <a:lnTo>
                  <a:pt x="115633" y="99349"/>
                </a:lnTo>
                <a:lnTo>
                  <a:pt x="124863" y="108229"/>
                </a:lnTo>
                <a:lnTo>
                  <a:pt x="127169" y="114094"/>
                </a:lnTo>
                <a:lnTo>
                  <a:pt x="127120" y="122098"/>
                </a:lnTo>
                <a:lnTo>
                  <a:pt x="126600" y="129566"/>
                </a:lnTo>
                <a:lnTo>
                  <a:pt x="109229" y="171845"/>
                </a:lnTo>
                <a:lnTo>
                  <a:pt x="78359" y="212463"/>
                </a:lnTo>
                <a:lnTo>
                  <a:pt x="50240" y="226940"/>
                </a:lnTo>
                <a:lnTo>
                  <a:pt x="77234" y="226940"/>
                </a:lnTo>
                <a:lnTo>
                  <a:pt x="104686" y="196585"/>
                </a:lnTo>
                <a:lnTo>
                  <a:pt x="114053" y="183892"/>
                </a:lnTo>
                <a:lnTo>
                  <a:pt x="138240" y="183892"/>
                </a:lnTo>
                <a:lnTo>
                  <a:pt x="161284" y="105257"/>
                </a:lnTo>
                <a:lnTo>
                  <a:pt x="136555" y="105257"/>
                </a:lnTo>
                <a:lnTo>
                  <a:pt x="131896" y="99423"/>
                </a:lnTo>
                <a:lnTo>
                  <a:pt x="129299" y="97129"/>
                </a:lnTo>
                <a:close/>
              </a:path>
              <a:path w="338454" h="247014">
                <a:moveTo>
                  <a:pt x="327271" y="88959"/>
                </a:moveTo>
                <a:lnTo>
                  <a:pt x="319205" y="88959"/>
                </a:lnTo>
                <a:lnTo>
                  <a:pt x="316238" y="89537"/>
                </a:lnTo>
                <a:lnTo>
                  <a:pt x="284486" y="116803"/>
                </a:lnTo>
                <a:lnTo>
                  <a:pt x="266573" y="127194"/>
                </a:lnTo>
                <a:lnTo>
                  <a:pt x="287930" y="127194"/>
                </a:lnTo>
                <a:lnTo>
                  <a:pt x="290828" y="123291"/>
                </a:lnTo>
                <a:lnTo>
                  <a:pt x="297391" y="116461"/>
                </a:lnTo>
                <a:lnTo>
                  <a:pt x="301079" y="113257"/>
                </a:lnTo>
                <a:lnTo>
                  <a:pt x="304258" y="111654"/>
                </a:lnTo>
                <a:lnTo>
                  <a:pt x="335910" y="111654"/>
                </a:lnTo>
                <a:lnTo>
                  <a:pt x="337409" y="110197"/>
                </a:lnTo>
                <a:lnTo>
                  <a:pt x="338245" y="107171"/>
                </a:lnTo>
                <a:lnTo>
                  <a:pt x="338150" y="98690"/>
                </a:lnTo>
                <a:lnTo>
                  <a:pt x="336820" y="95650"/>
                </a:lnTo>
                <a:lnTo>
                  <a:pt x="331109" y="90298"/>
                </a:lnTo>
                <a:lnTo>
                  <a:pt x="327271" y="88959"/>
                </a:lnTo>
                <a:close/>
              </a:path>
              <a:path w="338454" h="247014">
                <a:moveTo>
                  <a:pt x="335910" y="111654"/>
                </a:moveTo>
                <a:lnTo>
                  <a:pt x="308720" y="111654"/>
                </a:lnTo>
                <a:lnTo>
                  <a:pt x="312240" y="112623"/>
                </a:lnTo>
                <a:lnTo>
                  <a:pt x="317488" y="114561"/>
                </a:lnTo>
                <a:lnTo>
                  <a:pt x="320161" y="115648"/>
                </a:lnTo>
                <a:lnTo>
                  <a:pt x="322672" y="116193"/>
                </a:lnTo>
                <a:lnTo>
                  <a:pt x="329030" y="116193"/>
                </a:lnTo>
                <a:lnTo>
                  <a:pt x="332608" y="114736"/>
                </a:lnTo>
                <a:lnTo>
                  <a:pt x="335910" y="111654"/>
                </a:lnTo>
                <a:close/>
              </a:path>
              <a:path w="338454" h="247014">
                <a:moveTo>
                  <a:pt x="187958" y="14240"/>
                </a:moveTo>
                <a:lnTo>
                  <a:pt x="150602" y="14240"/>
                </a:lnTo>
                <a:lnTo>
                  <a:pt x="153791" y="15209"/>
                </a:lnTo>
                <a:lnTo>
                  <a:pt x="156264" y="17147"/>
                </a:lnTo>
                <a:lnTo>
                  <a:pt x="157986" y="18755"/>
                </a:lnTo>
                <a:lnTo>
                  <a:pt x="158847" y="20759"/>
                </a:lnTo>
                <a:lnTo>
                  <a:pt x="158847" y="26140"/>
                </a:lnTo>
                <a:lnTo>
                  <a:pt x="158168" y="29917"/>
                </a:lnTo>
                <a:lnTo>
                  <a:pt x="155738" y="38078"/>
                </a:lnTo>
                <a:lnTo>
                  <a:pt x="154360" y="42881"/>
                </a:lnTo>
                <a:lnTo>
                  <a:pt x="152680" y="48905"/>
                </a:lnTo>
                <a:lnTo>
                  <a:pt x="136555" y="105257"/>
                </a:lnTo>
                <a:lnTo>
                  <a:pt x="161284" y="105257"/>
                </a:lnTo>
                <a:lnTo>
                  <a:pt x="187958" y="14240"/>
                </a:lnTo>
                <a:close/>
              </a:path>
              <a:path w="338454" h="247014">
                <a:moveTo>
                  <a:pt x="247687" y="88959"/>
                </a:moveTo>
                <a:lnTo>
                  <a:pt x="202111" y="97129"/>
                </a:lnTo>
                <a:lnTo>
                  <a:pt x="202111" y="102916"/>
                </a:lnTo>
                <a:lnTo>
                  <a:pt x="205466" y="102689"/>
                </a:lnTo>
                <a:lnTo>
                  <a:pt x="258349" y="102576"/>
                </a:lnTo>
                <a:lnTo>
                  <a:pt x="257475" y="100765"/>
                </a:lnTo>
                <a:lnTo>
                  <a:pt x="253265" y="94860"/>
                </a:lnTo>
                <a:lnTo>
                  <a:pt x="247687" y="88959"/>
                </a:lnTo>
                <a:close/>
              </a:path>
              <a:path w="338454" h="247014">
                <a:moveTo>
                  <a:pt x="192131" y="0"/>
                </a:moveTo>
                <a:lnTo>
                  <a:pt x="133210" y="9076"/>
                </a:lnTo>
                <a:lnTo>
                  <a:pt x="133210" y="15431"/>
                </a:lnTo>
                <a:lnTo>
                  <a:pt x="139478" y="14636"/>
                </a:lnTo>
                <a:lnTo>
                  <a:pt x="143972" y="14240"/>
                </a:lnTo>
                <a:lnTo>
                  <a:pt x="187958" y="14240"/>
                </a:lnTo>
                <a:lnTo>
                  <a:pt x="192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70946" y="1753452"/>
            <a:ext cx="162560" cy="158115"/>
          </a:xfrm>
          <a:custGeom>
            <a:avLst/>
            <a:gdLst/>
            <a:ahLst/>
            <a:cxnLst/>
            <a:rect l="l" t="t" r="r" b="b"/>
            <a:pathLst>
              <a:path w="162559" h="158114">
                <a:moveTo>
                  <a:pt x="16253" y="130717"/>
                </a:moveTo>
                <a:lnTo>
                  <a:pt x="9128" y="130717"/>
                </a:lnTo>
                <a:lnTo>
                  <a:pt x="6120" y="131927"/>
                </a:lnTo>
                <a:lnTo>
                  <a:pt x="1223" y="136770"/>
                </a:lnTo>
                <a:lnTo>
                  <a:pt x="0" y="139795"/>
                </a:lnTo>
                <a:lnTo>
                  <a:pt x="113" y="147775"/>
                </a:lnTo>
                <a:lnTo>
                  <a:pt x="1339" y="150750"/>
                </a:lnTo>
                <a:lnTo>
                  <a:pt x="4025" y="153170"/>
                </a:lnTo>
                <a:lnTo>
                  <a:pt x="7725" y="156357"/>
                </a:lnTo>
                <a:lnTo>
                  <a:pt x="11808" y="157951"/>
                </a:lnTo>
                <a:lnTo>
                  <a:pt x="22650" y="157951"/>
                </a:lnTo>
                <a:lnTo>
                  <a:pt x="29248" y="155152"/>
                </a:lnTo>
                <a:lnTo>
                  <a:pt x="36434" y="149253"/>
                </a:lnTo>
                <a:lnTo>
                  <a:pt x="43154" y="142772"/>
                </a:lnTo>
                <a:lnTo>
                  <a:pt x="45873" y="139795"/>
                </a:lnTo>
                <a:lnTo>
                  <a:pt x="29169" y="139795"/>
                </a:lnTo>
                <a:lnTo>
                  <a:pt x="26940" y="138529"/>
                </a:lnTo>
                <a:lnTo>
                  <a:pt x="20039" y="132476"/>
                </a:lnTo>
                <a:lnTo>
                  <a:pt x="16253" y="130717"/>
                </a:lnTo>
                <a:close/>
              </a:path>
              <a:path w="162559" h="158114">
                <a:moveTo>
                  <a:pt x="107859" y="103490"/>
                </a:moveTo>
                <a:lnTo>
                  <a:pt x="80833" y="103490"/>
                </a:lnTo>
                <a:lnTo>
                  <a:pt x="84829" y="120683"/>
                </a:lnTo>
                <a:lnTo>
                  <a:pt x="101207" y="157951"/>
                </a:lnTo>
                <a:lnTo>
                  <a:pt x="111681" y="157951"/>
                </a:lnTo>
                <a:lnTo>
                  <a:pt x="116865" y="155483"/>
                </a:lnTo>
                <a:lnTo>
                  <a:pt x="126275" y="147775"/>
                </a:lnTo>
                <a:lnTo>
                  <a:pt x="135118" y="138902"/>
                </a:lnTo>
                <a:lnTo>
                  <a:pt x="135350" y="138603"/>
                </a:lnTo>
                <a:lnTo>
                  <a:pt x="118859" y="138603"/>
                </a:lnTo>
                <a:lnTo>
                  <a:pt x="117439" y="137736"/>
                </a:lnTo>
                <a:lnTo>
                  <a:pt x="114583" y="134266"/>
                </a:lnTo>
                <a:lnTo>
                  <a:pt x="112798" y="128836"/>
                </a:lnTo>
                <a:lnTo>
                  <a:pt x="110726" y="119974"/>
                </a:lnTo>
                <a:lnTo>
                  <a:pt x="107859" y="103490"/>
                </a:lnTo>
                <a:close/>
              </a:path>
              <a:path w="162559" h="158114">
                <a:moveTo>
                  <a:pt x="82554" y="13616"/>
                </a:moveTo>
                <a:lnTo>
                  <a:pt x="43242" y="13616"/>
                </a:lnTo>
                <a:lnTo>
                  <a:pt x="49329" y="15181"/>
                </a:lnTo>
                <a:lnTo>
                  <a:pt x="57602" y="21441"/>
                </a:lnTo>
                <a:lnTo>
                  <a:pt x="69341" y="61927"/>
                </a:lnTo>
                <a:lnTo>
                  <a:pt x="72855" y="83408"/>
                </a:lnTo>
                <a:lnTo>
                  <a:pt x="68317" y="91483"/>
                </a:lnTo>
                <a:lnTo>
                  <a:pt x="42382" y="130504"/>
                </a:lnTo>
                <a:lnTo>
                  <a:pt x="32061" y="139795"/>
                </a:lnTo>
                <a:lnTo>
                  <a:pt x="45873" y="139795"/>
                </a:lnTo>
                <a:lnTo>
                  <a:pt x="50920" y="134266"/>
                </a:lnTo>
                <a:lnTo>
                  <a:pt x="59575" y="124638"/>
                </a:lnTo>
                <a:lnTo>
                  <a:pt x="69534" y="114149"/>
                </a:lnTo>
                <a:lnTo>
                  <a:pt x="80833" y="103490"/>
                </a:lnTo>
                <a:lnTo>
                  <a:pt x="107859" y="103490"/>
                </a:lnTo>
                <a:lnTo>
                  <a:pt x="99755" y="56916"/>
                </a:lnTo>
                <a:lnTo>
                  <a:pt x="107752" y="44136"/>
                </a:lnTo>
                <a:lnTo>
                  <a:pt x="112136" y="38233"/>
                </a:lnTo>
                <a:lnTo>
                  <a:pt x="90779" y="38233"/>
                </a:lnTo>
                <a:lnTo>
                  <a:pt x="87154" y="25169"/>
                </a:lnTo>
                <a:lnTo>
                  <a:pt x="84527" y="17715"/>
                </a:lnTo>
                <a:lnTo>
                  <a:pt x="82554" y="13616"/>
                </a:lnTo>
                <a:close/>
              </a:path>
              <a:path w="162559" h="158114">
                <a:moveTo>
                  <a:pt x="143750" y="114567"/>
                </a:moveTo>
                <a:lnTo>
                  <a:pt x="136696" y="125841"/>
                </a:lnTo>
                <a:lnTo>
                  <a:pt x="128333" y="134745"/>
                </a:lnTo>
                <a:lnTo>
                  <a:pt x="125270" y="137318"/>
                </a:lnTo>
                <a:lnTo>
                  <a:pt x="122585" y="138603"/>
                </a:lnTo>
                <a:lnTo>
                  <a:pt x="135350" y="138603"/>
                </a:lnTo>
                <a:lnTo>
                  <a:pt x="142936" y="128836"/>
                </a:lnTo>
                <a:lnTo>
                  <a:pt x="149744" y="117555"/>
                </a:lnTo>
                <a:lnTo>
                  <a:pt x="143750" y="114567"/>
                </a:lnTo>
                <a:close/>
              </a:path>
              <a:path w="162559" h="158114">
                <a:moveTo>
                  <a:pt x="151477" y="0"/>
                </a:moveTo>
                <a:lnTo>
                  <a:pt x="143412" y="0"/>
                </a:lnTo>
                <a:lnTo>
                  <a:pt x="140445" y="577"/>
                </a:lnTo>
                <a:lnTo>
                  <a:pt x="108692" y="27843"/>
                </a:lnTo>
                <a:lnTo>
                  <a:pt x="90779" y="38233"/>
                </a:lnTo>
                <a:lnTo>
                  <a:pt x="112136" y="38233"/>
                </a:lnTo>
                <a:lnTo>
                  <a:pt x="115033" y="34332"/>
                </a:lnTo>
                <a:lnTo>
                  <a:pt x="121596" y="27503"/>
                </a:lnTo>
                <a:lnTo>
                  <a:pt x="125286" y="24297"/>
                </a:lnTo>
                <a:lnTo>
                  <a:pt x="128466" y="22694"/>
                </a:lnTo>
                <a:lnTo>
                  <a:pt x="160117" y="22694"/>
                </a:lnTo>
                <a:lnTo>
                  <a:pt x="161617" y="21238"/>
                </a:lnTo>
                <a:lnTo>
                  <a:pt x="162452" y="18211"/>
                </a:lnTo>
                <a:lnTo>
                  <a:pt x="162452" y="9947"/>
                </a:lnTo>
                <a:lnTo>
                  <a:pt x="161027" y="6690"/>
                </a:lnTo>
                <a:lnTo>
                  <a:pt x="155317" y="1338"/>
                </a:lnTo>
                <a:lnTo>
                  <a:pt x="151477" y="0"/>
                </a:lnTo>
                <a:close/>
              </a:path>
              <a:path w="162559" h="158114">
                <a:moveTo>
                  <a:pt x="160117" y="22694"/>
                </a:moveTo>
                <a:lnTo>
                  <a:pt x="132927" y="22694"/>
                </a:lnTo>
                <a:lnTo>
                  <a:pt x="136447" y="23663"/>
                </a:lnTo>
                <a:lnTo>
                  <a:pt x="141688" y="25601"/>
                </a:lnTo>
                <a:lnTo>
                  <a:pt x="144368" y="26689"/>
                </a:lnTo>
                <a:lnTo>
                  <a:pt x="146878" y="27233"/>
                </a:lnTo>
                <a:lnTo>
                  <a:pt x="153238" y="27233"/>
                </a:lnTo>
                <a:lnTo>
                  <a:pt x="156810" y="25777"/>
                </a:lnTo>
                <a:lnTo>
                  <a:pt x="160117" y="22694"/>
                </a:lnTo>
                <a:close/>
              </a:path>
              <a:path w="162559" h="158114">
                <a:moveTo>
                  <a:pt x="71894" y="0"/>
                </a:moveTo>
                <a:lnTo>
                  <a:pt x="26318" y="8169"/>
                </a:lnTo>
                <a:lnTo>
                  <a:pt x="26318" y="13957"/>
                </a:lnTo>
                <a:lnTo>
                  <a:pt x="29673" y="13729"/>
                </a:lnTo>
                <a:lnTo>
                  <a:pt x="82554" y="13616"/>
                </a:lnTo>
                <a:lnTo>
                  <a:pt x="81682" y="11805"/>
                </a:lnTo>
                <a:lnTo>
                  <a:pt x="77472" y="5900"/>
                </a:lnTo>
                <a:lnTo>
                  <a:pt x="7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646904" y="1665401"/>
            <a:ext cx="481965" cy="246379"/>
          </a:xfrm>
          <a:custGeom>
            <a:avLst/>
            <a:gdLst/>
            <a:ahLst/>
            <a:cxnLst/>
            <a:rect l="l" t="t" r="r" b="b"/>
            <a:pathLst>
              <a:path w="481965" h="246380">
                <a:moveTo>
                  <a:pt x="143734" y="10892"/>
                </a:moveTo>
                <a:lnTo>
                  <a:pt x="60592" y="10892"/>
                </a:lnTo>
                <a:lnTo>
                  <a:pt x="58210" y="17246"/>
                </a:lnTo>
                <a:lnTo>
                  <a:pt x="72391" y="17416"/>
                </a:lnTo>
                <a:lnTo>
                  <a:pt x="78318" y="18641"/>
                </a:lnTo>
                <a:lnTo>
                  <a:pt x="84559" y="23539"/>
                </a:lnTo>
                <a:lnTo>
                  <a:pt x="86118" y="26868"/>
                </a:lnTo>
                <a:lnTo>
                  <a:pt x="86118" y="31132"/>
                </a:lnTo>
                <a:lnTo>
                  <a:pt x="38300" y="204589"/>
                </a:lnTo>
                <a:lnTo>
                  <a:pt x="20250" y="233464"/>
                </a:lnTo>
                <a:lnTo>
                  <a:pt x="17072" y="234938"/>
                </a:lnTo>
                <a:lnTo>
                  <a:pt x="11060" y="235790"/>
                </a:lnTo>
                <a:lnTo>
                  <a:pt x="2212" y="236016"/>
                </a:lnTo>
                <a:lnTo>
                  <a:pt x="0" y="242371"/>
                </a:lnTo>
                <a:lnTo>
                  <a:pt x="92483" y="242314"/>
                </a:lnTo>
                <a:lnTo>
                  <a:pt x="140967" y="236016"/>
                </a:lnTo>
                <a:lnTo>
                  <a:pt x="154017" y="230528"/>
                </a:lnTo>
                <a:lnTo>
                  <a:pt x="87046" y="230528"/>
                </a:lnTo>
                <a:lnTo>
                  <a:pt x="75454" y="229794"/>
                </a:lnTo>
                <a:lnTo>
                  <a:pt x="60806" y="228145"/>
                </a:lnTo>
                <a:lnTo>
                  <a:pt x="90031" y="125270"/>
                </a:lnTo>
                <a:lnTo>
                  <a:pt x="165489" y="125270"/>
                </a:lnTo>
                <a:lnTo>
                  <a:pt x="157861" y="117892"/>
                </a:lnTo>
                <a:lnTo>
                  <a:pt x="168393" y="114377"/>
                </a:lnTo>
                <a:lnTo>
                  <a:pt x="106126" y="114377"/>
                </a:lnTo>
                <a:lnTo>
                  <a:pt x="100794" y="114075"/>
                </a:lnTo>
                <a:lnTo>
                  <a:pt x="93421" y="113469"/>
                </a:lnTo>
                <a:lnTo>
                  <a:pt x="118748" y="24735"/>
                </a:lnTo>
                <a:lnTo>
                  <a:pt x="125176" y="23374"/>
                </a:lnTo>
                <a:lnTo>
                  <a:pt x="130455" y="22693"/>
                </a:lnTo>
                <a:lnTo>
                  <a:pt x="190046" y="22693"/>
                </a:lnTo>
                <a:lnTo>
                  <a:pt x="186435" y="20577"/>
                </a:lnTo>
                <a:lnTo>
                  <a:pt x="169765" y="13806"/>
                </a:lnTo>
                <a:lnTo>
                  <a:pt x="157260" y="11621"/>
                </a:lnTo>
                <a:lnTo>
                  <a:pt x="143734" y="10892"/>
                </a:lnTo>
                <a:close/>
              </a:path>
              <a:path w="481965" h="246380">
                <a:moveTo>
                  <a:pt x="165489" y="125270"/>
                </a:moveTo>
                <a:lnTo>
                  <a:pt x="90031" y="125270"/>
                </a:lnTo>
                <a:lnTo>
                  <a:pt x="99552" y="125376"/>
                </a:lnTo>
                <a:lnTo>
                  <a:pt x="116547" y="126022"/>
                </a:lnTo>
                <a:lnTo>
                  <a:pt x="154762" y="152059"/>
                </a:lnTo>
                <a:lnTo>
                  <a:pt x="157140" y="183505"/>
                </a:lnTo>
                <a:lnTo>
                  <a:pt x="153039" y="195395"/>
                </a:lnTo>
                <a:lnTo>
                  <a:pt x="125327" y="222241"/>
                </a:lnTo>
                <a:lnTo>
                  <a:pt x="87046" y="230528"/>
                </a:lnTo>
                <a:lnTo>
                  <a:pt x="154017" y="230528"/>
                </a:lnTo>
                <a:lnTo>
                  <a:pt x="188070" y="194144"/>
                </a:lnTo>
                <a:lnTo>
                  <a:pt x="192954" y="169292"/>
                </a:lnTo>
                <a:lnTo>
                  <a:pt x="191533" y="159042"/>
                </a:lnTo>
                <a:lnTo>
                  <a:pt x="186470" y="148018"/>
                </a:lnTo>
                <a:lnTo>
                  <a:pt x="176495" y="134892"/>
                </a:lnTo>
                <a:lnTo>
                  <a:pt x="166508" y="126255"/>
                </a:lnTo>
                <a:lnTo>
                  <a:pt x="165489" y="125270"/>
                </a:lnTo>
                <a:close/>
              </a:path>
              <a:path w="481965" h="246380">
                <a:moveTo>
                  <a:pt x="190046" y="22693"/>
                </a:moveTo>
                <a:lnTo>
                  <a:pt x="130455" y="22693"/>
                </a:lnTo>
                <a:lnTo>
                  <a:pt x="139845" y="22836"/>
                </a:lnTo>
                <a:lnTo>
                  <a:pt x="152046" y="24840"/>
                </a:lnTo>
                <a:lnTo>
                  <a:pt x="163221" y="30062"/>
                </a:lnTo>
                <a:lnTo>
                  <a:pt x="174225" y="39584"/>
                </a:lnTo>
                <a:lnTo>
                  <a:pt x="177931" y="50873"/>
                </a:lnTo>
                <a:lnTo>
                  <a:pt x="178859" y="67541"/>
                </a:lnTo>
                <a:lnTo>
                  <a:pt x="175713" y="79378"/>
                </a:lnTo>
                <a:lnTo>
                  <a:pt x="138284" y="111056"/>
                </a:lnTo>
                <a:lnTo>
                  <a:pt x="109416" y="114377"/>
                </a:lnTo>
                <a:lnTo>
                  <a:pt x="168393" y="114377"/>
                </a:lnTo>
                <a:lnTo>
                  <a:pt x="201186" y="93373"/>
                </a:lnTo>
                <a:lnTo>
                  <a:pt x="213732" y="57368"/>
                </a:lnTo>
                <a:lnTo>
                  <a:pt x="211062" y="45812"/>
                </a:lnTo>
                <a:lnTo>
                  <a:pt x="204091" y="33414"/>
                </a:lnTo>
                <a:lnTo>
                  <a:pt x="197248" y="26914"/>
                </a:lnTo>
                <a:lnTo>
                  <a:pt x="190046" y="22693"/>
                </a:lnTo>
                <a:close/>
              </a:path>
              <a:path w="481965" h="246380">
                <a:moveTo>
                  <a:pt x="333543" y="88081"/>
                </a:moveTo>
                <a:lnTo>
                  <a:pt x="285034" y="103927"/>
                </a:lnTo>
                <a:lnTo>
                  <a:pt x="251369" y="138507"/>
                </a:lnTo>
                <a:lnTo>
                  <a:pt x="234514" y="175310"/>
                </a:lnTo>
                <a:lnTo>
                  <a:pt x="231968" y="201767"/>
                </a:lnTo>
                <a:lnTo>
                  <a:pt x="234626" y="212330"/>
                </a:lnTo>
                <a:lnTo>
                  <a:pt x="260664" y="241834"/>
                </a:lnTo>
                <a:lnTo>
                  <a:pt x="291189" y="245371"/>
                </a:lnTo>
                <a:lnTo>
                  <a:pt x="302128" y="243049"/>
                </a:lnTo>
                <a:lnTo>
                  <a:pt x="313226" y="239020"/>
                </a:lnTo>
                <a:lnTo>
                  <a:pt x="324485" y="233284"/>
                </a:lnTo>
                <a:lnTo>
                  <a:pt x="333348" y="227506"/>
                </a:lnTo>
                <a:lnTo>
                  <a:pt x="291863" y="227506"/>
                </a:lnTo>
                <a:lnTo>
                  <a:pt x="280135" y="223843"/>
                </a:lnTo>
                <a:lnTo>
                  <a:pt x="268946" y="215556"/>
                </a:lnTo>
                <a:lnTo>
                  <a:pt x="262056" y="204653"/>
                </a:lnTo>
                <a:lnTo>
                  <a:pt x="259759" y="191876"/>
                </a:lnTo>
                <a:lnTo>
                  <a:pt x="259773" y="187964"/>
                </a:lnTo>
                <a:lnTo>
                  <a:pt x="260061" y="183527"/>
                </a:lnTo>
                <a:lnTo>
                  <a:pt x="260666" y="177920"/>
                </a:lnTo>
                <a:lnTo>
                  <a:pt x="272883" y="176400"/>
                </a:lnTo>
                <a:lnTo>
                  <a:pt x="285816" y="174329"/>
                </a:lnTo>
                <a:lnTo>
                  <a:pt x="297982" y="171789"/>
                </a:lnTo>
                <a:lnTo>
                  <a:pt x="305631" y="169750"/>
                </a:lnTo>
                <a:lnTo>
                  <a:pt x="261900" y="169750"/>
                </a:lnTo>
                <a:lnTo>
                  <a:pt x="262941" y="165909"/>
                </a:lnTo>
                <a:lnTo>
                  <a:pt x="278602" y="130630"/>
                </a:lnTo>
                <a:lnTo>
                  <a:pt x="306823" y="102987"/>
                </a:lnTo>
                <a:lnTo>
                  <a:pt x="329090" y="96221"/>
                </a:lnTo>
                <a:lnTo>
                  <a:pt x="363426" y="96221"/>
                </a:lnTo>
                <a:lnTo>
                  <a:pt x="359742" y="93285"/>
                </a:lnTo>
                <a:lnTo>
                  <a:pt x="349028" y="89365"/>
                </a:lnTo>
                <a:lnTo>
                  <a:pt x="333543" y="88081"/>
                </a:lnTo>
                <a:close/>
              </a:path>
              <a:path w="481965" h="246380">
                <a:moveTo>
                  <a:pt x="349322" y="205528"/>
                </a:moveTo>
                <a:lnTo>
                  <a:pt x="306676" y="226887"/>
                </a:lnTo>
                <a:lnTo>
                  <a:pt x="291863" y="227506"/>
                </a:lnTo>
                <a:lnTo>
                  <a:pt x="333348" y="227506"/>
                </a:lnTo>
                <a:lnTo>
                  <a:pt x="335903" y="225841"/>
                </a:lnTo>
                <a:lnTo>
                  <a:pt x="347482" y="216691"/>
                </a:lnTo>
                <a:lnTo>
                  <a:pt x="359220" y="205833"/>
                </a:lnTo>
                <a:lnTo>
                  <a:pt x="349322" y="205528"/>
                </a:lnTo>
                <a:close/>
              </a:path>
              <a:path w="481965" h="246380">
                <a:moveTo>
                  <a:pt x="363426" y="96221"/>
                </a:moveTo>
                <a:lnTo>
                  <a:pt x="334789" y="96221"/>
                </a:lnTo>
                <a:lnTo>
                  <a:pt x="339181" y="97706"/>
                </a:lnTo>
                <a:lnTo>
                  <a:pt x="345343" y="103644"/>
                </a:lnTo>
                <a:lnTo>
                  <a:pt x="346885" y="107530"/>
                </a:lnTo>
                <a:lnTo>
                  <a:pt x="346491" y="116820"/>
                </a:lnTo>
                <a:lnTo>
                  <a:pt x="342513" y="127494"/>
                </a:lnTo>
                <a:lnTo>
                  <a:pt x="314165" y="154562"/>
                </a:lnTo>
                <a:lnTo>
                  <a:pt x="276248" y="167685"/>
                </a:lnTo>
                <a:lnTo>
                  <a:pt x="261900" y="169750"/>
                </a:lnTo>
                <a:lnTo>
                  <a:pt x="305631" y="169750"/>
                </a:lnTo>
                <a:lnTo>
                  <a:pt x="343931" y="153044"/>
                </a:lnTo>
                <a:lnTo>
                  <a:pt x="371391" y="112731"/>
                </a:lnTo>
                <a:lnTo>
                  <a:pt x="371391" y="106037"/>
                </a:lnTo>
                <a:lnTo>
                  <a:pt x="368482" y="100249"/>
                </a:lnTo>
                <a:lnTo>
                  <a:pt x="363426" y="96221"/>
                </a:lnTo>
                <a:close/>
              </a:path>
              <a:path w="481965" h="246380">
                <a:moveTo>
                  <a:pt x="477300" y="14239"/>
                </a:moveTo>
                <a:lnTo>
                  <a:pt x="439621" y="14239"/>
                </a:lnTo>
                <a:lnTo>
                  <a:pt x="443014" y="15123"/>
                </a:lnTo>
                <a:lnTo>
                  <a:pt x="447337" y="18660"/>
                </a:lnTo>
                <a:lnTo>
                  <a:pt x="448416" y="20915"/>
                </a:lnTo>
                <a:lnTo>
                  <a:pt x="448416" y="25605"/>
                </a:lnTo>
                <a:lnTo>
                  <a:pt x="446544" y="33150"/>
                </a:lnTo>
                <a:lnTo>
                  <a:pt x="442802" y="46295"/>
                </a:lnTo>
                <a:lnTo>
                  <a:pt x="395096" y="207267"/>
                </a:lnTo>
                <a:lnTo>
                  <a:pt x="391055" y="222662"/>
                </a:lnTo>
                <a:lnTo>
                  <a:pt x="389707" y="231818"/>
                </a:lnTo>
                <a:lnTo>
                  <a:pt x="389707" y="235553"/>
                </a:lnTo>
                <a:lnTo>
                  <a:pt x="391116" y="238851"/>
                </a:lnTo>
                <a:lnTo>
                  <a:pt x="396751" y="244571"/>
                </a:lnTo>
                <a:lnTo>
                  <a:pt x="400267" y="246002"/>
                </a:lnTo>
                <a:lnTo>
                  <a:pt x="410321" y="246002"/>
                </a:lnTo>
                <a:lnTo>
                  <a:pt x="416510" y="243870"/>
                </a:lnTo>
                <a:lnTo>
                  <a:pt x="425992" y="237467"/>
                </a:lnTo>
                <a:lnTo>
                  <a:pt x="434239" y="230076"/>
                </a:lnTo>
                <a:lnTo>
                  <a:pt x="435853" y="228258"/>
                </a:lnTo>
                <a:lnTo>
                  <a:pt x="421571" y="228258"/>
                </a:lnTo>
                <a:lnTo>
                  <a:pt x="420338" y="227690"/>
                </a:lnTo>
                <a:lnTo>
                  <a:pt x="418354" y="225421"/>
                </a:lnTo>
                <a:lnTo>
                  <a:pt x="417860" y="224003"/>
                </a:lnTo>
                <a:lnTo>
                  <a:pt x="417860" y="220022"/>
                </a:lnTo>
                <a:lnTo>
                  <a:pt x="419300" y="213805"/>
                </a:lnTo>
                <a:lnTo>
                  <a:pt x="422183" y="203649"/>
                </a:lnTo>
                <a:lnTo>
                  <a:pt x="477300" y="14239"/>
                </a:lnTo>
                <a:close/>
              </a:path>
              <a:path w="481965" h="246380">
                <a:moveTo>
                  <a:pt x="444803" y="205896"/>
                </a:moveTo>
                <a:lnTo>
                  <a:pt x="436987" y="217278"/>
                </a:lnTo>
                <a:lnTo>
                  <a:pt x="429421" y="225421"/>
                </a:lnTo>
                <a:lnTo>
                  <a:pt x="427181" y="227294"/>
                </a:lnTo>
                <a:lnTo>
                  <a:pt x="425032" y="228258"/>
                </a:lnTo>
                <a:lnTo>
                  <a:pt x="435853" y="228258"/>
                </a:lnTo>
                <a:lnTo>
                  <a:pt x="442925" y="220288"/>
                </a:lnTo>
                <a:lnTo>
                  <a:pt x="452047" y="208103"/>
                </a:lnTo>
                <a:lnTo>
                  <a:pt x="444803" y="205896"/>
                </a:lnTo>
                <a:close/>
              </a:path>
              <a:path w="481965" h="246380">
                <a:moveTo>
                  <a:pt x="481444" y="0"/>
                </a:moveTo>
                <a:lnTo>
                  <a:pt x="422837" y="9076"/>
                </a:lnTo>
                <a:lnTo>
                  <a:pt x="422837" y="15430"/>
                </a:lnTo>
                <a:lnTo>
                  <a:pt x="428270" y="14636"/>
                </a:lnTo>
                <a:lnTo>
                  <a:pt x="432321" y="14239"/>
                </a:lnTo>
                <a:lnTo>
                  <a:pt x="477300" y="14239"/>
                </a:lnTo>
                <a:lnTo>
                  <a:pt x="481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03999" y="1753452"/>
            <a:ext cx="162560" cy="158115"/>
          </a:xfrm>
          <a:custGeom>
            <a:avLst/>
            <a:gdLst/>
            <a:ahLst/>
            <a:cxnLst/>
            <a:rect l="l" t="t" r="r" b="b"/>
            <a:pathLst>
              <a:path w="162560" h="158114">
                <a:moveTo>
                  <a:pt x="16254" y="130717"/>
                </a:moveTo>
                <a:lnTo>
                  <a:pt x="9127" y="130717"/>
                </a:lnTo>
                <a:lnTo>
                  <a:pt x="6121" y="131927"/>
                </a:lnTo>
                <a:lnTo>
                  <a:pt x="1224" y="136770"/>
                </a:lnTo>
                <a:lnTo>
                  <a:pt x="0" y="139795"/>
                </a:lnTo>
                <a:lnTo>
                  <a:pt x="113" y="147775"/>
                </a:lnTo>
                <a:lnTo>
                  <a:pt x="1342" y="150750"/>
                </a:lnTo>
                <a:lnTo>
                  <a:pt x="4027" y="153170"/>
                </a:lnTo>
                <a:lnTo>
                  <a:pt x="7722" y="156357"/>
                </a:lnTo>
                <a:lnTo>
                  <a:pt x="11807" y="157951"/>
                </a:lnTo>
                <a:lnTo>
                  <a:pt x="22650" y="157951"/>
                </a:lnTo>
                <a:lnTo>
                  <a:pt x="29249" y="155152"/>
                </a:lnTo>
                <a:lnTo>
                  <a:pt x="36433" y="149252"/>
                </a:lnTo>
                <a:lnTo>
                  <a:pt x="43154" y="142772"/>
                </a:lnTo>
                <a:lnTo>
                  <a:pt x="45872" y="139795"/>
                </a:lnTo>
                <a:lnTo>
                  <a:pt x="29169" y="139795"/>
                </a:lnTo>
                <a:lnTo>
                  <a:pt x="26943" y="138529"/>
                </a:lnTo>
                <a:lnTo>
                  <a:pt x="20041" y="132476"/>
                </a:lnTo>
                <a:lnTo>
                  <a:pt x="16254" y="130717"/>
                </a:lnTo>
                <a:close/>
              </a:path>
              <a:path w="162560" h="158114">
                <a:moveTo>
                  <a:pt x="107858" y="103490"/>
                </a:moveTo>
                <a:lnTo>
                  <a:pt x="80832" y="103490"/>
                </a:lnTo>
                <a:lnTo>
                  <a:pt x="84828" y="120683"/>
                </a:lnTo>
                <a:lnTo>
                  <a:pt x="101206" y="157951"/>
                </a:lnTo>
                <a:lnTo>
                  <a:pt x="111679" y="157951"/>
                </a:lnTo>
                <a:lnTo>
                  <a:pt x="116866" y="155483"/>
                </a:lnTo>
                <a:lnTo>
                  <a:pt x="126277" y="147775"/>
                </a:lnTo>
                <a:lnTo>
                  <a:pt x="135120" y="138902"/>
                </a:lnTo>
                <a:lnTo>
                  <a:pt x="135352" y="138603"/>
                </a:lnTo>
                <a:lnTo>
                  <a:pt x="118860" y="138603"/>
                </a:lnTo>
                <a:lnTo>
                  <a:pt x="117438" y="137736"/>
                </a:lnTo>
                <a:lnTo>
                  <a:pt x="114583" y="134266"/>
                </a:lnTo>
                <a:lnTo>
                  <a:pt x="112797" y="128836"/>
                </a:lnTo>
                <a:lnTo>
                  <a:pt x="110725" y="119974"/>
                </a:lnTo>
                <a:lnTo>
                  <a:pt x="107858" y="103490"/>
                </a:lnTo>
                <a:close/>
              </a:path>
              <a:path w="162560" h="158114">
                <a:moveTo>
                  <a:pt x="82556" y="13616"/>
                </a:moveTo>
                <a:lnTo>
                  <a:pt x="43240" y="13616"/>
                </a:lnTo>
                <a:lnTo>
                  <a:pt x="49331" y="15181"/>
                </a:lnTo>
                <a:lnTo>
                  <a:pt x="57603" y="21441"/>
                </a:lnTo>
                <a:lnTo>
                  <a:pt x="69340" y="61927"/>
                </a:lnTo>
                <a:lnTo>
                  <a:pt x="72856" y="83409"/>
                </a:lnTo>
                <a:lnTo>
                  <a:pt x="68316" y="91484"/>
                </a:lnTo>
                <a:lnTo>
                  <a:pt x="42381" y="130504"/>
                </a:lnTo>
                <a:lnTo>
                  <a:pt x="32062" y="139795"/>
                </a:lnTo>
                <a:lnTo>
                  <a:pt x="45872" y="139795"/>
                </a:lnTo>
                <a:lnTo>
                  <a:pt x="50919" y="134266"/>
                </a:lnTo>
                <a:lnTo>
                  <a:pt x="59574" y="124638"/>
                </a:lnTo>
                <a:lnTo>
                  <a:pt x="69534" y="114149"/>
                </a:lnTo>
                <a:lnTo>
                  <a:pt x="80832" y="103490"/>
                </a:lnTo>
                <a:lnTo>
                  <a:pt x="107858" y="103490"/>
                </a:lnTo>
                <a:lnTo>
                  <a:pt x="99756" y="56915"/>
                </a:lnTo>
                <a:lnTo>
                  <a:pt x="107753" y="44136"/>
                </a:lnTo>
                <a:lnTo>
                  <a:pt x="112136" y="38233"/>
                </a:lnTo>
                <a:lnTo>
                  <a:pt x="90781" y="38233"/>
                </a:lnTo>
                <a:lnTo>
                  <a:pt x="87154" y="25169"/>
                </a:lnTo>
                <a:lnTo>
                  <a:pt x="84529" y="17715"/>
                </a:lnTo>
                <a:lnTo>
                  <a:pt x="82556" y="13616"/>
                </a:lnTo>
                <a:close/>
              </a:path>
              <a:path w="162560" h="158114">
                <a:moveTo>
                  <a:pt x="143750" y="114567"/>
                </a:moveTo>
                <a:lnTo>
                  <a:pt x="136697" y="125841"/>
                </a:lnTo>
                <a:lnTo>
                  <a:pt x="128333" y="134745"/>
                </a:lnTo>
                <a:lnTo>
                  <a:pt x="125270" y="137318"/>
                </a:lnTo>
                <a:lnTo>
                  <a:pt x="122585" y="138603"/>
                </a:lnTo>
                <a:lnTo>
                  <a:pt x="135352" y="138603"/>
                </a:lnTo>
                <a:lnTo>
                  <a:pt x="142937" y="128836"/>
                </a:lnTo>
                <a:lnTo>
                  <a:pt x="149745" y="117555"/>
                </a:lnTo>
                <a:lnTo>
                  <a:pt x="143750" y="114567"/>
                </a:lnTo>
                <a:close/>
              </a:path>
              <a:path w="162560" h="158114">
                <a:moveTo>
                  <a:pt x="151476" y="0"/>
                </a:moveTo>
                <a:lnTo>
                  <a:pt x="143412" y="0"/>
                </a:lnTo>
                <a:lnTo>
                  <a:pt x="140444" y="577"/>
                </a:lnTo>
                <a:lnTo>
                  <a:pt x="108694" y="27843"/>
                </a:lnTo>
                <a:lnTo>
                  <a:pt x="90781" y="38233"/>
                </a:lnTo>
                <a:lnTo>
                  <a:pt x="112136" y="38233"/>
                </a:lnTo>
                <a:lnTo>
                  <a:pt x="115033" y="34331"/>
                </a:lnTo>
                <a:lnTo>
                  <a:pt x="121597" y="27503"/>
                </a:lnTo>
                <a:lnTo>
                  <a:pt x="125284" y="24297"/>
                </a:lnTo>
                <a:lnTo>
                  <a:pt x="128465" y="22694"/>
                </a:lnTo>
                <a:lnTo>
                  <a:pt x="160116" y="22694"/>
                </a:lnTo>
                <a:lnTo>
                  <a:pt x="161615" y="21238"/>
                </a:lnTo>
                <a:lnTo>
                  <a:pt x="162452" y="18211"/>
                </a:lnTo>
                <a:lnTo>
                  <a:pt x="162452" y="9947"/>
                </a:lnTo>
                <a:lnTo>
                  <a:pt x="161024" y="6690"/>
                </a:lnTo>
                <a:lnTo>
                  <a:pt x="155314" y="1338"/>
                </a:lnTo>
                <a:lnTo>
                  <a:pt x="151476" y="0"/>
                </a:lnTo>
                <a:close/>
              </a:path>
              <a:path w="162560" h="158114">
                <a:moveTo>
                  <a:pt x="160116" y="22694"/>
                </a:moveTo>
                <a:lnTo>
                  <a:pt x="132928" y="22694"/>
                </a:lnTo>
                <a:lnTo>
                  <a:pt x="136443" y="23663"/>
                </a:lnTo>
                <a:lnTo>
                  <a:pt x="141691" y="25601"/>
                </a:lnTo>
                <a:lnTo>
                  <a:pt x="144367" y="26689"/>
                </a:lnTo>
                <a:lnTo>
                  <a:pt x="146876" y="27233"/>
                </a:lnTo>
                <a:lnTo>
                  <a:pt x="153239" y="27233"/>
                </a:lnTo>
                <a:lnTo>
                  <a:pt x="156813" y="25777"/>
                </a:lnTo>
                <a:lnTo>
                  <a:pt x="160116" y="22694"/>
                </a:lnTo>
                <a:close/>
              </a:path>
              <a:path w="162560" h="158114">
                <a:moveTo>
                  <a:pt x="71894" y="0"/>
                </a:moveTo>
                <a:lnTo>
                  <a:pt x="26318" y="8169"/>
                </a:lnTo>
                <a:lnTo>
                  <a:pt x="26318" y="13957"/>
                </a:lnTo>
                <a:lnTo>
                  <a:pt x="29674" y="13729"/>
                </a:lnTo>
                <a:lnTo>
                  <a:pt x="82556" y="13616"/>
                </a:lnTo>
                <a:lnTo>
                  <a:pt x="81683" y="11805"/>
                </a:lnTo>
                <a:lnTo>
                  <a:pt x="77472" y="5900"/>
                </a:lnTo>
                <a:lnTo>
                  <a:pt x="7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12162" y="1753452"/>
            <a:ext cx="157480" cy="158115"/>
          </a:xfrm>
          <a:custGeom>
            <a:avLst/>
            <a:gdLst/>
            <a:ahLst/>
            <a:cxnLst/>
            <a:rect l="l" t="t" r="r" b="b"/>
            <a:pathLst>
              <a:path w="157479" h="158114">
                <a:moveTo>
                  <a:pt x="66544" y="18765"/>
                </a:moveTo>
                <a:lnTo>
                  <a:pt x="34335" y="18765"/>
                </a:lnTo>
                <a:lnTo>
                  <a:pt x="35582" y="19248"/>
                </a:lnTo>
                <a:lnTo>
                  <a:pt x="37871" y="21177"/>
                </a:lnTo>
                <a:lnTo>
                  <a:pt x="38442" y="22339"/>
                </a:lnTo>
                <a:lnTo>
                  <a:pt x="38438" y="26788"/>
                </a:lnTo>
                <a:lnTo>
                  <a:pt x="36282" y="34622"/>
                </a:lnTo>
                <a:lnTo>
                  <a:pt x="31962" y="47246"/>
                </a:lnTo>
                <a:lnTo>
                  <a:pt x="13431" y="102700"/>
                </a:lnTo>
                <a:lnTo>
                  <a:pt x="8995" y="117577"/>
                </a:lnTo>
                <a:lnTo>
                  <a:pt x="6353" y="129640"/>
                </a:lnTo>
                <a:lnTo>
                  <a:pt x="5554" y="138017"/>
                </a:lnTo>
                <a:lnTo>
                  <a:pt x="5445" y="144599"/>
                </a:lnTo>
                <a:lnTo>
                  <a:pt x="7319" y="149086"/>
                </a:lnTo>
                <a:lnTo>
                  <a:pt x="14815" y="156178"/>
                </a:lnTo>
                <a:lnTo>
                  <a:pt x="19384" y="157951"/>
                </a:lnTo>
                <a:lnTo>
                  <a:pt x="32760" y="157000"/>
                </a:lnTo>
                <a:lnTo>
                  <a:pt x="42805" y="153236"/>
                </a:lnTo>
                <a:lnTo>
                  <a:pt x="54417" y="146054"/>
                </a:lnTo>
                <a:lnTo>
                  <a:pt x="62475" y="139526"/>
                </a:lnTo>
                <a:lnTo>
                  <a:pt x="38467" y="139526"/>
                </a:lnTo>
                <a:lnTo>
                  <a:pt x="36502" y="138873"/>
                </a:lnTo>
                <a:lnTo>
                  <a:pt x="33562" y="136263"/>
                </a:lnTo>
                <a:lnTo>
                  <a:pt x="32905" y="134718"/>
                </a:lnTo>
                <a:lnTo>
                  <a:pt x="32954" y="130583"/>
                </a:lnTo>
                <a:lnTo>
                  <a:pt x="35262" y="120509"/>
                </a:lnTo>
                <a:lnTo>
                  <a:pt x="40471" y="104236"/>
                </a:lnTo>
                <a:lnTo>
                  <a:pt x="62212" y="39337"/>
                </a:lnTo>
                <a:lnTo>
                  <a:pt x="65603" y="26237"/>
                </a:lnTo>
                <a:lnTo>
                  <a:pt x="66544" y="18765"/>
                </a:lnTo>
                <a:close/>
              </a:path>
              <a:path w="157479" h="158114">
                <a:moveTo>
                  <a:pt x="133684" y="83572"/>
                </a:moveTo>
                <a:lnTo>
                  <a:pt x="109872" y="83572"/>
                </a:lnTo>
                <a:lnTo>
                  <a:pt x="101117" y="112878"/>
                </a:lnTo>
                <a:lnTo>
                  <a:pt x="94002" y="148623"/>
                </a:lnTo>
                <a:lnTo>
                  <a:pt x="95150" y="151804"/>
                </a:lnTo>
                <a:lnTo>
                  <a:pt x="99744" y="156721"/>
                </a:lnTo>
                <a:lnTo>
                  <a:pt x="102856" y="157951"/>
                </a:lnTo>
                <a:lnTo>
                  <a:pt x="111912" y="157951"/>
                </a:lnTo>
                <a:lnTo>
                  <a:pt x="122052" y="141568"/>
                </a:lnTo>
                <a:lnTo>
                  <a:pt x="121262" y="141131"/>
                </a:lnTo>
                <a:lnTo>
                  <a:pt x="120089" y="139382"/>
                </a:lnTo>
                <a:lnTo>
                  <a:pt x="119796" y="138017"/>
                </a:lnTo>
                <a:lnTo>
                  <a:pt x="119960" y="133902"/>
                </a:lnTo>
                <a:lnTo>
                  <a:pt x="122088" y="123527"/>
                </a:lnTo>
                <a:lnTo>
                  <a:pt x="126741" y="106886"/>
                </a:lnTo>
                <a:lnTo>
                  <a:pt x="133684" y="83572"/>
                </a:lnTo>
                <a:close/>
              </a:path>
              <a:path w="157479" h="158114">
                <a:moveTo>
                  <a:pt x="142132" y="118463"/>
                </a:moveTo>
                <a:lnTo>
                  <a:pt x="134644" y="130680"/>
                </a:lnTo>
                <a:lnTo>
                  <a:pt x="129973" y="137585"/>
                </a:lnTo>
                <a:lnTo>
                  <a:pt x="126267" y="140771"/>
                </a:lnTo>
                <a:lnTo>
                  <a:pt x="124575" y="141568"/>
                </a:lnTo>
                <a:lnTo>
                  <a:pt x="133680" y="141568"/>
                </a:lnTo>
                <a:lnTo>
                  <a:pt x="139296" y="134718"/>
                </a:lnTo>
                <a:lnTo>
                  <a:pt x="147236" y="122378"/>
                </a:lnTo>
                <a:lnTo>
                  <a:pt x="142132" y="118463"/>
                </a:lnTo>
                <a:close/>
              </a:path>
              <a:path w="157479" h="158114">
                <a:moveTo>
                  <a:pt x="157488" y="3630"/>
                </a:moveTo>
                <a:lnTo>
                  <a:pt x="132048" y="3630"/>
                </a:lnTo>
                <a:lnTo>
                  <a:pt x="123698" y="31686"/>
                </a:lnTo>
                <a:lnTo>
                  <a:pt x="119195" y="44571"/>
                </a:lnTo>
                <a:lnTo>
                  <a:pt x="98955" y="84511"/>
                </a:lnTo>
                <a:lnTo>
                  <a:pt x="72733" y="118680"/>
                </a:lnTo>
                <a:lnTo>
                  <a:pt x="44800" y="139526"/>
                </a:lnTo>
                <a:lnTo>
                  <a:pt x="62475" y="139526"/>
                </a:lnTo>
                <a:lnTo>
                  <a:pt x="92244" y="106886"/>
                </a:lnTo>
                <a:lnTo>
                  <a:pt x="109872" y="83572"/>
                </a:lnTo>
                <a:lnTo>
                  <a:pt x="133684" y="83572"/>
                </a:lnTo>
                <a:lnTo>
                  <a:pt x="157488" y="3630"/>
                </a:lnTo>
                <a:close/>
              </a:path>
              <a:path w="157479" h="158114">
                <a:moveTo>
                  <a:pt x="55763" y="0"/>
                </a:moveTo>
                <a:lnTo>
                  <a:pt x="17638" y="16138"/>
                </a:lnTo>
                <a:lnTo>
                  <a:pt x="0" y="36494"/>
                </a:lnTo>
                <a:lnTo>
                  <a:pt x="6981" y="38391"/>
                </a:lnTo>
                <a:lnTo>
                  <a:pt x="18123" y="26774"/>
                </a:lnTo>
                <a:lnTo>
                  <a:pt x="24481" y="21318"/>
                </a:lnTo>
                <a:lnTo>
                  <a:pt x="27313" y="19616"/>
                </a:lnTo>
                <a:lnTo>
                  <a:pt x="30147" y="18765"/>
                </a:lnTo>
                <a:lnTo>
                  <a:pt x="66544" y="18765"/>
                </a:lnTo>
                <a:lnTo>
                  <a:pt x="66733" y="17261"/>
                </a:lnTo>
                <a:lnTo>
                  <a:pt x="66733" y="12193"/>
                </a:lnTo>
                <a:lnTo>
                  <a:pt x="65284" y="8049"/>
                </a:lnTo>
                <a:lnTo>
                  <a:pt x="59489" y="1610"/>
                </a:lnTo>
                <a:lnTo>
                  <a:pt x="55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696996" y="1757081"/>
            <a:ext cx="147320" cy="151130"/>
          </a:xfrm>
          <a:custGeom>
            <a:avLst/>
            <a:gdLst/>
            <a:ahLst/>
            <a:cxnLst/>
            <a:rect l="l" t="t" r="r" b="b"/>
            <a:pathLst>
              <a:path w="147320" h="151130">
                <a:moveTo>
                  <a:pt x="129414" y="22694"/>
                </a:moveTo>
                <a:lnTo>
                  <a:pt x="117981" y="22694"/>
                </a:lnTo>
                <a:lnTo>
                  <a:pt x="0" y="144334"/>
                </a:lnTo>
                <a:lnTo>
                  <a:pt x="0" y="150689"/>
                </a:lnTo>
                <a:lnTo>
                  <a:pt x="111274" y="150689"/>
                </a:lnTo>
                <a:lnTo>
                  <a:pt x="118852" y="126179"/>
                </a:lnTo>
                <a:lnTo>
                  <a:pt x="29042" y="126179"/>
                </a:lnTo>
                <a:lnTo>
                  <a:pt x="129414" y="22694"/>
                </a:lnTo>
                <a:close/>
              </a:path>
              <a:path w="147320" h="151130">
                <a:moveTo>
                  <a:pt x="126150" y="102577"/>
                </a:moveTo>
                <a:lnTo>
                  <a:pt x="119797" y="102577"/>
                </a:lnTo>
                <a:lnTo>
                  <a:pt x="116526" y="110444"/>
                </a:lnTo>
                <a:lnTo>
                  <a:pt x="113564" y="115881"/>
                </a:lnTo>
                <a:lnTo>
                  <a:pt x="108261" y="121895"/>
                </a:lnTo>
                <a:lnTo>
                  <a:pt x="105356" y="123863"/>
                </a:lnTo>
                <a:lnTo>
                  <a:pt x="99042" y="125716"/>
                </a:lnTo>
                <a:lnTo>
                  <a:pt x="91596" y="126179"/>
                </a:lnTo>
                <a:lnTo>
                  <a:pt x="118852" y="126179"/>
                </a:lnTo>
                <a:lnTo>
                  <a:pt x="126150" y="102577"/>
                </a:lnTo>
                <a:close/>
              </a:path>
              <a:path w="147320" h="151130">
                <a:moveTo>
                  <a:pt x="147024" y="0"/>
                </a:moveTo>
                <a:lnTo>
                  <a:pt x="39762" y="0"/>
                </a:lnTo>
                <a:lnTo>
                  <a:pt x="25411" y="42665"/>
                </a:lnTo>
                <a:lnTo>
                  <a:pt x="31763" y="42665"/>
                </a:lnTo>
                <a:lnTo>
                  <a:pt x="35082" y="36169"/>
                </a:lnTo>
                <a:lnTo>
                  <a:pt x="38315" y="31518"/>
                </a:lnTo>
                <a:lnTo>
                  <a:pt x="44612" y="25911"/>
                </a:lnTo>
                <a:lnTo>
                  <a:pt x="47788" y="24179"/>
                </a:lnTo>
                <a:lnTo>
                  <a:pt x="50993" y="23517"/>
                </a:lnTo>
                <a:lnTo>
                  <a:pt x="53167" y="22969"/>
                </a:lnTo>
                <a:lnTo>
                  <a:pt x="59463" y="22694"/>
                </a:lnTo>
                <a:lnTo>
                  <a:pt x="129414" y="22694"/>
                </a:lnTo>
                <a:lnTo>
                  <a:pt x="147024" y="4538"/>
                </a:lnTo>
                <a:lnTo>
                  <a:pt x="147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335916" y="1676294"/>
            <a:ext cx="224791" cy="231775"/>
          </a:xfrm>
          <a:custGeom>
            <a:avLst/>
            <a:gdLst/>
            <a:ahLst/>
            <a:cxnLst/>
            <a:rect l="l" t="t" r="r" b="b"/>
            <a:pathLst>
              <a:path w="224789" h="231775">
                <a:moveTo>
                  <a:pt x="153531" y="0"/>
                </a:moveTo>
                <a:lnTo>
                  <a:pt x="62294" y="0"/>
                </a:lnTo>
                <a:lnTo>
                  <a:pt x="60422" y="6353"/>
                </a:lnTo>
                <a:lnTo>
                  <a:pt x="71427" y="6921"/>
                </a:lnTo>
                <a:lnTo>
                  <a:pt x="78545" y="8514"/>
                </a:lnTo>
                <a:lnTo>
                  <a:pt x="85011" y="13752"/>
                </a:lnTo>
                <a:lnTo>
                  <a:pt x="86629" y="17058"/>
                </a:lnTo>
                <a:lnTo>
                  <a:pt x="86305" y="25293"/>
                </a:lnTo>
                <a:lnTo>
                  <a:pt x="36956" y="200713"/>
                </a:lnTo>
                <a:lnTo>
                  <a:pt x="1870" y="225124"/>
                </a:lnTo>
                <a:lnTo>
                  <a:pt x="0" y="231479"/>
                </a:lnTo>
                <a:lnTo>
                  <a:pt x="90514" y="231479"/>
                </a:lnTo>
                <a:lnTo>
                  <a:pt x="92215" y="225124"/>
                </a:lnTo>
                <a:lnTo>
                  <a:pt x="80643" y="224500"/>
                </a:lnTo>
                <a:lnTo>
                  <a:pt x="73327" y="223095"/>
                </a:lnTo>
                <a:lnTo>
                  <a:pt x="67200" y="218727"/>
                </a:lnTo>
                <a:lnTo>
                  <a:pt x="65669" y="215976"/>
                </a:lnTo>
                <a:lnTo>
                  <a:pt x="65720" y="211372"/>
                </a:lnTo>
                <a:lnTo>
                  <a:pt x="67588" y="201356"/>
                </a:lnTo>
                <a:lnTo>
                  <a:pt x="72136" y="185522"/>
                </a:lnTo>
                <a:lnTo>
                  <a:pt x="100564" y="119965"/>
                </a:lnTo>
                <a:lnTo>
                  <a:pt x="159471" y="119965"/>
                </a:lnTo>
                <a:lnTo>
                  <a:pt x="161207" y="119587"/>
                </a:lnTo>
                <a:lnTo>
                  <a:pt x="173845" y="115385"/>
                </a:lnTo>
                <a:lnTo>
                  <a:pt x="180707" y="112404"/>
                </a:lnTo>
                <a:lnTo>
                  <a:pt x="120586" y="112404"/>
                </a:lnTo>
                <a:lnTo>
                  <a:pt x="108738" y="110881"/>
                </a:lnTo>
                <a:lnTo>
                  <a:pt x="120562" y="14723"/>
                </a:lnTo>
                <a:lnTo>
                  <a:pt x="148632" y="11801"/>
                </a:lnTo>
                <a:lnTo>
                  <a:pt x="202264" y="11801"/>
                </a:lnTo>
                <a:lnTo>
                  <a:pt x="194087" y="7146"/>
                </a:lnTo>
                <a:lnTo>
                  <a:pt x="182445" y="3176"/>
                </a:lnTo>
                <a:lnTo>
                  <a:pt x="168926" y="794"/>
                </a:lnTo>
                <a:lnTo>
                  <a:pt x="153531" y="0"/>
                </a:lnTo>
                <a:close/>
              </a:path>
              <a:path w="224789" h="231775">
                <a:moveTo>
                  <a:pt x="159471" y="119965"/>
                </a:moveTo>
                <a:lnTo>
                  <a:pt x="100564" y="119965"/>
                </a:lnTo>
                <a:lnTo>
                  <a:pt x="112938" y="121891"/>
                </a:lnTo>
                <a:lnTo>
                  <a:pt x="125234" y="123012"/>
                </a:lnTo>
                <a:lnTo>
                  <a:pt x="138150" y="123312"/>
                </a:lnTo>
                <a:lnTo>
                  <a:pt x="149474" y="122144"/>
                </a:lnTo>
                <a:lnTo>
                  <a:pt x="159471" y="119965"/>
                </a:lnTo>
                <a:close/>
              </a:path>
              <a:path w="224789" h="231775">
                <a:moveTo>
                  <a:pt x="202264" y="11801"/>
                </a:moveTo>
                <a:lnTo>
                  <a:pt x="148632" y="11801"/>
                </a:lnTo>
                <a:lnTo>
                  <a:pt x="161601" y="13128"/>
                </a:lnTo>
                <a:lnTo>
                  <a:pt x="173056" y="17666"/>
                </a:lnTo>
                <a:lnTo>
                  <a:pt x="183825" y="26382"/>
                </a:lnTo>
                <a:lnTo>
                  <a:pt x="188788" y="37323"/>
                </a:lnTo>
                <a:lnTo>
                  <a:pt x="190405" y="52038"/>
                </a:lnTo>
                <a:lnTo>
                  <a:pt x="188942" y="62524"/>
                </a:lnTo>
                <a:lnTo>
                  <a:pt x="168778" y="97902"/>
                </a:lnTo>
                <a:lnTo>
                  <a:pt x="120586" y="112404"/>
                </a:lnTo>
                <a:lnTo>
                  <a:pt x="180707" y="112404"/>
                </a:lnTo>
                <a:lnTo>
                  <a:pt x="215794" y="83273"/>
                </a:lnTo>
                <a:lnTo>
                  <a:pt x="224496" y="45915"/>
                </a:lnTo>
                <a:lnTo>
                  <a:pt x="221260" y="34448"/>
                </a:lnTo>
                <a:lnTo>
                  <a:pt x="214526" y="23494"/>
                </a:lnTo>
                <a:lnTo>
                  <a:pt x="203852" y="12705"/>
                </a:lnTo>
                <a:lnTo>
                  <a:pt x="202264" y="11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304804" y="1753452"/>
            <a:ext cx="162560" cy="158115"/>
          </a:xfrm>
          <a:custGeom>
            <a:avLst/>
            <a:gdLst/>
            <a:ahLst/>
            <a:cxnLst/>
            <a:rect l="l" t="t" r="r" b="b"/>
            <a:pathLst>
              <a:path w="162560" h="158114">
                <a:moveTo>
                  <a:pt x="16254" y="130717"/>
                </a:moveTo>
                <a:lnTo>
                  <a:pt x="9127" y="130717"/>
                </a:lnTo>
                <a:lnTo>
                  <a:pt x="6121" y="131927"/>
                </a:lnTo>
                <a:lnTo>
                  <a:pt x="1224" y="136770"/>
                </a:lnTo>
                <a:lnTo>
                  <a:pt x="0" y="139795"/>
                </a:lnTo>
                <a:lnTo>
                  <a:pt x="113" y="147775"/>
                </a:lnTo>
                <a:lnTo>
                  <a:pt x="1342" y="150750"/>
                </a:lnTo>
                <a:lnTo>
                  <a:pt x="4027" y="153170"/>
                </a:lnTo>
                <a:lnTo>
                  <a:pt x="7722" y="156357"/>
                </a:lnTo>
                <a:lnTo>
                  <a:pt x="11807" y="157951"/>
                </a:lnTo>
                <a:lnTo>
                  <a:pt x="22650" y="157951"/>
                </a:lnTo>
                <a:lnTo>
                  <a:pt x="29249" y="155152"/>
                </a:lnTo>
                <a:lnTo>
                  <a:pt x="36433" y="149252"/>
                </a:lnTo>
                <a:lnTo>
                  <a:pt x="43153" y="142772"/>
                </a:lnTo>
                <a:lnTo>
                  <a:pt x="45872" y="139795"/>
                </a:lnTo>
                <a:lnTo>
                  <a:pt x="29169" y="139795"/>
                </a:lnTo>
                <a:lnTo>
                  <a:pt x="26943" y="138529"/>
                </a:lnTo>
                <a:lnTo>
                  <a:pt x="20041" y="132476"/>
                </a:lnTo>
                <a:lnTo>
                  <a:pt x="16254" y="130717"/>
                </a:lnTo>
                <a:close/>
              </a:path>
              <a:path w="162560" h="158114">
                <a:moveTo>
                  <a:pt x="107859" y="103490"/>
                </a:moveTo>
                <a:lnTo>
                  <a:pt x="80833" y="103490"/>
                </a:lnTo>
                <a:lnTo>
                  <a:pt x="84829" y="120683"/>
                </a:lnTo>
                <a:lnTo>
                  <a:pt x="101206" y="157951"/>
                </a:lnTo>
                <a:lnTo>
                  <a:pt x="111681" y="157951"/>
                </a:lnTo>
                <a:lnTo>
                  <a:pt x="116866" y="155483"/>
                </a:lnTo>
                <a:lnTo>
                  <a:pt x="126277" y="147775"/>
                </a:lnTo>
                <a:lnTo>
                  <a:pt x="135120" y="138902"/>
                </a:lnTo>
                <a:lnTo>
                  <a:pt x="135352" y="138603"/>
                </a:lnTo>
                <a:lnTo>
                  <a:pt x="118861" y="138603"/>
                </a:lnTo>
                <a:lnTo>
                  <a:pt x="117438" y="137736"/>
                </a:lnTo>
                <a:lnTo>
                  <a:pt x="114583" y="134266"/>
                </a:lnTo>
                <a:lnTo>
                  <a:pt x="112798" y="128836"/>
                </a:lnTo>
                <a:lnTo>
                  <a:pt x="110727" y="119974"/>
                </a:lnTo>
                <a:lnTo>
                  <a:pt x="107859" y="103490"/>
                </a:lnTo>
                <a:close/>
              </a:path>
              <a:path w="162560" h="158114">
                <a:moveTo>
                  <a:pt x="82556" y="13616"/>
                </a:moveTo>
                <a:lnTo>
                  <a:pt x="43240" y="13616"/>
                </a:lnTo>
                <a:lnTo>
                  <a:pt x="49331" y="15181"/>
                </a:lnTo>
                <a:lnTo>
                  <a:pt x="57603" y="21441"/>
                </a:lnTo>
                <a:lnTo>
                  <a:pt x="69340" y="61928"/>
                </a:lnTo>
                <a:lnTo>
                  <a:pt x="72856" y="83409"/>
                </a:lnTo>
                <a:lnTo>
                  <a:pt x="68316" y="91484"/>
                </a:lnTo>
                <a:lnTo>
                  <a:pt x="42381" y="130504"/>
                </a:lnTo>
                <a:lnTo>
                  <a:pt x="32061" y="139795"/>
                </a:lnTo>
                <a:lnTo>
                  <a:pt x="45872" y="139795"/>
                </a:lnTo>
                <a:lnTo>
                  <a:pt x="50919" y="134266"/>
                </a:lnTo>
                <a:lnTo>
                  <a:pt x="59574" y="124637"/>
                </a:lnTo>
                <a:lnTo>
                  <a:pt x="69534" y="114149"/>
                </a:lnTo>
                <a:lnTo>
                  <a:pt x="80833" y="103490"/>
                </a:lnTo>
                <a:lnTo>
                  <a:pt x="107859" y="103490"/>
                </a:lnTo>
                <a:lnTo>
                  <a:pt x="99756" y="56915"/>
                </a:lnTo>
                <a:lnTo>
                  <a:pt x="107753" y="44136"/>
                </a:lnTo>
                <a:lnTo>
                  <a:pt x="112137" y="38233"/>
                </a:lnTo>
                <a:lnTo>
                  <a:pt x="90781" y="38233"/>
                </a:lnTo>
                <a:lnTo>
                  <a:pt x="87154" y="25169"/>
                </a:lnTo>
                <a:lnTo>
                  <a:pt x="84529" y="17715"/>
                </a:lnTo>
                <a:lnTo>
                  <a:pt x="82556" y="13616"/>
                </a:lnTo>
                <a:close/>
              </a:path>
              <a:path w="162560" h="158114">
                <a:moveTo>
                  <a:pt x="143751" y="114568"/>
                </a:moveTo>
                <a:lnTo>
                  <a:pt x="136697" y="125841"/>
                </a:lnTo>
                <a:lnTo>
                  <a:pt x="128333" y="134745"/>
                </a:lnTo>
                <a:lnTo>
                  <a:pt x="125270" y="137318"/>
                </a:lnTo>
                <a:lnTo>
                  <a:pt x="122585" y="138603"/>
                </a:lnTo>
                <a:lnTo>
                  <a:pt x="135352" y="138603"/>
                </a:lnTo>
                <a:lnTo>
                  <a:pt x="142938" y="128836"/>
                </a:lnTo>
                <a:lnTo>
                  <a:pt x="149746" y="117555"/>
                </a:lnTo>
                <a:lnTo>
                  <a:pt x="143751" y="114568"/>
                </a:lnTo>
                <a:close/>
              </a:path>
              <a:path w="162560" h="158114">
                <a:moveTo>
                  <a:pt x="151475" y="0"/>
                </a:moveTo>
                <a:lnTo>
                  <a:pt x="143412" y="0"/>
                </a:lnTo>
                <a:lnTo>
                  <a:pt x="140444" y="577"/>
                </a:lnTo>
                <a:lnTo>
                  <a:pt x="108694" y="27843"/>
                </a:lnTo>
                <a:lnTo>
                  <a:pt x="90781" y="38233"/>
                </a:lnTo>
                <a:lnTo>
                  <a:pt x="112137" y="38233"/>
                </a:lnTo>
                <a:lnTo>
                  <a:pt x="115034" y="34331"/>
                </a:lnTo>
                <a:lnTo>
                  <a:pt x="121597" y="27503"/>
                </a:lnTo>
                <a:lnTo>
                  <a:pt x="125284" y="24297"/>
                </a:lnTo>
                <a:lnTo>
                  <a:pt x="128465" y="22694"/>
                </a:lnTo>
                <a:lnTo>
                  <a:pt x="160117" y="22694"/>
                </a:lnTo>
                <a:lnTo>
                  <a:pt x="161615" y="21238"/>
                </a:lnTo>
                <a:lnTo>
                  <a:pt x="162452" y="18211"/>
                </a:lnTo>
                <a:lnTo>
                  <a:pt x="162452" y="9947"/>
                </a:lnTo>
                <a:lnTo>
                  <a:pt x="161024" y="6690"/>
                </a:lnTo>
                <a:lnTo>
                  <a:pt x="155314" y="1338"/>
                </a:lnTo>
                <a:lnTo>
                  <a:pt x="151475" y="0"/>
                </a:lnTo>
                <a:close/>
              </a:path>
              <a:path w="162560" h="158114">
                <a:moveTo>
                  <a:pt x="160117" y="22694"/>
                </a:moveTo>
                <a:lnTo>
                  <a:pt x="132928" y="22694"/>
                </a:lnTo>
                <a:lnTo>
                  <a:pt x="136444" y="23663"/>
                </a:lnTo>
                <a:lnTo>
                  <a:pt x="141691" y="25601"/>
                </a:lnTo>
                <a:lnTo>
                  <a:pt x="144367" y="26689"/>
                </a:lnTo>
                <a:lnTo>
                  <a:pt x="146876" y="27233"/>
                </a:lnTo>
                <a:lnTo>
                  <a:pt x="153239" y="27233"/>
                </a:lnTo>
                <a:lnTo>
                  <a:pt x="156813" y="25777"/>
                </a:lnTo>
                <a:lnTo>
                  <a:pt x="160117" y="22694"/>
                </a:lnTo>
                <a:close/>
              </a:path>
              <a:path w="162560" h="158114">
                <a:moveTo>
                  <a:pt x="71894" y="0"/>
                </a:moveTo>
                <a:lnTo>
                  <a:pt x="26319" y="8169"/>
                </a:lnTo>
                <a:lnTo>
                  <a:pt x="26319" y="13957"/>
                </a:lnTo>
                <a:lnTo>
                  <a:pt x="29674" y="13729"/>
                </a:lnTo>
                <a:lnTo>
                  <a:pt x="82556" y="13616"/>
                </a:lnTo>
                <a:lnTo>
                  <a:pt x="81685" y="11805"/>
                </a:lnTo>
                <a:lnTo>
                  <a:pt x="77472" y="5900"/>
                </a:lnTo>
                <a:lnTo>
                  <a:pt x="71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80763" y="1665401"/>
            <a:ext cx="481965" cy="246379"/>
          </a:xfrm>
          <a:custGeom>
            <a:avLst/>
            <a:gdLst/>
            <a:ahLst/>
            <a:cxnLst/>
            <a:rect l="l" t="t" r="r" b="b"/>
            <a:pathLst>
              <a:path w="481964" h="246380">
                <a:moveTo>
                  <a:pt x="143733" y="10892"/>
                </a:moveTo>
                <a:lnTo>
                  <a:pt x="60592" y="10892"/>
                </a:lnTo>
                <a:lnTo>
                  <a:pt x="58211" y="17246"/>
                </a:lnTo>
                <a:lnTo>
                  <a:pt x="72391" y="17416"/>
                </a:lnTo>
                <a:lnTo>
                  <a:pt x="78319" y="18641"/>
                </a:lnTo>
                <a:lnTo>
                  <a:pt x="84559" y="23539"/>
                </a:lnTo>
                <a:lnTo>
                  <a:pt x="86118" y="26868"/>
                </a:lnTo>
                <a:lnTo>
                  <a:pt x="86118" y="31132"/>
                </a:lnTo>
                <a:lnTo>
                  <a:pt x="38300" y="204589"/>
                </a:lnTo>
                <a:lnTo>
                  <a:pt x="20250" y="233464"/>
                </a:lnTo>
                <a:lnTo>
                  <a:pt x="17073" y="234938"/>
                </a:lnTo>
                <a:lnTo>
                  <a:pt x="11060" y="235790"/>
                </a:lnTo>
                <a:lnTo>
                  <a:pt x="2212" y="236016"/>
                </a:lnTo>
                <a:lnTo>
                  <a:pt x="0" y="242371"/>
                </a:lnTo>
                <a:lnTo>
                  <a:pt x="92482" y="242314"/>
                </a:lnTo>
                <a:lnTo>
                  <a:pt x="140967" y="236016"/>
                </a:lnTo>
                <a:lnTo>
                  <a:pt x="154017" y="230528"/>
                </a:lnTo>
                <a:lnTo>
                  <a:pt x="87046" y="230528"/>
                </a:lnTo>
                <a:lnTo>
                  <a:pt x="75454" y="229794"/>
                </a:lnTo>
                <a:lnTo>
                  <a:pt x="60806" y="228145"/>
                </a:lnTo>
                <a:lnTo>
                  <a:pt x="90032" y="125270"/>
                </a:lnTo>
                <a:lnTo>
                  <a:pt x="165490" y="125270"/>
                </a:lnTo>
                <a:lnTo>
                  <a:pt x="157862" y="117892"/>
                </a:lnTo>
                <a:lnTo>
                  <a:pt x="168393" y="114377"/>
                </a:lnTo>
                <a:lnTo>
                  <a:pt x="106127" y="114377"/>
                </a:lnTo>
                <a:lnTo>
                  <a:pt x="100794" y="114075"/>
                </a:lnTo>
                <a:lnTo>
                  <a:pt x="93421" y="113469"/>
                </a:lnTo>
                <a:lnTo>
                  <a:pt x="118747" y="24735"/>
                </a:lnTo>
                <a:lnTo>
                  <a:pt x="125176" y="23374"/>
                </a:lnTo>
                <a:lnTo>
                  <a:pt x="130456" y="22693"/>
                </a:lnTo>
                <a:lnTo>
                  <a:pt x="190046" y="22693"/>
                </a:lnTo>
                <a:lnTo>
                  <a:pt x="186435" y="20577"/>
                </a:lnTo>
                <a:lnTo>
                  <a:pt x="169765" y="13806"/>
                </a:lnTo>
                <a:lnTo>
                  <a:pt x="157259" y="11621"/>
                </a:lnTo>
                <a:lnTo>
                  <a:pt x="143733" y="10892"/>
                </a:lnTo>
                <a:close/>
              </a:path>
              <a:path w="481964" h="246380">
                <a:moveTo>
                  <a:pt x="165490" y="125270"/>
                </a:moveTo>
                <a:lnTo>
                  <a:pt x="90032" y="125270"/>
                </a:lnTo>
                <a:lnTo>
                  <a:pt x="99552" y="125376"/>
                </a:lnTo>
                <a:lnTo>
                  <a:pt x="116547" y="126022"/>
                </a:lnTo>
                <a:lnTo>
                  <a:pt x="154762" y="152060"/>
                </a:lnTo>
                <a:lnTo>
                  <a:pt x="157141" y="183505"/>
                </a:lnTo>
                <a:lnTo>
                  <a:pt x="153039" y="195395"/>
                </a:lnTo>
                <a:lnTo>
                  <a:pt x="125327" y="222241"/>
                </a:lnTo>
                <a:lnTo>
                  <a:pt x="87046" y="230528"/>
                </a:lnTo>
                <a:lnTo>
                  <a:pt x="154017" y="230528"/>
                </a:lnTo>
                <a:lnTo>
                  <a:pt x="188070" y="194144"/>
                </a:lnTo>
                <a:lnTo>
                  <a:pt x="192954" y="169292"/>
                </a:lnTo>
                <a:lnTo>
                  <a:pt x="191533" y="159042"/>
                </a:lnTo>
                <a:lnTo>
                  <a:pt x="186470" y="148018"/>
                </a:lnTo>
                <a:lnTo>
                  <a:pt x="176496" y="134893"/>
                </a:lnTo>
                <a:lnTo>
                  <a:pt x="166509" y="126255"/>
                </a:lnTo>
                <a:lnTo>
                  <a:pt x="165490" y="125270"/>
                </a:lnTo>
                <a:close/>
              </a:path>
              <a:path w="481964" h="246380">
                <a:moveTo>
                  <a:pt x="190046" y="22693"/>
                </a:moveTo>
                <a:lnTo>
                  <a:pt x="130456" y="22693"/>
                </a:lnTo>
                <a:lnTo>
                  <a:pt x="139844" y="22836"/>
                </a:lnTo>
                <a:lnTo>
                  <a:pt x="152045" y="24840"/>
                </a:lnTo>
                <a:lnTo>
                  <a:pt x="163221" y="30062"/>
                </a:lnTo>
                <a:lnTo>
                  <a:pt x="174224" y="39585"/>
                </a:lnTo>
                <a:lnTo>
                  <a:pt x="177931" y="50873"/>
                </a:lnTo>
                <a:lnTo>
                  <a:pt x="178859" y="67542"/>
                </a:lnTo>
                <a:lnTo>
                  <a:pt x="175713" y="79378"/>
                </a:lnTo>
                <a:lnTo>
                  <a:pt x="138283" y="111056"/>
                </a:lnTo>
                <a:lnTo>
                  <a:pt x="109416" y="114377"/>
                </a:lnTo>
                <a:lnTo>
                  <a:pt x="168393" y="114377"/>
                </a:lnTo>
                <a:lnTo>
                  <a:pt x="201187" y="93372"/>
                </a:lnTo>
                <a:lnTo>
                  <a:pt x="213734" y="57368"/>
                </a:lnTo>
                <a:lnTo>
                  <a:pt x="211063" y="45811"/>
                </a:lnTo>
                <a:lnTo>
                  <a:pt x="204090" y="33414"/>
                </a:lnTo>
                <a:lnTo>
                  <a:pt x="197248" y="26914"/>
                </a:lnTo>
                <a:lnTo>
                  <a:pt x="190046" y="22693"/>
                </a:lnTo>
                <a:close/>
              </a:path>
              <a:path w="481964" h="246380">
                <a:moveTo>
                  <a:pt x="333542" y="88081"/>
                </a:moveTo>
                <a:lnTo>
                  <a:pt x="285034" y="103928"/>
                </a:lnTo>
                <a:lnTo>
                  <a:pt x="251369" y="138507"/>
                </a:lnTo>
                <a:lnTo>
                  <a:pt x="234514" y="175311"/>
                </a:lnTo>
                <a:lnTo>
                  <a:pt x="231968" y="201767"/>
                </a:lnTo>
                <a:lnTo>
                  <a:pt x="234627" y="212330"/>
                </a:lnTo>
                <a:lnTo>
                  <a:pt x="260664" y="241834"/>
                </a:lnTo>
                <a:lnTo>
                  <a:pt x="291190" y="245371"/>
                </a:lnTo>
                <a:lnTo>
                  <a:pt x="302128" y="243049"/>
                </a:lnTo>
                <a:lnTo>
                  <a:pt x="313226" y="239020"/>
                </a:lnTo>
                <a:lnTo>
                  <a:pt x="324484" y="233284"/>
                </a:lnTo>
                <a:lnTo>
                  <a:pt x="333347" y="227507"/>
                </a:lnTo>
                <a:lnTo>
                  <a:pt x="291864" y="227507"/>
                </a:lnTo>
                <a:lnTo>
                  <a:pt x="280135" y="223843"/>
                </a:lnTo>
                <a:lnTo>
                  <a:pt x="268946" y="215556"/>
                </a:lnTo>
                <a:lnTo>
                  <a:pt x="262056" y="204653"/>
                </a:lnTo>
                <a:lnTo>
                  <a:pt x="259759" y="191876"/>
                </a:lnTo>
                <a:lnTo>
                  <a:pt x="259773" y="187965"/>
                </a:lnTo>
                <a:lnTo>
                  <a:pt x="260061" y="183527"/>
                </a:lnTo>
                <a:lnTo>
                  <a:pt x="260666" y="177920"/>
                </a:lnTo>
                <a:lnTo>
                  <a:pt x="272883" y="176400"/>
                </a:lnTo>
                <a:lnTo>
                  <a:pt x="285816" y="174329"/>
                </a:lnTo>
                <a:lnTo>
                  <a:pt x="297983" y="171789"/>
                </a:lnTo>
                <a:lnTo>
                  <a:pt x="305631" y="169750"/>
                </a:lnTo>
                <a:lnTo>
                  <a:pt x="261900" y="169750"/>
                </a:lnTo>
                <a:lnTo>
                  <a:pt x="262940" y="165912"/>
                </a:lnTo>
                <a:lnTo>
                  <a:pt x="278601" y="130631"/>
                </a:lnTo>
                <a:lnTo>
                  <a:pt x="306821" y="102988"/>
                </a:lnTo>
                <a:lnTo>
                  <a:pt x="329087" y="96221"/>
                </a:lnTo>
                <a:lnTo>
                  <a:pt x="363426" y="96221"/>
                </a:lnTo>
                <a:lnTo>
                  <a:pt x="359741" y="93285"/>
                </a:lnTo>
                <a:lnTo>
                  <a:pt x="349027" y="89365"/>
                </a:lnTo>
                <a:lnTo>
                  <a:pt x="333542" y="88081"/>
                </a:lnTo>
                <a:close/>
              </a:path>
              <a:path w="481964" h="246380">
                <a:moveTo>
                  <a:pt x="349322" y="205527"/>
                </a:moveTo>
                <a:lnTo>
                  <a:pt x="306676" y="226887"/>
                </a:lnTo>
                <a:lnTo>
                  <a:pt x="291864" y="227507"/>
                </a:lnTo>
                <a:lnTo>
                  <a:pt x="333347" y="227507"/>
                </a:lnTo>
                <a:lnTo>
                  <a:pt x="335903" y="225841"/>
                </a:lnTo>
                <a:lnTo>
                  <a:pt x="347482" y="216691"/>
                </a:lnTo>
                <a:lnTo>
                  <a:pt x="359222" y="205833"/>
                </a:lnTo>
                <a:lnTo>
                  <a:pt x="349322" y="205527"/>
                </a:lnTo>
                <a:close/>
              </a:path>
              <a:path w="481964" h="246380">
                <a:moveTo>
                  <a:pt x="363426" y="96221"/>
                </a:moveTo>
                <a:lnTo>
                  <a:pt x="334788" y="96221"/>
                </a:lnTo>
                <a:lnTo>
                  <a:pt x="339180" y="97706"/>
                </a:lnTo>
                <a:lnTo>
                  <a:pt x="345343" y="103644"/>
                </a:lnTo>
                <a:lnTo>
                  <a:pt x="346885" y="107530"/>
                </a:lnTo>
                <a:lnTo>
                  <a:pt x="346491" y="116820"/>
                </a:lnTo>
                <a:lnTo>
                  <a:pt x="342512" y="127494"/>
                </a:lnTo>
                <a:lnTo>
                  <a:pt x="314165" y="154562"/>
                </a:lnTo>
                <a:lnTo>
                  <a:pt x="276248" y="167685"/>
                </a:lnTo>
                <a:lnTo>
                  <a:pt x="261900" y="169750"/>
                </a:lnTo>
                <a:lnTo>
                  <a:pt x="305631" y="169750"/>
                </a:lnTo>
                <a:lnTo>
                  <a:pt x="343932" y="153044"/>
                </a:lnTo>
                <a:lnTo>
                  <a:pt x="371388" y="112731"/>
                </a:lnTo>
                <a:lnTo>
                  <a:pt x="371388" y="106037"/>
                </a:lnTo>
                <a:lnTo>
                  <a:pt x="368481" y="100249"/>
                </a:lnTo>
                <a:lnTo>
                  <a:pt x="363426" y="96221"/>
                </a:lnTo>
                <a:close/>
              </a:path>
              <a:path w="481964" h="246380">
                <a:moveTo>
                  <a:pt x="477300" y="14239"/>
                </a:moveTo>
                <a:lnTo>
                  <a:pt x="439620" y="14239"/>
                </a:lnTo>
                <a:lnTo>
                  <a:pt x="443016" y="15123"/>
                </a:lnTo>
                <a:lnTo>
                  <a:pt x="447337" y="18660"/>
                </a:lnTo>
                <a:lnTo>
                  <a:pt x="448417" y="20915"/>
                </a:lnTo>
                <a:lnTo>
                  <a:pt x="448417" y="25605"/>
                </a:lnTo>
                <a:lnTo>
                  <a:pt x="446545" y="33150"/>
                </a:lnTo>
                <a:lnTo>
                  <a:pt x="442802" y="46295"/>
                </a:lnTo>
                <a:lnTo>
                  <a:pt x="395096" y="207266"/>
                </a:lnTo>
                <a:lnTo>
                  <a:pt x="391056" y="222662"/>
                </a:lnTo>
                <a:lnTo>
                  <a:pt x="389709" y="231818"/>
                </a:lnTo>
                <a:lnTo>
                  <a:pt x="389709" y="235553"/>
                </a:lnTo>
                <a:lnTo>
                  <a:pt x="391118" y="238851"/>
                </a:lnTo>
                <a:lnTo>
                  <a:pt x="396753" y="244571"/>
                </a:lnTo>
                <a:lnTo>
                  <a:pt x="400264" y="246002"/>
                </a:lnTo>
                <a:lnTo>
                  <a:pt x="410323" y="246002"/>
                </a:lnTo>
                <a:lnTo>
                  <a:pt x="416510" y="243870"/>
                </a:lnTo>
                <a:lnTo>
                  <a:pt x="425991" y="237467"/>
                </a:lnTo>
                <a:lnTo>
                  <a:pt x="434238" y="230076"/>
                </a:lnTo>
                <a:lnTo>
                  <a:pt x="435851" y="228258"/>
                </a:lnTo>
                <a:lnTo>
                  <a:pt x="421573" y="228258"/>
                </a:lnTo>
                <a:lnTo>
                  <a:pt x="420339" y="227690"/>
                </a:lnTo>
                <a:lnTo>
                  <a:pt x="418354" y="225421"/>
                </a:lnTo>
                <a:lnTo>
                  <a:pt x="417857" y="224003"/>
                </a:lnTo>
                <a:lnTo>
                  <a:pt x="417857" y="220022"/>
                </a:lnTo>
                <a:lnTo>
                  <a:pt x="419299" y="213805"/>
                </a:lnTo>
                <a:lnTo>
                  <a:pt x="422183" y="203649"/>
                </a:lnTo>
                <a:lnTo>
                  <a:pt x="477300" y="14239"/>
                </a:lnTo>
                <a:close/>
              </a:path>
              <a:path w="481964" h="246380">
                <a:moveTo>
                  <a:pt x="444801" y="205896"/>
                </a:moveTo>
                <a:lnTo>
                  <a:pt x="436986" y="217278"/>
                </a:lnTo>
                <a:lnTo>
                  <a:pt x="429419" y="225421"/>
                </a:lnTo>
                <a:lnTo>
                  <a:pt x="427179" y="227294"/>
                </a:lnTo>
                <a:lnTo>
                  <a:pt x="425033" y="228258"/>
                </a:lnTo>
                <a:lnTo>
                  <a:pt x="435851" y="228258"/>
                </a:lnTo>
                <a:lnTo>
                  <a:pt x="442923" y="220288"/>
                </a:lnTo>
                <a:lnTo>
                  <a:pt x="452047" y="208103"/>
                </a:lnTo>
                <a:lnTo>
                  <a:pt x="444801" y="205896"/>
                </a:lnTo>
                <a:close/>
              </a:path>
              <a:path w="481964" h="246380">
                <a:moveTo>
                  <a:pt x="481444" y="0"/>
                </a:moveTo>
                <a:lnTo>
                  <a:pt x="422835" y="9076"/>
                </a:lnTo>
                <a:lnTo>
                  <a:pt x="422835" y="15430"/>
                </a:lnTo>
                <a:lnTo>
                  <a:pt x="428271" y="14636"/>
                </a:lnTo>
                <a:lnTo>
                  <a:pt x="432321" y="14239"/>
                </a:lnTo>
                <a:lnTo>
                  <a:pt x="477300" y="14239"/>
                </a:lnTo>
                <a:lnTo>
                  <a:pt x="481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20074" y="1748390"/>
            <a:ext cx="177165" cy="233045"/>
          </a:xfrm>
          <a:custGeom>
            <a:avLst/>
            <a:gdLst/>
            <a:ahLst/>
            <a:cxnLst/>
            <a:rect l="l" t="t" r="r" b="b"/>
            <a:pathLst>
              <a:path w="177164" h="233044">
                <a:moveTo>
                  <a:pt x="173251" y="15048"/>
                </a:moveTo>
                <a:lnTo>
                  <a:pt x="137735" y="15048"/>
                </a:lnTo>
                <a:lnTo>
                  <a:pt x="143358" y="17935"/>
                </a:lnTo>
                <a:lnTo>
                  <a:pt x="146499" y="28555"/>
                </a:lnTo>
                <a:lnTo>
                  <a:pt x="145986" y="40098"/>
                </a:lnTo>
                <a:lnTo>
                  <a:pt x="142783" y="56068"/>
                </a:lnTo>
                <a:lnTo>
                  <a:pt x="98583" y="232911"/>
                </a:lnTo>
                <a:lnTo>
                  <a:pt x="131254" y="232911"/>
                </a:lnTo>
                <a:lnTo>
                  <a:pt x="174181" y="59634"/>
                </a:lnTo>
                <a:lnTo>
                  <a:pt x="176224" y="45874"/>
                </a:lnTo>
                <a:lnTo>
                  <a:pt x="176732" y="33445"/>
                </a:lnTo>
                <a:lnTo>
                  <a:pt x="175555" y="22592"/>
                </a:lnTo>
                <a:lnTo>
                  <a:pt x="173251" y="15048"/>
                </a:lnTo>
                <a:close/>
              </a:path>
              <a:path w="177164" h="233044">
                <a:moveTo>
                  <a:pt x="66520" y="15048"/>
                </a:moveTo>
                <a:lnTo>
                  <a:pt x="36391" y="15048"/>
                </a:lnTo>
                <a:lnTo>
                  <a:pt x="39447" y="17453"/>
                </a:lnTo>
                <a:lnTo>
                  <a:pt x="41695" y="26786"/>
                </a:lnTo>
                <a:lnTo>
                  <a:pt x="41759" y="27111"/>
                </a:lnTo>
                <a:lnTo>
                  <a:pt x="41057" y="34613"/>
                </a:lnTo>
                <a:lnTo>
                  <a:pt x="9869" y="159383"/>
                </a:lnTo>
                <a:lnTo>
                  <a:pt x="42542" y="159383"/>
                </a:lnTo>
                <a:lnTo>
                  <a:pt x="54459" y="111718"/>
                </a:lnTo>
                <a:lnTo>
                  <a:pt x="67702" y="73611"/>
                </a:lnTo>
                <a:lnTo>
                  <a:pt x="77496" y="55289"/>
                </a:lnTo>
                <a:lnTo>
                  <a:pt x="67737" y="55289"/>
                </a:lnTo>
                <a:lnTo>
                  <a:pt x="69714" y="42595"/>
                </a:lnTo>
                <a:lnTo>
                  <a:pt x="69906" y="30517"/>
                </a:lnTo>
                <a:lnTo>
                  <a:pt x="67930" y="18821"/>
                </a:lnTo>
                <a:lnTo>
                  <a:pt x="66520" y="15048"/>
                </a:lnTo>
                <a:close/>
              </a:path>
              <a:path w="177164" h="233044">
                <a:moveTo>
                  <a:pt x="135206" y="0"/>
                </a:moveTo>
                <a:lnTo>
                  <a:pt x="99954" y="15757"/>
                </a:lnTo>
                <a:lnTo>
                  <a:pt x="67737" y="55289"/>
                </a:lnTo>
                <a:lnTo>
                  <a:pt x="77496" y="55289"/>
                </a:lnTo>
                <a:lnTo>
                  <a:pt x="79346" y="52157"/>
                </a:lnTo>
                <a:lnTo>
                  <a:pt x="86028" y="42595"/>
                </a:lnTo>
                <a:lnTo>
                  <a:pt x="96606" y="30517"/>
                </a:lnTo>
                <a:lnTo>
                  <a:pt x="107189" y="21935"/>
                </a:lnTo>
                <a:lnTo>
                  <a:pt x="117875" y="16770"/>
                </a:lnTo>
                <a:lnTo>
                  <a:pt x="128631" y="15048"/>
                </a:lnTo>
                <a:lnTo>
                  <a:pt x="173251" y="15048"/>
                </a:lnTo>
                <a:lnTo>
                  <a:pt x="172625" y="12998"/>
                </a:lnTo>
                <a:lnTo>
                  <a:pt x="165295" y="5589"/>
                </a:lnTo>
                <a:lnTo>
                  <a:pt x="153192" y="1236"/>
                </a:lnTo>
                <a:lnTo>
                  <a:pt x="135206" y="0"/>
                </a:lnTo>
                <a:close/>
              </a:path>
              <a:path w="177164" h="233044">
                <a:moveTo>
                  <a:pt x="35306" y="722"/>
                </a:moveTo>
                <a:lnTo>
                  <a:pt x="5983" y="27111"/>
                </a:lnTo>
                <a:lnTo>
                  <a:pt x="0" y="47728"/>
                </a:lnTo>
                <a:lnTo>
                  <a:pt x="6920" y="47728"/>
                </a:lnTo>
                <a:lnTo>
                  <a:pt x="10422" y="33714"/>
                </a:lnTo>
                <a:lnTo>
                  <a:pt x="13535" y="26786"/>
                </a:lnTo>
                <a:lnTo>
                  <a:pt x="21391" y="17395"/>
                </a:lnTo>
                <a:lnTo>
                  <a:pt x="26048" y="15048"/>
                </a:lnTo>
                <a:lnTo>
                  <a:pt x="66520" y="15048"/>
                </a:lnTo>
                <a:lnTo>
                  <a:pt x="63462" y="6861"/>
                </a:lnTo>
                <a:lnTo>
                  <a:pt x="53033" y="1732"/>
                </a:lnTo>
                <a:lnTo>
                  <a:pt x="35306" y="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4148" rIns="0" bIns="0" rtlCol="0">
            <a:spAutoFit/>
          </a:bodyPr>
          <a:lstStyle/>
          <a:p>
            <a:pPr marL="2825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7" y="1849390"/>
            <a:ext cx="616839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Measurement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ict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  <a:p>
            <a:pPr marL="355600" indent="-342900" defTabSz="914400">
              <a:spcBef>
                <a:spcPts val="1720"/>
              </a:spcBef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...is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coor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nate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frame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transform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or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ld-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-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sensor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marL="355600" indent="-342900" defTabSz="914400">
              <a:spcBef>
                <a:spcPts val="640"/>
              </a:spcBef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Gi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ven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state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robo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pose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027" y="3076911"/>
            <a:ext cx="236093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defTabSz="914400">
              <a:lnSpc>
                <a:spcPct val="111100"/>
              </a:lnSpc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predicts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oca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uncerta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nty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7929" y="3076911"/>
            <a:ext cx="1653539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9235" defTabSz="914400">
              <a:lnSpc>
                <a:spcPct val="111100"/>
              </a:lnSpc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oca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of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expecte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0027" y="3673811"/>
            <a:ext cx="4018279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observations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sensor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coor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nates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9900" y="4560888"/>
            <a:ext cx="3921123" cy="2419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1400" y="3263900"/>
            <a:ext cx="2873373" cy="374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3200" y="4173538"/>
            <a:ext cx="1747837" cy="354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22450" y="5602287"/>
            <a:ext cx="884237" cy="298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50103" y="3143690"/>
            <a:ext cx="146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space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4612" y="3060700"/>
            <a:ext cx="301625" cy="315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40037" y="3302000"/>
            <a:ext cx="1131886" cy="400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/>
            <a:fld id="{81D60167-4931-47E6-BA6A-407CBD079E47}" type="slidenum">
              <a:rPr spc="-10" dirty="0">
                <a:solidFill>
                  <a:prstClr val="black"/>
                </a:solidFill>
              </a:rPr>
              <a:pPr marL="25400"/>
              <a:t>40</a:t>
            </a:fld>
            <a:endParaRPr spc="-1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127" y="1849390"/>
            <a:ext cx="46520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ata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Ass</a:t>
            </a:r>
            <a:r>
              <a:rPr sz="2400" b="1" spc="-2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iatio</a:t>
            </a:r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b="1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Match</a:t>
            </a:r>
            <a:r>
              <a:rPr sz="240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prstClr val="black"/>
                </a:solidFill>
                <a:latin typeface="Verdana"/>
                <a:cs typeface="Verdana"/>
              </a:rPr>
              <a:t>g)</a:t>
            </a:r>
            <a:endParaRPr sz="2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127" y="2361269"/>
            <a:ext cx="4501515" cy="567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defTabSz="914400"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Associ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ates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cte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measuremen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ts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wi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th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observa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ons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127" y="3999569"/>
            <a:ext cx="2072639" cy="235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defTabSz="914400">
              <a:lnSpc>
                <a:spcPct val="98800"/>
              </a:lnSpc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Innovation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and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nnova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covar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marL="338455" defTabSz="914400">
              <a:lnSpc>
                <a:spcPts val="1000"/>
              </a:lnSpc>
              <a:buClr>
                <a:srgbClr val="0033CC"/>
              </a:buClr>
              <a:buFont typeface="Verdana"/>
              <a:buChar char="•"/>
            </a:pP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defTabSz="914400">
              <a:spcBef>
                <a:spcPts val="27"/>
              </a:spcBef>
              <a:buClr>
                <a:srgbClr val="0033CC"/>
              </a:buClr>
              <a:buFont typeface="Verdana"/>
              <a:buChar char="•"/>
            </a:pPr>
            <a:endParaRPr sz="1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55600" marR="311785" indent="-342900" algn="just" defTabSz="914400">
              <a:lnSpc>
                <a:spcPct val="101099"/>
              </a:lnSpc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Match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gn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f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cance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eve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pha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28430" y="6959836"/>
            <a:ext cx="2520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1400" spc="-10" dirty="0">
                <a:solidFill>
                  <a:prstClr val="black"/>
                </a:solidFill>
                <a:latin typeface="Verdana"/>
                <a:cs typeface="Verdana"/>
              </a:rPr>
              <a:t>62</a:t>
            </a:r>
            <a:endParaRPr sz="1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18238" y="2976563"/>
            <a:ext cx="2922584" cy="3835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74366" y="3269732"/>
            <a:ext cx="990600" cy="365760"/>
          </a:xfrm>
          <a:custGeom>
            <a:avLst/>
            <a:gdLst/>
            <a:ahLst/>
            <a:cxnLst/>
            <a:rect l="l" t="t" r="r" b="b"/>
            <a:pathLst>
              <a:path w="990600" h="365760">
                <a:moveTo>
                  <a:pt x="0" y="0"/>
                </a:moveTo>
                <a:lnTo>
                  <a:pt x="990389" y="0"/>
                </a:lnTo>
                <a:lnTo>
                  <a:pt x="990389" y="365372"/>
                </a:lnTo>
                <a:lnTo>
                  <a:pt x="0" y="3653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753" y="2791265"/>
            <a:ext cx="14624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model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space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00450" y="2609850"/>
            <a:ext cx="311150" cy="404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4200" y="2335213"/>
            <a:ext cx="311150" cy="4032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7650" y="3948113"/>
            <a:ext cx="346075" cy="4079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65588" y="3246438"/>
            <a:ext cx="2054223" cy="3120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65587" y="3276009"/>
            <a:ext cx="1238885" cy="374650"/>
          </a:xfrm>
          <a:custGeom>
            <a:avLst/>
            <a:gdLst/>
            <a:ahLst/>
            <a:cxnLst/>
            <a:rect l="l" t="t" r="r" b="b"/>
            <a:pathLst>
              <a:path w="1238885" h="374650">
                <a:moveTo>
                  <a:pt x="0" y="0"/>
                </a:moveTo>
                <a:lnTo>
                  <a:pt x="1238881" y="0"/>
                </a:lnTo>
                <a:lnTo>
                  <a:pt x="1238881" y="374489"/>
                </a:lnTo>
                <a:lnTo>
                  <a:pt x="0" y="374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10316" y="6091397"/>
            <a:ext cx="1238885" cy="374650"/>
          </a:xfrm>
          <a:custGeom>
            <a:avLst/>
            <a:gdLst/>
            <a:ahLst/>
            <a:cxnLst/>
            <a:rect l="l" t="t" r="r" b="b"/>
            <a:pathLst>
              <a:path w="1238885" h="374650">
                <a:moveTo>
                  <a:pt x="0" y="0"/>
                </a:moveTo>
                <a:lnTo>
                  <a:pt x="1238881" y="0"/>
                </a:lnTo>
                <a:lnTo>
                  <a:pt x="1238881" y="374489"/>
                </a:lnTo>
                <a:lnTo>
                  <a:pt x="0" y="3744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17352" y="6549856"/>
            <a:ext cx="3552825" cy="56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79145" defTabSz="914400">
              <a:lnSpc>
                <a:spcPct val="138500"/>
              </a:lnSpc>
            </a:pP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reen:</a:t>
            </a:r>
            <a:r>
              <a:rPr sz="16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obser</a:t>
            </a:r>
            <a:r>
              <a:rPr sz="1600" spc="-45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on Magenta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:</a:t>
            </a:r>
            <a:r>
              <a:rPr sz="16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prstClr val="black"/>
                </a:solidFill>
                <a:latin typeface="Verdana"/>
                <a:cs typeface="Verdana"/>
              </a:rPr>
              <a:t>measuremen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600"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pre</a:t>
            </a:r>
            <a:r>
              <a:rPr sz="1600" dirty="0">
                <a:solidFill>
                  <a:prstClr val="black"/>
                </a:solidFill>
                <a:latin typeface="Verdana"/>
                <a:cs typeface="Verdana"/>
              </a:rPr>
              <a:t>dicti</a:t>
            </a:r>
            <a:r>
              <a:rPr sz="1600" spc="-10" dirty="0">
                <a:solidFill>
                  <a:prstClr val="black"/>
                </a:solidFill>
                <a:latin typeface="Verdana"/>
                <a:cs typeface="Verdana"/>
              </a:rPr>
              <a:t>on</a:t>
            </a:r>
            <a:endParaRPr sz="16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7962" y="2979738"/>
            <a:ext cx="3048000" cy="8048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3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448" rIns="0" bIns="0" rtlCol="0">
            <a:spAutoFit/>
          </a:bodyPr>
          <a:lstStyle/>
          <a:p>
            <a:pPr marL="295275">
              <a:lnSpc>
                <a:spcPct val="100000"/>
              </a:lnSpc>
            </a:pPr>
            <a:r>
              <a:rPr spc="-25" dirty="0"/>
              <a:t>L</a:t>
            </a:r>
            <a:r>
              <a:rPr spc="-20" dirty="0"/>
              <a:t>an</a:t>
            </a:r>
            <a:r>
              <a:rPr spc="-25" dirty="0"/>
              <a:t>dmark</a:t>
            </a:r>
            <a:r>
              <a:rPr dirty="0"/>
              <a:t>-</a:t>
            </a:r>
            <a:r>
              <a:rPr spc="-25" dirty="0"/>
              <a:t>b</a:t>
            </a:r>
            <a:r>
              <a:rPr spc="-20" dirty="0"/>
              <a:t>ase</a:t>
            </a:r>
            <a:r>
              <a:rPr dirty="0"/>
              <a:t>d</a:t>
            </a:r>
            <a:r>
              <a:rPr spc="-5" dirty="0"/>
              <a:t> </a:t>
            </a:r>
            <a:r>
              <a:rPr spc="-25" dirty="0"/>
              <a:t>Lo</a:t>
            </a:r>
            <a:r>
              <a:rPr spc="-20" dirty="0"/>
              <a:t>ca</a:t>
            </a:r>
            <a:r>
              <a:rPr dirty="0"/>
              <a:t>liz</a:t>
            </a:r>
            <a:r>
              <a:rPr spc="-20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2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7127" y="1849390"/>
            <a:ext cx="1798955" cy="888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z="2400" b="1" dirty="0">
                <a:solidFill>
                  <a:prstClr val="black"/>
                </a:solidFill>
                <a:latin typeface="Verdana"/>
                <a:cs typeface="Verdana"/>
              </a:rPr>
              <a:t>Upd</a:t>
            </a:r>
            <a:r>
              <a:rPr sz="2400" b="1" spc="-15" dirty="0">
                <a:solidFill>
                  <a:prstClr val="black"/>
                </a:solidFill>
                <a:latin typeface="Verdana"/>
                <a:cs typeface="Verdana"/>
              </a:rPr>
              <a:t>ate</a:t>
            </a:r>
            <a:endParaRPr sz="2400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355600" indent="-342900" defTabSz="914400">
              <a:spcBef>
                <a:spcPts val="2150"/>
              </a:spcBef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Kalman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ga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endParaRPr dirty="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127" y="3758269"/>
            <a:ext cx="3364229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defTabSz="914400"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State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update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(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robo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pose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)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127" y="5079069"/>
            <a:ext cx="316039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defTabSz="914400">
              <a:buClr>
                <a:srgbClr val="0033CC"/>
              </a:buClr>
              <a:buSzPct val="119444"/>
              <a:buFont typeface="Verdana"/>
              <a:buChar char="•"/>
              <a:tabLst>
                <a:tab pos="355600" algn="l"/>
              </a:tabLst>
            </a:pP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State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covar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ance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update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198" y="2509838"/>
            <a:ext cx="2452687" cy="36750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3048" y="6326629"/>
            <a:ext cx="2977515" cy="836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defTabSz="914400"/>
            <a:r>
              <a:rPr spc="-45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d: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poster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0" dirty="0">
                <a:solidFill>
                  <a:prstClr val="black"/>
                </a:solidFill>
                <a:latin typeface="Verdana"/>
                <a:cs typeface="Verdana"/>
              </a:rPr>
              <a:t>or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dirty="0">
                <a:solidFill>
                  <a:prstClr val="black"/>
                </a:solidFill>
                <a:latin typeface="Verdana"/>
                <a:cs typeface="Verdana"/>
              </a:rPr>
              <a:t>st</a:t>
            </a:r>
            <a:r>
              <a:rPr spc="-5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pc="-15" dirty="0">
                <a:solidFill>
                  <a:prstClr val="black"/>
                </a:solidFill>
                <a:latin typeface="Verdana"/>
                <a:cs typeface="Verdana"/>
              </a:rPr>
              <a:t>mate</a:t>
            </a:r>
            <a:endParaRPr>
              <a:solidFill>
                <a:prstClr val="black"/>
              </a:solidFill>
              <a:latin typeface="Verdana"/>
              <a:cs typeface="Verdana"/>
            </a:endParaRPr>
          </a:p>
          <a:p>
            <a:pPr defTabSz="914400">
              <a:spcBef>
                <a:spcPts val="20"/>
              </a:spcBef>
            </a:pPr>
            <a:endParaRPr sz="2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5080" algn="r" defTabSz="914400"/>
            <a:r>
              <a:rPr sz="1400" spc="-10" dirty="0">
                <a:solidFill>
                  <a:prstClr val="black"/>
                </a:solidFill>
                <a:latin typeface="Verdana"/>
                <a:cs typeface="Verdana"/>
              </a:rPr>
              <a:t>63</a:t>
            </a:r>
            <a:endParaRPr sz="140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04987" y="3060700"/>
            <a:ext cx="1938337" cy="377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04987" y="4379913"/>
            <a:ext cx="1955800" cy="3286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04987" y="5643562"/>
            <a:ext cx="2370137" cy="33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914400"/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9339" y="1821595"/>
            <a:ext cx="1927860" cy="17440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dirty="0">
                <a:latin typeface="Verdana"/>
                <a:cs typeface="Verdana"/>
              </a:rPr>
              <a:t>Pre</a:t>
            </a:r>
            <a:r>
              <a:rPr sz="2300" spc="4" dirty="0">
                <a:latin typeface="Verdana"/>
                <a:cs typeface="Verdana"/>
              </a:rPr>
              <a:t>dict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33CC"/>
              </a:buClr>
              <a:buFont typeface="Verdana"/>
              <a:buChar char="•"/>
            </a:pPr>
            <a:endParaRPr sz="2800"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Clr>
                <a:srgbClr val="0033CC"/>
              </a:buClr>
              <a:buFont typeface="Verdana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1276"/>
              <a:buFont typeface="Verdana"/>
              <a:buChar char="•"/>
              <a:tabLst>
                <a:tab pos="352342" algn="l"/>
              </a:tabLst>
            </a:pPr>
            <a:r>
              <a:rPr sz="2300" spc="10" dirty="0">
                <a:latin typeface="Verdana"/>
                <a:cs typeface="Verdana"/>
              </a:rPr>
              <a:t>Co</a:t>
            </a:r>
            <a:r>
              <a:rPr sz="2300" dirty="0">
                <a:latin typeface="Verdana"/>
                <a:cs typeface="Verdana"/>
              </a:rPr>
              <a:t>rre</a:t>
            </a:r>
            <a:r>
              <a:rPr sz="2300" spc="10" dirty="0">
                <a:latin typeface="Verdana"/>
                <a:cs typeface="Verdana"/>
              </a:rPr>
              <a:t>ct</a:t>
            </a:r>
            <a:r>
              <a:rPr sz="2300" dirty="0">
                <a:latin typeface="Verdana"/>
                <a:cs typeface="Verdana"/>
              </a:rPr>
              <a:t>i</a:t>
            </a:r>
            <a:r>
              <a:rPr sz="2300" spc="10" dirty="0">
                <a:latin typeface="Verdana"/>
                <a:cs typeface="Verdana"/>
              </a:rPr>
              <a:t>o</a:t>
            </a:r>
            <a:r>
              <a:rPr sz="2300" dirty="0">
                <a:latin typeface="Verdana"/>
                <a:cs typeface="Verdana"/>
              </a:rPr>
              <a:t>n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spc="-4" dirty="0"/>
              <a:t>B</a:t>
            </a:r>
            <a:r>
              <a:rPr dirty="0"/>
              <a:t>ayes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  <a:r>
              <a:rPr spc="4" dirty="0"/>
              <a:t> </a:t>
            </a:r>
            <a:r>
              <a:rPr dirty="0"/>
              <a:t>Remin</a:t>
            </a:r>
            <a:r>
              <a:rPr spc="-4" dirty="0"/>
              <a:t>d</a:t>
            </a:r>
            <a:r>
              <a:rPr dirty="0"/>
              <a:t>er</a:t>
            </a:r>
          </a:p>
        </p:txBody>
      </p:sp>
      <p:sp>
        <p:nvSpPr>
          <p:cNvPr id="4" name="object 4"/>
          <p:cNvSpPr/>
          <p:nvPr/>
        </p:nvSpPr>
        <p:spPr>
          <a:xfrm>
            <a:off x="1589508" y="2446414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>
                <a:moveTo>
                  <a:pt x="0" y="0"/>
                </a:moveTo>
                <a:lnTo>
                  <a:pt x="552291" y="0"/>
                </a:lnTo>
              </a:path>
            </a:pathLst>
          </a:custGeom>
          <a:ln w="193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4802" y="2804897"/>
            <a:ext cx="71755" cy="184150"/>
          </a:xfrm>
          <a:custGeom>
            <a:avLst/>
            <a:gdLst/>
            <a:ahLst/>
            <a:cxnLst/>
            <a:rect l="l" t="t" r="r" b="b"/>
            <a:pathLst>
              <a:path w="71754" h="184150">
                <a:moveTo>
                  <a:pt x="48446" y="20115"/>
                </a:moveTo>
                <a:lnTo>
                  <a:pt x="18211" y="20115"/>
                </a:lnTo>
                <a:lnTo>
                  <a:pt x="20208" y="20778"/>
                </a:lnTo>
                <a:lnTo>
                  <a:pt x="23525" y="23427"/>
                </a:lnTo>
                <a:lnTo>
                  <a:pt x="24669" y="25546"/>
                </a:lnTo>
                <a:lnTo>
                  <a:pt x="25369" y="28768"/>
                </a:lnTo>
                <a:lnTo>
                  <a:pt x="26326" y="38195"/>
                </a:lnTo>
                <a:lnTo>
                  <a:pt x="26645" y="54499"/>
                </a:lnTo>
                <a:lnTo>
                  <a:pt x="26645" y="163812"/>
                </a:lnTo>
                <a:lnTo>
                  <a:pt x="3633" y="180453"/>
                </a:lnTo>
                <a:lnTo>
                  <a:pt x="3633" y="184086"/>
                </a:lnTo>
                <a:lnTo>
                  <a:pt x="71459" y="184086"/>
                </a:lnTo>
                <a:lnTo>
                  <a:pt x="71459" y="180453"/>
                </a:lnTo>
                <a:lnTo>
                  <a:pt x="63207" y="180263"/>
                </a:lnTo>
                <a:lnTo>
                  <a:pt x="57735" y="179481"/>
                </a:lnTo>
                <a:lnTo>
                  <a:pt x="52348" y="176730"/>
                </a:lnTo>
                <a:lnTo>
                  <a:pt x="50575" y="174757"/>
                </a:lnTo>
                <a:lnTo>
                  <a:pt x="48872" y="169609"/>
                </a:lnTo>
                <a:lnTo>
                  <a:pt x="48494" y="163812"/>
                </a:lnTo>
                <a:lnTo>
                  <a:pt x="48446" y="20115"/>
                </a:lnTo>
                <a:close/>
              </a:path>
              <a:path w="71754" h="184150">
                <a:moveTo>
                  <a:pt x="48446" y="0"/>
                </a:moveTo>
                <a:lnTo>
                  <a:pt x="44074" y="0"/>
                </a:lnTo>
                <a:lnTo>
                  <a:pt x="0" y="20587"/>
                </a:lnTo>
                <a:lnTo>
                  <a:pt x="2024" y="24222"/>
                </a:lnTo>
                <a:lnTo>
                  <a:pt x="7941" y="21484"/>
                </a:lnTo>
                <a:lnTo>
                  <a:pt x="12559" y="20115"/>
                </a:lnTo>
                <a:lnTo>
                  <a:pt x="48446" y="20115"/>
                </a:lnTo>
                <a:lnTo>
                  <a:pt x="48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51708" y="2804897"/>
            <a:ext cx="71755" cy="184150"/>
          </a:xfrm>
          <a:custGeom>
            <a:avLst/>
            <a:gdLst/>
            <a:ahLst/>
            <a:cxnLst/>
            <a:rect l="l" t="t" r="r" b="b"/>
            <a:pathLst>
              <a:path w="71754" h="184150">
                <a:moveTo>
                  <a:pt x="48446" y="20115"/>
                </a:moveTo>
                <a:lnTo>
                  <a:pt x="18213" y="20115"/>
                </a:lnTo>
                <a:lnTo>
                  <a:pt x="20209" y="20778"/>
                </a:lnTo>
                <a:lnTo>
                  <a:pt x="23525" y="23427"/>
                </a:lnTo>
                <a:lnTo>
                  <a:pt x="24672" y="25546"/>
                </a:lnTo>
                <a:lnTo>
                  <a:pt x="25370" y="28768"/>
                </a:lnTo>
                <a:lnTo>
                  <a:pt x="26328" y="38195"/>
                </a:lnTo>
                <a:lnTo>
                  <a:pt x="26647" y="54499"/>
                </a:lnTo>
                <a:lnTo>
                  <a:pt x="26647" y="163812"/>
                </a:lnTo>
                <a:lnTo>
                  <a:pt x="3634" y="180453"/>
                </a:lnTo>
                <a:lnTo>
                  <a:pt x="3634" y="184086"/>
                </a:lnTo>
                <a:lnTo>
                  <a:pt x="71459" y="184086"/>
                </a:lnTo>
                <a:lnTo>
                  <a:pt x="71459" y="180453"/>
                </a:lnTo>
                <a:lnTo>
                  <a:pt x="63207" y="180263"/>
                </a:lnTo>
                <a:lnTo>
                  <a:pt x="57735" y="179481"/>
                </a:lnTo>
                <a:lnTo>
                  <a:pt x="52349" y="176730"/>
                </a:lnTo>
                <a:lnTo>
                  <a:pt x="50575" y="174757"/>
                </a:lnTo>
                <a:lnTo>
                  <a:pt x="48873" y="169609"/>
                </a:lnTo>
                <a:lnTo>
                  <a:pt x="48494" y="163812"/>
                </a:lnTo>
                <a:lnTo>
                  <a:pt x="48446" y="20115"/>
                </a:lnTo>
                <a:close/>
              </a:path>
              <a:path w="71754" h="184150">
                <a:moveTo>
                  <a:pt x="48446" y="0"/>
                </a:moveTo>
                <a:lnTo>
                  <a:pt x="44076" y="0"/>
                </a:lnTo>
                <a:lnTo>
                  <a:pt x="0" y="20587"/>
                </a:lnTo>
                <a:lnTo>
                  <a:pt x="2025" y="24222"/>
                </a:lnTo>
                <a:lnTo>
                  <a:pt x="7942" y="21484"/>
                </a:lnTo>
                <a:lnTo>
                  <a:pt x="12560" y="20115"/>
                </a:lnTo>
                <a:lnTo>
                  <a:pt x="48446" y="20115"/>
                </a:lnTo>
                <a:lnTo>
                  <a:pt x="48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40858" y="2804897"/>
            <a:ext cx="71755" cy="184150"/>
          </a:xfrm>
          <a:custGeom>
            <a:avLst/>
            <a:gdLst/>
            <a:ahLst/>
            <a:cxnLst/>
            <a:rect l="l" t="t" r="r" b="b"/>
            <a:pathLst>
              <a:path w="71754" h="184150">
                <a:moveTo>
                  <a:pt x="48446" y="20115"/>
                </a:moveTo>
                <a:lnTo>
                  <a:pt x="18210" y="20115"/>
                </a:lnTo>
                <a:lnTo>
                  <a:pt x="20208" y="20778"/>
                </a:lnTo>
                <a:lnTo>
                  <a:pt x="23526" y="23427"/>
                </a:lnTo>
                <a:lnTo>
                  <a:pt x="24671" y="25546"/>
                </a:lnTo>
                <a:lnTo>
                  <a:pt x="25370" y="28768"/>
                </a:lnTo>
                <a:lnTo>
                  <a:pt x="26326" y="38195"/>
                </a:lnTo>
                <a:lnTo>
                  <a:pt x="26645" y="54499"/>
                </a:lnTo>
                <a:lnTo>
                  <a:pt x="26645" y="163812"/>
                </a:lnTo>
                <a:lnTo>
                  <a:pt x="3633" y="180453"/>
                </a:lnTo>
                <a:lnTo>
                  <a:pt x="3633" y="184086"/>
                </a:lnTo>
                <a:lnTo>
                  <a:pt x="71457" y="184086"/>
                </a:lnTo>
                <a:lnTo>
                  <a:pt x="71457" y="180453"/>
                </a:lnTo>
                <a:lnTo>
                  <a:pt x="63207" y="180263"/>
                </a:lnTo>
                <a:lnTo>
                  <a:pt x="57735" y="179481"/>
                </a:lnTo>
                <a:lnTo>
                  <a:pt x="52348" y="176730"/>
                </a:lnTo>
                <a:lnTo>
                  <a:pt x="50575" y="174757"/>
                </a:lnTo>
                <a:lnTo>
                  <a:pt x="48872" y="169609"/>
                </a:lnTo>
                <a:lnTo>
                  <a:pt x="48494" y="163812"/>
                </a:lnTo>
                <a:lnTo>
                  <a:pt x="48446" y="20115"/>
                </a:lnTo>
                <a:close/>
              </a:path>
              <a:path w="71754" h="184150">
                <a:moveTo>
                  <a:pt x="48446" y="0"/>
                </a:moveTo>
                <a:lnTo>
                  <a:pt x="44075" y="0"/>
                </a:lnTo>
                <a:lnTo>
                  <a:pt x="0" y="20587"/>
                </a:lnTo>
                <a:lnTo>
                  <a:pt x="2024" y="24222"/>
                </a:lnTo>
                <a:lnTo>
                  <a:pt x="7942" y="21484"/>
                </a:lnTo>
                <a:lnTo>
                  <a:pt x="12559" y="20115"/>
                </a:lnTo>
                <a:lnTo>
                  <a:pt x="48446" y="20115"/>
                </a:lnTo>
                <a:lnTo>
                  <a:pt x="484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2206" y="2550570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5" h="420369">
                <a:moveTo>
                  <a:pt x="0" y="0"/>
                </a:moveTo>
                <a:lnTo>
                  <a:pt x="0" y="8477"/>
                </a:lnTo>
                <a:lnTo>
                  <a:pt x="6348" y="12948"/>
                </a:lnTo>
                <a:lnTo>
                  <a:pt x="15675" y="20252"/>
                </a:lnTo>
                <a:lnTo>
                  <a:pt x="43033" y="48850"/>
                </a:lnTo>
                <a:lnTo>
                  <a:pt x="62275" y="82422"/>
                </a:lnTo>
                <a:lnTo>
                  <a:pt x="75645" y="133081"/>
                </a:lnTo>
                <a:lnTo>
                  <a:pt x="81117" y="180286"/>
                </a:lnTo>
                <a:lnTo>
                  <a:pt x="82321" y="222484"/>
                </a:lnTo>
                <a:lnTo>
                  <a:pt x="81997" y="234389"/>
                </a:lnTo>
                <a:lnTo>
                  <a:pt x="76855" y="283736"/>
                </a:lnTo>
                <a:lnTo>
                  <a:pt x="68335" y="322821"/>
                </a:lnTo>
                <a:lnTo>
                  <a:pt x="47159" y="368384"/>
                </a:lnTo>
                <a:lnTo>
                  <a:pt x="21170" y="398523"/>
                </a:lnTo>
                <a:lnTo>
                  <a:pt x="0" y="412982"/>
                </a:lnTo>
                <a:lnTo>
                  <a:pt x="3076" y="420066"/>
                </a:lnTo>
                <a:lnTo>
                  <a:pt x="43484" y="394497"/>
                </a:lnTo>
                <a:lnTo>
                  <a:pt x="70400" y="367233"/>
                </a:lnTo>
                <a:lnTo>
                  <a:pt x="95055" y="331925"/>
                </a:lnTo>
                <a:lnTo>
                  <a:pt x="114834" y="285819"/>
                </a:lnTo>
                <a:lnTo>
                  <a:pt x="123176" y="248473"/>
                </a:lnTo>
                <a:lnTo>
                  <a:pt x="125953" y="208446"/>
                </a:lnTo>
                <a:lnTo>
                  <a:pt x="125582" y="196689"/>
                </a:lnTo>
                <a:lnTo>
                  <a:pt x="117889" y="148679"/>
                </a:lnTo>
                <a:lnTo>
                  <a:pt x="104456" y="108940"/>
                </a:lnTo>
                <a:lnTo>
                  <a:pt x="79646" y="66314"/>
                </a:lnTo>
                <a:lnTo>
                  <a:pt x="53171" y="35688"/>
                </a:lnTo>
                <a:lnTo>
                  <a:pt x="12153" y="6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177" y="2551909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5" h="420369">
                <a:moveTo>
                  <a:pt x="123001" y="0"/>
                </a:moveTo>
                <a:lnTo>
                  <a:pt x="82659" y="25568"/>
                </a:lnTo>
                <a:lnTo>
                  <a:pt x="55737" y="52833"/>
                </a:lnTo>
                <a:lnTo>
                  <a:pt x="31030" y="88136"/>
                </a:lnTo>
                <a:lnTo>
                  <a:pt x="11166" y="134254"/>
                </a:lnTo>
                <a:lnTo>
                  <a:pt x="2788" y="171588"/>
                </a:lnTo>
                <a:lnTo>
                  <a:pt x="0" y="211571"/>
                </a:lnTo>
                <a:lnTo>
                  <a:pt x="366" y="223295"/>
                </a:lnTo>
                <a:lnTo>
                  <a:pt x="8052" y="271264"/>
                </a:lnTo>
                <a:lnTo>
                  <a:pt x="21491" y="311074"/>
                </a:lnTo>
                <a:lnTo>
                  <a:pt x="46378" y="353690"/>
                </a:lnTo>
                <a:lnTo>
                  <a:pt x="72970" y="384174"/>
                </a:lnTo>
                <a:lnTo>
                  <a:pt x="113864" y="413699"/>
                </a:lnTo>
                <a:lnTo>
                  <a:pt x="125953" y="420119"/>
                </a:lnTo>
                <a:lnTo>
                  <a:pt x="125953" y="411641"/>
                </a:lnTo>
                <a:lnTo>
                  <a:pt x="119663" y="407168"/>
                </a:lnTo>
                <a:lnTo>
                  <a:pt x="110400" y="399862"/>
                </a:lnTo>
                <a:lnTo>
                  <a:pt x="82966" y="371214"/>
                </a:lnTo>
                <a:lnTo>
                  <a:pt x="63823" y="337587"/>
                </a:lnTo>
                <a:lnTo>
                  <a:pt x="50336" y="286992"/>
                </a:lnTo>
                <a:lnTo>
                  <a:pt x="44839" y="239836"/>
                </a:lnTo>
                <a:lnTo>
                  <a:pt x="43629" y="197602"/>
                </a:lnTo>
                <a:lnTo>
                  <a:pt x="43952" y="185674"/>
                </a:lnTo>
                <a:lnTo>
                  <a:pt x="49152" y="136325"/>
                </a:lnTo>
                <a:lnTo>
                  <a:pt x="57760" y="97309"/>
                </a:lnTo>
                <a:lnTo>
                  <a:pt x="78857" y="51712"/>
                </a:lnTo>
                <a:lnTo>
                  <a:pt x="104750" y="21511"/>
                </a:lnTo>
                <a:lnTo>
                  <a:pt x="125953" y="7136"/>
                </a:lnTo>
                <a:lnTo>
                  <a:pt x="12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81353" y="2550570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0" y="0"/>
                </a:moveTo>
                <a:lnTo>
                  <a:pt x="0" y="8477"/>
                </a:lnTo>
                <a:lnTo>
                  <a:pt x="6349" y="12949"/>
                </a:lnTo>
                <a:lnTo>
                  <a:pt x="15676" y="20253"/>
                </a:lnTo>
                <a:lnTo>
                  <a:pt x="43034" y="48850"/>
                </a:lnTo>
                <a:lnTo>
                  <a:pt x="62276" y="82422"/>
                </a:lnTo>
                <a:lnTo>
                  <a:pt x="75645" y="133081"/>
                </a:lnTo>
                <a:lnTo>
                  <a:pt x="81118" y="180286"/>
                </a:lnTo>
                <a:lnTo>
                  <a:pt x="82322" y="222484"/>
                </a:lnTo>
                <a:lnTo>
                  <a:pt x="81998" y="234389"/>
                </a:lnTo>
                <a:lnTo>
                  <a:pt x="76855" y="283736"/>
                </a:lnTo>
                <a:lnTo>
                  <a:pt x="68334" y="322821"/>
                </a:lnTo>
                <a:lnTo>
                  <a:pt x="47159" y="368384"/>
                </a:lnTo>
                <a:lnTo>
                  <a:pt x="21170" y="398523"/>
                </a:lnTo>
                <a:lnTo>
                  <a:pt x="0" y="412982"/>
                </a:lnTo>
                <a:lnTo>
                  <a:pt x="3076" y="420066"/>
                </a:lnTo>
                <a:lnTo>
                  <a:pt x="43483" y="394496"/>
                </a:lnTo>
                <a:lnTo>
                  <a:pt x="70400" y="367233"/>
                </a:lnTo>
                <a:lnTo>
                  <a:pt x="95056" y="331925"/>
                </a:lnTo>
                <a:lnTo>
                  <a:pt x="114834" y="285819"/>
                </a:lnTo>
                <a:lnTo>
                  <a:pt x="123176" y="248473"/>
                </a:lnTo>
                <a:lnTo>
                  <a:pt x="125953" y="208446"/>
                </a:lnTo>
                <a:lnTo>
                  <a:pt x="125582" y="196689"/>
                </a:lnTo>
                <a:lnTo>
                  <a:pt x="117889" y="148679"/>
                </a:lnTo>
                <a:lnTo>
                  <a:pt x="104456" y="108940"/>
                </a:lnTo>
                <a:lnTo>
                  <a:pt x="79646" y="66313"/>
                </a:lnTo>
                <a:lnTo>
                  <a:pt x="53172" y="35687"/>
                </a:lnTo>
                <a:lnTo>
                  <a:pt x="12154" y="6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6799" y="2827908"/>
            <a:ext cx="69215" cy="121285"/>
          </a:xfrm>
          <a:custGeom>
            <a:avLst/>
            <a:gdLst/>
            <a:ahLst/>
            <a:cxnLst/>
            <a:rect l="l" t="t" r="r" b="b"/>
            <a:pathLst>
              <a:path w="69214" h="121285">
                <a:moveTo>
                  <a:pt x="68945" y="44413"/>
                </a:moveTo>
                <a:lnTo>
                  <a:pt x="46535" y="44413"/>
                </a:lnTo>
                <a:lnTo>
                  <a:pt x="47638" y="45087"/>
                </a:lnTo>
                <a:lnTo>
                  <a:pt x="48748" y="46437"/>
                </a:lnTo>
                <a:lnTo>
                  <a:pt x="50162" y="48380"/>
                </a:lnTo>
                <a:lnTo>
                  <a:pt x="50698" y="50196"/>
                </a:lnTo>
                <a:lnTo>
                  <a:pt x="50746" y="56986"/>
                </a:lnTo>
                <a:lnTo>
                  <a:pt x="48530" y="67803"/>
                </a:lnTo>
                <a:lnTo>
                  <a:pt x="24174" y="99770"/>
                </a:lnTo>
                <a:lnTo>
                  <a:pt x="0" y="111249"/>
                </a:lnTo>
                <a:lnTo>
                  <a:pt x="0" y="121108"/>
                </a:lnTo>
                <a:lnTo>
                  <a:pt x="39920" y="100582"/>
                </a:lnTo>
                <a:lnTo>
                  <a:pt x="64534" y="69826"/>
                </a:lnTo>
                <a:lnTo>
                  <a:pt x="67887" y="57601"/>
                </a:lnTo>
                <a:lnTo>
                  <a:pt x="68945" y="44413"/>
                </a:lnTo>
                <a:close/>
              </a:path>
              <a:path w="69214" h="121285">
                <a:moveTo>
                  <a:pt x="29881" y="0"/>
                </a:moveTo>
                <a:lnTo>
                  <a:pt x="21541" y="0"/>
                </a:lnTo>
                <a:lnTo>
                  <a:pt x="14478" y="2600"/>
                </a:lnTo>
                <a:lnTo>
                  <a:pt x="2895" y="13009"/>
                </a:lnTo>
                <a:lnTo>
                  <a:pt x="0" y="19257"/>
                </a:lnTo>
                <a:lnTo>
                  <a:pt x="0" y="34131"/>
                </a:lnTo>
                <a:lnTo>
                  <a:pt x="2274" y="40078"/>
                </a:lnTo>
                <a:lnTo>
                  <a:pt x="11370" y="48708"/>
                </a:lnTo>
                <a:lnTo>
                  <a:pt x="17491" y="50866"/>
                </a:lnTo>
                <a:lnTo>
                  <a:pt x="28329" y="50866"/>
                </a:lnTo>
                <a:lnTo>
                  <a:pt x="31314" y="50196"/>
                </a:lnTo>
                <a:lnTo>
                  <a:pt x="34140" y="48859"/>
                </a:lnTo>
                <a:lnTo>
                  <a:pt x="39942" y="45895"/>
                </a:lnTo>
                <a:lnTo>
                  <a:pt x="43709" y="44413"/>
                </a:lnTo>
                <a:lnTo>
                  <a:pt x="68945" y="44413"/>
                </a:lnTo>
                <a:lnTo>
                  <a:pt x="68975" y="44042"/>
                </a:lnTo>
                <a:lnTo>
                  <a:pt x="67099" y="31835"/>
                </a:lnTo>
                <a:lnTo>
                  <a:pt x="62097" y="20426"/>
                </a:lnTo>
                <a:lnTo>
                  <a:pt x="53289" y="9156"/>
                </a:lnTo>
                <a:lnTo>
                  <a:pt x="42183" y="2289"/>
                </a:lnTo>
                <a:lnTo>
                  <a:pt x="29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18712" y="2549359"/>
            <a:ext cx="0" cy="424179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882"/>
                </a:lnTo>
              </a:path>
            </a:pathLst>
          </a:custGeom>
          <a:ln w="194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96786" y="2551909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123001" y="0"/>
                </a:moveTo>
                <a:lnTo>
                  <a:pt x="82659" y="25568"/>
                </a:lnTo>
                <a:lnTo>
                  <a:pt x="55737" y="52833"/>
                </a:lnTo>
                <a:lnTo>
                  <a:pt x="31031" y="88137"/>
                </a:lnTo>
                <a:lnTo>
                  <a:pt x="11167" y="134254"/>
                </a:lnTo>
                <a:lnTo>
                  <a:pt x="2788" y="171588"/>
                </a:lnTo>
                <a:lnTo>
                  <a:pt x="0" y="211571"/>
                </a:lnTo>
                <a:lnTo>
                  <a:pt x="366" y="223295"/>
                </a:lnTo>
                <a:lnTo>
                  <a:pt x="8052" y="271264"/>
                </a:lnTo>
                <a:lnTo>
                  <a:pt x="21492" y="311074"/>
                </a:lnTo>
                <a:lnTo>
                  <a:pt x="46379" y="353690"/>
                </a:lnTo>
                <a:lnTo>
                  <a:pt x="72970" y="384174"/>
                </a:lnTo>
                <a:lnTo>
                  <a:pt x="113865" y="413699"/>
                </a:lnTo>
                <a:lnTo>
                  <a:pt x="125953" y="420119"/>
                </a:lnTo>
                <a:lnTo>
                  <a:pt x="125953" y="411641"/>
                </a:lnTo>
                <a:lnTo>
                  <a:pt x="119663" y="407168"/>
                </a:lnTo>
                <a:lnTo>
                  <a:pt x="110401" y="399862"/>
                </a:lnTo>
                <a:lnTo>
                  <a:pt x="82966" y="371214"/>
                </a:lnTo>
                <a:lnTo>
                  <a:pt x="63822" y="337587"/>
                </a:lnTo>
                <a:lnTo>
                  <a:pt x="50336" y="286992"/>
                </a:lnTo>
                <a:lnTo>
                  <a:pt x="44839" y="239836"/>
                </a:lnTo>
                <a:lnTo>
                  <a:pt x="43629" y="197602"/>
                </a:lnTo>
                <a:lnTo>
                  <a:pt x="43952" y="185674"/>
                </a:lnTo>
                <a:lnTo>
                  <a:pt x="49152" y="136325"/>
                </a:lnTo>
                <a:lnTo>
                  <a:pt x="57760" y="97309"/>
                </a:lnTo>
                <a:lnTo>
                  <a:pt x="78858" y="51712"/>
                </a:lnTo>
                <a:lnTo>
                  <a:pt x="104750" y="21511"/>
                </a:lnTo>
                <a:lnTo>
                  <a:pt x="125953" y="7136"/>
                </a:lnTo>
                <a:lnTo>
                  <a:pt x="1230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6513" y="2550570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0" y="0"/>
                </a:moveTo>
                <a:lnTo>
                  <a:pt x="0" y="8477"/>
                </a:lnTo>
                <a:lnTo>
                  <a:pt x="6348" y="12948"/>
                </a:lnTo>
                <a:lnTo>
                  <a:pt x="15675" y="20252"/>
                </a:lnTo>
                <a:lnTo>
                  <a:pt x="43033" y="48850"/>
                </a:lnTo>
                <a:lnTo>
                  <a:pt x="62275" y="82422"/>
                </a:lnTo>
                <a:lnTo>
                  <a:pt x="75645" y="133081"/>
                </a:lnTo>
                <a:lnTo>
                  <a:pt x="81118" y="180286"/>
                </a:lnTo>
                <a:lnTo>
                  <a:pt x="82322" y="222484"/>
                </a:lnTo>
                <a:lnTo>
                  <a:pt x="81998" y="234389"/>
                </a:lnTo>
                <a:lnTo>
                  <a:pt x="76855" y="283736"/>
                </a:lnTo>
                <a:lnTo>
                  <a:pt x="68335" y="322821"/>
                </a:lnTo>
                <a:lnTo>
                  <a:pt x="47159" y="368384"/>
                </a:lnTo>
                <a:lnTo>
                  <a:pt x="21170" y="398523"/>
                </a:lnTo>
                <a:lnTo>
                  <a:pt x="0" y="412982"/>
                </a:lnTo>
                <a:lnTo>
                  <a:pt x="3076" y="420067"/>
                </a:lnTo>
                <a:lnTo>
                  <a:pt x="43484" y="394497"/>
                </a:lnTo>
                <a:lnTo>
                  <a:pt x="70400" y="367233"/>
                </a:lnTo>
                <a:lnTo>
                  <a:pt x="95055" y="331926"/>
                </a:lnTo>
                <a:lnTo>
                  <a:pt x="114834" y="285819"/>
                </a:lnTo>
                <a:lnTo>
                  <a:pt x="123176" y="248473"/>
                </a:lnTo>
                <a:lnTo>
                  <a:pt x="125953" y="208446"/>
                </a:lnTo>
                <a:lnTo>
                  <a:pt x="125582" y="196689"/>
                </a:lnTo>
                <a:lnTo>
                  <a:pt x="117889" y="148679"/>
                </a:lnTo>
                <a:lnTo>
                  <a:pt x="104456" y="108941"/>
                </a:lnTo>
                <a:lnTo>
                  <a:pt x="79647" y="66314"/>
                </a:lnTo>
                <a:lnTo>
                  <a:pt x="53172" y="35688"/>
                </a:lnTo>
                <a:lnTo>
                  <a:pt x="12153" y="63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80564" y="2551909"/>
            <a:ext cx="126364" cy="420370"/>
          </a:xfrm>
          <a:custGeom>
            <a:avLst/>
            <a:gdLst/>
            <a:ahLst/>
            <a:cxnLst/>
            <a:rect l="l" t="t" r="r" b="b"/>
            <a:pathLst>
              <a:path w="126364" h="420369">
                <a:moveTo>
                  <a:pt x="123000" y="0"/>
                </a:moveTo>
                <a:lnTo>
                  <a:pt x="82658" y="25568"/>
                </a:lnTo>
                <a:lnTo>
                  <a:pt x="55737" y="52833"/>
                </a:lnTo>
                <a:lnTo>
                  <a:pt x="31029" y="88136"/>
                </a:lnTo>
                <a:lnTo>
                  <a:pt x="11166" y="134254"/>
                </a:lnTo>
                <a:lnTo>
                  <a:pt x="2788" y="171588"/>
                </a:lnTo>
                <a:lnTo>
                  <a:pt x="0" y="211571"/>
                </a:lnTo>
                <a:lnTo>
                  <a:pt x="366" y="223295"/>
                </a:lnTo>
                <a:lnTo>
                  <a:pt x="8052" y="271264"/>
                </a:lnTo>
                <a:lnTo>
                  <a:pt x="21491" y="311075"/>
                </a:lnTo>
                <a:lnTo>
                  <a:pt x="46378" y="353690"/>
                </a:lnTo>
                <a:lnTo>
                  <a:pt x="72970" y="384173"/>
                </a:lnTo>
                <a:lnTo>
                  <a:pt x="113865" y="413699"/>
                </a:lnTo>
                <a:lnTo>
                  <a:pt x="125953" y="420118"/>
                </a:lnTo>
                <a:lnTo>
                  <a:pt x="125953" y="411641"/>
                </a:lnTo>
                <a:lnTo>
                  <a:pt x="119663" y="407168"/>
                </a:lnTo>
                <a:lnTo>
                  <a:pt x="110400" y="399862"/>
                </a:lnTo>
                <a:lnTo>
                  <a:pt x="82966" y="371213"/>
                </a:lnTo>
                <a:lnTo>
                  <a:pt x="63822" y="337587"/>
                </a:lnTo>
                <a:lnTo>
                  <a:pt x="50335" y="286992"/>
                </a:lnTo>
                <a:lnTo>
                  <a:pt x="44839" y="239836"/>
                </a:lnTo>
                <a:lnTo>
                  <a:pt x="43629" y="197601"/>
                </a:lnTo>
                <a:lnTo>
                  <a:pt x="43952" y="185674"/>
                </a:lnTo>
                <a:lnTo>
                  <a:pt x="49152" y="136325"/>
                </a:lnTo>
                <a:lnTo>
                  <a:pt x="57760" y="97309"/>
                </a:lnTo>
                <a:lnTo>
                  <a:pt x="78858" y="51711"/>
                </a:lnTo>
                <a:lnTo>
                  <a:pt x="104750" y="21510"/>
                </a:lnTo>
                <a:lnTo>
                  <a:pt x="125953" y="7136"/>
                </a:lnTo>
                <a:lnTo>
                  <a:pt x="123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78251" y="2925401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5962" y="0"/>
                </a:lnTo>
              </a:path>
            </a:pathLst>
          </a:custGeom>
          <a:ln w="1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5157" y="2925401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5">
                <a:moveTo>
                  <a:pt x="0" y="0"/>
                </a:moveTo>
                <a:lnTo>
                  <a:pt x="125962" y="0"/>
                </a:lnTo>
              </a:path>
            </a:pathLst>
          </a:custGeom>
          <a:ln w="1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4306" y="2925401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962" y="0"/>
                </a:lnTo>
              </a:path>
            </a:pathLst>
          </a:custGeom>
          <a:ln w="19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4149" y="2511814"/>
            <a:ext cx="316865" cy="654050"/>
          </a:xfrm>
          <a:custGeom>
            <a:avLst/>
            <a:gdLst/>
            <a:ahLst/>
            <a:cxnLst/>
            <a:rect l="l" t="t" r="r" b="b"/>
            <a:pathLst>
              <a:path w="316864" h="654050">
                <a:moveTo>
                  <a:pt x="27629" y="574408"/>
                </a:moveTo>
                <a:lnTo>
                  <a:pt x="16071" y="578027"/>
                </a:lnTo>
                <a:lnTo>
                  <a:pt x="4980" y="586896"/>
                </a:lnTo>
                <a:lnTo>
                  <a:pt x="982" y="597360"/>
                </a:lnTo>
                <a:lnTo>
                  <a:pt x="0" y="613742"/>
                </a:lnTo>
                <a:lnTo>
                  <a:pt x="3368" y="624407"/>
                </a:lnTo>
                <a:lnTo>
                  <a:pt x="33721" y="650482"/>
                </a:lnTo>
                <a:lnTo>
                  <a:pt x="62932" y="653715"/>
                </a:lnTo>
                <a:lnTo>
                  <a:pt x="73750" y="652019"/>
                </a:lnTo>
                <a:lnTo>
                  <a:pt x="108369" y="635418"/>
                </a:lnTo>
                <a:lnTo>
                  <a:pt x="130317" y="615770"/>
                </a:lnTo>
                <a:lnTo>
                  <a:pt x="79552" y="615770"/>
                </a:lnTo>
                <a:lnTo>
                  <a:pt x="71412" y="607384"/>
                </a:lnTo>
                <a:lnTo>
                  <a:pt x="62048" y="591079"/>
                </a:lnTo>
                <a:lnTo>
                  <a:pt x="53929" y="581646"/>
                </a:lnTo>
                <a:lnTo>
                  <a:pt x="42765" y="576072"/>
                </a:lnTo>
                <a:lnTo>
                  <a:pt x="27629" y="574408"/>
                </a:lnTo>
                <a:close/>
              </a:path>
              <a:path w="316864" h="654050">
                <a:moveTo>
                  <a:pt x="260489" y="0"/>
                </a:moveTo>
                <a:lnTo>
                  <a:pt x="220277" y="10544"/>
                </a:lnTo>
                <a:lnTo>
                  <a:pt x="186975" y="36636"/>
                </a:lnTo>
                <a:lnTo>
                  <a:pt x="165606" y="68876"/>
                </a:lnTo>
                <a:lnTo>
                  <a:pt x="149816" y="110995"/>
                </a:lnTo>
                <a:lnTo>
                  <a:pt x="141607" y="149423"/>
                </a:lnTo>
                <a:lnTo>
                  <a:pt x="135726" y="191111"/>
                </a:lnTo>
                <a:lnTo>
                  <a:pt x="131582" y="236474"/>
                </a:lnTo>
                <a:lnTo>
                  <a:pt x="129110" y="275572"/>
                </a:lnTo>
                <a:lnTo>
                  <a:pt x="127183" y="319094"/>
                </a:lnTo>
                <a:lnTo>
                  <a:pt x="126266" y="354177"/>
                </a:lnTo>
                <a:lnTo>
                  <a:pt x="125969" y="366678"/>
                </a:lnTo>
                <a:lnTo>
                  <a:pt x="124335" y="422193"/>
                </a:lnTo>
                <a:lnTo>
                  <a:pt x="122213" y="465468"/>
                </a:lnTo>
                <a:lnTo>
                  <a:pt x="117638" y="520187"/>
                </a:lnTo>
                <a:lnTo>
                  <a:pt x="111227" y="562713"/>
                </a:lnTo>
                <a:lnTo>
                  <a:pt x="99619" y="600026"/>
                </a:lnTo>
                <a:lnTo>
                  <a:pt x="79552" y="615770"/>
                </a:lnTo>
                <a:lnTo>
                  <a:pt x="130317" y="615770"/>
                </a:lnTo>
                <a:lnTo>
                  <a:pt x="157028" y="571090"/>
                </a:lnTo>
                <a:lnTo>
                  <a:pt x="169117" y="531266"/>
                </a:lnTo>
                <a:lnTo>
                  <a:pt x="176847" y="488486"/>
                </a:lnTo>
                <a:lnTo>
                  <a:pt x="181529" y="450502"/>
                </a:lnTo>
                <a:lnTo>
                  <a:pt x="185466" y="403189"/>
                </a:lnTo>
                <a:lnTo>
                  <a:pt x="187844" y="362430"/>
                </a:lnTo>
                <a:lnTo>
                  <a:pt x="189737" y="316898"/>
                </a:lnTo>
                <a:lnTo>
                  <a:pt x="192106" y="236474"/>
                </a:lnTo>
                <a:lnTo>
                  <a:pt x="192809" y="215662"/>
                </a:lnTo>
                <a:lnTo>
                  <a:pt x="194993" y="173359"/>
                </a:lnTo>
                <a:lnTo>
                  <a:pt x="199888" y="120532"/>
                </a:lnTo>
                <a:lnTo>
                  <a:pt x="206864" y="80499"/>
                </a:lnTo>
                <a:lnTo>
                  <a:pt x="223533" y="42330"/>
                </a:lnTo>
                <a:lnTo>
                  <a:pt x="236810" y="36636"/>
                </a:lnTo>
                <a:lnTo>
                  <a:pt x="315332" y="36636"/>
                </a:lnTo>
                <a:lnTo>
                  <a:pt x="314357" y="31783"/>
                </a:lnTo>
                <a:lnTo>
                  <a:pt x="308204" y="20818"/>
                </a:lnTo>
                <a:lnTo>
                  <a:pt x="297673" y="10320"/>
                </a:lnTo>
                <a:lnTo>
                  <a:pt x="286913" y="4586"/>
                </a:lnTo>
                <a:lnTo>
                  <a:pt x="274519" y="1146"/>
                </a:lnTo>
                <a:lnTo>
                  <a:pt x="260489" y="0"/>
                </a:lnTo>
                <a:close/>
              </a:path>
              <a:path w="316864" h="654050">
                <a:moveTo>
                  <a:pt x="315332" y="36636"/>
                </a:moveTo>
                <a:lnTo>
                  <a:pt x="236810" y="36636"/>
                </a:lnTo>
                <a:lnTo>
                  <a:pt x="244730" y="44838"/>
                </a:lnTo>
                <a:lnTo>
                  <a:pt x="253693" y="61162"/>
                </a:lnTo>
                <a:lnTo>
                  <a:pt x="261683" y="71580"/>
                </a:lnTo>
                <a:lnTo>
                  <a:pt x="272498" y="77791"/>
                </a:lnTo>
                <a:lnTo>
                  <a:pt x="286855" y="79766"/>
                </a:lnTo>
                <a:lnTo>
                  <a:pt x="298999" y="76675"/>
                </a:lnTo>
                <a:lnTo>
                  <a:pt x="309828" y="68844"/>
                </a:lnTo>
                <a:lnTo>
                  <a:pt x="315063" y="58524"/>
                </a:lnTo>
                <a:lnTo>
                  <a:pt x="316746" y="43679"/>
                </a:lnTo>
                <a:lnTo>
                  <a:pt x="315332" y="36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66605" y="2793998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587" y="0"/>
                </a:lnTo>
              </a:path>
            </a:pathLst>
          </a:custGeom>
          <a:ln w="32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66605" y="2732232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587" y="0"/>
                </a:lnTo>
              </a:path>
            </a:pathLst>
          </a:custGeom>
          <a:ln w="327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79654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4" y="44809"/>
                </a:moveTo>
                <a:lnTo>
                  <a:pt x="27782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9" y="150505"/>
                </a:lnTo>
                <a:lnTo>
                  <a:pt x="5646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8" y="154748"/>
                </a:lnTo>
                <a:lnTo>
                  <a:pt x="29742" y="148825"/>
                </a:lnTo>
                <a:lnTo>
                  <a:pt x="33230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7" y="143485"/>
                </a:lnTo>
                <a:lnTo>
                  <a:pt x="20911" y="142472"/>
                </a:lnTo>
                <a:lnTo>
                  <a:pt x="20911" y="138511"/>
                </a:lnTo>
                <a:lnTo>
                  <a:pt x="22621" y="132727"/>
                </a:lnTo>
                <a:lnTo>
                  <a:pt x="26041" y="123795"/>
                </a:lnTo>
                <a:lnTo>
                  <a:pt x="49354" y="44809"/>
                </a:lnTo>
                <a:close/>
              </a:path>
              <a:path w="68579" h="156844">
                <a:moveTo>
                  <a:pt x="42467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8" y="140227"/>
                </a:lnTo>
                <a:lnTo>
                  <a:pt x="46837" y="128167"/>
                </a:lnTo>
                <a:lnTo>
                  <a:pt x="42467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3" y="0"/>
                </a:lnTo>
                <a:lnTo>
                  <a:pt x="48444" y="12007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5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006564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4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9" y="150505"/>
                </a:lnTo>
                <a:lnTo>
                  <a:pt x="5645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7" y="154748"/>
                </a:lnTo>
                <a:lnTo>
                  <a:pt x="29741" y="148825"/>
                </a:lnTo>
                <a:lnTo>
                  <a:pt x="33230" y="145235"/>
                </a:lnTo>
                <a:lnTo>
                  <a:pt x="23030" y="145235"/>
                </a:lnTo>
                <a:lnTo>
                  <a:pt x="22346" y="144885"/>
                </a:lnTo>
                <a:lnTo>
                  <a:pt x="21197" y="143485"/>
                </a:lnTo>
                <a:lnTo>
                  <a:pt x="20910" y="142472"/>
                </a:lnTo>
                <a:lnTo>
                  <a:pt x="20910" y="138511"/>
                </a:lnTo>
                <a:lnTo>
                  <a:pt x="22621" y="132727"/>
                </a:lnTo>
                <a:lnTo>
                  <a:pt x="26040" y="123795"/>
                </a:lnTo>
                <a:lnTo>
                  <a:pt x="49354" y="44809"/>
                </a:lnTo>
                <a:close/>
              </a:path>
              <a:path w="68579" h="156844">
                <a:moveTo>
                  <a:pt x="42466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7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5" y="0"/>
                </a:lnTo>
                <a:lnTo>
                  <a:pt x="48444" y="12008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69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3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95710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6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30" y="150505"/>
                </a:lnTo>
                <a:lnTo>
                  <a:pt x="5645" y="155084"/>
                </a:lnTo>
                <a:lnTo>
                  <a:pt x="8554" y="156230"/>
                </a:lnTo>
                <a:lnTo>
                  <a:pt x="16704" y="156230"/>
                </a:lnTo>
                <a:lnTo>
                  <a:pt x="21258" y="154748"/>
                </a:lnTo>
                <a:lnTo>
                  <a:pt x="29742" y="148825"/>
                </a:lnTo>
                <a:lnTo>
                  <a:pt x="33230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8" y="143485"/>
                </a:lnTo>
                <a:lnTo>
                  <a:pt x="20911" y="142472"/>
                </a:lnTo>
                <a:lnTo>
                  <a:pt x="20911" y="138511"/>
                </a:lnTo>
                <a:lnTo>
                  <a:pt x="22621" y="132727"/>
                </a:lnTo>
                <a:lnTo>
                  <a:pt x="26040" y="123795"/>
                </a:lnTo>
                <a:lnTo>
                  <a:pt x="49356" y="44809"/>
                </a:lnTo>
                <a:close/>
              </a:path>
              <a:path w="68579" h="156844">
                <a:moveTo>
                  <a:pt x="42466" y="124854"/>
                </a:moveTo>
                <a:lnTo>
                  <a:pt x="25618" y="145235"/>
                </a:lnTo>
                <a:lnTo>
                  <a:pt x="33230" y="145235"/>
                </a:lnTo>
                <a:lnTo>
                  <a:pt x="38098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3" y="0"/>
                </a:lnTo>
                <a:lnTo>
                  <a:pt x="48444" y="12007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8" y="36332"/>
                </a:lnTo>
                <a:lnTo>
                  <a:pt x="51835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82178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6" y="44809"/>
                </a:moveTo>
                <a:lnTo>
                  <a:pt x="27781" y="44809"/>
                </a:lnTo>
                <a:lnTo>
                  <a:pt x="1489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30" y="150505"/>
                </a:lnTo>
                <a:lnTo>
                  <a:pt x="5646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8" y="154748"/>
                </a:lnTo>
                <a:lnTo>
                  <a:pt x="29743" y="148825"/>
                </a:lnTo>
                <a:lnTo>
                  <a:pt x="33231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8" y="143485"/>
                </a:lnTo>
                <a:lnTo>
                  <a:pt x="20911" y="142472"/>
                </a:lnTo>
                <a:lnTo>
                  <a:pt x="20911" y="138511"/>
                </a:lnTo>
                <a:lnTo>
                  <a:pt x="22621" y="132727"/>
                </a:lnTo>
                <a:lnTo>
                  <a:pt x="26040" y="123795"/>
                </a:lnTo>
                <a:lnTo>
                  <a:pt x="49356" y="44809"/>
                </a:lnTo>
                <a:close/>
              </a:path>
              <a:path w="68579" h="156844">
                <a:moveTo>
                  <a:pt x="42467" y="124854"/>
                </a:moveTo>
                <a:lnTo>
                  <a:pt x="25618" y="145235"/>
                </a:lnTo>
                <a:lnTo>
                  <a:pt x="33231" y="145235"/>
                </a:lnTo>
                <a:lnTo>
                  <a:pt x="38099" y="140227"/>
                </a:lnTo>
                <a:lnTo>
                  <a:pt x="46838" y="128167"/>
                </a:lnTo>
                <a:lnTo>
                  <a:pt x="42467" y="124854"/>
                </a:lnTo>
                <a:close/>
              </a:path>
              <a:path w="68579" h="156844">
                <a:moveTo>
                  <a:pt x="62584" y="0"/>
                </a:moveTo>
                <a:lnTo>
                  <a:pt x="56755" y="0"/>
                </a:lnTo>
                <a:lnTo>
                  <a:pt x="48445" y="12008"/>
                </a:lnTo>
                <a:lnTo>
                  <a:pt x="40328" y="21610"/>
                </a:lnTo>
                <a:lnTo>
                  <a:pt x="32142" y="28934"/>
                </a:lnTo>
                <a:lnTo>
                  <a:pt x="21459" y="35041"/>
                </a:lnTo>
                <a:lnTo>
                  <a:pt x="8895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5" y="36332"/>
                </a:lnTo>
                <a:lnTo>
                  <a:pt x="62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4170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79" h="156844">
                <a:moveTo>
                  <a:pt x="49356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9" y="150505"/>
                </a:lnTo>
                <a:lnTo>
                  <a:pt x="5645" y="155084"/>
                </a:lnTo>
                <a:lnTo>
                  <a:pt x="8553" y="156230"/>
                </a:lnTo>
                <a:lnTo>
                  <a:pt x="16704" y="156230"/>
                </a:lnTo>
                <a:lnTo>
                  <a:pt x="21257" y="154748"/>
                </a:lnTo>
                <a:lnTo>
                  <a:pt x="29742" y="148825"/>
                </a:lnTo>
                <a:lnTo>
                  <a:pt x="33230" y="145235"/>
                </a:lnTo>
                <a:lnTo>
                  <a:pt x="23031" y="145235"/>
                </a:lnTo>
                <a:lnTo>
                  <a:pt x="22346" y="144885"/>
                </a:lnTo>
                <a:lnTo>
                  <a:pt x="21197" y="143485"/>
                </a:lnTo>
                <a:lnTo>
                  <a:pt x="20910" y="142472"/>
                </a:lnTo>
                <a:lnTo>
                  <a:pt x="20910" y="138511"/>
                </a:lnTo>
                <a:lnTo>
                  <a:pt x="22619" y="132727"/>
                </a:lnTo>
                <a:lnTo>
                  <a:pt x="26040" y="123795"/>
                </a:lnTo>
                <a:lnTo>
                  <a:pt x="49356" y="44809"/>
                </a:lnTo>
                <a:close/>
              </a:path>
              <a:path w="68579" h="156844">
                <a:moveTo>
                  <a:pt x="42466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8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79" h="156844">
                <a:moveTo>
                  <a:pt x="62583" y="0"/>
                </a:moveTo>
                <a:lnTo>
                  <a:pt x="56753" y="0"/>
                </a:lnTo>
                <a:lnTo>
                  <a:pt x="48443" y="12008"/>
                </a:lnTo>
                <a:lnTo>
                  <a:pt x="40327" y="21610"/>
                </a:lnTo>
                <a:lnTo>
                  <a:pt x="32141" y="28935"/>
                </a:lnTo>
                <a:lnTo>
                  <a:pt x="21458" y="35041"/>
                </a:lnTo>
                <a:lnTo>
                  <a:pt x="8893" y="39568"/>
                </a:lnTo>
                <a:lnTo>
                  <a:pt x="7570" y="44809"/>
                </a:lnTo>
                <a:lnTo>
                  <a:pt x="67106" y="44809"/>
                </a:lnTo>
                <a:lnTo>
                  <a:pt x="68317" y="36332"/>
                </a:lnTo>
                <a:lnTo>
                  <a:pt x="51833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7949" y="2835177"/>
            <a:ext cx="68580" cy="156845"/>
          </a:xfrm>
          <a:custGeom>
            <a:avLst/>
            <a:gdLst/>
            <a:ahLst/>
            <a:cxnLst/>
            <a:rect l="l" t="t" r="r" b="b"/>
            <a:pathLst>
              <a:path w="68580" h="156844">
                <a:moveTo>
                  <a:pt x="49354" y="44809"/>
                </a:moveTo>
                <a:lnTo>
                  <a:pt x="27781" y="44809"/>
                </a:lnTo>
                <a:lnTo>
                  <a:pt x="1488" y="131875"/>
                </a:lnTo>
                <a:lnTo>
                  <a:pt x="0" y="139212"/>
                </a:lnTo>
                <a:lnTo>
                  <a:pt x="0" y="147575"/>
                </a:lnTo>
                <a:lnTo>
                  <a:pt x="1127" y="150505"/>
                </a:lnTo>
                <a:lnTo>
                  <a:pt x="5645" y="155084"/>
                </a:lnTo>
                <a:lnTo>
                  <a:pt x="8553" y="156230"/>
                </a:lnTo>
                <a:lnTo>
                  <a:pt x="16703" y="156230"/>
                </a:lnTo>
                <a:lnTo>
                  <a:pt x="21258" y="154748"/>
                </a:lnTo>
                <a:lnTo>
                  <a:pt x="29741" y="148825"/>
                </a:lnTo>
                <a:lnTo>
                  <a:pt x="33230" y="145235"/>
                </a:lnTo>
                <a:lnTo>
                  <a:pt x="23030" y="145235"/>
                </a:lnTo>
                <a:lnTo>
                  <a:pt x="22345" y="144885"/>
                </a:lnTo>
                <a:lnTo>
                  <a:pt x="21197" y="143485"/>
                </a:lnTo>
                <a:lnTo>
                  <a:pt x="20910" y="142472"/>
                </a:lnTo>
                <a:lnTo>
                  <a:pt x="20910" y="138511"/>
                </a:lnTo>
                <a:lnTo>
                  <a:pt x="22619" y="132727"/>
                </a:lnTo>
                <a:lnTo>
                  <a:pt x="26038" y="123795"/>
                </a:lnTo>
                <a:lnTo>
                  <a:pt x="49354" y="44809"/>
                </a:lnTo>
                <a:close/>
              </a:path>
              <a:path w="68580" h="156844">
                <a:moveTo>
                  <a:pt x="42466" y="124854"/>
                </a:moveTo>
                <a:lnTo>
                  <a:pt x="25617" y="145235"/>
                </a:lnTo>
                <a:lnTo>
                  <a:pt x="33230" y="145235"/>
                </a:lnTo>
                <a:lnTo>
                  <a:pt x="38097" y="140227"/>
                </a:lnTo>
                <a:lnTo>
                  <a:pt x="46837" y="128167"/>
                </a:lnTo>
                <a:lnTo>
                  <a:pt x="42466" y="124854"/>
                </a:lnTo>
                <a:close/>
              </a:path>
              <a:path w="68580" h="156844">
                <a:moveTo>
                  <a:pt x="62583" y="0"/>
                </a:moveTo>
                <a:lnTo>
                  <a:pt x="56753" y="0"/>
                </a:lnTo>
                <a:lnTo>
                  <a:pt x="48443" y="12008"/>
                </a:lnTo>
                <a:lnTo>
                  <a:pt x="40327" y="21610"/>
                </a:lnTo>
                <a:lnTo>
                  <a:pt x="32141" y="28934"/>
                </a:lnTo>
                <a:lnTo>
                  <a:pt x="21458" y="35041"/>
                </a:lnTo>
                <a:lnTo>
                  <a:pt x="8893" y="39568"/>
                </a:lnTo>
                <a:lnTo>
                  <a:pt x="7569" y="44809"/>
                </a:lnTo>
                <a:lnTo>
                  <a:pt x="67105" y="44809"/>
                </a:lnTo>
                <a:lnTo>
                  <a:pt x="68315" y="36332"/>
                </a:lnTo>
                <a:lnTo>
                  <a:pt x="51833" y="36332"/>
                </a:lnTo>
                <a:lnTo>
                  <a:pt x="625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50923" y="2548148"/>
            <a:ext cx="450850" cy="329565"/>
          </a:xfrm>
          <a:custGeom>
            <a:avLst/>
            <a:gdLst/>
            <a:ahLst/>
            <a:cxnLst/>
            <a:rect l="l" t="t" r="r" b="b"/>
            <a:pathLst>
              <a:path w="450850" h="329564">
                <a:moveTo>
                  <a:pt x="183820" y="245339"/>
                </a:moveTo>
                <a:lnTo>
                  <a:pt x="151544" y="245339"/>
                </a:lnTo>
                <a:lnTo>
                  <a:pt x="139986" y="285579"/>
                </a:lnTo>
                <a:lnTo>
                  <a:pt x="137376" y="297953"/>
                </a:lnTo>
                <a:lnTo>
                  <a:pt x="137254" y="298849"/>
                </a:lnTo>
                <a:lnTo>
                  <a:pt x="136548" y="307087"/>
                </a:lnTo>
                <a:lnTo>
                  <a:pt x="136447" y="315475"/>
                </a:lnTo>
                <a:lnTo>
                  <a:pt x="137968" y="320427"/>
                </a:lnTo>
                <a:lnTo>
                  <a:pt x="144227" y="327619"/>
                </a:lnTo>
                <a:lnTo>
                  <a:pt x="147867" y="329416"/>
                </a:lnTo>
                <a:lnTo>
                  <a:pt x="157397" y="328761"/>
                </a:lnTo>
                <a:lnTo>
                  <a:pt x="167838" y="324026"/>
                </a:lnTo>
                <a:lnTo>
                  <a:pt x="180717" y="313716"/>
                </a:lnTo>
                <a:lnTo>
                  <a:pt x="186615" y="307087"/>
                </a:lnTo>
                <a:lnTo>
                  <a:pt x="172531" y="307087"/>
                </a:lnTo>
                <a:lnTo>
                  <a:pt x="171613" y="306487"/>
                </a:lnTo>
                <a:lnTo>
                  <a:pt x="169852" y="304114"/>
                </a:lnTo>
                <a:lnTo>
                  <a:pt x="169390" y="302828"/>
                </a:lnTo>
                <a:lnTo>
                  <a:pt x="169490" y="300235"/>
                </a:lnTo>
                <a:lnTo>
                  <a:pt x="169584" y="298849"/>
                </a:lnTo>
                <a:lnTo>
                  <a:pt x="171527" y="288540"/>
                </a:lnTo>
                <a:lnTo>
                  <a:pt x="175881" y="272420"/>
                </a:lnTo>
                <a:lnTo>
                  <a:pt x="183820" y="245339"/>
                </a:lnTo>
                <a:close/>
              </a:path>
              <a:path w="450850" h="329564">
                <a:moveTo>
                  <a:pt x="255635" y="293084"/>
                </a:moveTo>
                <a:lnTo>
                  <a:pt x="246123" y="293084"/>
                </a:lnTo>
                <a:lnTo>
                  <a:pt x="242111" y="294698"/>
                </a:lnTo>
                <a:lnTo>
                  <a:pt x="235575" y="301157"/>
                </a:lnTo>
                <a:lnTo>
                  <a:pt x="234037" y="304961"/>
                </a:lnTo>
                <a:lnTo>
                  <a:pt x="233942" y="315475"/>
                </a:lnTo>
                <a:lnTo>
                  <a:pt x="235733" y="319810"/>
                </a:lnTo>
                <a:lnTo>
                  <a:pt x="239315" y="323039"/>
                </a:lnTo>
                <a:lnTo>
                  <a:pt x="244249" y="327290"/>
                </a:lnTo>
                <a:lnTo>
                  <a:pt x="249699" y="329416"/>
                </a:lnTo>
                <a:lnTo>
                  <a:pt x="260536" y="329003"/>
                </a:lnTo>
                <a:lnTo>
                  <a:pt x="271590" y="325078"/>
                </a:lnTo>
                <a:lnTo>
                  <a:pt x="284162" y="316415"/>
                </a:lnTo>
                <a:lnTo>
                  <a:pt x="290333" y="310317"/>
                </a:lnTo>
                <a:lnTo>
                  <a:pt x="294844" y="305194"/>
                </a:lnTo>
                <a:lnTo>
                  <a:pt x="272869" y="305194"/>
                </a:lnTo>
                <a:lnTo>
                  <a:pt x="269898" y="303504"/>
                </a:lnTo>
                <a:lnTo>
                  <a:pt x="260688" y="295429"/>
                </a:lnTo>
                <a:lnTo>
                  <a:pt x="255635" y="293084"/>
                </a:lnTo>
                <a:close/>
              </a:path>
              <a:path w="450850" h="329564">
                <a:moveTo>
                  <a:pt x="375695" y="244106"/>
                </a:moveTo>
                <a:lnTo>
                  <a:pt x="338988" y="244106"/>
                </a:lnTo>
                <a:lnTo>
                  <a:pt x="343383" y="263626"/>
                </a:lnTo>
                <a:lnTo>
                  <a:pt x="353481" y="304091"/>
                </a:lnTo>
                <a:lnTo>
                  <a:pt x="379283" y="329287"/>
                </a:lnTo>
                <a:lnTo>
                  <a:pt x="388690" y="325724"/>
                </a:lnTo>
                <a:lnTo>
                  <a:pt x="402490" y="315816"/>
                </a:lnTo>
                <a:lnTo>
                  <a:pt x="411466" y="307087"/>
                </a:lnTo>
                <a:lnTo>
                  <a:pt x="414435" y="303604"/>
                </a:lnTo>
                <a:lnTo>
                  <a:pt x="392566" y="303604"/>
                </a:lnTo>
                <a:lnTo>
                  <a:pt x="390668" y="302447"/>
                </a:lnTo>
                <a:lnTo>
                  <a:pt x="386858" y="297817"/>
                </a:lnTo>
                <a:lnTo>
                  <a:pt x="384517" y="290749"/>
                </a:lnTo>
                <a:lnTo>
                  <a:pt x="381742" y="278928"/>
                </a:lnTo>
                <a:lnTo>
                  <a:pt x="375695" y="244106"/>
                </a:lnTo>
                <a:close/>
              </a:path>
              <a:path w="450850" h="329564">
                <a:moveTo>
                  <a:pt x="137380" y="118731"/>
                </a:moveTo>
                <a:lnTo>
                  <a:pt x="92006" y="133684"/>
                </a:lnTo>
                <a:lnTo>
                  <a:pt x="59059" y="156934"/>
                </a:lnTo>
                <a:lnTo>
                  <a:pt x="25547" y="196487"/>
                </a:lnTo>
                <a:lnTo>
                  <a:pt x="7400" y="231846"/>
                </a:lnTo>
                <a:lnTo>
                  <a:pt x="122" y="272420"/>
                </a:lnTo>
                <a:lnTo>
                  <a:pt x="0" y="283499"/>
                </a:lnTo>
                <a:lnTo>
                  <a:pt x="2816" y="295373"/>
                </a:lnTo>
                <a:lnTo>
                  <a:pt x="38286" y="327919"/>
                </a:lnTo>
                <a:lnTo>
                  <a:pt x="53673" y="328905"/>
                </a:lnTo>
                <a:lnTo>
                  <a:pt x="64520" y="326244"/>
                </a:lnTo>
                <a:lnTo>
                  <a:pt x="98555" y="306222"/>
                </a:lnTo>
                <a:lnTo>
                  <a:pt x="66357" y="302771"/>
                </a:lnTo>
                <a:lnTo>
                  <a:pt x="54838" y="300235"/>
                </a:lnTo>
                <a:lnTo>
                  <a:pt x="43577" y="291525"/>
                </a:lnTo>
                <a:lnTo>
                  <a:pt x="38500" y="280939"/>
                </a:lnTo>
                <a:lnTo>
                  <a:pt x="36814" y="266311"/>
                </a:lnTo>
                <a:lnTo>
                  <a:pt x="37473" y="255567"/>
                </a:lnTo>
                <a:lnTo>
                  <a:pt x="51346" y="210085"/>
                </a:lnTo>
                <a:lnTo>
                  <a:pt x="74776" y="171684"/>
                </a:lnTo>
                <a:lnTo>
                  <a:pt x="106149" y="140111"/>
                </a:lnTo>
                <a:lnTo>
                  <a:pt x="136367" y="129586"/>
                </a:lnTo>
                <a:lnTo>
                  <a:pt x="171004" y="129586"/>
                </a:lnTo>
                <a:lnTo>
                  <a:pt x="162373" y="123569"/>
                </a:lnTo>
                <a:lnTo>
                  <a:pt x="151668" y="119913"/>
                </a:lnTo>
                <a:lnTo>
                  <a:pt x="137380" y="118731"/>
                </a:lnTo>
                <a:close/>
              </a:path>
              <a:path w="450850" h="329564">
                <a:moveTo>
                  <a:pt x="203947" y="282430"/>
                </a:moveTo>
                <a:lnTo>
                  <a:pt x="191222" y="286161"/>
                </a:lnTo>
                <a:lnTo>
                  <a:pt x="183643" y="297953"/>
                </a:lnTo>
                <a:lnTo>
                  <a:pt x="178341" y="304493"/>
                </a:lnTo>
                <a:lnTo>
                  <a:pt x="176449" y="306222"/>
                </a:lnTo>
                <a:lnTo>
                  <a:pt x="174829" y="307087"/>
                </a:lnTo>
                <a:lnTo>
                  <a:pt x="186615" y="307087"/>
                </a:lnTo>
                <a:lnTo>
                  <a:pt x="188506" y="304961"/>
                </a:lnTo>
                <a:lnTo>
                  <a:pt x="196250" y="294532"/>
                </a:lnTo>
                <a:lnTo>
                  <a:pt x="203947" y="282430"/>
                </a:lnTo>
                <a:close/>
              </a:path>
              <a:path w="450850" h="329564">
                <a:moveTo>
                  <a:pt x="343631" y="136852"/>
                </a:moveTo>
                <a:lnTo>
                  <a:pt x="291648" y="136852"/>
                </a:lnTo>
                <a:lnTo>
                  <a:pt x="299776" y="138940"/>
                </a:lnTo>
                <a:lnTo>
                  <a:pt x="310816" y="147292"/>
                </a:lnTo>
                <a:lnTo>
                  <a:pt x="324524" y="188841"/>
                </a:lnTo>
                <a:lnTo>
                  <a:pt x="332310" y="227739"/>
                </a:lnTo>
                <a:lnTo>
                  <a:pt x="328339" y="235204"/>
                </a:lnTo>
                <a:lnTo>
                  <a:pt x="304112" y="274451"/>
                </a:lnTo>
                <a:lnTo>
                  <a:pt x="279032" y="304002"/>
                </a:lnTo>
                <a:lnTo>
                  <a:pt x="276730" y="305194"/>
                </a:lnTo>
                <a:lnTo>
                  <a:pt x="294844" y="305194"/>
                </a:lnTo>
                <a:lnTo>
                  <a:pt x="320464" y="271408"/>
                </a:lnTo>
                <a:lnTo>
                  <a:pt x="338988" y="244106"/>
                </a:lnTo>
                <a:lnTo>
                  <a:pt x="375695" y="244106"/>
                </a:lnTo>
                <a:lnTo>
                  <a:pt x="367095" y="194578"/>
                </a:lnTo>
                <a:lnTo>
                  <a:pt x="375182" y="181434"/>
                </a:lnTo>
                <a:lnTo>
                  <a:pt x="381854" y="171788"/>
                </a:lnTo>
                <a:lnTo>
                  <a:pt x="355627" y="171788"/>
                </a:lnTo>
                <a:lnTo>
                  <a:pt x="351856" y="157994"/>
                </a:lnTo>
                <a:lnTo>
                  <a:pt x="348447" y="147292"/>
                </a:lnTo>
                <a:lnTo>
                  <a:pt x="345239" y="139361"/>
                </a:lnTo>
                <a:lnTo>
                  <a:pt x="343631" y="136852"/>
                </a:lnTo>
                <a:close/>
              </a:path>
              <a:path w="450850" h="329564">
                <a:moveTo>
                  <a:pt x="433783" y="275522"/>
                </a:moveTo>
                <a:lnTo>
                  <a:pt x="421285" y="279469"/>
                </a:lnTo>
                <a:lnTo>
                  <a:pt x="413738" y="289851"/>
                </a:lnTo>
                <a:lnTo>
                  <a:pt x="405208" y="298457"/>
                </a:lnTo>
                <a:lnTo>
                  <a:pt x="401121" y="301889"/>
                </a:lnTo>
                <a:lnTo>
                  <a:pt x="397537" y="303604"/>
                </a:lnTo>
                <a:lnTo>
                  <a:pt x="414435" y="303604"/>
                </a:lnTo>
                <a:lnTo>
                  <a:pt x="419658" y="297479"/>
                </a:lnTo>
                <a:lnTo>
                  <a:pt x="427101" y="286953"/>
                </a:lnTo>
                <a:lnTo>
                  <a:pt x="433783" y="275522"/>
                </a:lnTo>
                <a:close/>
              </a:path>
              <a:path w="450850" h="329564">
                <a:moveTo>
                  <a:pt x="171004" y="129586"/>
                </a:moveTo>
                <a:lnTo>
                  <a:pt x="145842" y="129586"/>
                </a:lnTo>
                <a:lnTo>
                  <a:pt x="153658" y="132547"/>
                </a:lnTo>
                <a:lnTo>
                  <a:pt x="165972" y="144393"/>
                </a:lnTo>
                <a:lnTo>
                  <a:pt x="169050" y="152218"/>
                </a:lnTo>
                <a:lnTo>
                  <a:pt x="168961" y="165679"/>
                </a:lnTo>
                <a:lnTo>
                  <a:pt x="167969" y="175156"/>
                </a:lnTo>
                <a:lnTo>
                  <a:pt x="151906" y="218663"/>
                </a:lnTo>
                <a:lnTo>
                  <a:pt x="125468" y="259409"/>
                </a:lnTo>
                <a:lnTo>
                  <a:pt x="93777" y="291931"/>
                </a:lnTo>
                <a:lnTo>
                  <a:pt x="66357" y="302771"/>
                </a:lnTo>
                <a:lnTo>
                  <a:pt x="102396" y="302771"/>
                </a:lnTo>
                <a:lnTo>
                  <a:pt x="132958" y="270002"/>
                </a:lnTo>
                <a:lnTo>
                  <a:pt x="151544" y="245339"/>
                </a:lnTo>
                <a:lnTo>
                  <a:pt x="183820" y="245339"/>
                </a:lnTo>
                <a:lnTo>
                  <a:pt x="214616" y="140288"/>
                </a:lnTo>
                <a:lnTo>
                  <a:pt x="181465" y="140288"/>
                </a:lnTo>
                <a:lnTo>
                  <a:pt x="172090" y="130344"/>
                </a:lnTo>
                <a:lnTo>
                  <a:pt x="171004" y="129586"/>
                </a:lnTo>
                <a:close/>
              </a:path>
              <a:path w="450850" h="329564">
                <a:moveTo>
                  <a:pt x="436092" y="118686"/>
                </a:moveTo>
                <a:lnTo>
                  <a:pt x="425331" y="118686"/>
                </a:lnTo>
                <a:lnTo>
                  <a:pt x="421370" y="119456"/>
                </a:lnTo>
                <a:lnTo>
                  <a:pt x="386671" y="146148"/>
                </a:lnTo>
                <a:lnTo>
                  <a:pt x="378998" y="155832"/>
                </a:lnTo>
                <a:lnTo>
                  <a:pt x="355627" y="171788"/>
                </a:lnTo>
                <a:lnTo>
                  <a:pt x="381854" y="171788"/>
                </a:lnTo>
                <a:lnTo>
                  <a:pt x="382732" y="170520"/>
                </a:lnTo>
                <a:lnTo>
                  <a:pt x="389744" y="161835"/>
                </a:lnTo>
                <a:lnTo>
                  <a:pt x="396219" y="155379"/>
                </a:lnTo>
                <a:lnTo>
                  <a:pt x="401139" y="151102"/>
                </a:lnTo>
                <a:lnTo>
                  <a:pt x="405384" y="148963"/>
                </a:lnTo>
                <a:lnTo>
                  <a:pt x="447624" y="148963"/>
                </a:lnTo>
                <a:lnTo>
                  <a:pt x="449624" y="147021"/>
                </a:lnTo>
                <a:lnTo>
                  <a:pt x="450740" y="142984"/>
                </a:lnTo>
                <a:lnTo>
                  <a:pt x="450740" y="131958"/>
                </a:lnTo>
                <a:lnTo>
                  <a:pt x="448835" y="127612"/>
                </a:lnTo>
                <a:lnTo>
                  <a:pt x="441215" y="120470"/>
                </a:lnTo>
                <a:lnTo>
                  <a:pt x="436092" y="118686"/>
                </a:lnTo>
                <a:close/>
              </a:path>
              <a:path w="450850" h="329564">
                <a:moveTo>
                  <a:pt x="447624" y="148963"/>
                </a:moveTo>
                <a:lnTo>
                  <a:pt x="411339" y="148963"/>
                </a:lnTo>
                <a:lnTo>
                  <a:pt x="416032" y="150256"/>
                </a:lnTo>
                <a:lnTo>
                  <a:pt x="423035" y="152843"/>
                </a:lnTo>
                <a:lnTo>
                  <a:pt x="426605" y="154293"/>
                </a:lnTo>
                <a:lnTo>
                  <a:pt x="429955" y="155018"/>
                </a:lnTo>
                <a:lnTo>
                  <a:pt x="438446" y="155018"/>
                </a:lnTo>
                <a:lnTo>
                  <a:pt x="443215" y="153076"/>
                </a:lnTo>
                <a:lnTo>
                  <a:pt x="447624" y="148963"/>
                </a:lnTo>
                <a:close/>
              </a:path>
              <a:path w="450850" h="329564">
                <a:moveTo>
                  <a:pt x="250172" y="18999"/>
                </a:moveTo>
                <a:lnTo>
                  <a:pt x="200319" y="18999"/>
                </a:lnTo>
                <a:lnTo>
                  <a:pt x="204577" y="20292"/>
                </a:lnTo>
                <a:lnTo>
                  <a:pt x="207882" y="22877"/>
                </a:lnTo>
                <a:lnTo>
                  <a:pt x="210179" y="25022"/>
                </a:lnTo>
                <a:lnTo>
                  <a:pt x="211327" y="27697"/>
                </a:lnTo>
                <a:lnTo>
                  <a:pt x="211327" y="34875"/>
                </a:lnTo>
                <a:lnTo>
                  <a:pt x="210418" y="39914"/>
                </a:lnTo>
                <a:lnTo>
                  <a:pt x="207176" y="50802"/>
                </a:lnTo>
                <a:lnTo>
                  <a:pt x="205340" y="57210"/>
                </a:lnTo>
                <a:lnTo>
                  <a:pt x="203095" y="65247"/>
                </a:lnTo>
                <a:lnTo>
                  <a:pt x="181465" y="140288"/>
                </a:lnTo>
                <a:lnTo>
                  <a:pt x="214616" y="140288"/>
                </a:lnTo>
                <a:lnTo>
                  <a:pt x="250172" y="18999"/>
                </a:lnTo>
                <a:close/>
              </a:path>
              <a:path w="450850" h="329564">
                <a:moveTo>
                  <a:pt x="329888" y="118686"/>
                </a:moveTo>
                <a:lnTo>
                  <a:pt x="269065" y="129586"/>
                </a:lnTo>
                <a:lnTo>
                  <a:pt x="269065" y="137307"/>
                </a:lnTo>
                <a:lnTo>
                  <a:pt x="273544" y="137003"/>
                </a:lnTo>
                <a:lnTo>
                  <a:pt x="277494" y="136852"/>
                </a:lnTo>
                <a:lnTo>
                  <a:pt x="343631" y="136852"/>
                </a:lnTo>
                <a:lnTo>
                  <a:pt x="338610" y="129020"/>
                </a:lnTo>
                <a:lnTo>
                  <a:pt x="329888" y="118686"/>
                </a:lnTo>
                <a:close/>
              </a:path>
              <a:path w="450850" h="329564">
                <a:moveTo>
                  <a:pt x="255742" y="0"/>
                </a:moveTo>
                <a:lnTo>
                  <a:pt x="177111" y="12110"/>
                </a:lnTo>
                <a:lnTo>
                  <a:pt x="177111" y="20587"/>
                </a:lnTo>
                <a:lnTo>
                  <a:pt x="185476" y="19528"/>
                </a:lnTo>
                <a:lnTo>
                  <a:pt x="191475" y="18999"/>
                </a:lnTo>
                <a:lnTo>
                  <a:pt x="250172" y="18999"/>
                </a:lnTo>
                <a:lnTo>
                  <a:pt x="2557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87833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70" h="210819">
                <a:moveTo>
                  <a:pt x="21694" y="174397"/>
                </a:moveTo>
                <a:lnTo>
                  <a:pt x="12180" y="174397"/>
                </a:lnTo>
                <a:lnTo>
                  <a:pt x="8168" y="176011"/>
                </a:lnTo>
                <a:lnTo>
                  <a:pt x="1634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1" y="201123"/>
                </a:lnTo>
                <a:lnTo>
                  <a:pt x="5375" y="204353"/>
                </a:lnTo>
                <a:lnTo>
                  <a:pt x="10307" y="208603"/>
                </a:lnTo>
                <a:lnTo>
                  <a:pt x="15758" y="210729"/>
                </a:lnTo>
                <a:lnTo>
                  <a:pt x="26595" y="210317"/>
                </a:lnTo>
                <a:lnTo>
                  <a:pt x="37649" y="206392"/>
                </a:lnTo>
                <a:lnTo>
                  <a:pt x="50221" y="197728"/>
                </a:lnTo>
                <a:lnTo>
                  <a:pt x="56392" y="191631"/>
                </a:lnTo>
                <a:lnTo>
                  <a:pt x="60903" y="186508"/>
                </a:lnTo>
                <a:lnTo>
                  <a:pt x="38928" y="186508"/>
                </a:lnTo>
                <a:lnTo>
                  <a:pt x="35957" y="184818"/>
                </a:lnTo>
                <a:lnTo>
                  <a:pt x="26747" y="176743"/>
                </a:lnTo>
                <a:lnTo>
                  <a:pt x="21694" y="174397"/>
                </a:lnTo>
                <a:close/>
              </a:path>
              <a:path w="217170" h="210819">
                <a:moveTo>
                  <a:pt x="141753" y="125420"/>
                </a:moveTo>
                <a:lnTo>
                  <a:pt x="105047" y="125420"/>
                </a:lnTo>
                <a:lnTo>
                  <a:pt x="109441" y="144940"/>
                </a:lnTo>
                <a:lnTo>
                  <a:pt x="119546" y="185428"/>
                </a:lnTo>
                <a:lnTo>
                  <a:pt x="145341" y="210601"/>
                </a:lnTo>
                <a:lnTo>
                  <a:pt x="154749" y="207037"/>
                </a:lnTo>
                <a:lnTo>
                  <a:pt x="168549" y="197130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5" y="184918"/>
                </a:lnTo>
                <a:lnTo>
                  <a:pt x="156725" y="183761"/>
                </a:lnTo>
                <a:lnTo>
                  <a:pt x="152916" y="179130"/>
                </a:lnTo>
                <a:lnTo>
                  <a:pt x="150576" y="172063"/>
                </a:lnTo>
                <a:lnTo>
                  <a:pt x="147800" y="160242"/>
                </a:lnTo>
                <a:lnTo>
                  <a:pt x="141753" y="125420"/>
                </a:lnTo>
                <a:close/>
              </a:path>
              <a:path w="217170" h="210819">
                <a:moveTo>
                  <a:pt x="109689" y="18166"/>
                </a:moveTo>
                <a:lnTo>
                  <a:pt x="57707" y="18166"/>
                </a:lnTo>
                <a:lnTo>
                  <a:pt x="65835" y="20253"/>
                </a:lnTo>
                <a:lnTo>
                  <a:pt x="76874" y="28605"/>
                </a:lnTo>
                <a:lnTo>
                  <a:pt x="90584" y="70154"/>
                </a:lnTo>
                <a:lnTo>
                  <a:pt x="98369" y="109053"/>
                </a:lnTo>
                <a:lnTo>
                  <a:pt x="94398" y="116518"/>
                </a:lnTo>
                <a:lnTo>
                  <a:pt x="70171" y="155764"/>
                </a:lnTo>
                <a:lnTo>
                  <a:pt x="45091" y="185315"/>
                </a:lnTo>
                <a:lnTo>
                  <a:pt x="42788" y="186508"/>
                </a:lnTo>
                <a:lnTo>
                  <a:pt x="60903" y="186508"/>
                </a:lnTo>
                <a:lnTo>
                  <a:pt x="86522" y="152721"/>
                </a:lnTo>
                <a:lnTo>
                  <a:pt x="105047" y="125420"/>
                </a:lnTo>
                <a:lnTo>
                  <a:pt x="141753" y="125420"/>
                </a:lnTo>
                <a:lnTo>
                  <a:pt x="133153" y="75891"/>
                </a:lnTo>
                <a:lnTo>
                  <a:pt x="141240" y="62747"/>
                </a:lnTo>
                <a:lnTo>
                  <a:pt x="147912" y="53102"/>
                </a:lnTo>
                <a:lnTo>
                  <a:pt x="121684" y="53102"/>
                </a:lnTo>
                <a:lnTo>
                  <a:pt x="117914" y="39308"/>
                </a:lnTo>
                <a:lnTo>
                  <a:pt x="114505" y="28605"/>
                </a:lnTo>
                <a:lnTo>
                  <a:pt x="111297" y="20675"/>
                </a:lnTo>
                <a:lnTo>
                  <a:pt x="109689" y="18166"/>
                </a:lnTo>
                <a:close/>
              </a:path>
              <a:path w="217170" h="210819">
                <a:moveTo>
                  <a:pt x="199842" y="156836"/>
                </a:moveTo>
                <a:lnTo>
                  <a:pt x="187343" y="160782"/>
                </a:lnTo>
                <a:lnTo>
                  <a:pt x="179796" y="171164"/>
                </a:lnTo>
                <a:lnTo>
                  <a:pt x="171265" y="179771"/>
                </a:lnTo>
                <a:lnTo>
                  <a:pt x="167178" y="183202"/>
                </a:lnTo>
                <a:lnTo>
                  <a:pt x="163596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70" h="210819">
                <a:moveTo>
                  <a:pt x="202152" y="0"/>
                </a:moveTo>
                <a:lnTo>
                  <a:pt x="191390" y="0"/>
                </a:lnTo>
                <a:lnTo>
                  <a:pt x="187429" y="769"/>
                </a:lnTo>
                <a:lnTo>
                  <a:pt x="152729" y="27462"/>
                </a:lnTo>
                <a:lnTo>
                  <a:pt x="145056" y="37146"/>
                </a:lnTo>
                <a:lnTo>
                  <a:pt x="121684" y="53102"/>
                </a:lnTo>
                <a:lnTo>
                  <a:pt x="147912" y="53102"/>
                </a:lnTo>
                <a:lnTo>
                  <a:pt x="148790" y="51833"/>
                </a:lnTo>
                <a:lnTo>
                  <a:pt x="155803" y="43148"/>
                </a:lnTo>
                <a:lnTo>
                  <a:pt x="162278" y="36692"/>
                </a:lnTo>
                <a:lnTo>
                  <a:pt x="167198" y="32415"/>
                </a:lnTo>
                <a:lnTo>
                  <a:pt x="171443" y="30276"/>
                </a:lnTo>
                <a:lnTo>
                  <a:pt x="213683" y="30276"/>
                </a:lnTo>
                <a:lnTo>
                  <a:pt x="215682" y="28334"/>
                </a:lnTo>
                <a:lnTo>
                  <a:pt x="216799" y="24297"/>
                </a:lnTo>
                <a:lnTo>
                  <a:pt x="216799" y="13271"/>
                </a:lnTo>
                <a:lnTo>
                  <a:pt x="214894" y="8925"/>
                </a:lnTo>
                <a:lnTo>
                  <a:pt x="207274" y="1784"/>
                </a:lnTo>
                <a:lnTo>
                  <a:pt x="202152" y="0"/>
                </a:lnTo>
                <a:close/>
              </a:path>
              <a:path w="217170" h="210819">
                <a:moveTo>
                  <a:pt x="213683" y="30276"/>
                </a:moveTo>
                <a:lnTo>
                  <a:pt x="177398" y="30276"/>
                </a:lnTo>
                <a:lnTo>
                  <a:pt x="182091" y="31569"/>
                </a:lnTo>
                <a:lnTo>
                  <a:pt x="189094" y="34156"/>
                </a:lnTo>
                <a:lnTo>
                  <a:pt x="192664" y="35606"/>
                </a:lnTo>
                <a:lnTo>
                  <a:pt x="196014" y="36332"/>
                </a:lnTo>
                <a:lnTo>
                  <a:pt x="204504" y="36332"/>
                </a:lnTo>
                <a:lnTo>
                  <a:pt x="209273" y="34390"/>
                </a:lnTo>
                <a:lnTo>
                  <a:pt x="213683" y="30276"/>
                </a:lnTo>
                <a:close/>
              </a:path>
              <a:path w="217170" h="210819">
                <a:moveTo>
                  <a:pt x="95947" y="0"/>
                </a:moveTo>
                <a:lnTo>
                  <a:pt x="35124" y="10900"/>
                </a:lnTo>
                <a:lnTo>
                  <a:pt x="35124" y="18620"/>
                </a:lnTo>
                <a:lnTo>
                  <a:pt x="39602" y="18317"/>
                </a:lnTo>
                <a:lnTo>
                  <a:pt x="43552" y="18166"/>
                </a:lnTo>
                <a:lnTo>
                  <a:pt x="109689" y="18166"/>
                </a:lnTo>
                <a:lnTo>
                  <a:pt x="104669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43712" y="2549357"/>
            <a:ext cx="552450" cy="328295"/>
          </a:xfrm>
          <a:custGeom>
            <a:avLst/>
            <a:gdLst/>
            <a:ahLst/>
            <a:cxnLst/>
            <a:rect l="l" t="t" r="r" b="b"/>
            <a:pathLst>
              <a:path w="552450" h="328294">
                <a:moveTo>
                  <a:pt x="104633" y="18999"/>
                </a:moveTo>
                <a:lnTo>
                  <a:pt x="53228" y="18999"/>
                </a:lnTo>
                <a:lnTo>
                  <a:pt x="58520" y="20361"/>
                </a:lnTo>
                <a:lnTo>
                  <a:pt x="62028" y="23087"/>
                </a:lnTo>
                <a:lnTo>
                  <a:pt x="64450" y="25054"/>
                </a:lnTo>
                <a:lnTo>
                  <a:pt x="65661" y="28006"/>
                </a:lnTo>
                <a:lnTo>
                  <a:pt x="65222" y="35441"/>
                </a:lnTo>
                <a:lnTo>
                  <a:pt x="62630" y="46494"/>
                </a:lnTo>
                <a:lnTo>
                  <a:pt x="57712" y="64188"/>
                </a:lnTo>
                <a:lnTo>
                  <a:pt x="0" y="309969"/>
                </a:lnTo>
                <a:lnTo>
                  <a:pt x="35527" y="325280"/>
                </a:lnTo>
                <a:lnTo>
                  <a:pt x="59818" y="328179"/>
                </a:lnTo>
                <a:lnTo>
                  <a:pt x="71372" y="327134"/>
                </a:lnTo>
                <a:lnTo>
                  <a:pt x="83084" y="324525"/>
                </a:lnTo>
                <a:lnTo>
                  <a:pt x="95035" y="320300"/>
                </a:lnTo>
                <a:lnTo>
                  <a:pt x="101353" y="317265"/>
                </a:lnTo>
                <a:lnTo>
                  <a:pt x="58680" y="317265"/>
                </a:lnTo>
                <a:lnTo>
                  <a:pt x="47508" y="315630"/>
                </a:lnTo>
                <a:lnTo>
                  <a:pt x="35295" y="311607"/>
                </a:lnTo>
                <a:lnTo>
                  <a:pt x="22041" y="305194"/>
                </a:lnTo>
                <a:lnTo>
                  <a:pt x="51458" y="203320"/>
                </a:lnTo>
                <a:lnTo>
                  <a:pt x="75969" y="160828"/>
                </a:lnTo>
                <a:lnTo>
                  <a:pt x="80058" y="156950"/>
                </a:lnTo>
                <a:lnTo>
                  <a:pt x="64828" y="156950"/>
                </a:lnTo>
                <a:lnTo>
                  <a:pt x="104633" y="18999"/>
                </a:lnTo>
                <a:close/>
              </a:path>
              <a:path w="552450" h="328294">
                <a:moveTo>
                  <a:pt x="177543" y="139637"/>
                </a:moveTo>
                <a:lnTo>
                  <a:pt x="123164" y="139637"/>
                </a:lnTo>
                <a:lnTo>
                  <a:pt x="133770" y="144112"/>
                </a:lnTo>
                <a:lnTo>
                  <a:pt x="144894" y="155074"/>
                </a:lnTo>
                <a:lnTo>
                  <a:pt x="148730" y="164121"/>
                </a:lnTo>
                <a:lnTo>
                  <a:pt x="150932" y="176988"/>
                </a:lnTo>
                <a:lnTo>
                  <a:pt x="151443" y="195202"/>
                </a:lnTo>
                <a:lnTo>
                  <a:pt x="150121" y="207076"/>
                </a:lnTo>
                <a:lnTo>
                  <a:pt x="140210" y="244305"/>
                </a:lnTo>
                <a:lnTo>
                  <a:pt x="121783" y="280229"/>
                </a:lnTo>
                <a:lnTo>
                  <a:pt x="82998" y="312538"/>
                </a:lnTo>
                <a:lnTo>
                  <a:pt x="58680" y="317265"/>
                </a:lnTo>
                <a:lnTo>
                  <a:pt x="101353" y="317265"/>
                </a:lnTo>
                <a:lnTo>
                  <a:pt x="138573" y="291651"/>
                </a:lnTo>
                <a:lnTo>
                  <a:pt x="163022" y="261573"/>
                </a:lnTo>
                <a:lnTo>
                  <a:pt x="180947" y="225804"/>
                </a:lnTo>
                <a:lnTo>
                  <a:pt x="189354" y="175628"/>
                </a:lnTo>
                <a:lnTo>
                  <a:pt x="187942" y="163146"/>
                </a:lnTo>
                <a:lnTo>
                  <a:pt x="184312" y="151483"/>
                </a:lnTo>
                <a:lnTo>
                  <a:pt x="178052" y="140250"/>
                </a:lnTo>
                <a:lnTo>
                  <a:pt x="177543" y="139637"/>
                </a:lnTo>
                <a:close/>
              </a:path>
              <a:path w="552450" h="328294">
                <a:moveTo>
                  <a:pt x="131615" y="117537"/>
                </a:moveTo>
                <a:lnTo>
                  <a:pt x="94830" y="130004"/>
                </a:lnTo>
                <a:lnTo>
                  <a:pt x="64828" y="156950"/>
                </a:lnTo>
                <a:lnTo>
                  <a:pt x="80058" y="156950"/>
                </a:lnTo>
                <a:lnTo>
                  <a:pt x="86850" y="150509"/>
                </a:lnTo>
                <a:lnTo>
                  <a:pt x="97759" y="144303"/>
                </a:lnTo>
                <a:lnTo>
                  <a:pt x="109691" y="140665"/>
                </a:lnTo>
                <a:lnTo>
                  <a:pt x="123164" y="139637"/>
                </a:lnTo>
                <a:lnTo>
                  <a:pt x="177543" y="139637"/>
                </a:lnTo>
                <a:lnTo>
                  <a:pt x="168750" y="129057"/>
                </a:lnTo>
                <a:lnTo>
                  <a:pt x="158453" y="122628"/>
                </a:lnTo>
                <a:lnTo>
                  <a:pt x="146199" y="118785"/>
                </a:lnTo>
                <a:lnTo>
                  <a:pt x="131615" y="117537"/>
                </a:lnTo>
                <a:close/>
              </a:path>
              <a:path w="552450" h="328294">
                <a:moveTo>
                  <a:pt x="110115" y="0"/>
                </a:moveTo>
                <a:lnTo>
                  <a:pt x="31066" y="12110"/>
                </a:lnTo>
                <a:lnTo>
                  <a:pt x="31066" y="20589"/>
                </a:lnTo>
                <a:lnTo>
                  <a:pt x="37829" y="19528"/>
                </a:lnTo>
                <a:lnTo>
                  <a:pt x="42857" y="18999"/>
                </a:lnTo>
                <a:lnTo>
                  <a:pt x="104633" y="18999"/>
                </a:lnTo>
                <a:lnTo>
                  <a:pt x="110115" y="0"/>
                </a:lnTo>
                <a:close/>
              </a:path>
              <a:path w="552450" h="328294">
                <a:moveTo>
                  <a:pt x="356089" y="117485"/>
                </a:moveTo>
                <a:lnTo>
                  <a:pt x="310558" y="128094"/>
                </a:lnTo>
                <a:lnTo>
                  <a:pt x="275169" y="149556"/>
                </a:lnTo>
                <a:lnTo>
                  <a:pt x="242080" y="188929"/>
                </a:lnTo>
                <a:lnTo>
                  <a:pt x="223927" y="226777"/>
                </a:lnTo>
                <a:lnTo>
                  <a:pt x="218523" y="263920"/>
                </a:lnTo>
                <a:lnTo>
                  <a:pt x="219968" y="275584"/>
                </a:lnTo>
                <a:lnTo>
                  <a:pt x="238601" y="310983"/>
                </a:lnTo>
                <a:lnTo>
                  <a:pt x="287242" y="328190"/>
                </a:lnTo>
                <a:lnTo>
                  <a:pt x="298041" y="327353"/>
                </a:lnTo>
                <a:lnTo>
                  <a:pt x="342439" y="311215"/>
                </a:lnTo>
                <a:lnTo>
                  <a:pt x="296968" y="303177"/>
                </a:lnTo>
                <a:lnTo>
                  <a:pt x="286540" y="299669"/>
                </a:lnTo>
                <a:lnTo>
                  <a:pt x="275455" y="292471"/>
                </a:lnTo>
                <a:lnTo>
                  <a:pt x="262911" y="280611"/>
                </a:lnTo>
                <a:lnTo>
                  <a:pt x="257745" y="269005"/>
                </a:lnTo>
                <a:lnTo>
                  <a:pt x="256023" y="255995"/>
                </a:lnTo>
                <a:lnTo>
                  <a:pt x="256023" y="251062"/>
                </a:lnTo>
                <a:lnTo>
                  <a:pt x="256425" y="244855"/>
                </a:lnTo>
                <a:lnTo>
                  <a:pt x="257233" y="237374"/>
                </a:lnTo>
                <a:lnTo>
                  <a:pt x="265509" y="236403"/>
                </a:lnTo>
                <a:lnTo>
                  <a:pt x="278854" y="234568"/>
                </a:lnTo>
                <a:lnTo>
                  <a:pt x="291518" y="232437"/>
                </a:lnTo>
                <a:lnTo>
                  <a:pt x="303684" y="229939"/>
                </a:lnTo>
                <a:lnTo>
                  <a:pt x="315533" y="227006"/>
                </a:lnTo>
                <a:lnTo>
                  <a:pt x="317350" y="226474"/>
                </a:lnTo>
                <a:lnTo>
                  <a:pt x="258879" y="226474"/>
                </a:lnTo>
                <a:lnTo>
                  <a:pt x="259066" y="225757"/>
                </a:lnTo>
                <a:lnTo>
                  <a:pt x="272823" y="188576"/>
                </a:lnTo>
                <a:lnTo>
                  <a:pt x="303216" y="148655"/>
                </a:lnTo>
                <a:lnTo>
                  <a:pt x="337658" y="129644"/>
                </a:lnTo>
                <a:lnTo>
                  <a:pt x="348544" y="128376"/>
                </a:lnTo>
                <a:lnTo>
                  <a:pt x="394227" y="128376"/>
                </a:lnTo>
                <a:lnTo>
                  <a:pt x="393097" y="127024"/>
                </a:lnTo>
                <a:lnTo>
                  <a:pt x="383910" y="121720"/>
                </a:lnTo>
                <a:lnTo>
                  <a:pt x="371676" y="118539"/>
                </a:lnTo>
                <a:lnTo>
                  <a:pt x="356089" y="117485"/>
                </a:lnTo>
                <a:close/>
              </a:path>
              <a:path w="552450" h="328294">
                <a:moveTo>
                  <a:pt x="377224" y="272993"/>
                </a:moveTo>
                <a:lnTo>
                  <a:pt x="344424" y="294164"/>
                </a:lnTo>
                <a:lnTo>
                  <a:pt x="296968" y="303177"/>
                </a:lnTo>
                <a:lnTo>
                  <a:pt x="354930" y="303177"/>
                </a:lnTo>
                <a:lnTo>
                  <a:pt x="365359" y="295472"/>
                </a:lnTo>
                <a:lnTo>
                  <a:pt x="376999" y="285683"/>
                </a:lnTo>
                <a:lnTo>
                  <a:pt x="388759" y="274614"/>
                </a:lnTo>
                <a:lnTo>
                  <a:pt x="377224" y="272993"/>
                </a:lnTo>
                <a:close/>
              </a:path>
              <a:path w="552450" h="328294">
                <a:moveTo>
                  <a:pt x="394227" y="128376"/>
                </a:moveTo>
                <a:lnTo>
                  <a:pt x="356152" y="128376"/>
                </a:lnTo>
                <a:lnTo>
                  <a:pt x="362012" y="130356"/>
                </a:lnTo>
                <a:lnTo>
                  <a:pt x="370238" y="138278"/>
                </a:lnTo>
                <a:lnTo>
                  <a:pt x="372294" y="143464"/>
                </a:lnTo>
                <a:lnTo>
                  <a:pt x="372183" y="152636"/>
                </a:lnTo>
                <a:lnTo>
                  <a:pt x="369870" y="162747"/>
                </a:lnTo>
                <a:lnTo>
                  <a:pt x="346207" y="194685"/>
                </a:lnTo>
                <a:lnTo>
                  <a:pt x="309661" y="215368"/>
                </a:lnTo>
                <a:lnTo>
                  <a:pt x="258879" y="226474"/>
                </a:lnTo>
                <a:lnTo>
                  <a:pt x="317350" y="226474"/>
                </a:lnTo>
                <a:lnTo>
                  <a:pt x="363014" y="207796"/>
                </a:lnTo>
                <a:lnTo>
                  <a:pt x="398823" y="173655"/>
                </a:lnTo>
                <a:lnTo>
                  <a:pt x="404985" y="149556"/>
                </a:lnTo>
                <a:lnTo>
                  <a:pt x="401863" y="137517"/>
                </a:lnTo>
                <a:lnTo>
                  <a:pt x="394227" y="128376"/>
                </a:lnTo>
                <a:close/>
              </a:path>
              <a:path w="552450" h="328294">
                <a:moveTo>
                  <a:pt x="546339" y="18999"/>
                </a:moveTo>
                <a:lnTo>
                  <a:pt x="496054" y="18999"/>
                </a:lnTo>
                <a:lnTo>
                  <a:pt x="500587" y="20179"/>
                </a:lnTo>
                <a:lnTo>
                  <a:pt x="506353" y="24897"/>
                </a:lnTo>
                <a:lnTo>
                  <a:pt x="507794" y="27905"/>
                </a:lnTo>
                <a:lnTo>
                  <a:pt x="507541" y="33753"/>
                </a:lnTo>
                <a:lnTo>
                  <a:pt x="505168" y="44027"/>
                </a:lnTo>
                <a:lnTo>
                  <a:pt x="500300" y="61766"/>
                </a:lnTo>
                <a:lnTo>
                  <a:pt x="433448" y="288013"/>
                </a:lnTo>
                <a:lnTo>
                  <a:pt x="430456" y="300908"/>
                </a:lnTo>
                <a:lnTo>
                  <a:pt x="429446" y="309283"/>
                </a:lnTo>
                <a:lnTo>
                  <a:pt x="429446" y="314265"/>
                </a:lnTo>
                <a:lnTo>
                  <a:pt x="431326" y="318665"/>
                </a:lnTo>
                <a:lnTo>
                  <a:pt x="438844" y="326298"/>
                </a:lnTo>
                <a:lnTo>
                  <a:pt x="443532" y="328206"/>
                </a:lnTo>
                <a:lnTo>
                  <a:pt x="453397" y="327917"/>
                </a:lnTo>
                <a:lnTo>
                  <a:pt x="464232" y="324654"/>
                </a:lnTo>
                <a:lnTo>
                  <a:pt x="477890" y="316799"/>
                </a:lnTo>
                <a:lnTo>
                  <a:pt x="486083" y="309705"/>
                </a:lnTo>
                <a:lnTo>
                  <a:pt x="491041" y="304533"/>
                </a:lnTo>
                <a:lnTo>
                  <a:pt x="471970" y="304533"/>
                </a:lnTo>
                <a:lnTo>
                  <a:pt x="470323" y="303776"/>
                </a:lnTo>
                <a:lnTo>
                  <a:pt x="467731" y="300814"/>
                </a:lnTo>
                <a:lnTo>
                  <a:pt x="467647" y="300672"/>
                </a:lnTo>
                <a:lnTo>
                  <a:pt x="467010" y="298856"/>
                </a:lnTo>
                <a:lnTo>
                  <a:pt x="467011" y="296533"/>
                </a:lnTo>
                <a:lnTo>
                  <a:pt x="468470" y="288013"/>
                </a:lnTo>
                <a:lnTo>
                  <a:pt x="472783" y="271701"/>
                </a:lnTo>
                <a:lnTo>
                  <a:pt x="546339" y="18999"/>
                </a:lnTo>
                <a:close/>
              </a:path>
              <a:path w="552450" h="328294">
                <a:moveTo>
                  <a:pt x="512638" y="277642"/>
                </a:moveTo>
                <a:lnTo>
                  <a:pt x="497689" y="282857"/>
                </a:lnTo>
                <a:lnTo>
                  <a:pt x="489991" y="292999"/>
                </a:lnTo>
                <a:lnTo>
                  <a:pt x="482359" y="300814"/>
                </a:lnTo>
                <a:lnTo>
                  <a:pt x="479450" y="303246"/>
                </a:lnTo>
                <a:lnTo>
                  <a:pt x="476588" y="304533"/>
                </a:lnTo>
                <a:lnTo>
                  <a:pt x="491041" y="304533"/>
                </a:lnTo>
                <a:lnTo>
                  <a:pt x="494606" y="300814"/>
                </a:lnTo>
                <a:lnTo>
                  <a:pt x="503457" y="290126"/>
                </a:lnTo>
                <a:lnTo>
                  <a:pt x="512638" y="277642"/>
                </a:lnTo>
                <a:close/>
              </a:path>
              <a:path w="552450" h="328294">
                <a:moveTo>
                  <a:pt x="551869" y="0"/>
                </a:moveTo>
                <a:lnTo>
                  <a:pt x="473653" y="12110"/>
                </a:lnTo>
                <a:lnTo>
                  <a:pt x="473653" y="20589"/>
                </a:lnTo>
                <a:lnTo>
                  <a:pt x="480909" y="19528"/>
                </a:lnTo>
                <a:lnTo>
                  <a:pt x="486314" y="18999"/>
                </a:lnTo>
                <a:lnTo>
                  <a:pt x="546339" y="18999"/>
                </a:lnTo>
                <a:lnTo>
                  <a:pt x="551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76982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70" h="210819">
                <a:moveTo>
                  <a:pt x="21692" y="174397"/>
                </a:moveTo>
                <a:lnTo>
                  <a:pt x="12180" y="174397"/>
                </a:lnTo>
                <a:lnTo>
                  <a:pt x="8168" y="176011"/>
                </a:lnTo>
                <a:lnTo>
                  <a:pt x="1633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1" y="201123"/>
                </a:lnTo>
                <a:lnTo>
                  <a:pt x="5374" y="204353"/>
                </a:lnTo>
                <a:lnTo>
                  <a:pt x="10307" y="208603"/>
                </a:lnTo>
                <a:lnTo>
                  <a:pt x="15756" y="210729"/>
                </a:lnTo>
                <a:lnTo>
                  <a:pt x="26593" y="210317"/>
                </a:lnTo>
                <a:lnTo>
                  <a:pt x="37648" y="206392"/>
                </a:lnTo>
                <a:lnTo>
                  <a:pt x="50219" y="197728"/>
                </a:lnTo>
                <a:lnTo>
                  <a:pt x="56390" y="191631"/>
                </a:lnTo>
                <a:lnTo>
                  <a:pt x="60901" y="186508"/>
                </a:lnTo>
                <a:lnTo>
                  <a:pt x="38928" y="186508"/>
                </a:lnTo>
                <a:lnTo>
                  <a:pt x="35956" y="184818"/>
                </a:lnTo>
                <a:lnTo>
                  <a:pt x="26746" y="176743"/>
                </a:lnTo>
                <a:lnTo>
                  <a:pt x="21692" y="174397"/>
                </a:lnTo>
                <a:close/>
              </a:path>
              <a:path w="217170" h="210819">
                <a:moveTo>
                  <a:pt x="141752" y="125420"/>
                </a:moveTo>
                <a:lnTo>
                  <a:pt x="105046" y="125420"/>
                </a:lnTo>
                <a:lnTo>
                  <a:pt x="109440" y="144940"/>
                </a:lnTo>
                <a:lnTo>
                  <a:pt x="119545" y="185428"/>
                </a:lnTo>
                <a:lnTo>
                  <a:pt x="145340" y="210600"/>
                </a:lnTo>
                <a:lnTo>
                  <a:pt x="154748" y="207037"/>
                </a:lnTo>
                <a:lnTo>
                  <a:pt x="168548" y="197129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4" y="184918"/>
                </a:lnTo>
                <a:lnTo>
                  <a:pt x="156725" y="183761"/>
                </a:lnTo>
                <a:lnTo>
                  <a:pt x="152914" y="179130"/>
                </a:lnTo>
                <a:lnTo>
                  <a:pt x="150575" y="172063"/>
                </a:lnTo>
                <a:lnTo>
                  <a:pt x="147798" y="160242"/>
                </a:lnTo>
                <a:lnTo>
                  <a:pt x="141752" y="125420"/>
                </a:lnTo>
                <a:close/>
              </a:path>
              <a:path w="217170" h="210819">
                <a:moveTo>
                  <a:pt x="109688" y="18166"/>
                </a:moveTo>
                <a:lnTo>
                  <a:pt x="57706" y="18166"/>
                </a:lnTo>
                <a:lnTo>
                  <a:pt x="65834" y="20253"/>
                </a:lnTo>
                <a:lnTo>
                  <a:pt x="76874" y="28605"/>
                </a:lnTo>
                <a:lnTo>
                  <a:pt x="90582" y="70154"/>
                </a:lnTo>
                <a:lnTo>
                  <a:pt x="98368" y="109053"/>
                </a:lnTo>
                <a:lnTo>
                  <a:pt x="94397" y="116518"/>
                </a:lnTo>
                <a:lnTo>
                  <a:pt x="70170" y="155765"/>
                </a:lnTo>
                <a:lnTo>
                  <a:pt x="45090" y="185315"/>
                </a:lnTo>
                <a:lnTo>
                  <a:pt x="42787" y="186508"/>
                </a:lnTo>
                <a:lnTo>
                  <a:pt x="60901" y="186508"/>
                </a:lnTo>
                <a:lnTo>
                  <a:pt x="86521" y="152721"/>
                </a:lnTo>
                <a:lnTo>
                  <a:pt x="105046" y="125420"/>
                </a:lnTo>
                <a:lnTo>
                  <a:pt x="141752" y="125420"/>
                </a:lnTo>
                <a:lnTo>
                  <a:pt x="133153" y="75891"/>
                </a:lnTo>
                <a:lnTo>
                  <a:pt x="141240" y="62747"/>
                </a:lnTo>
                <a:lnTo>
                  <a:pt x="147912" y="53102"/>
                </a:lnTo>
                <a:lnTo>
                  <a:pt x="121684" y="53102"/>
                </a:lnTo>
                <a:lnTo>
                  <a:pt x="117913" y="39308"/>
                </a:lnTo>
                <a:lnTo>
                  <a:pt x="114504" y="28605"/>
                </a:lnTo>
                <a:lnTo>
                  <a:pt x="111296" y="20675"/>
                </a:lnTo>
                <a:lnTo>
                  <a:pt x="109688" y="18166"/>
                </a:lnTo>
                <a:close/>
              </a:path>
              <a:path w="217170" h="210819">
                <a:moveTo>
                  <a:pt x="199842" y="156836"/>
                </a:moveTo>
                <a:lnTo>
                  <a:pt x="187343" y="160782"/>
                </a:lnTo>
                <a:lnTo>
                  <a:pt x="179795" y="171164"/>
                </a:lnTo>
                <a:lnTo>
                  <a:pt x="171265" y="179771"/>
                </a:lnTo>
                <a:lnTo>
                  <a:pt x="167177" y="183202"/>
                </a:lnTo>
                <a:lnTo>
                  <a:pt x="163595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70" h="210819">
                <a:moveTo>
                  <a:pt x="202150" y="0"/>
                </a:moveTo>
                <a:lnTo>
                  <a:pt x="191388" y="0"/>
                </a:lnTo>
                <a:lnTo>
                  <a:pt x="187427" y="769"/>
                </a:lnTo>
                <a:lnTo>
                  <a:pt x="152728" y="27462"/>
                </a:lnTo>
                <a:lnTo>
                  <a:pt x="145055" y="37146"/>
                </a:lnTo>
                <a:lnTo>
                  <a:pt x="121684" y="53102"/>
                </a:lnTo>
                <a:lnTo>
                  <a:pt x="147912" y="53102"/>
                </a:lnTo>
                <a:lnTo>
                  <a:pt x="148790" y="51833"/>
                </a:lnTo>
                <a:lnTo>
                  <a:pt x="155802" y="43148"/>
                </a:lnTo>
                <a:lnTo>
                  <a:pt x="162276" y="36692"/>
                </a:lnTo>
                <a:lnTo>
                  <a:pt x="167196" y="32415"/>
                </a:lnTo>
                <a:lnTo>
                  <a:pt x="171442" y="30276"/>
                </a:lnTo>
                <a:lnTo>
                  <a:pt x="213682" y="30276"/>
                </a:lnTo>
                <a:lnTo>
                  <a:pt x="215681" y="28334"/>
                </a:lnTo>
                <a:lnTo>
                  <a:pt x="216797" y="24297"/>
                </a:lnTo>
                <a:lnTo>
                  <a:pt x="216797" y="13271"/>
                </a:lnTo>
                <a:lnTo>
                  <a:pt x="214892" y="8925"/>
                </a:lnTo>
                <a:lnTo>
                  <a:pt x="207272" y="1784"/>
                </a:lnTo>
                <a:lnTo>
                  <a:pt x="202150" y="0"/>
                </a:lnTo>
                <a:close/>
              </a:path>
              <a:path w="217170" h="210819">
                <a:moveTo>
                  <a:pt x="213682" y="30276"/>
                </a:moveTo>
                <a:lnTo>
                  <a:pt x="177397" y="30276"/>
                </a:lnTo>
                <a:lnTo>
                  <a:pt x="182090" y="31569"/>
                </a:lnTo>
                <a:lnTo>
                  <a:pt x="189092" y="34156"/>
                </a:lnTo>
                <a:lnTo>
                  <a:pt x="192664" y="35606"/>
                </a:lnTo>
                <a:lnTo>
                  <a:pt x="196013" y="36332"/>
                </a:lnTo>
                <a:lnTo>
                  <a:pt x="204504" y="36332"/>
                </a:lnTo>
                <a:lnTo>
                  <a:pt x="209273" y="34390"/>
                </a:lnTo>
                <a:lnTo>
                  <a:pt x="213682" y="30276"/>
                </a:lnTo>
                <a:close/>
              </a:path>
              <a:path w="217170" h="210819">
                <a:moveTo>
                  <a:pt x="95947" y="0"/>
                </a:moveTo>
                <a:lnTo>
                  <a:pt x="35123" y="10900"/>
                </a:lnTo>
                <a:lnTo>
                  <a:pt x="35123" y="18620"/>
                </a:lnTo>
                <a:lnTo>
                  <a:pt x="39602" y="18317"/>
                </a:lnTo>
                <a:lnTo>
                  <a:pt x="43550" y="18166"/>
                </a:lnTo>
                <a:lnTo>
                  <a:pt x="109688" y="18166"/>
                </a:lnTo>
                <a:lnTo>
                  <a:pt x="104668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54062" y="2666833"/>
            <a:ext cx="210185" cy="210820"/>
          </a:xfrm>
          <a:custGeom>
            <a:avLst/>
            <a:gdLst/>
            <a:ahLst/>
            <a:cxnLst/>
            <a:rect l="l" t="t" r="r" b="b"/>
            <a:pathLst>
              <a:path w="210185" h="210819">
                <a:moveTo>
                  <a:pt x="176661" y="117354"/>
                </a:moveTo>
                <a:lnTo>
                  <a:pt x="144872" y="117354"/>
                </a:lnTo>
                <a:lnTo>
                  <a:pt x="138383" y="139067"/>
                </a:lnTo>
                <a:lnTo>
                  <a:pt x="126433" y="181297"/>
                </a:lnTo>
                <a:lnTo>
                  <a:pt x="125449" y="198285"/>
                </a:lnTo>
                <a:lnTo>
                  <a:pt x="126983" y="202529"/>
                </a:lnTo>
                <a:lnTo>
                  <a:pt x="133115" y="209090"/>
                </a:lnTo>
                <a:lnTo>
                  <a:pt x="137265" y="210729"/>
                </a:lnTo>
                <a:lnTo>
                  <a:pt x="149351" y="210729"/>
                </a:lnTo>
                <a:lnTo>
                  <a:pt x="156474" y="208118"/>
                </a:lnTo>
                <a:lnTo>
                  <a:pt x="164211" y="202642"/>
                </a:lnTo>
                <a:lnTo>
                  <a:pt x="172427" y="195607"/>
                </a:lnTo>
                <a:lnTo>
                  <a:pt x="178566" y="188873"/>
                </a:lnTo>
                <a:lnTo>
                  <a:pt x="162882" y="188873"/>
                </a:lnTo>
                <a:lnTo>
                  <a:pt x="161828" y="188290"/>
                </a:lnTo>
                <a:lnTo>
                  <a:pt x="160265" y="185955"/>
                </a:lnTo>
                <a:lnTo>
                  <a:pt x="159873" y="184136"/>
                </a:lnTo>
                <a:lnTo>
                  <a:pt x="159994" y="180178"/>
                </a:lnTo>
                <a:lnTo>
                  <a:pt x="161097" y="172747"/>
                </a:lnTo>
                <a:lnTo>
                  <a:pt x="164162" y="160052"/>
                </a:lnTo>
                <a:lnTo>
                  <a:pt x="169089" y="142775"/>
                </a:lnTo>
                <a:lnTo>
                  <a:pt x="176661" y="117354"/>
                </a:lnTo>
                <a:close/>
              </a:path>
              <a:path w="210185" h="210819">
                <a:moveTo>
                  <a:pt x="88856" y="25035"/>
                </a:moveTo>
                <a:lnTo>
                  <a:pt x="45821" y="25035"/>
                </a:lnTo>
                <a:lnTo>
                  <a:pt x="47487" y="25679"/>
                </a:lnTo>
                <a:lnTo>
                  <a:pt x="50540" y="28252"/>
                </a:lnTo>
                <a:lnTo>
                  <a:pt x="51304" y="29804"/>
                </a:lnTo>
                <a:lnTo>
                  <a:pt x="50883" y="35260"/>
                </a:lnTo>
                <a:lnTo>
                  <a:pt x="48083" y="46243"/>
                </a:lnTo>
                <a:lnTo>
                  <a:pt x="42655" y="63033"/>
                </a:lnTo>
                <a:lnTo>
                  <a:pt x="17912" y="137058"/>
                </a:lnTo>
                <a:lnTo>
                  <a:pt x="13255" y="152270"/>
                </a:lnTo>
                <a:lnTo>
                  <a:pt x="9928" y="165443"/>
                </a:lnTo>
                <a:lnTo>
                  <a:pt x="7932" y="176578"/>
                </a:lnTo>
                <a:lnTo>
                  <a:pt x="7379" y="184136"/>
                </a:lnTo>
                <a:lnTo>
                  <a:pt x="7266" y="192916"/>
                </a:lnTo>
                <a:lnTo>
                  <a:pt x="9767" y="198902"/>
                </a:lnTo>
                <a:lnTo>
                  <a:pt x="14861" y="203719"/>
                </a:lnTo>
                <a:lnTo>
                  <a:pt x="23931" y="208925"/>
                </a:lnTo>
                <a:lnTo>
                  <a:pt x="39198" y="210319"/>
                </a:lnTo>
                <a:lnTo>
                  <a:pt x="49690" y="207799"/>
                </a:lnTo>
                <a:lnTo>
                  <a:pt x="60821" y="202853"/>
                </a:lnTo>
                <a:lnTo>
                  <a:pt x="72758" y="195333"/>
                </a:lnTo>
                <a:lnTo>
                  <a:pt x="84335" y="186148"/>
                </a:lnTo>
                <a:lnTo>
                  <a:pt x="51335" y="186148"/>
                </a:lnTo>
                <a:lnTo>
                  <a:pt x="48714" y="185277"/>
                </a:lnTo>
                <a:lnTo>
                  <a:pt x="44790" y="181795"/>
                </a:lnTo>
                <a:lnTo>
                  <a:pt x="43809" y="179487"/>
                </a:lnTo>
                <a:lnTo>
                  <a:pt x="43870" y="175921"/>
                </a:lnTo>
                <a:lnTo>
                  <a:pt x="45040" y="168511"/>
                </a:lnTo>
                <a:lnTo>
                  <a:pt x="48437" y="156116"/>
                </a:lnTo>
                <a:lnTo>
                  <a:pt x="54114" y="138757"/>
                </a:lnTo>
                <a:lnTo>
                  <a:pt x="81432" y="57682"/>
                </a:lnTo>
                <a:lnTo>
                  <a:pt x="85669" y="43039"/>
                </a:lnTo>
                <a:lnTo>
                  <a:pt x="88210" y="31489"/>
                </a:lnTo>
                <a:lnTo>
                  <a:pt x="88856" y="25035"/>
                </a:lnTo>
                <a:close/>
              </a:path>
              <a:path w="210185" h="210819">
                <a:moveTo>
                  <a:pt x="196493" y="163269"/>
                </a:moveTo>
                <a:lnTo>
                  <a:pt x="183159" y="168519"/>
                </a:lnTo>
                <a:lnTo>
                  <a:pt x="175439" y="180178"/>
                </a:lnTo>
                <a:lnTo>
                  <a:pt x="170982" y="185685"/>
                </a:lnTo>
                <a:lnTo>
                  <a:pt x="168508" y="187810"/>
                </a:lnTo>
                <a:lnTo>
                  <a:pt x="166251" y="188873"/>
                </a:lnTo>
                <a:lnTo>
                  <a:pt x="178566" y="188873"/>
                </a:lnTo>
                <a:lnTo>
                  <a:pt x="180546" y="186700"/>
                </a:lnTo>
                <a:lnTo>
                  <a:pt x="188568" y="175921"/>
                </a:lnTo>
                <a:lnTo>
                  <a:pt x="196493" y="163269"/>
                </a:lnTo>
                <a:close/>
              </a:path>
              <a:path w="210185" h="210819">
                <a:moveTo>
                  <a:pt x="210174" y="4843"/>
                </a:moveTo>
                <a:lnTo>
                  <a:pt x="176223" y="4843"/>
                </a:lnTo>
                <a:lnTo>
                  <a:pt x="167995" y="33143"/>
                </a:lnTo>
                <a:lnTo>
                  <a:pt x="163623" y="46644"/>
                </a:lnTo>
                <a:lnTo>
                  <a:pt x="144621" y="92232"/>
                </a:lnTo>
                <a:lnTo>
                  <a:pt x="119887" y="129709"/>
                </a:lnTo>
                <a:lnTo>
                  <a:pt x="90688" y="165212"/>
                </a:lnTo>
                <a:lnTo>
                  <a:pt x="59789" y="186148"/>
                </a:lnTo>
                <a:lnTo>
                  <a:pt x="84335" y="186148"/>
                </a:lnTo>
                <a:lnTo>
                  <a:pt x="118397" y="149329"/>
                </a:lnTo>
                <a:lnTo>
                  <a:pt x="144872" y="117354"/>
                </a:lnTo>
                <a:lnTo>
                  <a:pt x="176661" y="117354"/>
                </a:lnTo>
                <a:lnTo>
                  <a:pt x="210174" y="4843"/>
                </a:lnTo>
                <a:close/>
              </a:path>
              <a:path w="210185" h="210819">
                <a:moveTo>
                  <a:pt x="74416" y="0"/>
                </a:moveTo>
                <a:lnTo>
                  <a:pt x="35905" y="11888"/>
                </a:lnTo>
                <a:lnTo>
                  <a:pt x="0" y="48689"/>
                </a:lnTo>
                <a:lnTo>
                  <a:pt x="17551" y="42439"/>
                </a:lnTo>
                <a:lnTo>
                  <a:pt x="26892" y="33143"/>
                </a:lnTo>
                <a:lnTo>
                  <a:pt x="32673" y="28441"/>
                </a:lnTo>
                <a:lnTo>
                  <a:pt x="36451" y="26170"/>
                </a:lnTo>
                <a:lnTo>
                  <a:pt x="40233" y="25035"/>
                </a:lnTo>
                <a:lnTo>
                  <a:pt x="88856" y="25035"/>
                </a:lnTo>
                <a:lnTo>
                  <a:pt x="89057" y="23030"/>
                </a:lnTo>
                <a:lnTo>
                  <a:pt x="89057" y="16267"/>
                </a:lnTo>
                <a:lnTo>
                  <a:pt x="87124" y="10739"/>
                </a:lnTo>
                <a:lnTo>
                  <a:pt x="79390" y="2147"/>
                </a:lnTo>
                <a:lnTo>
                  <a:pt x="744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55443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70" h="210819">
                <a:moveTo>
                  <a:pt x="21694" y="174397"/>
                </a:moveTo>
                <a:lnTo>
                  <a:pt x="12181" y="174397"/>
                </a:lnTo>
                <a:lnTo>
                  <a:pt x="8168" y="176011"/>
                </a:lnTo>
                <a:lnTo>
                  <a:pt x="1634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1" y="201123"/>
                </a:lnTo>
                <a:lnTo>
                  <a:pt x="5375" y="204353"/>
                </a:lnTo>
                <a:lnTo>
                  <a:pt x="10308" y="208603"/>
                </a:lnTo>
                <a:lnTo>
                  <a:pt x="15758" y="210729"/>
                </a:lnTo>
                <a:lnTo>
                  <a:pt x="26594" y="210317"/>
                </a:lnTo>
                <a:lnTo>
                  <a:pt x="37649" y="206392"/>
                </a:lnTo>
                <a:lnTo>
                  <a:pt x="50220" y="197729"/>
                </a:lnTo>
                <a:lnTo>
                  <a:pt x="56391" y="191631"/>
                </a:lnTo>
                <a:lnTo>
                  <a:pt x="60902" y="186508"/>
                </a:lnTo>
                <a:lnTo>
                  <a:pt x="38928" y="186508"/>
                </a:lnTo>
                <a:lnTo>
                  <a:pt x="35956" y="184818"/>
                </a:lnTo>
                <a:lnTo>
                  <a:pt x="26747" y="176743"/>
                </a:lnTo>
                <a:lnTo>
                  <a:pt x="21694" y="174397"/>
                </a:lnTo>
                <a:close/>
              </a:path>
              <a:path w="217170" h="210819">
                <a:moveTo>
                  <a:pt x="141753" y="125420"/>
                </a:moveTo>
                <a:lnTo>
                  <a:pt x="105046" y="125420"/>
                </a:lnTo>
                <a:lnTo>
                  <a:pt x="109440" y="144941"/>
                </a:lnTo>
                <a:lnTo>
                  <a:pt x="119545" y="185428"/>
                </a:lnTo>
                <a:lnTo>
                  <a:pt x="145341" y="210601"/>
                </a:lnTo>
                <a:lnTo>
                  <a:pt x="154749" y="207037"/>
                </a:lnTo>
                <a:lnTo>
                  <a:pt x="168549" y="197130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5" y="184918"/>
                </a:lnTo>
                <a:lnTo>
                  <a:pt x="156726" y="183761"/>
                </a:lnTo>
                <a:lnTo>
                  <a:pt x="152915" y="179130"/>
                </a:lnTo>
                <a:lnTo>
                  <a:pt x="150576" y="172063"/>
                </a:lnTo>
                <a:lnTo>
                  <a:pt x="147800" y="160242"/>
                </a:lnTo>
                <a:lnTo>
                  <a:pt x="141753" y="125420"/>
                </a:lnTo>
                <a:close/>
              </a:path>
              <a:path w="217170" h="210819">
                <a:moveTo>
                  <a:pt x="109689" y="18166"/>
                </a:moveTo>
                <a:lnTo>
                  <a:pt x="57707" y="18166"/>
                </a:lnTo>
                <a:lnTo>
                  <a:pt x="65835" y="20253"/>
                </a:lnTo>
                <a:lnTo>
                  <a:pt x="76874" y="28605"/>
                </a:lnTo>
                <a:lnTo>
                  <a:pt x="90583" y="70154"/>
                </a:lnTo>
                <a:lnTo>
                  <a:pt x="98369" y="109053"/>
                </a:lnTo>
                <a:lnTo>
                  <a:pt x="94398" y="116518"/>
                </a:lnTo>
                <a:lnTo>
                  <a:pt x="70171" y="155764"/>
                </a:lnTo>
                <a:lnTo>
                  <a:pt x="45091" y="185315"/>
                </a:lnTo>
                <a:lnTo>
                  <a:pt x="42788" y="186508"/>
                </a:lnTo>
                <a:lnTo>
                  <a:pt x="60902" y="186508"/>
                </a:lnTo>
                <a:lnTo>
                  <a:pt x="86521" y="152722"/>
                </a:lnTo>
                <a:lnTo>
                  <a:pt x="105046" y="125420"/>
                </a:lnTo>
                <a:lnTo>
                  <a:pt x="141753" y="125420"/>
                </a:lnTo>
                <a:lnTo>
                  <a:pt x="133154" y="75891"/>
                </a:lnTo>
                <a:lnTo>
                  <a:pt x="141241" y="62747"/>
                </a:lnTo>
                <a:lnTo>
                  <a:pt x="147913" y="53102"/>
                </a:lnTo>
                <a:lnTo>
                  <a:pt x="121685" y="53102"/>
                </a:lnTo>
                <a:lnTo>
                  <a:pt x="117914" y="39308"/>
                </a:lnTo>
                <a:lnTo>
                  <a:pt x="114506" y="28605"/>
                </a:lnTo>
                <a:lnTo>
                  <a:pt x="111297" y="20675"/>
                </a:lnTo>
                <a:lnTo>
                  <a:pt x="109689" y="18166"/>
                </a:lnTo>
                <a:close/>
              </a:path>
              <a:path w="217170" h="210819">
                <a:moveTo>
                  <a:pt x="199842" y="156836"/>
                </a:moveTo>
                <a:lnTo>
                  <a:pt x="187343" y="160782"/>
                </a:lnTo>
                <a:lnTo>
                  <a:pt x="179795" y="171164"/>
                </a:lnTo>
                <a:lnTo>
                  <a:pt x="171265" y="179771"/>
                </a:lnTo>
                <a:lnTo>
                  <a:pt x="167178" y="183202"/>
                </a:lnTo>
                <a:lnTo>
                  <a:pt x="163596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70" h="210819">
                <a:moveTo>
                  <a:pt x="202150" y="0"/>
                </a:moveTo>
                <a:lnTo>
                  <a:pt x="191390" y="0"/>
                </a:lnTo>
                <a:lnTo>
                  <a:pt x="187429" y="769"/>
                </a:lnTo>
                <a:lnTo>
                  <a:pt x="152729" y="27462"/>
                </a:lnTo>
                <a:lnTo>
                  <a:pt x="145056" y="37146"/>
                </a:lnTo>
                <a:lnTo>
                  <a:pt x="121685" y="53102"/>
                </a:lnTo>
                <a:lnTo>
                  <a:pt x="147913" y="53102"/>
                </a:lnTo>
                <a:lnTo>
                  <a:pt x="148791" y="51833"/>
                </a:lnTo>
                <a:lnTo>
                  <a:pt x="155803" y="43148"/>
                </a:lnTo>
                <a:lnTo>
                  <a:pt x="162278" y="36692"/>
                </a:lnTo>
                <a:lnTo>
                  <a:pt x="167198" y="32415"/>
                </a:lnTo>
                <a:lnTo>
                  <a:pt x="171443" y="30276"/>
                </a:lnTo>
                <a:lnTo>
                  <a:pt x="213684" y="30276"/>
                </a:lnTo>
                <a:lnTo>
                  <a:pt x="215682" y="28334"/>
                </a:lnTo>
                <a:lnTo>
                  <a:pt x="216799" y="24297"/>
                </a:lnTo>
                <a:lnTo>
                  <a:pt x="216799" y="13271"/>
                </a:lnTo>
                <a:lnTo>
                  <a:pt x="214894" y="8925"/>
                </a:lnTo>
                <a:lnTo>
                  <a:pt x="207274" y="1784"/>
                </a:lnTo>
                <a:lnTo>
                  <a:pt x="202150" y="0"/>
                </a:lnTo>
                <a:close/>
              </a:path>
              <a:path w="217170" h="210819">
                <a:moveTo>
                  <a:pt x="213684" y="30276"/>
                </a:moveTo>
                <a:lnTo>
                  <a:pt x="177397" y="30276"/>
                </a:lnTo>
                <a:lnTo>
                  <a:pt x="182091" y="31569"/>
                </a:lnTo>
                <a:lnTo>
                  <a:pt x="189094" y="34156"/>
                </a:lnTo>
                <a:lnTo>
                  <a:pt x="192665" y="35606"/>
                </a:lnTo>
                <a:lnTo>
                  <a:pt x="196014" y="36332"/>
                </a:lnTo>
                <a:lnTo>
                  <a:pt x="204504" y="36332"/>
                </a:lnTo>
                <a:lnTo>
                  <a:pt x="209274" y="34390"/>
                </a:lnTo>
                <a:lnTo>
                  <a:pt x="213684" y="30276"/>
                </a:lnTo>
                <a:close/>
              </a:path>
              <a:path w="217170" h="210819">
                <a:moveTo>
                  <a:pt x="95947" y="0"/>
                </a:moveTo>
                <a:lnTo>
                  <a:pt x="35124" y="10900"/>
                </a:lnTo>
                <a:lnTo>
                  <a:pt x="35124" y="18620"/>
                </a:lnTo>
                <a:lnTo>
                  <a:pt x="39603" y="18317"/>
                </a:lnTo>
                <a:lnTo>
                  <a:pt x="43552" y="18166"/>
                </a:lnTo>
                <a:lnTo>
                  <a:pt x="109689" y="18166"/>
                </a:lnTo>
                <a:lnTo>
                  <a:pt x="104669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0986" y="2666836"/>
            <a:ext cx="270510" cy="305434"/>
          </a:xfrm>
          <a:custGeom>
            <a:avLst/>
            <a:gdLst/>
            <a:ahLst/>
            <a:cxnLst/>
            <a:rect l="l" t="t" r="r" b="b"/>
            <a:pathLst>
              <a:path w="270510" h="305435">
                <a:moveTo>
                  <a:pt x="147732" y="18999"/>
                </a:moveTo>
                <a:lnTo>
                  <a:pt x="99126" y="18999"/>
                </a:lnTo>
                <a:lnTo>
                  <a:pt x="102637" y="20143"/>
                </a:lnTo>
                <a:lnTo>
                  <a:pt x="107292" y="24723"/>
                </a:lnTo>
                <a:lnTo>
                  <a:pt x="108456" y="27937"/>
                </a:lnTo>
                <a:lnTo>
                  <a:pt x="108451" y="35149"/>
                </a:lnTo>
                <a:lnTo>
                  <a:pt x="106715" y="43006"/>
                </a:lnTo>
                <a:lnTo>
                  <a:pt x="45273" y="258097"/>
                </a:lnTo>
                <a:lnTo>
                  <a:pt x="17952" y="294923"/>
                </a:lnTo>
                <a:lnTo>
                  <a:pt x="2270" y="296717"/>
                </a:lnTo>
                <a:lnTo>
                  <a:pt x="0" y="305194"/>
                </a:lnTo>
                <a:lnTo>
                  <a:pt x="106677" y="305194"/>
                </a:lnTo>
                <a:lnTo>
                  <a:pt x="108722" y="296717"/>
                </a:lnTo>
                <a:lnTo>
                  <a:pt x="97064" y="296717"/>
                </a:lnTo>
                <a:lnTo>
                  <a:pt x="89267" y="296073"/>
                </a:lnTo>
                <a:lnTo>
                  <a:pt x="81394" y="293500"/>
                </a:lnTo>
                <a:lnTo>
                  <a:pt x="78555" y="291683"/>
                </a:lnTo>
                <a:lnTo>
                  <a:pt x="75073" y="286990"/>
                </a:lnTo>
                <a:lnTo>
                  <a:pt x="74203" y="284152"/>
                </a:lnTo>
                <a:lnTo>
                  <a:pt x="74203" y="277352"/>
                </a:lnTo>
                <a:lnTo>
                  <a:pt x="75868" y="269864"/>
                </a:lnTo>
                <a:lnTo>
                  <a:pt x="79274" y="258097"/>
                </a:lnTo>
                <a:lnTo>
                  <a:pt x="95947" y="199829"/>
                </a:lnTo>
                <a:lnTo>
                  <a:pt x="181800" y="199829"/>
                </a:lnTo>
                <a:lnTo>
                  <a:pt x="182064" y="199678"/>
                </a:lnTo>
                <a:lnTo>
                  <a:pt x="134813" y="199678"/>
                </a:lnTo>
                <a:lnTo>
                  <a:pt x="121705" y="197134"/>
                </a:lnTo>
                <a:lnTo>
                  <a:pt x="110396" y="191451"/>
                </a:lnTo>
                <a:lnTo>
                  <a:pt x="100886" y="182628"/>
                </a:lnTo>
                <a:lnTo>
                  <a:pt x="120568" y="113880"/>
                </a:lnTo>
                <a:lnTo>
                  <a:pt x="137763" y="73891"/>
                </a:lnTo>
                <a:lnTo>
                  <a:pt x="152713" y="52322"/>
                </a:lnTo>
                <a:lnTo>
                  <a:pt x="138187" y="52322"/>
                </a:lnTo>
                <a:lnTo>
                  <a:pt x="147732" y="18999"/>
                </a:lnTo>
                <a:close/>
              </a:path>
              <a:path w="270510" h="305435">
                <a:moveTo>
                  <a:pt x="181800" y="199829"/>
                </a:moveTo>
                <a:lnTo>
                  <a:pt x="95947" y="199829"/>
                </a:lnTo>
                <a:lnTo>
                  <a:pt x="103214" y="203904"/>
                </a:lnTo>
                <a:lnTo>
                  <a:pt x="109762" y="206740"/>
                </a:lnTo>
                <a:lnTo>
                  <a:pt x="121419" y="209932"/>
                </a:lnTo>
                <a:lnTo>
                  <a:pt x="128113" y="210729"/>
                </a:lnTo>
                <a:lnTo>
                  <a:pt x="135903" y="210729"/>
                </a:lnTo>
                <a:lnTo>
                  <a:pt x="181559" y="199967"/>
                </a:lnTo>
                <a:lnTo>
                  <a:pt x="181800" y="199829"/>
                </a:lnTo>
                <a:close/>
              </a:path>
              <a:path w="270510" h="305435">
                <a:moveTo>
                  <a:pt x="258336" y="19500"/>
                </a:moveTo>
                <a:lnTo>
                  <a:pt x="207637" y="19500"/>
                </a:lnTo>
                <a:lnTo>
                  <a:pt x="217555" y="23400"/>
                </a:lnTo>
                <a:lnTo>
                  <a:pt x="228940" y="35149"/>
                </a:lnTo>
                <a:lnTo>
                  <a:pt x="232279" y="46439"/>
                </a:lnTo>
                <a:lnTo>
                  <a:pt x="233310" y="62895"/>
                </a:lnTo>
                <a:lnTo>
                  <a:pt x="232397" y="73306"/>
                </a:lnTo>
                <a:lnTo>
                  <a:pt x="222143" y="114130"/>
                </a:lnTo>
                <a:lnTo>
                  <a:pt x="205650" y="149252"/>
                </a:lnTo>
                <a:lnTo>
                  <a:pt x="181186" y="180218"/>
                </a:lnTo>
                <a:lnTo>
                  <a:pt x="134813" y="199678"/>
                </a:lnTo>
                <a:lnTo>
                  <a:pt x="182064" y="199678"/>
                </a:lnTo>
                <a:lnTo>
                  <a:pt x="213755" y="176735"/>
                </a:lnTo>
                <a:lnTo>
                  <a:pt x="242380" y="142483"/>
                </a:lnTo>
                <a:lnTo>
                  <a:pt x="263641" y="97381"/>
                </a:lnTo>
                <a:lnTo>
                  <a:pt x="269837" y="59320"/>
                </a:lnTo>
                <a:lnTo>
                  <a:pt x="270010" y="45374"/>
                </a:lnTo>
                <a:lnTo>
                  <a:pt x="266749" y="33782"/>
                </a:lnTo>
                <a:lnTo>
                  <a:pt x="260698" y="22432"/>
                </a:lnTo>
                <a:lnTo>
                  <a:pt x="258336" y="19500"/>
                </a:lnTo>
                <a:close/>
              </a:path>
              <a:path w="270510" h="305435">
                <a:moveTo>
                  <a:pt x="213439" y="566"/>
                </a:moveTo>
                <a:lnTo>
                  <a:pt x="176259" y="15617"/>
                </a:lnTo>
                <a:lnTo>
                  <a:pt x="138187" y="52322"/>
                </a:lnTo>
                <a:lnTo>
                  <a:pt x="152713" y="52322"/>
                </a:lnTo>
                <a:lnTo>
                  <a:pt x="153042" y="51879"/>
                </a:lnTo>
                <a:lnTo>
                  <a:pt x="162712" y="40303"/>
                </a:lnTo>
                <a:lnTo>
                  <a:pt x="173359" y="31153"/>
                </a:lnTo>
                <a:lnTo>
                  <a:pt x="184299" y="24632"/>
                </a:lnTo>
                <a:lnTo>
                  <a:pt x="195677" y="20745"/>
                </a:lnTo>
                <a:lnTo>
                  <a:pt x="207637" y="19500"/>
                </a:lnTo>
                <a:lnTo>
                  <a:pt x="258336" y="19500"/>
                </a:lnTo>
                <a:lnTo>
                  <a:pt x="251359" y="10841"/>
                </a:lnTo>
                <a:lnTo>
                  <a:pt x="241731" y="4869"/>
                </a:lnTo>
                <a:lnTo>
                  <a:pt x="229449" y="1420"/>
                </a:lnTo>
                <a:lnTo>
                  <a:pt x="213439" y="566"/>
                </a:lnTo>
                <a:close/>
              </a:path>
              <a:path w="270510" h="305435">
                <a:moveTo>
                  <a:pt x="153174" y="0"/>
                </a:moveTo>
                <a:lnTo>
                  <a:pt x="76587" y="12110"/>
                </a:lnTo>
                <a:lnTo>
                  <a:pt x="76587" y="20587"/>
                </a:lnTo>
                <a:lnTo>
                  <a:pt x="84221" y="19528"/>
                </a:lnTo>
                <a:lnTo>
                  <a:pt x="90168" y="18999"/>
                </a:lnTo>
                <a:lnTo>
                  <a:pt x="147732" y="18999"/>
                </a:lnTo>
                <a:lnTo>
                  <a:pt x="153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39221" y="2666833"/>
            <a:ext cx="217170" cy="210820"/>
          </a:xfrm>
          <a:custGeom>
            <a:avLst/>
            <a:gdLst/>
            <a:ahLst/>
            <a:cxnLst/>
            <a:rect l="l" t="t" r="r" b="b"/>
            <a:pathLst>
              <a:path w="217169" h="210819">
                <a:moveTo>
                  <a:pt x="21694" y="174397"/>
                </a:moveTo>
                <a:lnTo>
                  <a:pt x="12180" y="174397"/>
                </a:lnTo>
                <a:lnTo>
                  <a:pt x="8168" y="176011"/>
                </a:lnTo>
                <a:lnTo>
                  <a:pt x="1633" y="182471"/>
                </a:lnTo>
                <a:lnTo>
                  <a:pt x="0" y="186508"/>
                </a:lnTo>
                <a:lnTo>
                  <a:pt x="0" y="196789"/>
                </a:lnTo>
                <a:lnTo>
                  <a:pt x="1790" y="201123"/>
                </a:lnTo>
                <a:lnTo>
                  <a:pt x="5374" y="204353"/>
                </a:lnTo>
                <a:lnTo>
                  <a:pt x="10307" y="208603"/>
                </a:lnTo>
                <a:lnTo>
                  <a:pt x="15758" y="210729"/>
                </a:lnTo>
                <a:lnTo>
                  <a:pt x="26593" y="210317"/>
                </a:lnTo>
                <a:lnTo>
                  <a:pt x="37648" y="206392"/>
                </a:lnTo>
                <a:lnTo>
                  <a:pt x="50220" y="197728"/>
                </a:lnTo>
                <a:lnTo>
                  <a:pt x="56391" y="191631"/>
                </a:lnTo>
                <a:lnTo>
                  <a:pt x="60902" y="186508"/>
                </a:lnTo>
                <a:lnTo>
                  <a:pt x="38926" y="186508"/>
                </a:lnTo>
                <a:lnTo>
                  <a:pt x="35956" y="184818"/>
                </a:lnTo>
                <a:lnTo>
                  <a:pt x="26746" y="176743"/>
                </a:lnTo>
                <a:lnTo>
                  <a:pt x="21694" y="174397"/>
                </a:lnTo>
                <a:close/>
              </a:path>
              <a:path w="217169" h="210819">
                <a:moveTo>
                  <a:pt x="141753" y="125420"/>
                </a:moveTo>
                <a:lnTo>
                  <a:pt x="105046" y="125420"/>
                </a:lnTo>
                <a:lnTo>
                  <a:pt x="109440" y="144940"/>
                </a:lnTo>
                <a:lnTo>
                  <a:pt x="119545" y="185428"/>
                </a:lnTo>
                <a:lnTo>
                  <a:pt x="145341" y="210601"/>
                </a:lnTo>
                <a:lnTo>
                  <a:pt x="154748" y="207037"/>
                </a:lnTo>
                <a:lnTo>
                  <a:pt x="168549" y="197130"/>
                </a:lnTo>
                <a:lnTo>
                  <a:pt x="177512" y="188413"/>
                </a:lnTo>
                <a:lnTo>
                  <a:pt x="180493" y="184918"/>
                </a:lnTo>
                <a:lnTo>
                  <a:pt x="158625" y="184918"/>
                </a:lnTo>
                <a:lnTo>
                  <a:pt x="156726" y="183761"/>
                </a:lnTo>
                <a:lnTo>
                  <a:pt x="152915" y="179130"/>
                </a:lnTo>
                <a:lnTo>
                  <a:pt x="150575" y="172063"/>
                </a:lnTo>
                <a:lnTo>
                  <a:pt x="147800" y="160242"/>
                </a:lnTo>
                <a:lnTo>
                  <a:pt x="141753" y="125420"/>
                </a:lnTo>
                <a:close/>
              </a:path>
              <a:path w="217169" h="210819">
                <a:moveTo>
                  <a:pt x="109688" y="18166"/>
                </a:moveTo>
                <a:lnTo>
                  <a:pt x="57706" y="18166"/>
                </a:lnTo>
                <a:lnTo>
                  <a:pt x="65835" y="20253"/>
                </a:lnTo>
                <a:lnTo>
                  <a:pt x="76874" y="28605"/>
                </a:lnTo>
                <a:lnTo>
                  <a:pt x="90583" y="70154"/>
                </a:lnTo>
                <a:lnTo>
                  <a:pt x="98369" y="109052"/>
                </a:lnTo>
                <a:lnTo>
                  <a:pt x="94397" y="116517"/>
                </a:lnTo>
                <a:lnTo>
                  <a:pt x="70170" y="155763"/>
                </a:lnTo>
                <a:lnTo>
                  <a:pt x="45091" y="185315"/>
                </a:lnTo>
                <a:lnTo>
                  <a:pt x="42787" y="186508"/>
                </a:lnTo>
                <a:lnTo>
                  <a:pt x="60902" y="186508"/>
                </a:lnTo>
                <a:lnTo>
                  <a:pt x="86522" y="152721"/>
                </a:lnTo>
                <a:lnTo>
                  <a:pt x="105046" y="125420"/>
                </a:lnTo>
                <a:lnTo>
                  <a:pt x="141753" y="125420"/>
                </a:lnTo>
                <a:lnTo>
                  <a:pt x="133153" y="75891"/>
                </a:lnTo>
                <a:lnTo>
                  <a:pt x="141240" y="62747"/>
                </a:lnTo>
                <a:lnTo>
                  <a:pt x="147912" y="53102"/>
                </a:lnTo>
                <a:lnTo>
                  <a:pt x="121684" y="53102"/>
                </a:lnTo>
                <a:lnTo>
                  <a:pt x="117914" y="39308"/>
                </a:lnTo>
                <a:lnTo>
                  <a:pt x="114505" y="28605"/>
                </a:lnTo>
                <a:lnTo>
                  <a:pt x="111297" y="20675"/>
                </a:lnTo>
                <a:lnTo>
                  <a:pt x="109688" y="18166"/>
                </a:lnTo>
                <a:close/>
              </a:path>
              <a:path w="217169" h="210819">
                <a:moveTo>
                  <a:pt x="199842" y="156836"/>
                </a:moveTo>
                <a:lnTo>
                  <a:pt x="187342" y="160782"/>
                </a:lnTo>
                <a:lnTo>
                  <a:pt x="179795" y="171164"/>
                </a:lnTo>
                <a:lnTo>
                  <a:pt x="171265" y="179771"/>
                </a:lnTo>
                <a:lnTo>
                  <a:pt x="167178" y="183202"/>
                </a:lnTo>
                <a:lnTo>
                  <a:pt x="163595" y="184918"/>
                </a:lnTo>
                <a:lnTo>
                  <a:pt x="180493" y="184918"/>
                </a:lnTo>
                <a:lnTo>
                  <a:pt x="185716" y="178792"/>
                </a:lnTo>
                <a:lnTo>
                  <a:pt x="193159" y="168266"/>
                </a:lnTo>
                <a:lnTo>
                  <a:pt x="199842" y="156836"/>
                </a:lnTo>
                <a:close/>
              </a:path>
              <a:path w="217169" h="210819">
                <a:moveTo>
                  <a:pt x="202150" y="0"/>
                </a:moveTo>
                <a:lnTo>
                  <a:pt x="191389" y="0"/>
                </a:lnTo>
                <a:lnTo>
                  <a:pt x="187427" y="769"/>
                </a:lnTo>
                <a:lnTo>
                  <a:pt x="152728" y="27462"/>
                </a:lnTo>
                <a:lnTo>
                  <a:pt x="145055" y="37146"/>
                </a:lnTo>
                <a:lnTo>
                  <a:pt x="121684" y="53102"/>
                </a:lnTo>
                <a:lnTo>
                  <a:pt x="147912" y="53102"/>
                </a:lnTo>
                <a:lnTo>
                  <a:pt x="148790" y="51833"/>
                </a:lnTo>
                <a:lnTo>
                  <a:pt x="155802" y="43148"/>
                </a:lnTo>
                <a:lnTo>
                  <a:pt x="162276" y="36692"/>
                </a:lnTo>
                <a:lnTo>
                  <a:pt x="167198" y="32415"/>
                </a:lnTo>
                <a:lnTo>
                  <a:pt x="171442" y="30276"/>
                </a:lnTo>
                <a:lnTo>
                  <a:pt x="213683" y="30276"/>
                </a:lnTo>
                <a:lnTo>
                  <a:pt x="215682" y="28334"/>
                </a:lnTo>
                <a:lnTo>
                  <a:pt x="216799" y="24297"/>
                </a:lnTo>
                <a:lnTo>
                  <a:pt x="216799" y="13271"/>
                </a:lnTo>
                <a:lnTo>
                  <a:pt x="214894" y="8925"/>
                </a:lnTo>
                <a:lnTo>
                  <a:pt x="207272" y="1784"/>
                </a:lnTo>
                <a:lnTo>
                  <a:pt x="202150" y="0"/>
                </a:lnTo>
                <a:close/>
              </a:path>
              <a:path w="217169" h="210819">
                <a:moveTo>
                  <a:pt x="213683" y="30276"/>
                </a:moveTo>
                <a:lnTo>
                  <a:pt x="177397" y="30276"/>
                </a:lnTo>
                <a:lnTo>
                  <a:pt x="182091" y="31569"/>
                </a:lnTo>
                <a:lnTo>
                  <a:pt x="189092" y="34156"/>
                </a:lnTo>
                <a:lnTo>
                  <a:pt x="192662" y="35606"/>
                </a:lnTo>
                <a:lnTo>
                  <a:pt x="196013" y="36332"/>
                </a:lnTo>
                <a:lnTo>
                  <a:pt x="204504" y="36332"/>
                </a:lnTo>
                <a:lnTo>
                  <a:pt x="209273" y="34390"/>
                </a:lnTo>
                <a:lnTo>
                  <a:pt x="213683" y="30276"/>
                </a:lnTo>
                <a:close/>
              </a:path>
              <a:path w="217169" h="210819">
                <a:moveTo>
                  <a:pt x="95947" y="0"/>
                </a:moveTo>
                <a:lnTo>
                  <a:pt x="35123" y="10900"/>
                </a:lnTo>
                <a:lnTo>
                  <a:pt x="35123" y="18620"/>
                </a:lnTo>
                <a:lnTo>
                  <a:pt x="39602" y="18317"/>
                </a:lnTo>
                <a:lnTo>
                  <a:pt x="43550" y="18166"/>
                </a:lnTo>
                <a:lnTo>
                  <a:pt x="109688" y="18166"/>
                </a:lnTo>
                <a:lnTo>
                  <a:pt x="104668" y="10334"/>
                </a:lnTo>
                <a:lnTo>
                  <a:pt x="95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95096" y="2549357"/>
            <a:ext cx="552450" cy="328295"/>
          </a:xfrm>
          <a:custGeom>
            <a:avLst/>
            <a:gdLst/>
            <a:ahLst/>
            <a:cxnLst/>
            <a:rect l="l" t="t" r="r" b="b"/>
            <a:pathLst>
              <a:path w="552450" h="328294">
                <a:moveTo>
                  <a:pt x="104633" y="18999"/>
                </a:moveTo>
                <a:lnTo>
                  <a:pt x="53228" y="18999"/>
                </a:lnTo>
                <a:lnTo>
                  <a:pt x="58521" y="20361"/>
                </a:lnTo>
                <a:lnTo>
                  <a:pt x="62028" y="23087"/>
                </a:lnTo>
                <a:lnTo>
                  <a:pt x="64451" y="25054"/>
                </a:lnTo>
                <a:lnTo>
                  <a:pt x="65661" y="28006"/>
                </a:lnTo>
                <a:lnTo>
                  <a:pt x="65221" y="35441"/>
                </a:lnTo>
                <a:lnTo>
                  <a:pt x="62630" y="46493"/>
                </a:lnTo>
                <a:lnTo>
                  <a:pt x="57713" y="64188"/>
                </a:lnTo>
                <a:lnTo>
                  <a:pt x="0" y="309969"/>
                </a:lnTo>
                <a:lnTo>
                  <a:pt x="35528" y="325280"/>
                </a:lnTo>
                <a:lnTo>
                  <a:pt x="59818" y="328179"/>
                </a:lnTo>
                <a:lnTo>
                  <a:pt x="71371" y="327134"/>
                </a:lnTo>
                <a:lnTo>
                  <a:pt x="83084" y="324526"/>
                </a:lnTo>
                <a:lnTo>
                  <a:pt x="95035" y="320300"/>
                </a:lnTo>
                <a:lnTo>
                  <a:pt x="101354" y="317265"/>
                </a:lnTo>
                <a:lnTo>
                  <a:pt x="58680" y="317265"/>
                </a:lnTo>
                <a:lnTo>
                  <a:pt x="47508" y="315630"/>
                </a:lnTo>
                <a:lnTo>
                  <a:pt x="35295" y="311607"/>
                </a:lnTo>
                <a:lnTo>
                  <a:pt x="22040" y="305194"/>
                </a:lnTo>
                <a:lnTo>
                  <a:pt x="51458" y="203319"/>
                </a:lnTo>
                <a:lnTo>
                  <a:pt x="75970" y="160828"/>
                </a:lnTo>
                <a:lnTo>
                  <a:pt x="80059" y="156950"/>
                </a:lnTo>
                <a:lnTo>
                  <a:pt x="64829" y="156950"/>
                </a:lnTo>
                <a:lnTo>
                  <a:pt x="104633" y="18999"/>
                </a:lnTo>
                <a:close/>
              </a:path>
              <a:path w="552450" h="328294">
                <a:moveTo>
                  <a:pt x="177543" y="139637"/>
                </a:moveTo>
                <a:lnTo>
                  <a:pt x="123165" y="139637"/>
                </a:lnTo>
                <a:lnTo>
                  <a:pt x="133770" y="144112"/>
                </a:lnTo>
                <a:lnTo>
                  <a:pt x="144894" y="155074"/>
                </a:lnTo>
                <a:lnTo>
                  <a:pt x="148731" y="164121"/>
                </a:lnTo>
                <a:lnTo>
                  <a:pt x="150932" y="176988"/>
                </a:lnTo>
                <a:lnTo>
                  <a:pt x="151443" y="195202"/>
                </a:lnTo>
                <a:lnTo>
                  <a:pt x="150121" y="207076"/>
                </a:lnTo>
                <a:lnTo>
                  <a:pt x="140210" y="244305"/>
                </a:lnTo>
                <a:lnTo>
                  <a:pt x="121783" y="280229"/>
                </a:lnTo>
                <a:lnTo>
                  <a:pt x="82999" y="312538"/>
                </a:lnTo>
                <a:lnTo>
                  <a:pt x="58680" y="317265"/>
                </a:lnTo>
                <a:lnTo>
                  <a:pt x="101354" y="317265"/>
                </a:lnTo>
                <a:lnTo>
                  <a:pt x="138574" y="291652"/>
                </a:lnTo>
                <a:lnTo>
                  <a:pt x="163022" y="261574"/>
                </a:lnTo>
                <a:lnTo>
                  <a:pt x="180947" y="225805"/>
                </a:lnTo>
                <a:lnTo>
                  <a:pt x="189354" y="175629"/>
                </a:lnTo>
                <a:lnTo>
                  <a:pt x="187942" y="163147"/>
                </a:lnTo>
                <a:lnTo>
                  <a:pt x="184313" y="151484"/>
                </a:lnTo>
                <a:lnTo>
                  <a:pt x="178053" y="140250"/>
                </a:lnTo>
                <a:lnTo>
                  <a:pt x="177543" y="139637"/>
                </a:lnTo>
                <a:close/>
              </a:path>
              <a:path w="552450" h="328294">
                <a:moveTo>
                  <a:pt x="131615" y="117537"/>
                </a:moveTo>
                <a:lnTo>
                  <a:pt x="94831" y="130004"/>
                </a:lnTo>
                <a:lnTo>
                  <a:pt x="64829" y="156950"/>
                </a:lnTo>
                <a:lnTo>
                  <a:pt x="80059" y="156950"/>
                </a:lnTo>
                <a:lnTo>
                  <a:pt x="86851" y="150509"/>
                </a:lnTo>
                <a:lnTo>
                  <a:pt x="97760" y="144303"/>
                </a:lnTo>
                <a:lnTo>
                  <a:pt x="109691" y="140665"/>
                </a:lnTo>
                <a:lnTo>
                  <a:pt x="123165" y="139637"/>
                </a:lnTo>
                <a:lnTo>
                  <a:pt x="177543" y="139637"/>
                </a:lnTo>
                <a:lnTo>
                  <a:pt x="168751" y="129057"/>
                </a:lnTo>
                <a:lnTo>
                  <a:pt x="158455" y="122628"/>
                </a:lnTo>
                <a:lnTo>
                  <a:pt x="146200" y="118785"/>
                </a:lnTo>
                <a:lnTo>
                  <a:pt x="131615" y="117537"/>
                </a:lnTo>
                <a:close/>
              </a:path>
              <a:path w="552450" h="328294">
                <a:moveTo>
                  <a:pt x="110115" y="0"/>
                </a:moveTo>
                <a:lnTo>
                  <a:pt x="31068" y="12110"/>
                </a:lnTo>
                <a:lnTo>
                  <a:pt x="31068" y="20589"/>
                </a:lnTo>
                <a:lnTo>
                  <a:pt x="37830" y="19528"/>
                </a:lnTo>
                <a:lnTo>
                  <a:pt x="42857" y="18999"/>
                </a:lnTo>
                <a:lnTo>
                  <a:pt x="104633" y="18999"/>
                </a:lnTo>
                <a:lnTo>
                  <a:pt x="110115" y="0"/>
                </a:lnTo>
                <a:close/>
              </a:path>
              <a:path w="552450" h="328294">
                <a:moveTo>
                  <a:pt x="356090" y="117485"/>
                </a:moveTo>
                <a:lnTo>
                  <a:pt x="310558" y="128094"/>
                </a:lnTo>
                <a:lnTo>
                  <a:pt x="275169" y="149556"/>
                </a:lnTo>
                <a:lnTo>
                  <a:pt x="242081" y="188929"/>
                </a:lnTo>
                <a:lnTo>
                  <a:pt x="223927" y="226777"/>
                </a:lnTo>
                <a:lnTo>
                  <a:pt x="218523" y="263920"/>
                </a:lnTo>
                <a:lnTo>
                  <a:pt x="219968" y="275584"/>
                </a:lnTo>
                <a:lnTo>
                  <a:pt x="238601" y="310982"/>
                </a:lnTo>
                <a:lnTo>
                  <a:pt x="287243" y="328190"/>
                </a:lnTo>
                <a:lnTo>
                  <a:pt x="298042" y="327353"/>
                </a:lnTo>
                <a:lnTo>
                  <a:pt x="342439" y="311215"/>
                </a:lnTo>
                <a:lnTo>
                  <a:pt x="296968" y="303177"/>
                </a:lnTo>
                <a:lnTo>
                  <a:pt x="286540" y="299669"/>
                </a:lnTo>
                <a:lnTo>
                  <a:pt x="275455" y="292471"/>
                </a:lnTo>
                <a:lnTo>
                  <a:pt x="262910" y="280611"/>
                </a:lnTo>
                <a:lnTo>
                  <a:pt x="257745" y="269005"/>
                </a:lnTo>
                <a:lnTo>
                  <a:pt x="256023" y="255995"/>
                </a:lnTo>
                <a:lnTo>
                  <a:pt x="256023" y="251062"/>
                </a:lnTo>
                <a:lnTo>
                  <a:pt x="256426" y="244855"/>
                </a:lnTo>
                <a:lnTo>
                  <a:pt x="257234" y="237374"/>
                </a:lnTo>
                <a:lnTo>
                  <a:pt x="265509" y="236403"/>
                </a:lnTo>
                <a:lnTo>
                  <a:pt x="278854" y="234569"/>
                </a:lnTo>
                <a:lnTo>
                  <a:pt x="291518" y="232437"/>
                </a:lnTo>
                <a:lnTo>
                  <a:pt x="303684" y="229939"/>
                </a:lnTo>
                <a:lnTo>
                  <a:pt x="315534" y="227006"/>
                </a:lnTo>
                <a:lnTo>
                  <a:pt x="317350" y="226474"/>
                </a:lnTo>
                <a:lnTo>
                  <a:pt x="258880" y="226474"/>
                </a:lnTo>
                <a:lnTo>
                  <a:pt x="259067" y="225757"/>
                </a:lnTo>
                <a:lnTo>
                  <a:pt x="272824" y="188575"/>
                </a:lnTo>
                <a:lnTo>
                  <a:pt x="303217" y="148654"/>
                </a:lnTo>
                <a:lnTo>
                  <a:pt x="337660" y="129644"/>
                </a:lnTo>
                <a:lnTo>
                  <a:pt x="348545" y="128376"/>
                </a:lnTo>
                <a:lnTo>
                  <a:pt x="394227" y="128376"/>
                </a:lnTo>
                <a:lnTo>
                  <a:pt x="393098" y="127024"/>
                </a:lnTo>
                <a:lnTo>
                  <a:pt x="383911" y="121720"/>
                </a:lnTo>
                <a:lnTo>
                  <a:pt x="371677" y="118539"/>
                </a:lnTo>
                <a:lnTo>
                  <a:pt x="356090" y="117485"/>
                </a:lnTo>
                <a:close/>
              </a:path>
              <a:path w="552450" h="328294">
                <a:moveTo>
                  <a:pt x="377224" y="272994"/>
                </a:moveTo>
                <a:lnTo>
                  <a:pt x="344424" y="294165"/>
                </a:lnTo>
                <a:lnTo>
                  <a:pt x="296968" y="303177"/>
                </a:lnTo>
                <a:lnTo>
                  <a:pt x="354930" y="303177"/>
                </a:lnTo>
                <a:lnTo>
                  <a:pt x="365359" y="295472"/>
                </a:lnTo>
                <a:lnTo>
                  <a:pt x="376999" y="285683"/>
                </a:lnTo>
                <a:lnTo>
                  <a:pt x="388759" y="274614"/>
                </a:lnTo>
                <a:lnTo>
                  <a:pt x="377224" y="272994"/>
                </a:lnTo>
                <a:close/>
              </a:path>
              <a:path w="552450" h="328294">
                <a:moveTo>
                  <a:pt x="394227" y="128376"/>
                </a:moveTo>
                <a:lnTo>
                  <a:pt x="356152" y="128376"/>
                </a:lnTo>
                <a:lnTo>
                  <a:pt x="362013" y="130356"/>
                </a:lnTo>
                <a:lnTo>
                  <a:pt x="370239" y="138278"/>
                </a:lnTo>
                <a:lnTo>
                  <a:pt x="372295" y="143464"/>
                </a:lnTo>
                <a:lnTo>
                  <a:pt x="372184" y="152636"/>
                </a:lnTo>
                <a:lnTo>
                  <a:pt x="369872" y="162747"/>
                </a:lnTo>
                <a:lnTo>
                  <a:pt x="346208" y="194685"/>
                </a:lnTo>
                <a:lnTo>
                  <a:pt x="309662" y="215368"/>
                </a:lnTo>
                <a:lnTo>
                  <a:pt x="258880" y="226474"/>
                </a:lnTo>
                <a:lnTo>
                  <a:pt x="317350" y="226474"/>
                </a:lnTo>
                <a:lnTo>
                  <a:pt x="363014" y="207796"/>
                </a:lnTo>
                <a:lnTo>
                  <a:pt x="398823" y="173655"/>
                </a:lnTo>
                <a:lnTo>
                  <a:pt x="404984" y="149556"/>
                </a:lnTo>
                <a:lnTo>
                  <a:pt x="401863" y="137517"/>
                </a:lnTo>
                <a:lnTo>
                  <a:pt x="394227" y="128376"/>
                </a:lnTo>
                <a:close/>
              </a:path>
              <a:path w="552450" h="328294">
                <a:moveTo>
                  <a:pt x="546339" y="18999"/>
                </a:moveTo>
                <a:lnTo>
                  <a:pt x="496055" y="18999"/>
                </a:lnTo>
                <a:lnTo>
                  <a:pt x="500587" y="20179"/>
                </a:lnTo>
                <a:lnTo>
                  <a:pt x="506352" y="24897"/>
                </a:lnTo>
                <a:lnTo>
                  <a:pt x="507794" y="27905"/>
                </a:lnTo>
                <a:lnTo>
                  <a:pt x="507541" y="33753"/>
                </a:lnTo>
                <a:lnTo>
                  <a:pt x="505168" y="44027"/>
                </a:lnTo>
                <a:lnTo>
                  <a:pt x="500299" y="61766"/>
                </a:lnTo>
                <a:lnTo>
                  <a:pt x="433448" y="288013"/>
                </a:lnTo>
                <a:lnTo>
                  <a:pt x="430456" y="300908"/>
                </a:lnTo>
                <a:lnTo>
                  <a:pt x="429446" y="309283"/>
                </a:lnTo>
                <a:lnTo>
                  <a:pt x="429446" y="314265"/>
                </a:lnTo>
                <a:lnTo>
                  <a:pt x="431327" y="318665"/>
                </a:lnTo>
                <a:lnTo>
                  <a:pt x="438845" y="326298"/>
                </a:lnTo>
                <a:lnTo>
                  <a:pt x="443533" y="328206"/>
                </a:lnTo>
                <a:lnTo>
                  <a:pt x="453398" y="327917"/>
                </a:lnTo>
                <a:lnTo>
                  <a:pt x="464233" y="324654"/>
                </a:lnTo>
                <a:lnTo>
                  <a:pt x="477890" y="316799"/>
                </a:lnTo>
                <a:lnTo>
                  <a:pt x="486084" y="309705"/>
                </a:lnTo>
                <a:lnTo>
                  <a:pt x="491041" y="304533"/>
                </a:lnTo>
                <a:lnTo>
                  <a:pt x="471970" y="304533"/>
                </a:lnTo>
                <a:lnTo>
                  <a:pt x="470324" y="303776"/>
                </a:lnTo>
                <a:lnTo>
                  <a:pt x="467732" y="300813"/>
                </a:lnTo>
                <a:lnTo>
                  <a:pt x="467648" y="300672"/>
                </a:lnTo>
                <a:lnTo>
                  <a:pt x="467012" y="298856"/>
                </a:lnTo>
                <a:lnTo>
                  <a:pt x="467012" y="296533"/>
                </a:lnTo>
                <a:lnTo>
                  <a:pt x="468471" y="288013"/>
                </a:lnTo>
                <a:lnTo>
                  <a:pt x="472784" y="271701"/>
                </a:lnTo>
                <a:lnTo>
                  <a:pt x="546339" y="18999"/>
                </a:lnTo>
                <a:close/>
              </a:path>
              <a:path w="552450" h="328294">
                <a:moveTo>
                  <a:pt x="512639" y="277642"/>
                </a:moveTo>
                <a:lnTo>
                  <a:pt x="497690" y="282857"/>
                </a:lnTo>
                <a:lnTo>
                  <a:pt x="489992" y="292999"/>
                </a:lnTo>
                <a:lnTo>
                  <a:pt x="482360" y="300813"/>
                </a:lnTo>
                <a:lnTo>
                  <a:pt x="479451" y="303246"/>
                </a:lnTo>
                <a:lnTo>
                  <a:pt x="476587" y="304533"/>
                </a:lnTo>
                <a:lnTo>
                  <a:pt x="491041" y="304533"/>
                </a:lnTo>
                <a:lnTo>
                  <a:pt x="494607" y="300813"/>
                </a:lnTo>
                <a:lnTo>
                  <a:pt x="503458" y="290126"/>
                </a:lnTo>
                <a:lnTo>
                  <a:pt x="512639" y="277642"/>
                </a:lnTo>
                <a:close/>
              </a:path>
              <a:path w="552450" h="328294">
                <a:moveTo>
                  <a:pt x="551869" y="0"/>
                </a:moveTo>
                <a:lnTo>
                  <a:pt x="473655" y="12110"/>
                </a:lnTo>
                <a:lnTo>
                  <a:pt x="473655" y="20589"/>
                </a:lnTo>
                <a:lnTo>
                  <a:pt x="480909" y="19528"/>
                </a:lnTo>
                <a:lnTo>
                  <a:pt x="486314" y="18999"/>
                </a:lnTo>
                <a:lnTo>
                  <a:pt x="546339" y="18999"/>
                </a:lnTo>
                <a:lnTo>
                  <a:pt x="551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0976" y="3849614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>
                <a:moveTo>
                  <a:pt x="0" y="0"/>
                </a:moveTo>
                <a:lnTo>
                  <a:pt x="579873" y="0"/>
                </a:lnTo>
              </a:path>
            </a:pathLst>
          </a:custGeom>
          <a:ln w="20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3268" y="3958909"/>
            <a:ext cx="132715" cy="440690"/>
          </a:xfrm>
          <a:custGeom>
            <a:avLst/>
            <a:gdLst/>
            <a:ahLst/>
            <a:cxnLst/>
            <a:rect l="l" t="t" r="r" b="b"/>
            <a:pathLst>
              <a:path w="132715" h="440689">
                <a:moveTo>
                  <a:pt x="0" y="0"/>
                </a:moveTo>
                <a:lnTo>
                  <a:pt x="0" y="8895"/>
                </a:lnTo>
                <a:lnTo>
                  <a:pt x="3968" y="11644"/>
                </a:lnTo>
                <a:lnTo>
                  <a:pt x="14425" y="19511"/>
                </a:lnTo>
                <a:lnTo>
                  <a:pt x="47777" y="54928"/>
                </a:lnTo>
                <a:lnTo>
                  <a:pt x="66833" y="90185"/>
                </a:lnTo>
                <a:lnTo>
                  <a:pt x="79949" y="142710"/>
                </a:lnTo>
                <a:lnTo>
                  <a:pt x="85267" y="190527"/>
                </a:lnTo>
                <a:lnTo>
                  <a:pt x="86444" y="232541"/>
                </a:lnTo>
                <a:lnTo>
                  <a:pt x="86134" y="245128"/>
                </a:lnTo>
                <a:lnTo>
                  <a:pt x="81254" y="295285"/>
                </a:lnTo>
                <a:lnTo>
                  <a:pt x="73124" y="334230"/>
                </a:lnTo>
                <a:lnTo>
                  <a:pt x="59587" y="370043"/>
                </a:lnTo>
                <a:lnTo>
                  <a:pt x="30716" y="410524"/>
                </a:lnTo>
                <a:lnTo>
                  <a:pt x="0" y="433364"/>
                </a:lnTo>
                <a:lnTo>
                  <a:pt x="3458" y="440694"/>
                </a:lnTo>
                <a:lnTo>
                  <a:pt x="45537" y="414279"/>
                </a:lnTo>
                <a:lnTo>
                  <a:pt x="72811" y="387302"/>
                </a:lnTo>
                <a:lnTo>
                  <a:pt x="96549" y="353951"/>
                </a:lnTo>
                <a:lnTo>
                  <a:pt x="117793" y="308390"/>
                </a:lnTo>
                <a:lnTo>
                  <a:pt x="129592" y="258888"/>
                </a:lnTo>
                <a:lnTo>
                  <a:pt x="132243" y="218831"/>
                </a:lnTo>
                <a:lnTo>
                  <a:pt x="131865" y="206495"/>
                </a:lnTo>
                <a:lnTo>
                  <a:pt x="124324" y="157297"/>
                </a:lnTo>
                <a:lnTo>
                  <a:pt x="111794" y="119217"/>
                </a:lnTo>
                <a:lnTo>
                  <a:pt x="88746" y="76970"/>
                </a:lnTo>
                <a:lnTo>
                  <a:pt x="63737" y="45934"/>
                </a:lnTo>
                <a:lnTo>
                  <a:pt x="34351" y="20122"/>
                </a:lnTo>
                <a:lnTo>
                  <a:pt x="12174" y="6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51551" y="3960413"/>
            <a:ext cx="132715" cy="441325"/>
          </a:xfrm>
          <a:custGeom>
            <a:avLst/>
            <a:gdLst/>
            <a:ahLst/>
            <a:cxnLst/>
            <a:rect l="l" t="t" r="r" b="b"/>
            <a:pathLst>
              <a:path w="132714" h="441325">
                <a:moveTo>
                  <a:pt x="128942" y="0"/>
                </a:moveTo>
                <a:lnTo>
                  <a:pt x="86919" y="26414"/>
                </a:lnTo>
                <a:lnTo>
                  <a:pt x="59637" y="53394"/>
                </a:lnTo>
                <a:lnTo>
                  <a:pt x="35852" y="86738"/>
                </a:lnTo>
                <a:lnTo>
                  <a:pt x="14515" y="132314"/>
                </a:lnTo>
                <a:lnTo>
                  <a:pt x="2662" y="181802"/>
                </a:lnTo>
                <a:lnTo>
                  <a:pt x="0" y="221811"/>
                </a:lnTo>
                <a:lnTo>
                  <a:pt x="374" y="234114"/>
                </a:lnTo>
                <a:lnTo>
                  <a:pt x="7908" y="283275"/>
                </a:lnTo>
                <a:lnTo>
                  <a:pt x="20445" y="321427"/>
                </a:lnTo>
                <a:lnTo>
                  <a:pt x="43554" y="363688"/>
                </a:lnTo>
                <a:lnTo>
                  <a:pt x="68611" y="394562"/>
                </a:lnTo>
                <a:lnTo>
                  <a:pt x="98052" y="420436"/>
                </a:lnTo>
                <a:lnTo>
                  <a:pt x="132245" y="440759"/>
                </a:lnTo>
                <a:lnTo>
                  <a:pt x="132245" y="431863"/>
                </a:lnTo>
                <a:lnTo>
                  <a:pt x="128346" y="429135"/>
                </a:lnTo>
                <a:lnTo>
                  <a:pt x="117962" y="421263"/>
                </a:lnTo>
                <a:lnTo>
                  <a:pt x="84523" y="385790"/>
                </a:lnTo>
                <a:lnTo>
                  <a:pt x="65588" y="350478"/>
                </a:lnTo>
                <a:lnTo>
                  <a:pt x="52330" y="298064"/>
                </a:lnTo>
                <a:lnTo>
                  <a:pt x="46982" y="250276"/>
                </a:lnTo>
                <a:lnTo>
                  <a:pt x="45799" y="208182"/>
                </a:lnTo>
                <a:lnTo>
                  <a:pt x="46105" y="195626"/>
                </a:lnTo>
                <a:lnTo>
                  <a:pt x="51035" y="145445"/>
                </a:lnTo>
                <a:lnTo>
                  <a:pt x="59251" y="106582"/>
                </a:lnTo>
                <a:lnTo>
                  <a:pt x="72786" y="70735"/>
                </a:lnTo>
                <a:lnTo>
                  <a:pt x="101499" y="30148"/>
                </a:lnTo>
                <a:lnTo>
                  <a:pt x="132245" y="7393"/>
                </a:lnTo>
                <a:lnTo>
                  <a:pt x="12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14796" y="3958909"/>
            <a:ext cx="132715" cy="440690"/>
          </a:xfrm>
          <a:custGeom>
            <a:avLst/>
            <a:gdLst/>
            <a:ahLst/>
            <a:cxnLst/>
            <a:rect l="l" t="t" r="r" b="b"/>
            <a:pathLst>
              <a:path w="132714" h="440689">
                <a:moveTo>
                  <a:pt x="0" y="0"/>
                </a:moveTo>
                <a:lnTo>
                  <a:pt x="0" y="8895"/>
                </a:lnTo>
                <a:lnTo>
                  <a:pt x="3967" y="11643"/>
                </a:lnTo>
                <a:lnTo>
                  <a:pt x="14425" y="19510"/>
                </a:lnTo>
                <a:lnTo>
                  <a:pt x="47777" y="54928"/>
                </a:lnTo>
                <a:lnTo>
                  <a:pt x="66832" y="90185"/>
                </a:lnTo>
                <a:lnTo>
                  <a:pt x="79949" y="142710"/>
                </a:lnTo>
                <a:lnTo>
                  <a:pt x="85267" y="190527"/>
                </a:lnTo>
                <a:lnTo>
                  <a:pt x="86444" y="232541"/>
                </a:lnTo>
                <a:lnTo>
                  <a:pt x="86134" y="245129"/>
                </a:lnTo>
                <a:lnTo>
                  <a:pt x="81255" y="295285"/>
                </a:lnTo>
                <a:lnTo>
                  <a:pt x="73125" y="334231"/>
                </a:lnTo>
                <a:lnTo>
                  <a:pt x="59587" y="370043"/>
                </a:lnTo>
                <a:lnTo>
                  <a:pt x="30716" y="410524"/>
                </a:lnTo>
                <a:lnTo>
                  <a:pt x="0" y="433364"/>
                </a:lnTo>
                <a:lnTo>
                  <a:pt x="3458" y="440694"/>
                </a:lnTo>
                <a:lnTo>
                  <a:pt x="45537" y="414279"/>
                </a:lnTo>
                <a:lnTo>
                  <a:pt x="72811" y="387302"/>
                </a:lnTo>
                <a:lnTo>
                  <a:pt x="96549" y="353951"/>
                </a:lnTo>
                <a:lnTo>
                  <a:pt x="117793" y="308390"/>
                </a:lnTo>
                <a:lnTo>
                  <a:pt x="129592" y="258888"/>
                </a:lnTo>
                <a:lnTo>
                  <a:pt x="132243" y="218831"/>
                </a:lnTo>
                <a:lnTo>
                  <a:pt x="131865" y="206496"/>
                </a:lnTo>
                <a:lnTo>
                  <a:pt x="124324" y="157297"/>
                </a:lnTo>
                <a:lnTo>
                  <a:pt x="111793" y="119218"/>
                </a:lnTo>
                <a:lnTo>
                  <a:pt x="88746" y="76970"/>
                </a:lnTo>
                <a:lnTo>
                  <a:pt x="63736" y="45934"/>
                </a:lnTo>
                <a:lnTo>
                  <a:pt x="34350" y="20122"/>
                </a:lnTo>
                <a:lnTo>
                  <a:pt x="12174" y="6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87695" y="3957640"/>
            <a:ext cx="0" cy="445134"/>
          </a:xfrm>
          <a:custGeom>
            <a:avLst/>
            <a:gdLst/>
            <a:ahLst/>
            <a:cxnLst/>
            <a:rect l="l" t="t" r="r" b="b"/>
            <a:pathLst>
              <a:path h="445135">
                <a:moveTo>
                  <a:pt x="0" y="0"/>
                </a:moveTo>
                <a:lnTo>
                  <a:pt x="0" y="444802"/>
                </a:lnTo>
              </a:path>
            </a:pathLst>
          </a:custGeom>
          <a:ln w="203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8696" y="3960413"/>
            <a:ext cx="132715" cy="441325"/>
          </a:xfrm>
          <a:custGeom>
            <a:avLst/>
            <a:gdLst/>
            <a:ahLst/>
            <a:cxnLst/>
            <a:rect l="l" t="t" r="r" b="b"/>
            <a:pathLst>
              <a:path w="132714" h="441325">
                <a:moveTo>
                  <a:pt x="128942" y="0"/>
                </a:moveTo>
                <a:lnTo>
                  <a:pt x="86919" y="26414"/>
                </a:lnTo>
                <a:lnTo>
                  <a:pt x="59637" y="53394"/>
                </a:lnTo>
                <a:lnTo>
                  <a:pt x="35852" y="86738"/>
                </a:lnTo>
                <a:lnTo>
                  <a:pt x="14515" y="132314"/>
                </a:lnTo>
                <a:lnTo>
                  <a:pt x="2663" y="181802"/>
                </a:lnTo>
                <a:lnTo>
                  <a:pt x="0" y="221811"/>
                </a:lnTo>
                <a:lnTo>
                  <a:pt x="374" y="234114"/>
                </a:lnTo>
                <a:lnTo>
                  <a:pt x="7908" y="283275"/>
                </a:lnTo>
                <a:lnTo>
                  <a:pt x="20445" y="321427"/>
                </a:lnTo>
                <a:lnTo>
                  <a:pt x="43553" y="363688"/>
                </a:lnTo>
                <a:lnTo>
                  <a:pt x="68611" y="394562"/>
                </a:lnTo>
                <a:lnTo>
                  <a:pt x="98052" y="420436"/>
                </a:lnTo>
                <a:lnTo>
                  <a:pt x="132245" y="440759"/>
                </a:lnTo>
                <a:lnTo>
                  <a:pt x="132245" y="431863"/>
                </a:lnTo>
                <a:lnTo>
                  <a:pt x="128346" y="429135"/>
                </a:lnTo>
                <a:lnTo>
                  <a:pt x="117961" y="421262"/>
                </a:lnTo>
                <a:lnTo>
                  <a:pt x="84523" y="385789"/>
                </a:lnTo>
                <a:lnTo>
                  <a:pt x="65588" y="350478"/>
                </a:lnTo>
                <a:lnTo>
                  <a:pt x="52330" y="298063"/>
                </a:lnTo>
                <a:lnTo>
                  <a:pt x="46982" y="250275"/>
                </a:lnTo>
                <a:lnTo>
                  <a:pt x="45799" y="208182"/>
                </a:lnTo>
                <a:lnTo>
                  <a:pt x="46105" y="195626"/>
                </a:lnTo>
                <a:lnTo>
                  <a:pt x="51034" y="145444"/>
                </a:lnTo>
                <a:lnTo>
                  <a:pt x="59251" y="106581"/>
                </a:lnTo>
                <a:lnTo>
                  <a:pt x="72786" y="70735"/>
                </a:lnTo>
                <a:lnTo>
                  <a:pt x="101499" y="30148"/>
                </a:lnTo>
                <a:lnTo>
                  <a:pt x="132245" y="7393"/>
                </a:lnTo>
                <a:lnTo>
                  <a:pt x="12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38891" y="3958909"/>
            <a:ext cx="132715" cy="440690"/>
          </a:xfrm>
          <a:custGeom>
            <a:avLst/>
            <a:gdLst/>
            <a:ahLst/>
            <a:cxnLst/>
            <a:rect l="l" t="t" r="r" b="b"/>
            <a:pathLst>
              <a:path w="132714" h="440689">
                <a:moveTo>
                  <a:pt x="0" y="0"/>
                </a:moveTo>
                <a:lnTo>
                  <a:pt x="0" y="8895"/>
                </a:lnTo>
                <a:lnTo>
                  <a:pt x="3968" y="11643"/>
                </a:lnTo>
                <a:lnTo>
                  <a:pt x="14425" y="19510"/>
                </a:lnTo>
                <a:lnTo>
                  <a:pt x="47777" y="54928"/>
                </a:lnTo>
                <a:lnTo>
                  <a:pt x="66833" y="90185"/>
                </a:lnTo>
                <a:lnTo>
                  <a:pt x="79949" y="142710"/>
                </a:lnTo>
                <a:lnTo>
                  <a:pt x="85267" y="190527"/>
                </a:lnTo>
                <a:lnTo>
                  <a:pt x="86444" y="232541"/>
                </a:lnTo>
                <a:lnTo>
                  <a:pt x="86134" y="245128"/>
                </a:lnTo>
                <a:lnTo>
                  <a:pt x="81254" y="295285"/>
                </a:lnTo>
                <a:lnTo>
                  <a:pt x="73124" y="334230"/>
                </a:lnTo>
                <a:lnTo>
                  <a:pt x="59588" y="370043"/>
                </a:lnTo>
                <a:lnTo>
                  <a:pt x="30716" y="410524"/>
                </a:lnTo>
                <a:lnTo>
                  <a:pt x="0" y="433364"/>
                </a:lnTo>
                <a:lnTo>
                  <a:pt x="3458" y="440694"/>
                </a:lnTo>
                <a:lnTo>
                  <a:pt x="45537" y="414279"/>
                </a:lnTo>
                <a:lnTo>
                  <a:pt x="72811" y="387302"/>
                </a:lnTo>
                <a:lnTo>
                  <a:pt x="96549" y="353951"/>
                </a:lnTo>
                <a:lnTo>
                  <a:pt x="117793" y="308390"/>
                </a:lnTo>
                <a:lnTo>
                  <a:pt x="129592" y="258888"/>
                </a:lnTo>
                <a:lnTo>
                  <a:pt x="132243" y="218831"/>
                </a:lnTo>
                <a:lnTo>
                  <a:pt x="131865" y="206495"/>
                </a:lnTo>
                <a:lnTo>
                  <a:pt x="124323" y="157297"/>
                </a:lnTo>
                <a:lnTo>
                  <a:pt x="111793" y="119217"/>
                </a:lnTo>
                <a:lnTo>
                  <a:pt x="88745" y="76970"/>
                </a:lnTo>
                <a:lnTo>
                  <a:pt x="63737" y="45934"/>
                </a:lnTo>
                <a:lnTo>
                  <a:pt x="34351" y="20122"/>
                </a:lnTo>
                <a:lnTo>
                  <a:pt x="12174" y="632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97173" y="3960410"/>
            <a:ext cx="132715" cy="441325"/>
          </a:xfrm>
          <a:custGeom>
            <a:avLst/>
            <a:gdLst/>
            <a:ahLst/>
            <a:cxnLst/>
            <a:rect l="l" t="t" r="r" b="b"/>
            <a:pathLst>
              <a:path w="132714" h="441325">
                <a:moveTo>
                  <a:pt x="128942" y="0"/>
                </a:moveTo>
                <a:lnTo>
                  <a:pt x="86919" y="26415"/>
                </a:lnTo>
                <a:lnTo>
                  <a:pt x="59637" y="53394"/>
                </a:lnTo>
                <a:lnTo>
                  <a:pt x="35853" y="86738"/>
                </a:lnTo>
                <a:lnTo>
                  <a:pt x="14515" y="132315"/>
                </a:lnTo>
                <a:lnTo>
                  <a:pt x="2663" y="181802"/>
                </a:lnTo>
                <a:lnTo>
                  <a:pt x="0" y="221811"/>
                </a:lnTo>
                <a:lnTo>
                  <a:pt x="374" y="234114"/>
                </a:lnTo>
                <a:lnTo>
                  <a:pt x="7908" y="283275"/>
                </a:lnTo>
                <a:lnTo>
                  <a:pt x="20445" y="321427"/>
                </a:lnTo>
                <a:lnTo>
                  <a:pt x="43553" y="363688"/>
                </a:lnTo>
                <a:lnTo>
                  <a:pt x="68609" y="394562"/>
                </a:lnTo>
                <a:lnTo>
                  <a:pt x="98051" y="420437"/>
                </a:lnTo>
                <a:lnTo>
                  <a:pt x="132244" y="440760"/>
                </a:lnTo>
                <a:lnTo>
                  <a:pt x="132244" y="431863"/>
                </a:lnTo>
                <a:lnTo>
                  <a:pt x="128346" y="429136"/>
                </a:lnTo>
                <a:lnTo>
                  <a:pt x="117961" y="421263"/>
                </a:lnTo>
                <a:lnTo>
                  <a:pt x="84522" y="385790"/>
                </a:lnTo>
                <a:lnTo>
                  <a:pt x="65587" y="350479"/>
                </a:lnTo>
                <a:lnTo>
                  <a:pt x="52331" y="298065"/>
                </a:lnTo>
                <a:lnTo>
                  <a:pt x="46983" y="250277"/>
                </a:lnTo>
                <a:lnTo>
                  <a:pt x="45799" y="208182"/>
                </a:lnTo>
                <a:lnTo>
                  <a:pt x="46105" y="195627"/>
                </a:lnTo>
                <a:lnTo>
                  <a:pt x="51034" y="145445"/>
                </a:lnTo>
                <a:lnTo>
                  <a:pt x="59250" y="106582"/>
                </a:lnTo>
                <a:lnTo>
                  <a:pt x="72785" y="70736"/>
                </a:lnTo>
                <a:lnTo>
                  <a:pt x="101499" y="30149"/>
                </a:lnTo>
                <a:lnTo>
                  <a:pt x="132244" y="7394"/>
                </a:lnTo>
                <a:lnTo>
                  <a:pt x="128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47782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4" h="164464">
                <a:moveTo>
                  <a:pt x="51821" y="47023"/>
                </a:moveTo>
                <a:lnTo>
                  <a:pt x="29169" y="47023"/>
                </a:lnTo>
                <a:lnTo>
                  <a:pt x="1564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2" y="163943"/>
                </a:lnTo>
                <a:lnTo>
                  <a:pt x="17538" y="163943"/>
                </a:lnTo>
                <a:lnTo>
                  <a:pt x="22321" y="162387"/>
                </a:lnTo>
                <a:lnTo>
                  <a:pt x="32040" y="155474"/>
                </a:lnTo>
                <a:lnTo>
                  <a:pt x="34952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7" y="149505"/>
                </a:lnTo>
                <a:lnTo>
                  <a:pt x="21957" y="145348"/>
                </a:lnTo>
                <a:lnTo>
                  <a:pt x="23751" y="139279"/>
                </a:lnTo>
                <a:lnTo>
                  <a:pt x="27341" y="129907"/>
                </a:lnTo>
                <a:lnTo>
                  <a:pt x="51821" y="47023"/>
                </a:lnTo>
                <a:close/>
              </a:path>
              <a:path w="71754" h="164464">
                <a:moveTo>
                  <a:pt x="44588" y="131019"/>
                </a:moveTo>
                <a:lnTo>
                  <a:pt x="26897" y="152405"/>
                </a:lnTo>
                <a:lnTo>
                  <a:pt x="34952" y="152405"/>
                </a:lnTo>
                <a:lnTo>
                  <a:pt x="40426" y="146633"/>
                </a:lnTo>
                <a:lnTo>
                  <a:pt x="49178" y="134494"/>
                </a:lnTo>
                <a:lnTo>
                  <a:pt x="44588" y="131019"/>
                </a:lnTo>
                <a:close/>
              </a:path>
              <a:path w="71754" h="164464">
                <a:moveTo>
                  <a:pt x="65709" y="0"/>
                </a:moveTo>
                <a:lnTo>
                  <a:pt x="59589" y="0"/>
                </a:lnTo>
                <a:lnTo>
                  <a:pt x="57670" y="2945"/>
                </a:lnTo>
                <a:lnTo>
                  <a:pt x="49538" y="14293"/>
                </a:lnTo>
                <a:lnTo>
                  <a:pt x="41390" y="23550"/>
                </a:lnTo>
                <a:lnTo>
                  <a:pt x="32768" y="31044"/>
                </a:lnTo>
                <a:lnTo>
                  <a:pt x="21950" y="37035"/>
                </a:lnTo>
                <a:lnTo>
                  <a:pt x="9339" y="41522"/>
                </a:lnTo>
                <a:lnTo>
                  <a:pt x="7948" y="47023"/>
                </a:lnTo>
                <a:lnTo>
                  <a:pt x="70458" y="47023"/>
                </a:lnTo>
                <a:lnTo>
                  <a:pt x="71730" y="38126"/>
                </a:lnTo>
                <a:lnTo>
                  <a:pt x="54424" y="38126"/>
                </a:lnTo>
                <a:lnTo>
                  <a:pt x="6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69310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4" h="164464">
                <a:moveTo>
                  <a:pt x="51819" y="47023"/>
                </a:moveTo>
                <a:lnTo>
                  <a:pt x="29168" y="47023"/>
                </a:lnTo>
                <a:lnTo>
                  <a:pt x="1563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1" y="163943"/>
                </a:lnTo>
                <a:lnTo>
                  <a:pt x="17538" y="163943"/>
                </a:lnTo>
                <a:lnTo>
                  <a:pt x="22321" y="162387"/>
                </a:lnTo>
                <a:lnTo>
                  <a:pt x="32040" y="155474"/>
                </a:lnTo>
                <a:lnTo>
                  <a:pt x="34952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5" y="149505"/>
                </a:lnTo>
                <a:lnTo>
                  <a:pt x="21955" y="145348"/>
                </a:lnTo>
                <a:lnTo>
                  <a:pt x="23751" y="139279"/>
                </a:lnTo>
                <a:lnTo>
                  <a:pt x="27340" y="129907"/>
                </a:lnTo>
                <a:lnTo>
                  <a:pt x="51819" y="47023"/>
                </a:lnTo>
                <a:close/>
              </a:path>
              <a:path w="71754" h="164464">
                <a:moveTo>
                  <a:pt x="44588" y="131019"/>
                </a:moveTo>
                <a:lnTo>
                  <a:pt x="26897" y="152405"/>
                </a:lnTo>
                <a:lnTo>
                  <a:pt x="34952" y="152405"/>
                </a:lnTo>
                <a:lnTo>
                  <a:pt x="40426" y="146633"/>
                </a:lnTo>
                <a:lnTo>
                  <a:pt x="49178" y="134494"/>
                </a:lnTo>
                <a:lnTo>
                  <a:pt x="44588" y="131019"/>
                </a:lnTo>
                <a:close/>
              </a:path>
              <a:path w="71754" h="164464">
                <a:moveTo>
                  <a:pt x="65708" y="0"/>
                </a:moveTo>
                <a:lnTo>
                  <a:pt x="59589" y="0"/>
                </a:lnTo>
                <a:lnTo>
                  <a:pt x="57669" y="2946"/>
                </a:lnTo>
                <a:lnTo>
                  <a:pt x="49537" y="14293"/>
                </a:lnTo>
                <a:lnTo>
                  <a:pt x="41389" y="23550"/>
                </a:lnTo>
                <a:lnTo>
                  <a:pt x="32767" y="31044"/>
                </a:lnTo>
                <a:lnTo>
                  <a:pt x="21949" y="37035"/>
                </a:lnTo>
                <a:lnTo>
                  <a:pt x="9338" y="41522"/>
                </a:lnTo>
                <a:lnTo>
                  <a:pt x="7947" y="47023"/>
                </a:lnTo>
                <a:lnTo>
                  <a:pt x="70458" y="47023"/>
                </a:lnTo>
                <a:lnTo>
                  <a:pt x="71729" y="38126"/>
                </a:lnTo>
                <a:lnTo>
                  <a:pt x="54423" y="38126"/>
                </a:lnTo>
                <a:lnTo>
                  <a:pt x="657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0942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4" h="164464">
                <a:moveTo>
                  <a:pt x="51821" y="47023"/>
                </a:moveTo>
                <a:lnTo>
                  <a:pt x="29169" y="47023"/>
                </a:lnTo>
                <a:lnTo>
                  <a:pt x="1563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1" y="163943"/>
                </a:lnTo>
                <a:lnTo>
                  <a:pt x="17538" y="163943"/>
                </a:lnTo>
                <a:lnTo>
                  <a:pt x="22320" y="162387"/>
                </a:lnTo>
                <a:lnTo>
                  <a:pt x="32040" y="155474"/>
                </a:lnTo>
                <a:lnTo>
                  <a:pt x="34951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5" y="149505"/>
                </a:lnTo>
                <a:lnTo>
                  <a:pt x="21955" y="145348"/>
                </a:lnTo>
                <a:lnTo>
                  <a:pt x="23751" y="139279"/>
                </a:lnTo>
                <a:lnTo>
                  <a:pt x="27340" y="129907"/>
                </a:lnTo>
                <a:lnTo>
                  <a:pt x="51821" y="47023"/>
                </a:lnTo>
                <a:close/>
              </a:path>
              <a:path w="71754" h="164464">
                <a:moveTo>
                  <a:pt x="44587" y="131019"/>
                </a:moveTo>
                <a:lnTo>
                  <a:pt x="26897" y="152405"/>
                </a:lnTo>
                <a:lnTo>
                  <a:pt x="34951" y="152405"/>
                </a:lnTo>
                <a:lnTo>
                  <a:pt x="40425" y="146633"/>
                </a:lnTo>
                <a:lnTo>
                  <a:pt x="49178" y="134494"/>
                </a:lnTo>
                <a:lnTo>
                  <a:pt x="44587" y="131019"/>
                </a:lnTo>
                <a:close/>
              </a:path>
              <a:path w="71754" h="164464">
                <a:moveTo>
                  <a:pt x="65709" y="0"/>
                </a:moveTo>
                <a:lnTo>
                  <a:pt x="59589" y="0"/>
                </a:lnTo>
                <a:lnTo>
                  <a:pt x="57670" y="2945"/>
                </a:lnTo>
                <a:lnTo>
                  <a:pt x="49538" y="14293"/>
                </a:lnTo>
                <a:lnTo>
                  <a:pt x="41389" y="23550"/>
                </a:lnTo>
                <a:lnTo>
                  <a:pt x="32768" y="31044"/>
                </a:lnTo>
                <a:lnTo>
                  <a:pt x="21949" y="37035"/>
                </a:lnTo>
                <a:lnTo>
                  <a:pt x="9339" y="41522"/>
                </a:lnTo>
                <a:lnTo>
                  <a:pt x="7948" y="47023"/>
                </a:lnTo>
                <a:lnTo>
                  <a:pt x="70458" y="47023"/>
                </a:lnTo>
                <a:lnTo>
                  <a:pt x="71729" y="38126"/>
                </a:lnTo>
                <a:lnTo>
                  <a:pt x="54423" y="38126"/>
                </a:lnTo>
                <a:lnTo>
                  <a:pt x="6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93404" y="4257563"/>
            <a:ext cx="71755" cy="164465"/>
          </a:xfrm>
          <a:custGeom>
            <a:avLst/>
            <a:gdLst/>
            <a:ahLst/>
            <a:cxnLst/>
            <a:rect l="l" t="t" r="r" b="b"/>
            <a:pathLst>
              <a:path w="71755" h="164464">
                <a:moveTo>
                  <a:pt x="51821" y="47023"/>
                </a:moveTo>
                <a:lnTo>
                  <a:pt x="29169" y="47023"/>
                </a:lnTo>
                <a:lnTo>
                  <a:pt x="1563" y="138386"/>
                </a:lnTo>
                <a:lnTo>
                  <a:pt x="0" y="146084"/>
                </a:lnTo>
                <a:lnTo>
                  <a:pt x="0" y="154861"/>
                </a:lnTo>
                <a:lnTo>
                  <a:pt x="1186" y="157935"/>
                </a:lnTo>
                <a:lnTo>
                  <a:pt x="5928" y="162741"/>
                </a:lnTo>
                <a:lnTo>
                  <a:pt x="8981" y="163943"/>
                </a:lnTo>
                <a:lnTo>
                  <a:pt x="17538" y="163943"/>
                </a:lnTo>
                <a:lnTo>
                  <a:pt x="22320" y="162387"/>
                </a:lnTo>
                <a:lnTo>
                  <a:pt x="32040" y="155474"/>
                </a:lnTo>
                <a:lnTo>
                  <a:pt x="34951" y="152405"/>
                </a:lnTo>
                <a:lnTo>
                  <a:pt x="24182" y="152405"/>
                </a:lnTo>
                <a:lnTo>
                  <a:pt x="23463" y="152038"/>
                </a:lnTo>
                <a:lnTo>
                  <a:pt x="22258" y="150568"/>
                </a:lnTo>
                <a:lnTo>
                  <a:pt x="21955" y="149505"/>
                </a:lnTo>
                <a:lnTo>
                  <a:pt x="21955" y="145348"/>
                </a:lnTo>
                <a:lnTo>
                  <a:pt x="23751" y="139279"/>
                </a:lnTo>
                <a:lnTo>
                  <a:pt x="27340" y="129907"/>
                </a:lnTo>
                <a:lnTo>
                  <a:pt x="51821" y="47023"/>
                </a:lnTo>
                <a:close/>
              </a:path>
              <a:path w="71755" h="164464">
                <a:moveTo>
                  <a:pt x="44587" y="131019"/>
                </a:moveTo>
                <a:lnTo>
                  <a:pt x="26897" y="152405"/>
                </a:lnTo>
                <a:lnTo>
                  <a:pt x="34951" y="152405"/>
                </a:lnTo>
                <a:lnTo>
                  <a:pt x="40425" y="146633"/>
                </a:lnTo>
                <a:lnTo>
                  <a:pt x="49178" y="134494"/>
                </a:lnTo>
                <a:lnTo>
                  <a:pt x="44587" y="131019"/>
                </a:lnTo>
                <a:close/>
              </a:path>
              <a:path w="71755" h="164464">
                <a:moveTo>
                  <a:pt x="65709" y="0"/>
                </a:moveTo>
                <a:lnTo>
                  <a:pt x="59589" y="0"/>
                </a:lnTo>
                <a:lnTo>
                  <a:pt x="57670" y="2945"/>
                </a:lnTo>
                <a:lnTo>
                  <a:pt x="49538" y="14293"/>
                </a:lnTo>
                <a:lnTo>
                  <a:pt x="41389" y="23550"/>
                </a:lnTo>
                <a:lnTo>
                  <a:pt x="32768" y="31044"/>
                </a:lnTo>
                <a:lnTo>
                  <a:pt x="21949" y="37035"/>
                </a:lnTo>
                <a:lnTo>
                  <a:pt x="9339" y="41522"/>
                </a:lnTo>
                <a:lnTo>
                  <a:pt x="7948" y="47023"/>
                </a:lnTo>
                <a:lnTo>
                  <a:pt x="70458" y="47023"/>
                </a:lnTo>
                <a:lnTo>
                  <a:pt x="71729" y="38126"/>
                </a:lnTo>
                <a:lnTo>
                  <a:pt x="54423" y="38126"/>
                </a:lnTo>
                <a:lnTo>
                  <a:pt x="65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18131" y="4080914"/>
            <a:ext cx="227965" cy="221615"/>
          </a:xfrm>
          <a:custGeom>
            <a:avLst/>
            <a:gdLst/>
            <a:ahLst/>
            <a:cxnLst/>
            <a:rect l="l" t="t" r="r" b="b"/>
            <a:pathLst>
              <a:path w="227965" h="221614">
                <a:moveTo>
                  <a:pt x="22777" y="183004"/>
                </a:moveTo>
                <a:lnTo>
                  <a:pt x="12790" y="183004"/>
                </a:lnTo>
                <a:lnTo>
                  <a:pt x="8576" y="184698"/>
                </a:lnTo>
                <a:lnTo>
                  <a:pt x="1715" y="191476"/>
                </a:lnTo>
                <a:lnTo>
                  <a:pt x="0" y="195713"/>
                </a:lnTo>
                <a:lnTo>
                  <a:pt x="0" y="206501"/>
                </a:lnTo>
                <a:lnTo>
                  <a:pt x="1880" y="211049"/>
                </a:lnTo>
                <a:lnTo>
                  <a:pt x="5642" y="214438"/>
                </a:lnTo>
                <a:lnTo>
                  <a:pt x="10822" y="218899"/>
                </a:lnTo>
                <a:lnTo>
                  <a:pt x="16544" y="221131"/>
                </a:lnTo>
                <a:lnTo>
                  <a:pt x="28162" y="220661"/>
                </a:lnTo>
                <a:lnTo>
                  <a:pt x="39461" y="216687"/>
                </a:lnTo>
                <a:lnTo>
                  <a:pt x="51780" y="208326"/>
                </a:lnTo>
                <a:lnTo>
                  <a:pt x="58332" y="202074"/>
                </a:lnTo>
                <a:lnTo>
                  <a:pt x="64252" y="195713"/>
                </a:lnTo>
                <a:lnTo>
                  <a:pt x="40871" y="195713"/>
                </a:lnTo>
                <a:lnTo>
                  <a:pt x="37752" y="193939"/>
                </a:lnTo>
                <a:lnTo>
                  <a:pt x="28082" y="185466"/>
                </a:lnTo>
                <a:lnTo>
                  <a:pt x="22777" y="183004"/>
                </a:lnTo>
                <a:close/>
              </a:path>
              <a:path w="227965" h="221614">
                <a:moveTo>
                  <a:pt x="151294" y="142308"/>
                </a:moveTo>
                <a:lnTo>
                  <a:pt x="112682" y="142308"/>
                </a:lnTo>
                <a:lnTo>
                  <a:pt x="116708" y="159784"/>
                </a:lnTo>
                <a:lnTo>
                  <a:pt x="126595" y="197146"/>
                </a:lnTo>
                <a:lnTo>
                  <a:pt x="154667" y="220586"/>
                </a:lnTo>
                <a:lnTo>
                  <a:pt x="164317" y="216040"/>
                </a:lnTo>
                <a:lnTo>
                  <a:pt x="178806" y="205203"/>
                </a:lnTo>
                <a:lnTo>
                  <a:pt x="187647" y="196339"/>
                </a:lnTo>
                <a:lnTo>
                  <a:pt x="189563" y="194044"/>
                </a:lnTo>
                <a:lnTo>
                  <a:pt x="166546" y="194044"/>
                </a:lnTo>
                <a:lnTo>
                  <a:pt x="164552" y="192830"/>
                </a:lnTo>
                <a:lnTo>
                  <a:pt x="160552" y="187972"/>
                </a:lnTo>
                <a:lnTo>
                  <a:pt x="158095" y="180555"/>
                </a:lnTo>
                <a:lnTo>
                  <a:pt x="155181" y="168151"/>
                </a:lnTo>
                <a:lnTo>
                  <a:pt x="151294" y="142308"/>
                </a:lnTo>
                <a:close/>
              </a:path>
              <a:path w="227965" h="221614">
                <a:moveTo>
                  <a:pt x="115238" y="19062"/>
                </a:moveTo>
                <a:lnTo>
                  <a:pt x="45726" y="19062"/>
                </a:lnTo>
                <a:lnTo>
                  <a:pt x="51704" y="19096"/>
                </a:lnTo>
                <a:lnTo>
                  <a:pt x="65203" y="21047"/>
                </a:lnTo>
                <a:lnTo>
                  <a:pt x="90259" y="52477"/>
                </a:lnTo>
                <a:lnTo>
                  <a:pt x="99734" y="89632"/>
                </a:lnTo>
                <a:lnTo>
                  <a:pt x="105012" y="110775"/>
                </a:lnTo>
                <a:lnTo>
                  <a:pt x="102074" y="116801"/>
                </a:lnTo>
                <a:lnTo>
                  <a:pt x="72331" y="165422"/>
                </a:lnTo>
                <a:lnTo>
                  <a:pt x="47343" y="194462"/>
                </a:lnTo>
                <a:lnTo>
                  <a:pt x="44924" y="195713"/>
                </a:lnTo>
                <a:lnTo>
                  <a:pt x="64252" y="195713"/>
                </a:lnTo>
                <a:lnTo>
                  <a:pt x="65882" y="193939"/>
                </a:lnTo>
                <a:lnTo>
                  <a:pt x="73370" y="185426"/>
                </a:lnTo>
                <a:lnTo>
                  <a:pt x="81963" y="175512"/>
                </a:lnTo>
                <a:lnTo>
                  <a:pt x="91343" y="164860"/>
                </a:lnTo>
                <a:lnTo>
                  <a:pt x="101565" y="153712"/>
                </a:lnTo>
                <a:lnTo>
                  <a:pt x="112682" y="142308"/>
                </a:lnTo>
                <a:lnTo>
                  <a:pt x="151294" y="142308"/>
                </a:lnTo>
                <a:lnTo>
                  <a:pt x="141450" y="76851"/>
                </a:lnTo>
                <a:lnTo>
                  <a:pt x="146683" y="68497"/>
                </a:lnTo>
                <a:lnTo>
                  <a:pt x="130981" y="68497"/>
                </a:lnTo>
                <a:lnTo>
                  <a:pt x="126799" y="52101"/>
                </a:lnTo>
                <a:lnTo>
                  <a:pt x="123221" y="39400"/>
                </a:lnTo>
                <a:lnTo>
                  <a:pt x="119744" y="28914"/>
                </a:lnTo>
                <a:lnTo>
                  <a:pt x="116292" y="20670"/>
                </a:lnTo>
                <a:lnTo>
                  <a:pt x="115238" y="19062"/>
                </a:lnTo>
                <a:close/>
              </a:path>
              <a:path w="227965" h="221614">
                <a:moveTo>
                  <a:pt x="209823" y="164576"/>
                </a:moveTo>
                <a:lnTo>
                  <a:pt x="195995" y="169826"/>
                </a:lnTo>
                <a:lnTo>
                  <a:pt x="188375" y="180080"/>
                </a:lnTo>
                <a:lnTo>
                  <a:pt x="179819" y="188643"/>
                </a:lnTo>
                <a:lnTo>
                  <a:pt x="175527" y="192244"/>
                </a:lnTo>
                <a:lnTo>
                  <a:pt x="171764" y="194044"/>
                </a:lnTo>
                <a:lnTo>
                  <a:pt x="189563" y="194044"/>
                </a:lnTo>
                <a:lnTo>
                  <a:pt x="195764" y="186613"/>
                </a:lnTo>
                <a:lnTo>
                  <a:pt x="203155" y="176026"/>
                </a:lnTo>
                <a:lnTo>
                  <a:pt x="209823" y="164576"/>
                </a:lnTo>
                <a:close/>
              </a:path>
              <a:path w="227965" h="221614">
                <a:moveTo>
                  <a:pt x="212247" y="0"/>
                </a:moveTo>
                <a:lnTo>
                  <a:pt x="200947" y="0"/>
                </a:lnTo>
                <a:lnTo>
                  <a:pt x="196789" y="807"/>
                </a:lnTo>
                <a:lnTo>
                  <a:pt x="159944" y="29288"/>
                </a:lnTo>
                <a:lnTo>
                  <a:pt x="130981" y="68497"/>
                </a:lnTo>
                <a:lnTo>
                  <a:pt x="146683" y="68497"/>
                </a:lnTo>
                <a:lnTo>
                  <a:pt x="149452" y="64078"/>
                </a:lnTo>
                <a:lnTo>
                  <a:pt x="156940" y="53429"/>
                </a:lnTo>
                <a:lnTo>
                  <a:pt x="163917" y="44904"/>
                </a:lnTo>
                <a:lnTo>
                  <a:pt x="170381" y="38502"/>
                </a:lnTo>
                <a:lnTo>
                  <a:pt x="175548" y="34015"/>
                </a:lnTo>
                <a:lnTo>
                  <a:pt x="180004" y="31771"/>
                </a:lnTo>
                <a:lnTo>
                  <a:pt x="224352" y="31771"/>
                </a:lnTo>
                <a:lnTo>
                  <a:pt x="226452" y="29733"/>
                </a:lnTo>
                <a:lnTo>
                  <a:pt x="227625" y="25496"/>
                </a:lnTo>
                <a:lnTo>
                  <a:pt x="227625" y="13926"/>
                </a:lnTo>
                <a:lnTo>
                  <a:pt x="225624" y="9366"/>
                </a:lnTo>
                <a:lnTo>
                  <a:pt x="217624" y="1873"/>
                </a:lnTo>
                <a:lnTo>
                  <a:pt x="212247" y="0"/>
                </a:lnTo>
                <a:close/>
              </a:path>
              <a:path w="227965" h="221614">
                <a:moveTo>
                  <a:pt x="224352" y="31771"/>
                </a:moveTo>
                <a:lnTo>
                  <a:pt x="186256" y="31771"/>
                </a:lnTo>
                <a:lnTo>
                  <a:pt x="191184" y="33127"/>
                </a:lnTo>
                <a:lnTo>
                  <a:pt x="198536" y="35841"/>
                </a:lnTo>
                <a:lnTo>
                  <a:pt x="202285" y="37364"/>
                </a:lnTo>
                <a:lnTo>
                  <a:pt x="205802" y="38125"/>
                </a:lnTo>
                <a:lnTo>
                  <a:pt x="214716" y="38125"/>
                </a:lnTo>
                <a:lnTo>
                  <a:pt x="219723" y="36087"/>
                </a:lnTo>
                <a:lnTo>
                  <a:pt x="224352" y="31771"/>
                </a:lnTo>
                <a:close/>
              </a:path>
              <a:path w="227965" h="221614">
                <a:moveTo>
                  <a:pt x="100738" y="0"/>
                </a:moveTo>
                <a:lnTo>
                  <a:pt x="36876" y="11437"/>
                </a:lnTo>
                <a:lnTo>
                  <a:pt x="36876" y="19538"/>
                </a:lnTo>
                <a:lnTo>
                  <a:pt x="41581" y="19221"/>
                </a:lnTo>
                <a:lnTo>
                  <a:pt x="45726" y="19062"/>
                </a:lnTo>
                <a:lnTo>
                  <a:pt x="115238" y="19062"/>
                </a:lnTo>
                <a:lnTo>
                  <a:pt x="109513" y="10331"/>
                </a:lnTo>
                <a:lnTo>
                  <a:pt x="10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9878" y="3957640"/>
            <a:ext cx="586740" cy="344805"/>
          </a:xfrm>
          <a:custGeom>
            <a:avLst/>
            <a:gdLst/>
            <a:ahLst/>
            <a:cxnLst/>
            <a:rect l="l" t="t" r="r" b="b"/>
            <a:pathLst>
              <a:path w="586739" h="344804">
                <a:moveTo>
                  <a:pt x="116824" y="19936"/>
                </a:moveTo>
                <a:lnTo>
                  <a:pt x="62852" y="19936"/>
                </a:lnTo>
                <a:lnTo>
                  <a:pt x="68409" y="21366"/>
                </a:lnTo>
                <a:lnTo>
                  <a:pt x="72091" y="24225"/>
                </a:lnTo>
                <a:lnTo>
                  <a:pt x="74635" y="26290"/>
                </a:lnTo>
                <a:lnTo>
                  <a:pt x="75906" y="29387"/>
                </a:lnTo>
                <a:lnTo>
                  <a:pt x="75292" y="37984"/>
                </a:lnTo>
                <a:lnTo>
                  <a:pt x="72535" y="49505"/>
                </a:lnTo>
                <a:lnTo>
                  <a:pt x="67561" y="67355"/>
                </a:lnTo>
                <a:lnTo>
                  <a:pt x="0" y="320734"/>
                </a:lnTo>
                <a:lnTo>
                  <a:pt x="34847" y="338470"/>
                </a:lnTo>
                <a:lnTo>
                  <a:pt x="72059" y="344293"/>
                </a:lnTo>
                <a:lnTo>
                  <a:pt x="83742" y="342979"/>
                </a:lnTo>
                <a:lnTo>
                  <a:pt x="95559" y="340160"/>
                </a:lnTo>
                <a:lnTo>
                  <a:pt x="107562" y="335802"/>
                </a:lnTo>
                <a:lnTo>
                  <a:pt x="113694" y="332832"/>
                </a:lnTo>
                <a:lnTo>
                  <a:pt x="66972" y="332832"/>
                </a:lnTo>
                <a:lnTo>
                  <a:pt x="55675" y="330914"/>
                </a:lnTo>
                <a:lnTo>
                  <a:pt x="43387" y="326723"/>
                </a:lnTo>
                <a:lnTo>
                  <a:pt x="30107" y="320258"/>
                </a:lnTo>
                <a:lnTo>
                  <a:pt x="60707" y="214339"/>
                </a:lnTo>
                <a:lnTo>
                  <a:pt x="79396" y="177471"/>
                </a:lnTo>
                <a:lnTo>
                  <a:pt x="91313" y="164696"/>
                </a:lnTo>
                <a:lnTo>
                  <a:pt x="75032" y="164696"/>
                </a:lnTo>
                <a:lnTo>
                  <a:pt x="116824" y="19936"/>
                </a:lnTo>
                <a:close/>
              </a:path>
              <a:path w="586739" h="344804">
                <a:moveTo>
                  <a:pt x="192723" y="146605"/>
                </a:moveTo>
                <a:lnTo>
                  <a:pt x="136746" y="146605"/>
                </a:lnTo>
                <a:lnTo>
                  <a:pt x="147540" y="151211"/>
                </a:lnTo>
                <a:lnTo>
                  <a:pt x="158576" y="161888"/>
                </a:lnTo>
                <a:lnTo>
                  <a:pt x="162914" y="171159"/>
                </a:lnTo>
                <a:lnTo>
                  <a:pt x="165467" y="183793"/>
                </a:lnTo>
                <a:lnTo>
                  <a:pt x="166204" y="201007"/>
                </a:lnTo>
                <a:lnTo>
                  <a:pt x="165244" y="212086"/>
                </a:lnTo>
                <a:lnTo>
                  <a:pt x="151875" y="261429"/>
                </a:lnTo>
                <a:lnTo>
                  <a:pt x="132462" y="297009"/>
                </a:lnTo>
                <a:lnTo>
                  <a:pt x="103549" y="323404"/>
                </a:lnTo>
                <a:lnTo>
                  <a:pt x="66972" y="332832"/>
                </a:lnTo>
                <a:lnTo>
                  <a:pt x="113694" y="332832"/>
                </a:lnTo>
                <a:lnTo>
                  <a:pt x="149516" y="308699"/>
                </a:lnTo>
                <a:lnTo>
                  <a:pt x="181683" y="267977"/>
                </a:lnTo>
                <a:lnTo>
                  <a:pt x="198663" y="231365"/>
                </a:lnTo>
                <a:lnTo>
                  <a:pt x="205138" y="193386"/>
                </a:lnTo>
                <a:lnTo>
                  <a:pt x="205435" y="179029"/>
                </a:lnTo>
                <a:lnTo>
                  <a:pt x="203294" y="167426"/>
                </a:lnTo>
                <a:lnTo>
                  <a:pt x="198865" y="156207"/>
                </a:lnTo>
                <a:lnTo>
                  <a:pt x="192723" y="146605"/>
                </a:lnTo>
                <a:close/>
              </a:path>
              <a:path w="586739" h="344804">
                <a:moveTo>
                  <a:pt x="142510" y="123511"/>
                </a:moveTo>
                <a:lnTo>
                  <a:pt x="105201" y="137335"/>
                </a:lnTo>
                <a:lnTo>
                  <a:pt x="75032" y="164696"/>
                </a:lnTo>
                <a:lnTo>
                  <a:pt x="91313" y="164696"/>
                </a:lnTo>
                <a:lnTo>
                  <a:pt x="100040" y="156653"/>
                </a:lnTo>
                <a:lnTo>
                  <a:pt x="111008" y="150870"/>
                </a:lnTo>
                <a:lnTo>
                  <a:pt x="123076" y="147506"/>
                </a:lnTo>
                <a:lnTo>
                  <a:pt x="136746" y="146605"/>
                </a:lnTo>
                <a:lnTo>
                  <a:pt x="192723" y="146605"/>
                </a:lnTo>
                <a:lnTo>
                  <a:pt x="191663" y="144948"/>
                </a:lnTo>
                <a:lnTo>
                  <a:pt x="181200" y="133222"/>
                </a:lnTo>
                <a:lnTo>
                  <a:pt x="170728" y="127722"/>
                </a:lnTo>
                <a:lnTo>
                  <a:pt x="158013" y="124478"/>
                </a:lnTo>
                <a:lnTo>
                  <a:pt x="142510" y="123511"/>
                </a:lnTo>
                <a:close/>
              </a:path>
              <a:path w="586739" h="344804">
                <a:moveTo>
                  <a:pt x="122580" y="0"/>
                </a:moveTo>
                <a:lnTo>
                  <a:pt x="39584" y="12708"/>
                </a:lnTo>
                <a:lnTo>
                  <a:pt x="39584" y="21603"/>
                </a:lnTo>
                <a:lnTo>
                  <a:pt x="46685" y="20492"/>
                </a:lnTo>
                <a:lnTo>
                  <a:pt x="51964" y="19936"/>
                </a:lnTo>
                <a:lnTo>
                  <a:pt x="116824" y="19936"/>
                </a:lnTo>
                <a:lnTo>
                  <a:pt x="122580" y="0"/>
                </a:lnTo>
                <a:close/>
              </a:path>
              <a:path w="586739" h="344804">
                <a:moveTo>
                  <a:pt x="377352" y="123379"/>
                </a:moveTo>
                <a:lnTo>
                  <a:pt x="331635" y="135067"/>
                </a:lnTo>
                <a:lnTo>
                  <a:pt x="295798" y="156955"/>
                </a:lnTo>
                <a:lnTo>
                  <a:pt x="262299" y="196011"/>
                </a:lnTo>
                <a:lnTo>
                  <a:pt x="244298" y="231714"/>
                </a:lnTo>
                <a:lnTo>
                  <a:pt x="237208" y="269171"/>
                </a:lnTo>
                <a:lnTo>
                  <a:pt x="236940" y="283357"/>
                </a:lnTo>
                <a:lnTo>
                  <a:pt x="239364" y="294119"/>
                </a:lnTo>
                <a:lnTo>
                  <a:pt x="261808" y="330291"/>
                </a:lnTo>
                <a:lnTo>
                  <a:pt x="313380" y="344177"/>
                </a:lnTo>
                <a:lnTo>
                  <a:pt x="324229" y="342825"/>
                </a:lnTo>
                <a:lnTo>
                  <a:pt x="368769" y="325237"/>
                </a:lnTo>
                <a:lnTo>
                  <a:pt x="378458" y="318925"/>
                </a:lnTo>
                <a:lnTo>
                  <a:pt x="325518" y="318925"/>
                </a:lnTo>
                <a:lnTo>
                  <a:pt x="312741" y="316873"/>
                </a:lnTo>
                <a:lnTo>
                  <a:pt x="282340" y="293375"/>
                </a:lnTo>
                <a:lnTo>
                  <a:pt x="275774" y="263452"/>
                </a:lnTo>
                <a:lnTo>
                  <a:pt x="276198" y="256940"/>
                </a:lnTo>
                <a:lnTo>
                  <a:pt x="277046" y="249088"/>
                </a:lnTo>
                <a:lnTo>
                  <a:pt x="284974" y="248164"/>
                </a:lnTo>
                <a:lnTo>
                  <a:pt x="299091" y="246258"/>
                </a:lnTo>
                <a:lnTo>
                  <a:pt x="312318" y="244097"/>
                </a:lnTo>
                <a:lnTo>
                  <a:pt x="324753" y="241646"/>
                </a:lnTo>
                <a:lnTo>
                  <a:pt x="336495" y="238868"/>
                </a:lnTo>
                <a:lnTo>
                  <a:pt x="340815" y="237651"/>
                </a:lnTo>
                <a:lnTo>
                  <a:pt x="278775" y="237651"/>
                </a:lnTo>
                <a:lnTo>
                  <a:pt x="281059" y="229425"/>
                </a:lnTo>
                <a:lnTo>
                  <a:pt x="295521" y="194147"/>
                </a:lnTo>
                <a:lnTo>
                  <a:pt x="327698" y="154018"/>
                </a:lnTo>
                <a:lnTo>
                  <a:pt x="362038" y="135918"/>
                </a:lnTo>
                <a:lnTo>
                  <a:pt x="372917" y="134711"/>
                </a:lnTo>
                <a:lnTo>
                  <a:pt x="420116" y="134711"/>
                </a:lnTo>
                <a:lnTo>
                  <a:pt x="416522" y="131007"/>
                </a:lnTo>
                <a:lnTo>
                  <a:pt x="406975" y="126718"/>
                </a:lnTo>
                <a:lnTo>
                  <a:pt x="394161" y="124170"/>
                </a:lnTo>
                <a:lnTo>
                  <a:pt x="377352" y="123379"/>
                </a:lnTo>
                <a:close/>
              </a:path>
              <a:path w="586739" h="344804">
                <a:moveTo>
                  <a:pt x="405991" y="284298"/>
                </a:moveTo>
                <a:lnTo>
                  <a:pt x="373758" y="305378"/>
                </a:lnTo>
                <a:lnTo>
                  <a:pt x="325518" y="318925"/>
                </a:lnTo>
                <a:lnTo>
                  <a:pt x="378458" y="318925"/>
                </a:lnTo>
                <a:lnTo>
                  <a:pt x="380190" y="317796"/>
                </a:lnTo>
                <a:lnTo>
                  <a:pt x="391725" y="309138"/>
                </a:lnTo>
                <a:lnTo>
                  <a:pt x="403402" y="299236"/>
                </a:lnTo>
                <a:lnTo>
                  <a:pt x="415140" y="288168"/>
                </a:lnTo>
                <a:lnTo>
                  <a:pt x="405991" y="284298"/>
                </a:lnTo>
                <a:close/>
              </a:path>
              <a:path w="586739" h="344804">
                <a:moveTo>
                  <a:pt x="420116" y="134711"/>
                </a:moveTo>
                <a:lnTo>
                  <a:pt x="380904" y="134711"/>
                </a:lnTo>
                <a:lnTo>
                  <a:pt x="387057" y="136790"/>
                </a:lnTo>
                <a:lnTo>
                  <a:pt x="395693" y="145103"/>
                </a:lnTo>
                <a:lnTo>
                  <a:pt x="397852" y="150544"/>
                </a:lnTo>
                <a:lnTo>
                  <a:pt x="397257" y="163716"/>
                </a:lnTo>
                <a:lnTo>
                  <a:pt x="394024" y="173596"/>
                </a:lnTo>
                <a:lnTo>
                  <a:pt x="368060" y="206108"/>
                </a:lnTo>
                <a:lnTo>
                  <a:pt x="330030" y="226755"/>
                </a:lnTo>
                <a:lnTo>
                  <a:pt x="278775" y="237651"/>
                </a:lnTo>
                <a:lnTo>
                  <a:pt x="340815" y="237651"/>
                </a:lnTo>
                <a:lnTo>
                  <a:pt x="381776" y="221509"/>
                </a:lnTo>
                <a:lnTo>
                  <a:pt x="421141" y="189442"/>
                </a:lnTo>
                <a:lnTo>
                  <a:pt x="431762" y="152814"/>
                </a:lnTo>
                <a:lnTo>
                  <a:pt x="427206" y="142018"/>
                </a:lnTo>
                <a:lnTo>
                  <a:pt x="420116" y="134711"/>
                </a:lnTo>
                <a:close/>
              </a:path>
              <a:path w="586739" h="344804">
                <a:moveTo>
                  <a:pt x="580589" y="19936"/>
                </a:moveTo>
                <a:lnTo>
                  <a:pt x="527794" y="19936"/>
                </a:lnTo>
                <a:lnTo>
                  <a:pt x="532552" y="21174"/>
                </a:lnTo>
                <a:lnTo>
                  <a:pt x="538605" y="26125"/>
                </a:lnTo>
                <a:lnTo>
                  <a:pt x="540119" y="29282"/>
                </a:lnTo>
                <a:lnTo>
                  <a:pt x="539731" y="36099"/>
                </a:lnTo>
                <a:lnTo>
                  <a:pt x="537181" y="46900"/>
                </a:lnTo>
                <a:lnTo>
                  <a:pt x="532250" y="64813"/>
                </a:lnTo>
                <a:lnTo>
                  <a:pt x="461709" y="303561"/>
                </a:lnTo>
                <a:lnTo>
                  <a:pt x="458821" y="316282"/>
                </a:lnTo>
                <a:lnTo>
                  <a:pt x="457948" y="323781"/>
                </a:lnTo>
                <a:lnTo>
                  <a:pt x="457859" y="329775"/>
                </a:lnTo>
                <a:lnTo>
                  <a:pt x="459833" y="334393"/>
                </a:lnTo>
                <a:lnTo>
                  <a:pt x="467728" y="342402"/>
                </a:lnTo>
                <a:lnTo>
                  <a:pt x="472649" y="344404"/>
                </a:lnTo>
                <a:lnTo>
                  <a:pt x="485193" y="343712"/>
                </a:lnTo>
                <a:lnTo>
                  <a:pt x="496079" y="339763"/>
                </a:lnTo>
                <a:lnTo>
                  <a:pt x="510322" y="331171"/>
                </a:lnTo>
                <a:lnTo>
                  <a:pt x="518572" y="323781"/>
                </a:lnTo>
                <a:lnTo>
                  <a:pt x="522543" y="319562"/>
                </a:lnTo>
                <a:lnTo>
                  <a:pt x="502505" y="319562"/>
                </a:lnTo>
                <a:lnTo>
                  <a:pt x="500777" y="318768"/>
                </a:lnTo>
                <a:lnTo>
                  <a:pt x="497996" y="315591"/>
                </a:lnTo>
                <a:lnTo>
                  <a:pt x="497301" y="313606"/>
                </a:lnTo>
                <a:lnTo>
                  <a:pt x="497318" y="310674"/>
                </a:lnTo>
                <a:lnTo>
                  <a:pt x="498979" y="301604"/>
                </a:lnTo>
                <a:lnTo>
                  <a:pt x="503361" y="285109"/>
                </a:lnTo>
                <a:lnTo>
                  <a:pt x="580589" y="19936"/>
                </a:lnTo>
                <a:close/>
              </a:path>
              <a:path w="586739" h="344804">
                <a:moveTo>
                  <a:pt x="536645" y="285616"/>
                </a:moveTo>
                <a:lnTo>
                  <a:pt x="510360" y="318212"/>
                </a:lnTo>
                <a:lnTo>
                  <a:pt x="507354" y="319562"/>
                </a:lnTo>
                <a:lnTo>
                  <a:pt x="522543" y="319562"/>
                </a:lnTo>
                <a:lnTo>
                  <a:pt x="527136" y="314680"/>
                </a:lnTo>
                <a:lnTo>
                  <a:pt x="536014" y="303868"/>
                </a:lnTo>
                <a:lnTo>
                  <a:pt x="545205" y="291345"/>
                </a:lnTo>
                <a:lnTo>
                  <a:pt x="536645" y="285616"/>
                </a:lnTo>
                <a:close/>
              </a:path>
              <a:path w="586739" h="344804">
                <a:moveTo>
                  <a:pt x="586395" y="0"/>
                </a:moveTo>
                <a:lnTo>
                  <a:pt x="504275" y="12708"/>
                </a:lnTo>
                <a:lnTo>
                  <a:pt x="504275" y="21603"/>
                </a:lnTo>
                <a:lnTo>
                  <a:pt x="511891" y="20492"/>
                </a:lnTo>
                <a:lnTo>
                  <a:pt x="517568" y="19936"/>
                </a:lnTo>
                <a:lnTo>
                  <a:pt x="580589" y="19936"/>
                </a:lnTo>
                <a:lnTo>
                  <a:pt x="58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39661" y="4080914"/>
            <a:ext cx="227965" cy="221615"/>
          </a:xfrm>
          <a:custGeom>
            <a:avLst/>
            <a:gdLst/>
            <a:ahLst/>
            <a:cxnLst/>
            <a:rect l="l" t="t" r="r" b="b"/>
            <a:pathLst>
              <a:path w="227964" h="221614">
                <a:moveTo>
                  <a:pt x="22777" y="183004"/>
                </a:moveTo>
                <a:lnTo>
                  <a:pt x="12788" y="183004"/>
                </a:lnTo>
                <a:lnTo>
                  <a:pt x="8576" y="184698"/>
                </a:lnTo>
                <a:lnTo>
                  <a:pt x="1714" y="191476"/>
                </a:lnTo>
                <a:lnTo>
                  <a:pt x="0" y="195713"/>
                </a:lnTo>
                <a:lnTo>
                  <a:pt x="0" y="206501"/>
                </a:lnTo>
                <a:lnTo>
                  <a:pt x="1880" y="211049"/>
                </a:lnTo>
                <a:lnTo>
                  <a:pt x="5642" y="214438"/>
                </a:lnTo>
                <a:lnTo>
                  <a:pt x="10821" y="218899"/>
                </a:lnTo>
                <a:lnTo>
                  <a:pt x="16544" y="221131"/>
                </a:lnTo>
                <a:lnTo>
                  <a:pt x="28162" y="220661"/>
                </a:lnTo>
                <a:lnTo>
                  <a:pt x="39462" y="216686"/>
                </a:lnTo>
                <a:lnTo>
                  <a:pt x="51781" y="208326"/>
                </a:lnTo>
                <a:lnTo>
                  <a:pt x="58333" y="202074"/>
                </a:lnTo>
                <a:lnTo>
                  <a:pt x="64252" y="195713"/>
                </a:lnTo>
                <a:lnTo>
                  <a:pt x="40871" y="195713"/>
                </a:lnTo>
                <a:lnTo>
                  <a:pt x="37752" y="193939"/>
                </a:lnTo>
                <a:lnTo>
                  <a:pt x="28082" y="185466"/>
                </a:lnTo>
                <a:lnTo>
                  <a:pt x="22777" y="183004"/>
                </a:lnTo>
                <a:close/>
              </a:path>
              <a:path w="227964" h="221614">
                <a:moveTo>
                  <a:pt x="151294" y="142306"/>
                </a:moveTo>
                <a:lnTo>
                  <a:pt x="112681" y="142306"/>
                </a:lnTo>
                <a:lnTo>
                  <a:pt x="116707" y="159783"/>
                </a:lnTo>
                <a:lnTo>
                  <a:pt x="126595" y="197146"/>
                </a:lnTo>
                <a:lnTo>
                  <a:pt x="154666" y="220586"/>
                </a:lnTo>
                <a:lnTo>
                  <a:pt x="164316" y="216040"/>
                </a:lnTo>
                <a:lnTo>
                  <a:pt x="178806" y="205204"/>
                </a:lnTo>
                <a:lnTo>
                  <a:pt x="187647" y="196340"/>
                </a:lnTo>
                <a:lnTo>
                  <a:pt x="189563" y="194044"/>
                </a:lnTo>
                <a:lnTo>
                  <a:pt x="166546" y="194044"/>
                </a:lnTo>
                <a:lnTo>
                  <a:pt x="164552" y="192830"/>
                </a:lnTo>
                <a:lnTo>
                  <a:pt x="160552" y="187972"/>
                </a:lnTo>
                <a:lnTo>
                  <a:pt x="158094" y="180555"/>
                </a:lnTo>
                <a:lnTo>
                  <a:pt x="155181" y="168151"/>
                </a:lnTo>
                <a:lnTo>
                  <a:pt x="151294" y="142306"/>
                </a:lnTo>
                <a:close/>
              </a:path>
              <a:path w="227964" h="221614">
                <a:moveTo>
                  <a:pt x="115237" y="19062"/>
                </a:moveTo>
                <a:lnTo>
                  <a:pt x="45726" y="19062"/>
                </a:lnTo>
                <a:lnTo>
                  <a:pt x="51702" y="19096"/>
                </a:lnTo>
                <a:lnTo>
                  <a:pt x="65202" y="21047"/>
                </a:lnTo>
                <a:lnTo>
                  <a:pt x="90259" y="52478"/>
                </a:lnTo>
                <a:lnTo>
                  <a:pt x="99733" y="89632"/>
                </a:lnTo>
                <a:lnTo>
                  <a:pt x="105011" y="110775"/>
                </a:lnTo>
                <a:lnTo>
                  <a:pt x="102074" y="116800"/>
                </a:lnTo>
                <a:lnTo>
                  <a:pt x="72331" y="165422"/>
                </a:lnTo>
                <a:lnTo>
                  <a:pt x="47341" y="194462"/>
                </a:lnTo>
                <a:lnTo>
                  <a:pt x="44924" y="195713"/>
                </a:lnTo>
                <a:lnTo>
                  <a:pt x="64252" y="195713"/>
                </a:lnTo>
                <a:lnTo>
                  <a:pt x="65882" y="193939"/>
                </a:lnTo>
                <a:lnTo>
                  <a:pt x="73370" y="185426"/>
                </a:lnTo>
                <a:lnTo>
                  <a:pt x="81963" y="175512"/>
                </a:lnTo>
                <a:lnTo>
                  <a:pt x="91343" y="164859"/>
                </a:lnTo>
                <a:lnTo>
                  <a:pt x="101565" y="153711"/>
                </a:lnTo>
                <a:lnTo>
                  <a:pt x="112681" y="142306"/>
                </a:lnTo>
                <a:lnTo>
                  <a:pt x="151294" y="142306"/>
                </a:lnTo>
                <a:lnTo>
                  <a:pt x="141450" y="76852"/>
                </a:lnTo>
                <a:lnTo>
                  <a:pt x="146683" y="68498"/>
                </a:lnTo>
                <a:lnTo>
                  <a:pt x="130980" y="68498"/>
                </a:lnTo>
                <a:lnTo>
                  <a:pt x="126799" y="52101"/>
                </a:lnTo>
                <a:lnTo>
                  <a:pt x="123221" y="39400"/>
                </a:lnTo>
                <a:lnTo>
                  <a:pt x="119744" y="28914"/>
                </a:lnTo>
                <a:lnTo>
                  <a:pt x="116292" y="20670"/>
                </a:lnTo>
                <a:lnTo>
                  <a:pt x="115237" y="19062"/>
                </a:lnTo>
                <a:close/>
              </a:path>
              <a:path w="227964" h="221614">
                <a:moveTo>
                  <a:pt x="209821" y="164576"/>
                </a:moveTo>
                <a:lnTo>
                  <a:pt x="195994" y="169826"/>
                </a:lnTo>
                <a:lnTo>
                  <a:pt x="188375" y="180080"/>
                </a:lnTo>
                <a:lnTo>
                  <a:pt x="179819" y="188643"/>
                </a:lnTo>
                <a:lnTo>
                  <a:pt x="175526" y="192244"/>
                </a:lnTo>
                <a:lnTo>
                  <a:pt x="171764" y="194044"/>
                </a:lnTo>
                <a:lnTo>
                  <a:pt x="189563" y="194044"/>
                </a:lnTo>
                <a:lnTo>
                  <a:pt x="195763" y="186614"/>
                </a:lnTo>
                <a:lnTo>
                  <a:pt x="203155" y="176026"/>
                </a:lnTo>
                <a:lnTo>
                  <a:pt x="209821" y="164576"/>
                </a:lnTo>
                <a:close/>
              </a:path>
              <a:path w="227964" h="221614">
                <a:moveTo>
                  <a:pt x="212246" y="0"/>
                </a:moveTo>
                <a:lnTo>
                  <a:pt x="200947" y="0"/>
                </a:lnTo>
                <a:lnTo>
                  <a:pt x="196787" y="807"/>
                </a:lnTo>
                <a:lnTo>
                  <a:pt x="159943" y="29288"/>
                </a:lnTo>
                <a:lnTo>
                  <a:pt x="130980" y="68498"/>
                </a:lnTo>
                <a:lnTo>
                  <a:pt x="146683" y="68498"/>
                </a:lnTo>
                <a:lnTo>
                  <a:pt x="149451" y="64079"/>
                </a:lnTo>
                <a:lnTo>
                  <a:pt x="156939" y="53429"/>
                </a:lnTo>
                <a:lnTo>
                  <a:pt x="163916" y="44904"/>
                </a:lnTo>
                <a:lnTo>
                  <a:pt x="170380" y="38502"/>
                </a:lnTo>
                <a:lnTo>
                  <a:pt x="175547" y="34015"/>
                </a:lnTo>
                <a:lnTo>
                  <a:pt x="180004" y="31771"/>
                </a:lnTo>
                <a:lnTo>
                  <a:pt x="224353" y="31771"/>
                </a:lnTo>
                <a:lnTo>
                  <a:pt x="226453" y="29733"/>
                </a:lnTo>
                <a:lnTo>
                  <a:pt x="227625" y="25496"/>
                </a:lnTo>
                <a:lnTo>
                  <a:pt x="227625" y="13926"/>
                </a:lnTo>
                <a:lnTo>
                  <a:pt x="225625" y="9366"/>
                </a:lnTo>
                <a:lnTo>
                  <a:pt x="217624" y="1873"/>
                </a:lnTo>
                <a:lnTo>
                  <a:pt x="212246" y="0"/>
                </a:lnTo>
                <a:close/>
              </a:path>
              <a:path w="227964" h="221614">
                <a:moveTo>
                  <a:pt x="224353" y="31771"/>
                </a:moveTo>
                <a:lnTo>
                  <a:pt x="186256" y="31771"/>
                </a:lnTo>
                <a:lnTo>
                  <a:pt x="191184" y="33127"/>
                </a:lnTo>
                <a:lnTo>
                  <a:pt x="198536" y="35841"/>
                </a:lnTo>
                <a:lnTo>
                  <a:pt x="202285" y="37364"/>
                </a:lnTo>
                <a:lnTo>
                  <a:pt x="205802" y="38125"/>
                </a:lnTo>
                <a:lnTo>
                  <a:pt x="214716" y="38125"/>
                </a:lnTo>
                <a:lnTo>
                  <a:pt x="219723" y="36087"/>
                </a:lnTo>
                <a:lnTo>
                  <a:pt x="224353" y="31771"/>
                </a:lnTo>
                <a:close/>
              </a:path>
              <a:path w="227964" h="221614">
                <a:moveTo>
                  <a:pt x="100738" y="0"/>
                </a:moveTo>
                <a:lnTo>
                  <a:pt x="36876" y="11437"/>
                </a:lnTo>
                <a:lnTo>
                  <a:pt x="36876" y="19538"/>
                </a:lnTo>
                <a:lnTo>
                  <a:pt x="41579" y="19221"/>
                </a:lnTo>
                <a:lnTo>
                  <a:pt x="45726" y="19062"/>
                </a:lnTo>
                <a:lnTo>
                  <a:pt x="115237" y="19062"/>
                </a:lnTo>
                <a:lnTo>
                  <a:pt x="109512" y="10331"/>
                </a:lnTo>
                <a:lnTo>
                  <a:pt x="10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2735" y="4085998"/>
            <a:ext cx="206375" cy="211454"/>
          </a:xfrm>
          <a:custGeom>
            <a:avLst/>
            <a:gdLst/>
            <a:ahLst/>
            <a:cxnLst/>
            <a:rect l="l" t="t" r="r" b="b"/>
            <a:pathLst>
              <a:path w="206375" h="211454">
                <a:moveTo>
                  <a:pt x="181333" y="31771"/>
                </a:moveTo>
                <a:lnTo>
                  <a:pt x="165314" y="31771"/>
                </a:lnTo>
                <a:lnTo>
                  <a:pt x="0" y="202067"/>
                </a:lnTo>
                <a:lnTo>
                  <a:pt x="0" y="210963"/>
                </a:lnTo>
                <a:lnTo>
                  <a:pt x="155916" y="210963"/>
                </a:lnTo>
                <a:lnTo>
                  <a:pt x="166535" y="176649"/>
                </a:lnTo>
                <a:lnTo>
                  <a:pt x="40693" y="176649"/>
                </a:lnTo>
                <a:lnTo>
                  <a:pt x="181333" y="31771"/>
                </a:lnTo>
                <a:close/>
              </a:path>
              <a:path w="206375" h="211454">
                <a:moveTo>
                  <a:pt x="176759" y="143607"/>
                </a:moveTo>
                <a:lnTo>
                  <a:pt x="167537" y="144375"/>
                </a:lnTo>
                <a:lnTo>
                  <a:pt x="161163" y="157842"/>
                </a:lnTo>
                <a:lnTo>
                  <a:pt x="155409" y="166443"/>
                </a:lnTo>
                <a:lnTo>
                  <a:pt x="111906" y="176649"/>
                </a:lnTo>
                <a:lnTo>
                  <a:pt x="166535" y="176649"/>
                </a:lnTo>
                <a:lnTo>
                  <a:pt x="176759" y="143607"/>
                </a:lnTo>
                <a:close/>
              </a:path>
              <a:path w="206375" h="211454">
                <a:moveTo>
                  <a:pt x="206007" y="0"/>
                </a:moveTo>
                <a:lnTo>
                  <a:pt x="55714" y="0"/>
                </a:lnTo>
                <a:lnTo>
                  <a:pt x="35605" y="59730"/>
                </a:lnTo>
                <a:lnTo>
                  <a:pt x="44507" y="59730"/>
                </a:lnTo>
                <a:lnTo>
                  <a:pt x="49157" y="50636"/>
                </a:lnTo>
                <a:lnTo>
                  <a:pt x="53687" y="44126"/>
                </a:lnTo>
                <a:lnTo>
                  <a:pt x="97916" y="31771"/>
                </a:lnTo>
                <a:lnTo>
                  <a:pt x="181333" y="31771"/>
                </a:lnTo>
                <a:lnTo>
                  <a:pt x="206007" y="6353"/>
                </a:lnTo>
                <a:lnTo>
                  <a:pt x="206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17129" y="4080914"/>
            <a:ext cx="283845" cy="320676"/>
          </a:xfrm>
          <a:custGeom>
            <a:avLst/>
            <a:gdLst/>
            <a:ahLst/>
            <a:cxnLst/>
            <a:rect l="l" t="t" r="r" b="b"/>
            <a:pathLst>
              <a:path w="283845" h="320675">
                <a:moveTo>
                  <a:pt x="155109" y="19936"/>
                </a:moveTo>
                <a:lnTo>
                  <a:pt x="104076" y="19936"/>
                </a:lnTo>
                <a:lnTo>
                  <a:pt x="107762" y="21137"/>
                </a:lnTo>
                <a:lnTo>
                  <a:pt x="112650" y="25943"/>
                </a:lnTo>
                <a:lnTo>
                  <a:pt x="113872" y="29315"/>
                </a:lnTo>
                <a:lnTo>
                  <a:pt x="113872" y="33657"/>
                </a:lnTo>
                <a:lnTo>
                  <a:pt x="112501" y="42261"/>
                </a:lnTo>
                <a:lnTo>
                  <a:pt x="46504" y="274196"/>
                </a:lnTo>
                <a:lnTo>
                  <a:pt x="18187" y="309616"/>
                </a:lnTo>
                <a:lnTo>
                  <a:pt x="2383" y="311362"/>
                </a:lnTo>
                <a:lnTo>
                  <a:pt x="0" y="320258"/>
                </a:lnTo>
                <a:lnTo>
                  <a:pt x="112005" y="320258"/>
                </a:lnTo>
                <a:lnTo>
                  <a:pt x="114150" y="311362"/>
                </a:lnTo>
                <a:lnTo>
                  <a:pt x="101911" y="311362"/>
                </a:lnTo>
                <a:lnTo>
                  <a:pt x="93724" y="310686"/>
                </a:lnTo>
                <a:lnTo>
                  <a:pt x="85458" y="307986"/>
                </a:lnTo>
                <a:lnTo>
                  <a:pt x="82477" y="306080"/>
                </a:lnTo>
                <a:lnTo>
                  <a:pt x="78822" y="301155"/>
                </a:lnTo>
                <a:lnTo>
                  <a:pt x="77908" y="298176"/>
                </a:lnTo>
                <a:lnTo>
                  <a:pt x="77908" y="291042"/>
                </a:lnTo>
                <a:lnTo>
                  <a:pt x="79656" y="283184"/>
                </a:lnTo>
                <a:lnTo>
                  <a:pt x="83153" y="271110"/>
                </a:lnTo>
                <a:lnTo>
                  <a:pt x="101130" y="209911"/>
                </a:lnTo>
                <a:lnTo>
                  <a:pt x="189683" y="209911"/>
                </a:lnTo>
                <a:lnTo>
                  <a:pt x="190778" y="209354"/>
                </a:lnTo>
                <a:lnTo>
                  <a:pt x="139470" y="209354"/>
                </a:lnTo>
                <a:lnTo>
                  <a:pt x="126574" y="206440"/>
                </a:lnTo>
                <a:lnTo>
                  <a:pt x="115392" y="200536"/>
                </a:lnTo>
                <a:lnTo>
                  <a:pt x="105924" y="191642"/>
                </a:lnTo>
                <a:lnTo>
                  <a:pt x="126588" y="119500"/>
                </a:lnTo>
                <a:lnTo>
                  <a:pt x="142173" y="81133"/>
                </a:lnTo>
                <a:lnTo>
                  <a:pt x="159745" y="54904"/>
                </a:lnTo>
                <a:lnTo>
                  <a:pt x="145087" y="54904"/>
                </a:lnTo>
                <a:lnTo>
                  <a:pt x="155109" y="19936"/>
                </a:lnTo>
                <a:close/>
              </a:path>
              <a:path w="283845" h="320675">
                <a:moveTo>
                  <a:pt x="189683" y="209911"/>
                </a:moveTo>
                <a:lnTo>
                  <a:pt x="101130" y="209911"/>
                </a:lnTo>
                <a:lnTo>
                  <a:pt x="112231" y="215312"/>
                </a:lnTo>
                <a:lnTo>
                  <a:pt x="124684" y="219413"/>
                </a:lnTo>
                <a:lnTo>
                  <a:pt x="134998" y="220622"/>
                </a:lnTo>
                <a:lnTo>
                  <a:pt x="151964" y="220735"/>
                </a:lnTo>
                <a:lnTo>
                  <a:pt x="163159" y="219182"/>
                </a:lnTo>
                <a:lnTo>
                  <a:pt x="174152" y="216391"/>
                </a:lnTo>
                <a:lnTo>
                  <a:pt x="184990" y="212298"/>
                </a:lnTo>
                <a:lnTo>
                  <a:pt x="189683" y="209911"/>
                </a:lnTo>
                <a:close/>
              </a:path>
              <a:path w="283845" h="320675">
                <a:moveTo>
                  <a:pt x="271944" y="20715"/>
                </a:moveTo>
                <a:lnTo>
                  <a:pt x="219690" y="20715"/>
                </a:lnTo>
                <a:lnTo>
                  <a:pt x="229414" y="25447"/>
                </a:lnTo>
                <a:lnTo>
                  <a:pt x="240908" y="38062"/>
                </a:lnTo>
                <a:lnTo>
                  <a:pt x="244004" y="49706"/>
                </a:lnTo>
                <a:lnTo>
                  <a:pt x="244941" y="66454"/>
                </a:lnTo>
                <a:lnTo>
                  <a:pt x="243987" y="77206"/>
                </a:lnTo>
                <a:lnTo>
                  <a:pt x="234021" y="117648"/>
                </a:lnTo>
                <a:lnTo>
                  <a:pt x="211960" y="162909"/>
                </a:lnTo>
                <a:lnTo>
                  <a:pt x="178191" y="198405"/>
                </a:lnTo>
                <a:lnTo>
                  <a:pt x="139470" y="209354"/>
                </a:lnTo>
                <a:lnTo>
                  <a:pt x="190778" y="209354"/>
                </a:lnTo>
                <a:lnTo>
                  <a:pt x="227768" y="181622"/>
                </a:lnTo>
                <a:lnTo>
                  <a:pt x="256832" y="145875"/>
                </a:lnTo>
                <a:lnTo>
                  <a:pt x="277416" y="100386"/>
                </a:lnTo>
                <a:lnTo>
                  <a:pt x="283474" y="62362"/>
                </a:lnTo>
                <a:lnTo>
                  <a:pt x="283680" y="48555"/>
                </a:lnTo>
                <a:lnTo>
                  <a:pt x="280653" y="36349"/>
                </a:lnTo>
                <a:lnTo>
                  <a:pt x="275167" y="24968"/>
                </a:lnTo>
                <a:lnTo>
                  <a:pt x="271944" y="20715"/>
                </a:lnTo>
                <a:close/>
              </a:path>
              <a:path w="283845" h="320675">
                <a:moveTo>
                  <a:pt x="231532" y="18"/>
                </a:moveTo>
                <a:lnTo>
                  <a:pt x="183350" y="17618"/>
                </a:lnTo>
                <a:lnTo>
                  <a:pt x="145087" y="54904"/>
                </a:lnTo>
                <a:lnTo>
                  <a:pt x="159745" y="54904"/>
                </a:lnTo>
                <a:lnTo>
                  <a:pt x="163739" y="49921"/>
                </a:lnTo>
                <a:lnTo>
                  <a:pt x="174021" y="39273"/>
                </a:lnTo>
                <a:lnTo>
                  <a:pt x="184555" y="31010"/>
                </a:lnTo>
                <a:lnTo>
                  <a:pt x="195543" y="25150"/>
                </a:lnTo>
                <a:lnTo>
                  <a:pt x="207187" y="21713"/>
                </a:lnTo>
                <a:lnTo>
                  <a:pt x="219690" y="20715"/>
                </a:lnTo>
                <a:lnTo>
                  <a:pt x="271944" y="20715"/>
                </a:lnTo>
                <a:lnTo>
                  <a:pt x="266969" y="14148"/>
                </a:lnTo>
                <a:lnTo>
                  <a:pt x="256775" y="6289"/>
                </a:lnTo>
                <a:lnTo>
                  <a:pt x="245057" y="1578"/>
                </a:lnTo>
                <a:lnTo>
                  <a:pt x="231532" y="18"/>
                </a:lnTo>
                <a:close/>
              </a:path>
              <a:path w="283845" h="320675">
                <a:moveTo>
                  <a:pt x="160823" y="0"/>
                </a:moveTo>
                <a:lnTo>
                  <a:pt x="80411" y="12708"/>
                </a:lnTo>
                <a:lnTo>
                  <a:pt x="80411" y="21603"/>
                </a:lnTo>
                <a:lnTo>
                  <a:pt x="88426" y="20492"/>
                </a:lnTo>
                <a:lnTo>
                  <a:pt x="94672" y="19936"/>
                </a:lnTo>
                <a:lnTo>
                  <a:pt x="155109" y="19936"/>
                </a:lnTo>
                <a:lnTo>
                  <a:pt x="160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63752" y="4080914"/>
            <a:ext cx="227965" cy="221615"/>
          </a:xfrm>
          <a:custGeom>
            <a:avLst/>
            <a:gdLst/>
            <a:ahLst/>
            <a:cxnLst/>
            <a:rect l="l" t="t" r="r" b="b"/>
            <a:pathLst>
              <a:path w="227964" h="221614">
                <a:moveTo>
                  <a:pt x="22777" y="183004"/>
                </a:moveTo>
                <a:lnTo>
                  <a:pt x="12790" y="183004"/>
                </a:lnTo>
                <a:lnTo>
                  <a:pt x="8578" y="184698"/>
                </a:lnTo>
                <a:lnTo>
                  <a:pt x="1715" y="191476"/>
                </a:lnTo>
                <a:lnTo>
                  <a:pt x="0" y="195713"/>
                </a:lnTo>
                <a:lnTo>
                  <a:pt x="0" y="206501"/>
                </a:lnTo>
                <a:lnTo>
                  <a:pt x="1882" y="211049"/>
                </a:lnTo>
                <a:lnTo>
                  <a:pt x="5643" y="214438"/>
                </a:lnTo>
                <a:lnTo>
                  <a:pt x="10822" y="218899"/>
                </a:lnTo>
                <a:lnTo>
                  <a:pt x="16545" y="221131"/>
                </a:lnTo>
                <a:lnTo>
                  <a:pt x="28163" y="220661"/>
                </a:lnTo>
                <a:lnTo>
                  <a:pt x="39462" y="216686"/>
                </a:lnTo>
                <a:lnTo>
                  <a:pt x="51781" y="208326"/>
                </a:lnTo>
                <a:lnTo>
                  <a:pt x="58333" y="202074"/>
                </a:lnTo>
                <a:lnTo>
                  <a:pt x="64253" y="195713"/>
                </a:lnTo>
                <a:lnTo>
                  <a:pt x="40872" y="195713"/>
                </a:lnTo>
                <a:lnTo>
                  <a:pt x="37753" y="193939"/>
                </a:lnTo>
                <a:lnTo>
                  <a:pt x="28083" y="185466"/>
                </a:lnTo>
                <a:lnTo>
                  <a:pt x="22777" y="183004"/>
                </a:lnTo>
                <a:close/>
              </a:path>
              <a:path w="227964" h="221614">
                <a:moveTo>
                  <a:pt x="151294" y="142308"/>
                </a:moveTo>
                <a:lnTo>
                  <a:pt x="112683" y="142308"/>
                </a:lnTo>
                <a:lnTo>
                  <a:pt x="116709" y="159784"/>
                </a:lnTo>
                <a:lnTo>
                  <a:pt x="126596" y="197146"/>
                </a:lnTo>
                <a:lnTo>
                  <a:pt x="154667" y="220586"/>
                </a:lnTo>
                <a:lnTo>
                  <a:pt x="164318" y="216040"/>
                </a:lnTo>
                <a:lnTo>
                  <a:pt x="178808" y="205203"/>
                </a:lnTo>
                <a:lnTo>
                  <a:pt x="187649" y="196339"/>
                </a:lnTo>
                <a:lnTo>
                  <a:pt x="189564" y="194044"/>
                </a:lnTo>
                <a:lnTo>
                  <a:pt x="166547" y="194044"/>
                </a:lnTo>
                <a:lnTo>
                  <a:pt x="164553" y="192830"/>
                </a:lnTo>
                <a:lnTo>
                  <a:pt x="160553" y="187972"/>
                </a:lnTo>
                <a:lnTo>
                  <a:pt x="158095" y="180555"/>
                </a:lnTo>
                <a:lnTo>
                  <a:pt x="155181" y="168151"/>
                </a:lnTo>
                <a:lnTo>
                  <a:pt x="151294" y="142308"/>
                </a:lnTo>
                <a:close/>
              </a:path>
              <a:path w="227964" h="221614">
                <a:moveTo>
                  <a:pt x="115238" y="19062"/>
                </a:moveTo>
                <a:lnTo>
                  <a:pt x="45727" y="19062"/>
                </a:lnTo>
                <a:lnTo>
                  <a:pt x="51704" y="19096"/>
                </a:lnTo>
                <a:lnTo>
                  <a:pt x="65204" y="21047"/>
                </a:lnTo>
                <a:lnTo>
                  <a:pt x="90260" y="52478"/>
                </a:lnTo>
                <a:lnTo>
                  <a:pt x="99734" y="89632"/>
                </a:lnTo>
                <a:lnTo>
                  <a:pt x="105012" y="110775"/>
                </a:lnTo>
                <a:lnTo>
                  <a:pt x="102075" y="116801"/>
                </a:lnTo>
                <a:lnTo>
                  <a:pt x="72332" y="165422"/>
                </a:lnTo>
                <a:lnTo>
                  <a:pt x="47343" y="194462"/>
                </a:lnTo>
                <a:lnTo>
                  <a:pt x="44926" y="195713"/>
                </a:lnTo>
                <a:lnTo>
                  <a:pt x="64253" y="195713"/>
                </a:lnTo>
                <a:lnTo>
                  <a:pt x="65883" y="193939"/>
                </a:lnTo>
                <a:lnTo>
                  <a:pt x="73371" y="185425"/>
                </a:lnTo>
                <a:lnTo>
                  <a:pt x="81964" y="175512"/>
                </a:lnTo>
                <a:lnTo>
                  <a:pt x="91345" y="164860"/>
                </a:lnTo>
                <a:lnTo>
                  <a:pt x="101566" y="153711"/>
                </a:lnTo>
                <a:lnTo>
                  <a:pt x="112683" y="142308"/>
                </a:lnTo>
                <a:lnTo>
                  <a:pt x="151294" y="142308"/>
                </a:lnTo>
                <a:lnTo>
                  <a:pt x="141451" y="76852"/>
                </a:lnTo>
                <a:lnTo>
                  <a:pt x="146684" y="68498"/>
                </a:lnTo>
                <a:lnTo>
                  <a:pt x="130981" y="68498"/>
                </a:lnTo>
                <a:lnTo>
                  <a:pt x="126800" y="52101"/>
                </a:lnTo>
                <a:lnTo>
                  <a:pt x="123222" y="39400"/>
                </a:lnTo>
                <a:lnTo>
                  <a:pt x="119744" y="28914"/>
                </a:lnTo>
                <a:lnTo>
                  <a:pt x="116292" y="20670"/>
                </a:lnTo>
                <a:lnTo>
                  <a:pt x="115238" y="19062"/>
                </a:lnTo>
                <a:close/>
              </a:path>
              <a:path w="227964" h="221614">
                <a:moveTo>
                  <a:pt x="209824" y="164576"/>
                </a:moveTo>
                <a:lnTo>
                  <a:pt x="195996" y="169826"/>
                </a:lnTo>
                <a:lnTo>
                  <a:pt x="188376" y="180080"/>
                </a:lnTo>
                <a:lnTo>
                  <a:pt x="179820" y="188643"/>
                </a:lnTo>
                <a:lnTo>
                  <a:pt x="175529" y="192244"/>
                </a:lnTo>
                <a:lnTo>
                  <a:pt x="171767" y="194044"/>
                </a:lnTo>
                <a:lnTo>
                  <a:pt x="189564" y="194044"/>
                </a:lnTo>
                <a:lnTo>
                  <a:pt x="195765" y="186613"/>
                </a:lnTo>
                <a:lnTo>
                  <a:pt x="203157" y="176026"/>
                </a:lnTo>
                <a:lnTo>
                  <a:pt x="209824" y="164576"/>
                </a:lnTo>
                <a:close/>
              </a:path>
              <a:path w="227964" h="221614">
                <a:moveTo>
                  <a:pt x="212247" y="0"/>
                </a:moveTo>
                <a:lnTo>
                  <a:pt x="200948" y="0"/>
                </a:lnTo>
                <a:lnTo>
                  <a:pt x="196789" y="807"/>
                </a:lnTo>
                <a:lnTo>
                  <a:pt x="159944" y="29288"/>
                </a:lnTo>
                <a:lnTo>
                  <a:pt x="130981" y="68498"/>
                </a:lnTo>
                <a:lnTo>
                  <a:pt x="146684" y="68498"/>
                </a:lnTo>
                <a:lnTo>
                  <a:pt x="149452" y="64079"/>
                </a:lnTo>
                <a:lnTo>
                  <a:pt x="156941" y="53429"/>
                </a:lnTo>
                <a:lnTo>
                  <a:pt x="163917" y="44904"/>
                </a:lnTo>
                <a:lnTo>
                  <a:pt x="170381" y="38502"/>
                </a:lnTo>
                <a:lnTo>
                  <a:pt x="175548" y="34015"/>
                </a:lnTo>
                <a:lnTo>
                  <a:pt x="180005" y="31771"/>
                </a:lnTo>
                <a:lnTo>
                  <a:pt x="224353" y="31771"/>
                </a:lnTo>
                <a:lnTo>
                  <a:pt x="226453" y="29733"/>
                </a:lnTo>
                <a:lnTo>
                  <a:pt x="227625" y="25496"/>
                </a:lnTo>
                <a:lnTo>
                  <a:pt x="227625" y="13926"/>
                </a:lnTo>
                <a:lnTo>
                  <a:pt x="225626" y="9366"/>
                </a:lnTo>
                <a:lnTo>
                  <a:pt x="217625" y="1873"/>
                </a:lnTo>
                <a:lnTo>
                  <a:pt x="212247" y="0"/>
                </a:lnTo>
                <a:close/>
              </a:path>
              <a:path w="227964" h="221614">
                <a:moveTo>
                  <a:pt x="224353" y="31771"/>
                </a:moveTo>
                <a:lnTo>
                  <a:pt x="186258" y="31771"/>
                </a:lnTo>
                <a:lnTo>
                  <a:pt x="191185" y="33127"/>
                </a:lnTo>
                <a:lnTo>
                  <a:pt x="198537" y="35841"/>
                </a:lnTo>
                <a:lnTo>
                  <a:pt x="202285" y="37364"/>
                </a:lnTo>
                <a:lnTo>
                  <a:pt x="205803" y="38125"/>
                </a:lnTo>
                <a:lnTo>
                  <a:pt x="214717" y="38125"/>
                </a:lnTo>
                <a:lnTo>
                  <a:pt x="219725" y="36087"/>
                </a:lnTo>
                <a:lnTo>
                  <a:pt x="224353" y="31771"/>
                </a:lnTo>
                <a:close/>
              </a:path>
              <a:path w="227964" h="221614">
                <a:moveTo>
                  <a:pt x="100738" y="0"/>
                </a:moveTo>
                <a:lnTo>
                  <a:pt x="36878" y="11437"/>
                </a:lnTo>
                <a:lnTo>
                  <a:pt x="36878" y="19538"/>
                </a:lnTo>
                <a:lnTo>
                  <a:pt x="41581" y="19221"/>
                </a:lnTo>
                <a:lnTo>
                  <a:pt x="45727" y="19062"/>
                </a:lnTo>
                <a:lnTo>
                  <a:pt x="115238" y="19062"/>
                </a:lnTo>
                <a:lnTo>
                  <a:pt x="109513" y="10331"/>
                </a:lnTo>
                <a:lnTo>
                  <a:pt x="1007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5500" y="3957640"/>
            <a:ext cx="586740" cy="344805"/>
          </a:xfrm>
          <a:custGeom>
            <a:avLst/>
            <a:gdLst/>
            <a:ahLst/>
            <a:cxnLst/>
            <a:rect l="l" t="t" r="r" b="b"/>
            <a:pathLst>
              <a:path w="586739" h="344804">
                <a:moveTo>
                  <a:pt x="116824" y="19936"/>
                </a:moveTo>
                <a:lnTo>
                  <a:pt x="62852" y="19936"/>
                </a:lnTo>
                <a:lnTo>
                  <a:pt x="68409" y="21366"/>
                </a:lnTo>
                <a:lnTo>
                  <a:pt x="72091" y="24225"/>
                </a:lnTo>
                <a:lnTo>
                  <a:pt x="74635" y="26290"/>
                </a:lnTo>
                <a:lnTo>
                  <a:pt x="75906" y="29387"/>
                </a:lnTo>
                <a:lnTo>
                  <a:pt x="75293" y="37984"/>
                </a:lnTo>
                <a:lnTo>
                  <a:pt x="72535" y="49505"/>
                </a:lnTo>
                <a:lnTo>
                  <a:pt x="67561" y="67355"/>
                </a:lnTo>
                <a:lnTo>
                  <a:pt x="0" y="320735"/>
                </a:lnTo>
                <a:lnTo>
                  <a:pt x="34847" y="338471"/>
                </a:lnTo>
                <a:lnTo>
                  <a:pt x="72059" y="344293"/>
                </a:lnTo>
                <a:lnTo>
                  <a:pt x="83742" y="342979"/>
                </a:lnTo>
                <a:lnTo>
                  <a:pt x="95559" y="340160"/>
                </a:lnTo>
                <a:lnTo>
                  <a:pt x="107562" y="335802"/>
                </a:lnTo>
                <a:lnTo>
                  <a:pt x="113694" y="332832"/>
                </a:lnTo>
                <a:lnTo>
                  <a:pt x="66972" y="332832"/>
                </a:lnTo>
                <a:lnTo>
                  <a:pt x="55676" y="330914"/>
                </a:lnTo>
                <a:lnTo>
                  <a:pt x="43387" y="326723"/>
                </a:lnTo>
                <a:lnTo>
                  <a:pt x="30107" y="320258"/>
                </a:lnTo>
                <a:lnTo>
                  <a:pt x="60706" y="214339"/>
                </a:lnTo>
                <a:lnTo>
                  <a:pt x="79395" y="177471"/>
                </a:lnTo>
                <a:lnTo>
                  <a:pt x="91312" y="164696"/>
                </a:lnTo>
                <a:lnTo>
                  <a:pt x="75032" y="164696"/>
                </a:lnTo>
                <a:lnTo>
                  <a:pt x="116824" y="19936"/>
                </a:lnTo>
                <a:close/>
              </a:path>
              <a:path w="586739" h="344804">
                <a:moveTo>
                  <a:pt x="192723" y="146605"/>
                </a:moveTo>
                <a:lnTo>
                  <a:pt x="136745" y="146605"/>
                </a:lnTo>
                <a:lnTo>
                  <a:pt x="147539" y="151211"/>
                </a:lnTo>
                <a:lnTo>
                  <a:pt x="158575" y="161888"/>
                </a:lnTo>
                <a:lnTo>
                  <a:pt x="162913" y="171159"/>
                </a:lnTo>
                <a:lnTo>
                  <a:pt x="165466" y="183793"/>
                </a:lnTo>
                <a:lnTo>
                  <a:pt x="166202" y="201007"/>
                </a:lnTo>
                <a:lnTo>
                  <a:pt x="165244" y="212086"/>
                </a:lnTo>
                <a:lnTo>
                  <a:pt x="151875" y="261429"/>
                </a:lnTo>
                <a:lnTo>
                  <a:pt x="132461" y="297009"/>
                </a:lnTo>
                <a:lnTo>
                  <a:pt x="103549" y="323404"/>
                </a:lnTo>
                <a:lnTo>
                  <a:pt x="66972" y="332832"/>
                </a:lnTo>
                <a:lnTo>
                  <a:pt x="113694" y="332832"/>
                </a:lnTo>
                <a:lnTo>
                  <a:pt x="149516" y="308699"/>
                </a:lnTo>
                <a:lnTo>
                  <a:pt x="181683" y="267977"/>
                </a:lnTo>
                <a:lnTo>
                  <a:pt x="198663" y="231365"/>
                </a:lnTo>
                <a:lnTo>
                  <a:pt x="205138" y="193386"/>
                </a:lnTo>
                <a:lnTo>
                  <a:pt x="205435" y="179029"/>
                </a:lnTo>
                <a:lnTo>
                  <a:pt x="203294" y="167426"/>
                </a:lnTo>
                <a:lnTo>
                  <a:pt x="198865" y="156207"/>
                </a:lnTo>
                <a:lnTo>
                  <a:pt x="192723" y="146605"/>
                </a:lnTo>
                <a:close/>
              </a:path>
              <a:path w="586739" h="344804">
                <a:moveTo>
                  <a:pt x="142510" y="123511"/>
                </a:moveTo>
                <a:lnTo>
                  <a:pt x="105201" y="137335"/>
                </a:lnTo>
                <a:lnTo>
                  <a:pt x="75032" y="164696"/>
                </a:lnTo>
                <a:lnTo>
                  <a:pt x="91312" y="164696"/>
                </a:lnTo>
                <a:lnTo>
                  <a:pt x="100039" y="156653"/>
                </a:lnTo>
                <a:lnTo>
                  <a:pt x="111007" y="150870"/>
                </a:lnTo>
                <a:lnTo>
                  <a:pt x="123075" y="147506"/>
                </a:lnTo>
                <a:lnTo>
                  <a:pt x="136745" y="146605"/>
                </a:lnTo>
                <a:lnTo>
                  <a:pt x="192723" y="146605"/>
                </a:lnTo>
                <a:lnTo>
                  <a:pt x="191663" y="144948"/>
                </a:lnTo>
                <a:lnTo>
                  <a:pt x="181200" y="133222"/>
                </a:lnTo>
                <a:lnTo>
                  <a:pt x="170727" y="127722"/>
                </a:lnTo>
                <a:lnTo>
                  <a:pt x="158012" y="124478"/>
                </a:lnTo>
                <a:lnTo>
                  <a:pt x="142510" y="123511"/>
                </a:lnTo>
                <a:close/>
              </a:path>
              <a:path w="586739" h="344804">
                <a:moveTo>
                  <a:pt x="122580" y="0"/>
                </a:moveTo>
                <a:lnTo>
                  <a:pt x="39584" y="12708"/>
                </a:lnTo>
                <a:lnTo>
                  <a:pt x="39584" y="21603"/>
                </a:lnTo>
                <a:lnTo>
                  <a:pt x="46685" y="20492"/>
                </a:lnTo>
                <a:lnTo>
                  <a:pt x="51963" y="19936"/>
                </a:lnTo>
                <a:lnTo>
                  <a:pt x="116824" y="19936"/>
                </a:lnTo>
                <a:lnTo>
                  <a:pt x="122580" y="0"/>
                </a:lnTo>
                <a:close/>
              </a:path>
              <a:path w="586739" h="344804">
                <a:moveTo>
                  <a:pt x="377352" y="123379"/>
                </a:moveTo>
                <a:lnTo>
                  <a:pt x="331636" y="135067"/>
                </a:lnTo>
                <a:lnTo>
                  <a:pt x="295797" y="156955"/>
                </a:lnTo>
                <a:lnTo>
                  <a:pt x="262298" y="196011"/>
                </a:lnTo>
                <a:lnTo>
                  <a:pt x="244298" y="231713"/>
                </a:lnTo>
                <a:lnTo>
                  <a:pt x="237208" y="269171"/>
                </a:lnTo>
                <a:lnTo>
                  <a:pt x="236940" y="283357"/>
                </a:lnTo>
                <a:lnTo>
                  <a:pt x="239364" y="294119"/>
                </a:lnTo>
                <a:lnTo>
                  <a:pt x="261807" y="330291"/>
                </a:lnTo>
                <a:lnTo>
                  <a:pt x="313380" y="344177"/>
                </a:lnTo>
                <a:lnTo>
                  <a:pt x="324229" y="342825"/>
                </a:lnTo>
                <a:lnTo>
                  <a:pt x="368769" y="325237"/>
                </a:lnTo>
                <a:lnTo>
                  <a:pt x="378458" y="318925"/>
                </a:lnTo>
                <a:lnTo>
                  <a:pt x="325518" y="318925"/>
                </a:lnTo>
                <a:lnTo>
                  <a:pt x="312741" y="316873"/>
                </a:lnTo>
                <a:lnTo>
                  <a:pt x="282340" y="293375"/>
                </a:lnTo>
                <a:lnTo>
                  <a:pt x="275774" y="263452"/>
                </a:lnTo>
                <a:lnTo>
                  <a:pt x="276198" y="256940"/>
                </a:lnTo>
                <a:lnTo>
                  <a:pt x="277046" y="249088"/>
                </a:lnTo>
                <a:lnTo>
                  <a:pt x="284973" y="248164"/>
                </a:lnTo>
                <a:lnTo>
                  <a:pt x="299089" y="246258"/>
                </a:lnTo>
                <a:lnTo>
                  <a:pt x="312317" y="244097"/>
                </a:lnTo>
                <a:lnTo>
                  <a:pt x="324752" y="241646"/>
                </a:lnTo>
                <a:lnTo>
                  <a:pt x="336494" y="238868"/>
                </a:lnTo>
                <a:lnTo>
                  <a:pt x="340814" y="237651"/>
                </a:lnTo>
                <a:lnTo>
                  <a:pt x="278775" y="237651"/>
                </a:lnTo>
                <a:lnTo>
                  <a:pt x="281059" y="229425"/>
                </a:lnTo>
                <a:lnTo>
                  <a:pt x="295521" y="194147"/>
                </a:lnTo>
                <a:lnTo>
                  <a:pt x="327696" y="154018"/>
                </a:lnTo>
                <a:lnTo>
                  <a:pt x="362037" y="135918"/>
                </a:lnTo>
                <a:lnTo>
                  <a:pt x="372916" y="134711"/>
                </a:lnTo>
                <a:lnTo>
                  <a:pt x="420116" y="134711"/>
                </a:lnTo>
                <a:lnTo>
                  <a:pt x="416522" y="131007"/>
                </a:lnTo>
                <a:lnTo>
                  <a:pt x="406975" y="126718"/>
                </a:lnTo>
                <a:lnTo>
                  <a:pt x="394161" y="124170"/>
                </a:lnTo>
                <a:lnTo>
                  <a:pt x="377352" y="123379"/>
                </a:lnTo>
                <a:close/>
              </a:path>
              <a:path w="586739" h="344804">
                <a:moveTo>
                  <a:pt x="405991" y="284298"/>
                </a:moveTo>
                <a:lnTo>
                  <a:pt x="373758" y="305378"/>
                </a:lnTo>
                <a:lnTo>
                  <a:pt x="325518" y="318925"/>
                </a:lnTo>
                <a:lnTo>
                  <a:pt x="378458" y="318925"/>
                </a:lnTo>
                <a:lnTo>
                  <a:pt x="380190" y="317796"/>
                </a:lnTo>
                <a:lnTo>
                  <a:pt x="391725" y="309138"/>
                </a:lnTo>
                <a:lnTo>
                  <a:pt x="403402" y="299236"/>
                </a:lnTo>
                <a:lnTo>
                  <a:pt x="415140" y="288168"/>
                </a:lnTo>
                <a:lnTo>
                  <a:pt x="405991" y="284298"/>
                </a:lnTo>
                <a:close/>
              </a:path>
              <a:path w="586739" h="344804">
                <a:moveTo>
                  <a:pt x="420116" y="134711"/>
                </a:moveTo>
                <a:lnTo>
                  <a:pt x="380904" y="134711"/>
                </a:lnTo>
                <a:lnTo>
                  <a:pt x="387057" y="136790"/>
                </a:lnTo>
                <a:lnTo>
                  <a:pt x="395693" y="145103"/>
                </a:lnTo>
                <a:lnTo>
                  <a:pt x="397852" y="150544"/>
                </a:lnTo>
                <a:lnTo>
                  <a:pt x="397257" y="163716"/>
                </a:lnTo>
                <a:lnTo>
                  <a:pt x="394024" y="173596"/>
                </a:lnTo>
                <a:lnTo>
                  <a:pt x="368060" y="206109"/>
                </a:lnTo>
                <a:lnTo>
                  <a:pt x="330029" y="226755"/>
                </a:lnTo>
                <a:lnTo>
                  <a:pt x="278775" y="237651"/>
                </a:lnTo>
                <a:lnTo>
                  <a:pt x="340814" y="237651"/>
                </a:lnTo>
                <a:lnTo>
                  <a:pt x="381776" y="221509"/>
                </a:lnTo>
                <a:lnTo>
                  <a:pt x="421140" y="189443"/>
                </a:lnTo>
                <a:lnTo>
                  <a:pt x="431761" y="152814"/>
                </a:lnTo>
                <a:lnTo>
                  <a:pt x="427206" y="142018"/>
                </a:lnTo>
                <a:lnTo>
                  <a:pt x="420116" y="134711"/>
                </a:lnTo>
                <a:close/>
              </a:path>
              <a:path w="586739" h="344804">
                <a:moveTo>
                  <a:pt x="580589" y="19936"/>
                </a:moveTo>
                <a:lnTo>
                  <a:pt x="527792" y="19936"/>
                </a:lnTo>
                <a:lnTo>
                  <a:pt x="532552" y="21174"/>
                </a:lnTo>
                <a:lnTo>
                  <a:pt x="538605" y="26125"/>
                </a:lnTo>
                <a:lnTo>
                  <a:pt x="540119" y="29282"/>
                </a:lnTo>
                <a:lnTo>
                  <a:pt x="539731" y="36099"/>
                </a:lnTo>
                <a:lnTo>
                  <a:pt x="537181" y="46900"/>
                </a:lnTo>
                <a:lnTo>
                  <a:pt x="532250" y="64813"/>
                </a:lnTo>
                <a:lnTo>
                  <a:pt x="461709" y="303561"/>
                </a:lnTo>
                <a:lnTo>
                  <a:pt x="458821" y="316282"/>
                </a:lnTo>
                <a:lnTo>
                  <a:pt x="457948" y="323781"/>
                </a:lnTo>
                <a:lnTo>
                  <a:pt x="457859" y="329775"/>
                </a:lnTo>
                <a:lnTo>
                  <a:pt x="459832" y="334393"/>
                </a:lnTo>
                <a:lnTo>
                  <a:pt x="467728" y="342402"/>
                </a:lnTo>
                <a:lnTo>
                  <a:pt x="472648" y="344404"/>
                </a:lnTo>
                <a:lnTo>
                  <a:pt x="485192" y="343712"/>
                </a:lnTo>
                <a:lnTo>
                  <a:pt x="496078" y="339763"/>
                </a:lnTo>
                <a:lnTo>
                  <a:pt x="510322" y="331171"/>
                </a:lnTo>
                <a:lnTo>
                  <a:pt x="518572" y="323781"/>
                </a:lnTo>
                <a:lnTo>
                  <a:pt x="522543" y="319562"/>
                </a:lnTo>
                <a:lnTo>
                  <a:pt x="502506" y="319562"/>
                </a:lnTo>
                <a:lnTo>
                  <a:pt x="500777" y="318768"/>
                </a:lnTo>
                <a:lnTo>
                  <a:pt x="497996" y="315591"/>
                </a:lnTo>
                <a:lnTo>
                  <a:pt x="497300" y="313606"/>
                </a:lnTo>
                <a:lnTo>
                  <a:pt x="497316" y="310674"/>
                </a:lnTo>
                <a:lnTo>
                  <a:pt x="498978" y="301604"/>
                </a:lnTo>
                <a:lnTo>
                  <a:pt x="503360" y="285109"/>
                </a:lnTo>
                <a:lnTo>
                  <a:pt x="580589" y="19936"/>
                </a:lnTo>
                <a:close/>
              </a:path>
              <a:path w="586739" h="344804">
                <a:moveTo>
                  <a:pt x="536645" y="285616"/>
                </a:moveTo>
                <a:lnTo>
                  <a:pt x="510360" y="318212"/>
                </a:lnTo>
                <a:lnTo>
                  <a:pt x="507354" y="319562"/>
                </a:lnTo>
                <a:lnTo>
                  <a:pt x="522543" y="319562"/>
                </a:lnTo>
                <a:lnTo>
                  <a:pt x="527137" y="314680"/>
                </a:lnTo>
                <a:lnTo>
                  <a:pt x="536014" y="303868"/>
                </a:lnTo>
                <a:lnTo>
                  <a:pt x="545205" y="291345"/>
                </a:lnTo>
                <a:lnTo>
                  <a:pt x="536645" y="285616"/>
                </a:lnTo>
                <a:close/>
              </a:path>
              <a:path w="586739" h="344804">
                <a:moveTo>
                  <a:pt x="586395" y="0"/>
                </a:moveTo>
                <a:lnTo>
                  <a:pt x="504275" y="12708"/>
                </a:lnTo>
                <a:lnTo>
                  <a:pt x="504275" y="21603"/>
                </a:lnTo>
                <a:lnTo>
                  <a:pt x="511891" y="20492"/>
                </a:lnTo>
                <a:lnTo>
                  <a:pt x="517566" y="19936"/>
                </a:lnTo>
                <a:lnTo>
                  <a:pt x="580589" y="19936"/>
                </a:lnTo>
                <a:lnTo>
                  <a:pt x="5863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65974" y="4073340"/>
            <a:ext cx="248285" cy="327024"/>
          </a:xfrm>
          <a:custGeom>
            <a:avLst/>
            <a:gdLst/>
            <a:ahLst/>
            <a:cxnLst/>
            <a:rect l="l" t="t" r="r" b="b"/>
            <a:pathLst>
              <a:path w="248285" h="327025">
                <a:moveTo>
                  <a:pt x="243444" y="21872"/>
                </a:moveTo>
                <a:lnTo>
                  <a:pt x="185911" y="21872"/>
                </a:lnTo>
                <a:lnTo>
                  <a:pt x="197717" y="26580"/>
                </a:lnTo>
                <a:lnTo>
                  <a:pt x="205068" y="38660"/>
                </a:lnTo>
                <a:lnTo>
                  <a:pt x="205323" y="48938"/>
                </a:lnTo>
                <a:lnTo>
                  <a:pt x="203656" y="62378"/>
                </a:lnTo>
                <a:lnTo>
                  <a:pt x="200066" y="78980"/>
                </a:lnTo>
                <a:lnTo>
                  <a:pt x="138132" y="326560"/>
                </a:lnTo>
                <a:lnTo>
                  <a:pt x="183912" y="326560"/>
                </a:lnTo>
                <a:lnTo>
                  <a:pt x="242196" y="92975"/>
                </a:lnTo>
                <a:lnTo>
                  <a:pt x="245215" y="77657"/>
                </a:lnTo>
                <a:lnTo>
                  <a:pt x="247106" y="63875"/>
                </a:lnTo>
                <a:lnTo>
                  <a:pt x="247786" y="53053"/>
                </a:lnTo>
                <a:lnTo>
                  <a:pt x="247784" y="47701"/>
                </a:lnTo>
                <a:lnTo>
                  <a:pt x="247524" y="39939"/>
                </a:lnTo>
                <a:lnTo>
                  <a:pt x="245973" y="29949"/>
                </a:lnTo>
                <a:lnTo>
                  <a:pt x="243444" y="21872"/>
                </a:lnTo>
                <a:close/>
              </a:path>
              <a:path w="248285" h="327025">
                <a:moveTo>
                  <a:pt x="94584" y="21551"/>
                </a:moveTo>
                <a:lnTo>
                  <a:pt x="50991" y="21551"/>
                </a:lnTo>
                <a:lnTo>
                  <a:pt x="55274" y="24918"/>
                </a:lnTo>
                <a:lnTo>
                  <a:pt x="57469" y="35932"/>
                </a:lnTo>
                <a:lnTo>
                  <a:pt x="13829" y="223620"/>
                </a:lnTo>
                <a:lnTo>
                  <a:pt x="59608" y="223620"/>
                </a:lnTo>
                <a:lnTo>
                  <a:pt x="77752" y="151449"/>
                </a:lnTo>
                <a:lnTo>
                  <a:pt x="90765" y="112975"/>
                </a:lnTo>
                <a:lnTo>
                  <a:pt x="111432" y="73240"/>
                </a:lnTo>
                <a:lnTo>
                  <a:pt x="95840" y="73240"/>
                </a:lnTo>
                <a:lnTo>
                  <a:pt x="97787" y="60191"/>
                </a:lnTo>
                <a:lnTo>
                  <a:pt x="98501" y="47701"/>
                </a:lnTo>
                <a:lnTo>
                  <a:pt x="97803" y="35932"/>
                </a:lnTo>
                <a:lnTo>
                  <a:pt x="95595" y="24523"/>
                </a:lnTo>
                <a:lnTo>
                  <a:pt x="94584" y="21551"/>
                </a:lnTo>
                <a:close/>
              </a:path>
              <a:path w="248285" h="327025">
                <a:moveTo>
                  <a:pt x="196217" y="0"/>
                </a:moveTo>
                <a:lnTo>
                  <a:pt x="149517" y="15832"/>
                </a:lnTo>
                <a:lnTo>
                  <a:pt x="119296" y="43698"/>
                </a:lnTo>
                <a:lnTo>
                  <a:pt x="95840" y="73240"/>
                </a:lnTo>
                <a:lnTo>
                  <a:pt x="111432" y="73240"/>
                </a:lnTo>
                <a:lnTo>
                  <a:pt x="113727" y="69626"/>
                </a:lnTo>
                <a:lnTo>
                  <a:pt x="120593" y="60060"/>
                </a:lnTo>
                <a:lnTo>
                  <a:pt x="150880" y="31252"/>
                </a:lnTo>
                <a:lnTo>
                  <a:pt x="185911" y="21872"/>
                </a:lnTo>
                <a:lnTo>
                  <a:pt x="243444" y="21872"/>
                </a:lnTo>
                <a:lnTo>
                  <a:pt x="243224" y="21169"/>
                </a:lnTo>
                <a:lnTo>
                  <a:pt x="236540" y="11886"/>
                </a:lnTo>
                <a:lnTo>
                  <a:pt x="226643" y="5261"/>
                </a:lnTo>
                <a:lnTo>
                  <a:pt x="213285" y="1297"/>
                </a:lnTo>
                <a:lnTo>
                  <a:pt x="196217" y="0"/>
                </a:lnTo>
                <a:close/>
              </a:path>
              <a:path w="248285" h="327025">
                <a:moveTo>
                  <a:pt x="52948" y="707"/>
                </a:moveTo>
                <a:lnTo>
                  <a:pt x="18538" y="21395"/>
                </a:lnTo>
                <a:lnTo>
                  <a:pt x="2066" y="57136"/>
                </a:lnTo>
                <a:lnTo>
                  <a:pt x="0" y="67303"/>
                </a:lnTo>
                <a:lnTo>
                  <a:pt x="9696" y="67303"/>
                </a:lnTo>
                <a:lnTo>
                  <a:pt x="13497" y="53053"/>
                </a:lnTo>
                <a:lnTo>
                  <a:pt x="18440" y="40746"/>
                </a:lnTo>
                <a:lnTo>
                  <a:pt x="24470" y="31410"/>
                </a:lnTo>
                <a:lnTo>
                  <a:pt x="29973" y="24838"/>
                </a:lnTo>
                <a:lnTo>
                  <a:pt x="36499" y="21551"/>
                </a:lnTo>
                <a:lnTo>
                  <a:pt x="94584" y="21551"/>
                </a:lnTo>
                <a:lnTo>
                  <a:pt x="91758" y="13243"/>
                </a:lnTo>
                <a:lnTo>
                  <a:pt x="83500" y="5934"/>
                </a:lnTo>
                <a:lnTo>
                  <a:pt x="70897" y="1728"/>
                </a:lnTo>
                <a:lnTo>
                  <a:pt x="52948" y="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22467" y="4214353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53" y="0"/>
                </a:lnTo>
              </a:path>
            </a:pathLst>
          </a:custGeom>
          <a:ln w="34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22467" y="4149539"/>
            <a:ext cx="226695" cy="0"/>
          </a:xfrm>
          <a:custGeom>
            <a:avLst/>
            <a:gdLst/>
            <a:ahLst/>
            <a:cxnLst/>
            <a:rect l="l" t="t" r="r" b="b"/>
            <a:pathLst>
              <a:path w="226695">
                <a:moveTo>
                  <a:pt x="0" y="0"/>
                </a:moveTo>
                <a:lnTo>
                  <a:pt x="226353" y="0"/>
                </a:lnTo>
              </a:path>
            </a:pathLst>
          </a:custGeom>
          <a:ln w="34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75981"/>
          </a:xfrm>
          <a:prstGeom prst="rect">
            <a:avLst/>
          </a:prstGeom>
        </p:spPr>
        <p:txBody>
          <a:bodyPr vert="horz" wrap="square" lIns="0" tIns="38905" rIns="0" bIns="0" rtlCol="0">
            <a:spAutoFit/>
          </a:bodyPr>
          <a:lstStyle/>
          <a:p>
            <a:pPr marL="238704"/>
            <a:r>
              <a:rPr dirty="0"/>
              <a:t>Kalman</a:t>
            </a:r>
            <a:r>
              <a:rPr spc="4" dirty="0"/>
              <a:t> </a:t>
            </a:r>
            <a:r>
              <a:rPr dirty="0"/>
              <a:t>Fil</a:t>
            </a:r>
            <a:r>
              <a:rPr spc="-4" dirty="0"/>
              <a:t>t</a:t>
            </a:r>
            <a:r>
              <a:rPr dirty="0"/>
              <a:t>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6350" y="1821225"/>
            <a:ext cx="7745698" cy="2778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Bayes</a:t>
            </a:r>
            <a:r>
              <a:rPr spc="4" dirty="0"/>
              <a:t> filter </a:t>
            </a:r>
            <a:r>
              <a:rPr spc="10" dirty="0"/>
              <a:t>with</a:t>
            </a:r>
            <a:r>
              <a:rPr spc="4" dirty="0"/>
              <a:t> </a:t>
            </a:r>
            <a:r>
              <a:rPr b="1" spc="10" dirty="0"/>
              <a:t>Gaussians</a:t>
            </a:r>
          </a:p>
          <a:p>
            <a:pPr marL="351707" indent="-339010">
              <a:spcBef>
                <a:spcPts val="505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Developed</a:t>
            </a:r>
            <a:r>
              <a:rPr spc="4" dirty="0"/>
              <a:t> in </a:t>
            </a:r>
            <a:r>
              <a:rPr spc="10" dirty="0"/>
              <a:t>the</a:t>
            </a:r>
            <a:r>
              <a:rPr spc="4" dirty="0"/>
              <a:t> late </a:t>
            </a:r>
            <a:r>
              <a:rPr spc="10" dirty="0"/>
              <a:t>1950's</a:t>
            </a:r>
          </a:p>
          <a:p>
            <a:pPr marL="351707" indent="-339010">
              <a:spcBef>
                <a:spcPts val="525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Most</a:t>
            </a:r>
            <a:r>
              <a:rPr spc="4" dirty="0"/>
              <a:t> </a:t>
            </a:r>
            <a:r>
              <a:rPr spc="10" dirty="0"/>
              <a:t>relevant</a:t>
            </a:r>
            <a:r>
              <a:rPr spc="4" dirty="0"/>
              <a:t> </a:t>
            </a:r>
            <a:r>
              <a:rPr spc="10" dirty="0"/>
              <a:t>Bayes</a:t>
            </a:r>
            <a:r>
              <a:rPr spc="4" dirty="0"/>
              <a:t> filter variant</a:t>
            </a:r>
            <a:r>
              <a:rPr spc="-14" dirty="0"/>
              <a:t> </a:t>
            </a:r>
            <a:r>
              <a:rPr spc="4" dirty="0"/>
              <a:t>in </a:t>
            </a:r>
            <a:r>
              <a:rPr spc="10" dirty="0"/>
              <a:t>pract</a:t>
            </a:r>
            <a:r>
              <a:rPr dirty="0"/>
              <a:t>i</a:t>
            </a:r>
            <a:r>
              <a:rPr spc="10" dirty="0"/>
              <a:t>ce</a:t>
            </a:r>
          </a:p>
          <a:p>
            <a:pPr marL="351707" marR="5080" indent="-339010">
              <a:lnSpc>
                <a:spcPts val="2290"/>
              </a:lnSpc>
              <a:spcBef>
                <a:spcPts val="645"/>
              </a:spcBef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4" dirty="0"/>
              <a:t>Applications </a:t>
            </a:r>
            <a:r>
              <a:rPr spc="10" dirty="0"/>
              <a:t>range</a:t>
            </a:r>
            <a:r>
              <a:rPr spc="4" dirty="0"/>
              <a:t> </a:t>
            </a:r>
            <a:r>
              <a:rPr spc="10" dirty="0"/>
              <a:t>from</a:t>
            </a:r>
            <a:r>
              <a:rPr spc="4" dirty="0"/>
              <a:t> </a:t>
            </a:r>
            <a:r>
              <a:rPr spc="10" dirty="0"/>
              <a:t>economics,</a:t>
            </a:r>
            <a:r>
              <a:rPr spc="4" dirty="0"/>
              <a:t> </a:t>
            </a:r>
            <a:r>
              <a:rPr spc="10" dirty="0"/>
              <a:t>wheather</a:t>
            </a:r>
            <a:r>
              <a:rPr spc="4" dirty="0"/>
              <a:t> forecast</a:t>
            </a:r>
            <a:r>
              <a:rPr dirty="0"/>
              <a:t>i</a:t>
            </a:r>
            <a:r>
              <a:rPr spc="10" dirty="0"/>
              <a:t>ng,</a:t>
            </a:r>
            <a:r>
              <a:rPr spc="4" dirty="0"/>
              <a:t> satellite </a:t>
            </a:r>
            <a:r>
              <a:rPr spc="10" dirty="0"/>
              <a:t>navigation</a:t>
            </a:r>
            <a:r>
              <a:rPr spc="4" dirty="0"/>
              <a:t> to robotics </a:t>
            </a:r>
            <a:r>
              <a:rPr spc="10" dirty="0"/>
              <a:t>and</a:t>
            </a:r>
            <a:r>
              <a:rPr spc="4" dirty="0"/>
              <a:t> </a:t>
            </a:r>
            <a:r>
              <a:rPr spc="10" dirty="0"/>
              <a:t>many</a:t>
            </a:r>
            <a:r>
              <a:rPr spc="4" dirty="0"/>
              <a:t> </a:t>
            </a:r>
            <a:r>
              <a:rPr spc="10" dirty="0"/>
              <a:t>more.</a:t>
            </a:r>
          </a:p>
          <a:p>
            <a:pPr>
              <a:spcBef>
                <a:spcPts val="31"/>
              </a:spcBef>
              <a:buClr>
                <a:srgbClr val="0033CC"/>
              </a:buClr>
              <a:buFont typeface="Verdana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1707" indent="-339010">
              <a:buClr>
                <a:srgbClr val="0033CC"/>
              </a:buClr>
              <a:buSzPct val="120512"/>
              <a:buFont typeface="Verdana"/>
              <a:buChar char="•"/>
              <a:tabLst>
                <a:tab pos="352342" algn="l"/>
              </a:tabLst>
            </a:pPr>
            <a:r>
              <a:rPr spc="10" dirty="0"/>
              <a:t>The</a:t>
            </a:r>
            <a:r>
              <a:rPr spc="4" dirty="0"/>
              <a:t> </a:t>
            </a:r>
            <a:r>
              <a:rPr spc="10" dirty="0"/>
              <a:t>Kalman</a:t>
            </a:r>
            <a:r>
              <a:rPr spc="4" dirty="0"/>
              <a:t> filter </a:t>
            </a:r>
            <a:r>
              <a:rPr spc="10" dirty="0"/>
              <a:t>"algorithm"</a:t>
            </a:r>
            <a:r>
              <a:rPr spc="4" dirty="0"/>
              <a:t> is</a:t>
            </a:r>
          </a:p>
          <a:p>
            <a:pPr marL="351707">
              <a:spcBef>
                <a:spcPts val="50"/>
              </a:spcBef>
            </a:pPr>
            <a:r>
              <a:rPr spc="10" dirty="0"/>
              <a:t>a</a:t>
            </a:r>
            <a:r>
              <a:rPr spc="4" dirty="0"/>
              <a:t> </a:t>
            </a:r>
            <a:r>
              <a:rPr spc="10" dirty="0"/>
              <a:t>couple</a:t>
            </a:r>
            <a:r>
              <a:rPr spc="4" dirty="0"/>
              <a:t> of </a:t>
            </a:r>
            <a:r>
              <a:rPr b="1" spc="10" dirty="0"/>
              <a:t>matrix</a:t>
            </a:r>
            <a:r>
              <a:rPr b="1" spc="4" dirty="0"/>
              <a:t> </a:t>
            </a:r>
            <a:r>
              <a:rPr b="1" spc="10" dirty="0"/>
              <a:t>multiplication</a:t>
            </a:r>
            <a:r>
              <a:rPr b="1" spc="4" dirty="0"/>
              <a:t>s</a:t>
            </a:r>
            <a:r>
              <a:rPr spc="4" dirty="0"/>
              <a:t>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5376" y="6926167"/>
            <a:ext cx="13779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300" spc="14" dirty="0">
                <a:latin typeface="Verdana"/>
                <a:cs typeface="Verdana"/>
              </a:rPr>
              <a:t>6</a:t>
            </a:r>
            <a:endParaRPr sz="13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471" y="935846"/>
            <a:ext cx="1812289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Gaussians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6045" y="1556752"/>
            <a:ext cx="169291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i="1" spc="-35" dirty="0">
                <a:latin typeface="Times New Roman"/>
                <a:cs typeface="Times New Roman"/>
              </a:rPr>
              <a:t>p</a:t>
            </a:r>
            <a:r>
              <a:rPr sz="2000" spc="150" dirty="0">
                <a:latin typeface="Times New Roman"/>
                <a:cs typeface="Times New Roman"/>
              </a:rPr>
              <a:t>(</a:t>
            </a:r>
            <a:r>
              <a:rPr sz="2000" i="1" spc="7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~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i="1" spc="150" dirty="0">
                <a:latin typeface="Times New Roman"/>
                <a:cs typeface="Times New Roman"/>
              </a:rPr>
              <a:t>N</a:t>
            </a:r>
            <a:r>
              <a:rPr sz="2000" spc="-35" dirty="0">
                <a:latin typeface="Times New Roman"/>
                <a:cs typeface="Times New Roman"/>
              </a:rPr>
              <a:t>(</a:t>
            </a:r>
            <a:r>
              <a:rPr sz="2000" i="1" spc="-110" dirty="0">
                <a:latin typeface="Symbol"/>
                <a:cs typeface="Symbol"/>
              </a:rPr>
              <a:t></a:t>
            </a:r>
            <a:r>
              <a:rPr sz="2000" spc="-4" dirty="0">
                <a:latin typeface="Times New Roman"/>
                <a:cs typeface="Times New Roman"/>
              </a:rPr>
              <a:t>,</a:t>
            </a:r>
            <a:r>
              <a:rPr sz="2000" i="1" spc="-40" dirty="0">
                <a:latin typeface="Symbol"/>
                <a:cs typeface="Symbol"/>
              </a:rPr>
              <a:t></a:t>
            </a:r>
            <a:r>
              <a:rPr sz="2000" i="1" spc="-219" dirty="0">
                <a:latin typeface="Times New Roman"/>
                <a:cs typeface="Times New Roman"/>
              </a:rPr>
              <a:t> </a:t>
            </a:r>
            <a:r>
              <a:rPr sz="1700" spc="7" baseline="43478" dirty="0">
                <a:latin typeface="Times New Roman"/>
                <a:cs typeface="Times New Roman"/>
              </a:rPr>
              <a:t>2</a:t>
            </a:r>
            <a:r>
              <a:rPr sz="1700" spc="-217" baseline="43478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6045" y="2615012"/>
            <a:ext cx="65659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i="1" spc="-35" dirty="0">
                <a:latin typeface="Times New Roman"/>
                <a:cs typeface="Times New Roman"/>
              </a:rPr>
              <a:t>p</a:t>
            </a:r>
            <a:r>
              <a:rPr sz="2000" spc="150" dirty="0">
                <a:latin typeface="Times New Roman"/>
                <a:cs typeface="Times New Roman"/>
              </a:rPr>
              <a:t>(</a:t>
            </a:r>
            <a:r>
              <a:rPr sz="2000" i="1" spc="75" dirty="0">
                <a:latin typeface="Times New Roman"/>
                <a:cs typeface="Times New Roman"/>
              </a:rPr>
              <a:t>x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906" y="2456273"/>
            <a:ext cx="152400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spc="-1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2428" y="2924025"/>
            <a:ext cx="47625" cy="29209"/>
          </a:xfrm>
          <a:custGeom>
            <a:avLst/>
            <a:gdLst/>
            <a:ahLst/>
            <a:cxnLst/>
            <a:rect l="l" t="t" r="r" b="b"/>
            <a:pathLst>
              <a:path w="47625" h="29210">
                <a:moveTo>
                  <a:pt x="47579" y="0"/>
                </a:moveTo>
                <a:lnTo>
                  <a:pt x="37005" y="0"/>
                </a:lnTo>
                <a:lnTo>
                  <a:pt x="0" y="18519"/>
                </a:lnTo>
                <a:lnTo>
                  <a:pt x="0" y="29102"/>
                </a:lnTo>
                <a:lnTo>
                  <a:pt x="10572" y="29102"/>
                </a:lnTo>
                <a:lnTo>
                  <a:pt x="47579" y="10582"/>
                </a:lnTo>
                <a:lnTo>
                  <a:pt x="47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09433" y="2924024"/>
            <a:ext cx="69215" cy="121919"/>
          </a:xfrm>
          <a:custGeom>
            <a:avLst/>
            <a:gdLst/>
            <a:ahLst/>
            <a:cxnLst/>
            <a:rect l="l" t="t" r="r" b="b"/>
            <a:pathLst>
              <a:path w="69214" h="121919">
                <a:moveTo>
                  <a:pt x="21146" y="0"/>
                </a:moveTo>
                <a:lnTo>
                  <a:pt x="0" y="0"/>
                </a:lnTo>
                <a:lnTo>
                  <a:pt x="0" y="2645"/>
                </a:lnTo>
                <a:lnTo>
                  <a:pt x="47579" y="121699"/>
                </a:lnTo>
                <a:lnTo>
                  <a:pt x="68724" y="121699"/>
                </a:lnTo>
                <a:lnTo>
                  <a:pt x="68724" y="119053"/>
                </a:lnTo>
                <a:lnTo>
                  <a:pt x="21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67583" y="2781159"/>
            <a:ext cx="66675" cy="264795"/>
          </a:xfrm>
          <a:custGeom>
            <a:avLst/>
            <a:gdLst/>
            <a:ahLst/>
            <a:cxnLst/>
            <a:rect l="l" t="t" r="r" b="b"/>
            <a:pathLst>
              <a:path w="66675" h="264794">
                <a:moveTo>
                  <a:pt x="66081" y="0"/>
                </a:moveTo>
                <a:lnTo>
                  <a:pt x="55509" y="0"/>
                </a:lnTo>
                <a:lnTo>
                  <a:pt x="0" y="261918"/>
                </a:lnTo>
                <a:lnTo>
                  <a:pt x="0" y="264563"/>
                </a:lnTo>
                <a:lnTo>
                  <a:pt x="10572" y="264563"/>
                </a:lnTo>
                <a:lnTo>
                  <a:pt x="66081" y="2645"/>
                </a:lnTo>
                <a:lnTo>
                  <a:pt x="66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3092" y="2786448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191" y="0"/>
                </a:lnTo>
              </a:path>
            </a:pathLst>
          </a:custGeom>
          <a:ln w="10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20965" y="2821374"/>
            <a:ext cx="464184" cy="3139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000" spc="-10" dirty="0">
                <a:latin typeface="Times New Roman"/>
                <a:cs typeface="Times New Roman"/>
              </a:rPr>
              <a:t>2</a:t>
            </a:r>
            <a:r>
              <a:rPr sz="2000" i="1" spc="114" dirty="0">
                <a:latin typeface="Symbol"/>
                <a:cs typeface="Symbol"/>
              </a:rPr>
              <a:t></a:t>
            </a:r>
            <a:r>
              <a:rPr sz="2000" i="1" spc="-40" dirty="0">
                <a:latin typeface="Symbol"/>
                <a:cs typeface="Symbol"/>
              </a:rPr>
              <a:t>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51280" y="2754702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4">
                <a:moveTo>
                  <a:pt x="0" y="0"/>
                </a:moveTo>
                <a:lnTo>
                  <a:pt x="658172" y="0"/>
                </a:lnTo>
              </a:path>
            </a:pathLst>
          </a:custGeom>
          <a:ln w="10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28473" y="2489965"/>
            <a:ext cx="3219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76" algn="ctr">
              <a:lnSpc>
                <a:spcPts val="725"/>
              </a:lnSpc>
            </a:pPr>
            <a:r>
              <a:rPr sz="1100" spc="4" dirty="0">
                <a:latin typeface="Symbol"/>
                <a:cs typeface="Symbol"/>
              </a:rPr>
              <a:t></a:t>
            </a:r>
            <a:endParaRPr sz="1100">
              <a:latin typeface="Symbol"/>
              <a:cs typeface="Symbol"/>
            </a:endParaRPr>
          </a:p>
          <a:p>
            <a:pPr algn="ctr">
              <a:lnSpc>
                <a:spcPts val="1745"/>
              </a:lnSpc>
            </a:pPr>
            <a:r>
              <a:rPr sz="3000" i="1" spc="-14" baseline="-20833" dirty="0">
                <a:latin typeface="Times New Roman"/>
                <a:cs typeface="Times New Roman"/>
              </a:rPr>
              <a:t>e </a:t>
            </a:r>
            <a:r>
              <a:rPr sz="3000" i="1" spc="-209" baseline="-20833" dirty="0"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52634" y="2569505"/>
            <a:ext cx="574041" cy="0"/>
          </a:xfrm>
          <a:custGeom>
            <a:avLst/>
            <a:gdLst/>
            <a:ahLst/>
            <a:cxnLst/>
            <a:rect l="l" t="t" r="r" b="b"/>
            <a:pathLst>
              <a:path w="574039">
                <a:moveTo>
                  <a:pt x="0" y="0"/>
                </a:moveTo>
                <a:lnTo>
                  <a:pt x="573587" y="0"/>
                </a:lnTo>
              </a:path>
            </a:pathLst>
          </a:custGeom>
          <a:ln w="5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45221" y="2353093"/>
            <a:ext cx="570230" cy="1918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100" spc="4" dirty="0">
                <a:latin typeface="Times New Roman"/>
                <a:cs typeface="Times New Roman"/>
              </a:rPr>
              <a:t>1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spc="-181" dirty="0">
                <a:latin typeface="Times New Roman"/>
                <a:cs typeface="Times New Roman"/>
              </a:rPr>
              <a:t> </a:t>
            </a:r>
            <a:r>
              <a:rPr sz="1100" i="1" spc="70" dirty="0">
                <a:latin typeface="Times New Roman"/>
                <a:cs typeface="Times New Roman"/>
              </a:rPr>
              <a:t>x</a:t>
            </a:r>
            <a:r>
              <a:rPr sz="1100" spc="4" dirty="0">
                <a:latin typeface="Symbol"/>
                <a:cs typeface="Symbol"/>
              </a:rPr>
              <a:t></a:t>
            </a:r>
            <a:r>
              <a:rPr sz="1100" spc="-181" dirty="0">
                <a:latin typeface="Times New Roman"/>
                <a:cs typeface="Times New Roman"/>
              </a:rPr>
              <a:t> </a:t>
            </a:r>
            <a:r>
              <a:rPr sz="1200" i="1" spc="-25" dirty="0">
                <a:latin typeface="Symbol"/>
                <a:cs typeface="Symbol"/>
              </a:rPr>
              <a:t></a:t>
            </a:r>
            <a:r>
              <a:rPr sz="1200" i="1" spc="-160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Times New Roman"/>
                <a:cs typeface="Times New Roman"/>
              </a:rPr>
              <a:t>)</a:t>
            </a:r>
            <a:r>
              <a:rPr sz="1200" spc="22" baseline="34722" dirty="0">
                <a:latin typeface="Times New Roman"/>
                <a:cs typeface="Times New Roman"/>
              </a:rPr>
              <a:t>2</a:t>
            </a:r>
            <a:endParaRPr sz="1200" baseline="3472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69897" y="2583262"/>
            <a:ext cx="215900" cy="186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i="1" spc="-37" baseline="-23148" dirty="0">
                <a:latin typeface="Symbol"/>
                <a:cs typeface="Symbol"/>
              </a:rPr>
              <a:t></a:t>
            </a:r>
            <a:r>
              <a:rPr i="1" spc="113" baseline="-23148" dirty="0">
                <a:latin typeface="Times New Roman"/>
                <a:cs typeface="Times New Roman"/>
              </a:rPr>
              <a:t> </a:t>
            </a:r>
            <a:r>
              <a:rPr sz="800" spc="14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307" y="1540347"/>
            <a:ext cx="2263140" cy="1545590"/>
          </a:xfrm>
          <a:custGeom>
            <a:avLst/>
            <a:gdLst/>
            <a:ahLst/>
            <a:cxnLst/>
            <a:rect l="l" t="t" r="r" b="b"/>
            <a:pathLst>
              <a:path w="2263140" h="1545589">
                <a:moveTo>
                  <a:pt x="0" y="0"/>
                </a:moveTo>
                <a:lnTo>
                  <a:pt x="2262632" y="0"/>
                </a:lnTo>
                <a:lnTo>
                  <a:pt x="2262632" y="1545058"/>
                </a:lnTo>
                <a:lnTo>
                  <a:pt x="0" y="154505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87203" y="975081"/>
            <a:ext cx="3919174" cy="2571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640" y="962520"/>
            <a:ext cx="3944620" cy="2597150"/>
          </a:xfrm>
          <a:custGeom>
            <a:avLst/>
            <a:gdLst/>
            <a:ahLst/>
            <a:cxnLst/>
            <a:rect l="l" t="t" r="r" b="b"/>
            <a:pathLst>
              <a:path w="3944620" h="2597150">
                <a:moveTo>
                  <a:pt x="0" y="0"/>
                </a:moveTo>
                <a:lnTo>
                  <a:pt x="3944296" y="0"/>
                </a:lnTo>
                <a:lnTo>
                  <a:pt x="3944296" y="2597080"/>
                </a:lnTo>
                <a:lnTo>
                  <a:pt x="0" y="2597080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5574" y="3339775"/>
            <a:ext cx="369570" cy="190500"/>
          </a:xfrm>
          <a:custGeom>
            <a:avLst/>
            <a:gdLst/>
            <a:ahLst/>
            <a:cxnLst/>
            <a:rect l="l" t="t" r="r" b="b"/>
            <a:pathLst>
              <a:path w="369570" h="190500">
                <a:moveTo>
                  <a:pt x="0" y="189992"/>
                </a:moveTo>
                <a:lnTo>
                  <a:pt x="368993" y="189992"/>
                </a:lnTo>
                <a:lnTo>
                  <a:pt x="368993" y="0"/>
                </a:lnTo>
                <a:lnTo>
                  <a:pt x="0" y="0"/>
                </a:lnTo>
                <a:lnTo>
                  <a:pt x="0" y="189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04943" y="3352571"/>
            <a:ext cx="186055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10" dirty="0">
                <a:latin typeface="Verdana"/>
                <a:cs typeface="Verdana"/>
              </a:rPr>
              <a:t>-</a:t>
            </a:r>
            <a:r>
              <a:rPr sz="1300" spc="14" dirty="0">
                <a:latin typeface="Symbol"/>
                <a:cs typeface="Symbol"/>
              </a:rPr>
              <a:t>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4297" y="3342916"/>
            <a:ext cx="369570" cy="190500"/>
          </a:xfrm>
          <a:custGeom>
            <a:avLst/>
            <a:gdLst/>
            <a:ahLst/>
            <a:cxnLst/>
            <a:rect l="l" t="t" r="r" b="b"/>
            <a:pathLst>
              <a:path w="369570" h="190500">
                <a:moveTo>
                  <a:pt x="0" y="189992"/>
                </a:moveTo>
                <a:lnTo>
                  <a:pt x="368993" y="189992"/>
                </a:lnTo>
                <a:lnTo>
                  <a:pt x="368993" y="0"/>
                </a:lnTo>
                <a:lnTo>
                  <a:pt x="0" y="0"/>
                </a:lnTo>
                <a:lnTo>
                  <a:pt x="0" y="1899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73523" y="3377884"/>
            <a:ext cx="106046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14" dirty="0">
                <a:latin typeface="Symbol"/>
                <a:cs typeface="Symbol"/>
              </a:rPr>
              <a:t>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73629" y="2140580"/>
            <a:ext cx="1016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300" spc="14" dirty="0">
                <a:latin typeface="Symbol"/>
                <a:cs typeface="Symbol"/>
              </a:rPr>
              <a:t>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10735" y="3362313"/>
            <a:ext cx="130810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10" dirty="0">
                <a:latin typeface="Verdana"/>
                <a:cs typeface="Verdana"/>
              </a:rPr>
              <a:t>Uni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28801" y="5366669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55"/>
                </a:lnTo>
              </a:path>
            </a:pathLst>
          </a:custGeom>
          <a:ln w="10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44341" y="5366669"/>
            <a:ext cx="0" cy="306070"/>
          </a:xfrm>
          <a:custGeom>
            <a:avLst/>
            <a:gdLst/>
            <a:ahLst/>
            <a:cxnLst/>
            <a:rect l="l" t="t" r="r" b="b"/>
            <a:pathLst>
              <a:path h="306070">
                <a:moveTo>
                  <a:pt x="0" y="0"/>
                </a:moveTo>
                <a:lnTo>
                  <a:pt x="0" y="305555"/>
                </a:lnTo>
              </a:path>
            </a:pathLst>
          </a:custGeom>
          <a:ln w="106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42482" y="5283639"/>
            <a:ext cx="1274445" cy="0"/>
          </a:xfrm>
          <a:custGeom>
            <a:avLst/>
            <a:gdLst/>
            <a:ahLst/>
            <a:cxnLst/>
            <a:rect l="l" t="t" r="r" b="b"/>
            <a:pathLst>
              <a:path w="1274445">
                <a:moveTo>
                  <a:pt x="0" y="0"/>
                </a:moveTo>
                <a:lnTo>
                  <a:pt x="1273945" y="0"/>
                </a:lnTo>
              </a:path>
            </a:pathLst>
          </a:custGeom>
          <a:ln w="106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74543" y="5114918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>
                <a:moveTo>
                  <a:pt x="0" y="0"/>
                </a:moveTo>
                <a:lnTo>
                  <a:pt x="89142" y="0"/>
                </a:lnTo>
              </a:path>
            </a:pathLst>
          </a:custGeom>
          <a:ln w="5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85503" y="5048494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0" y="0"/>
                </a:moveTo>
                <a:lnTo>
                  <a:pt x="0" y="2656"/>
                </a:lnTo>
                <a:lnTo>
                  <a:pt x="5038" y="6054"/>
                </a:lnTo>
                <a:lnTo>
                  <a:pt x="9089" y="9620"/>
                </a:lnTo>
                <a:lnTo>
                  <a:pt x="24941" y="45596"/>
                </a:lnTo>
                <a:lnTo>
                  <a:pt x="26591" y="71696"/>
                </a:lnTo>
                <a:lnTo>
                  <a:pt x="25775" y="84522"/>
                </a:lnTo>
                <a:lnTo>
                  <a:pt x="11079" y="124315"/>
                </a:lnTo>
                <a:lnTo>
                  <a:pt x="0" y="132186"/>
                </a:lnTo>
                <a:lnTo>
                  <a:pt x="8123" y="130450"/>
                </a:lnTo>
                <a:lnTo>
                  <a:pt x="34198" y="98875"/>
                </a:lnTo>
                <a:lnTo>
                  <a:pt x="40147" y="59184"/>
                </a:lnTo>
                <a:lnTo>
                  <a:pt x="37845" y="47278"/>
                </a:lnTo>
                <a:lnTo>
                  <a:pt x="18594" y="12828"/>
                </a:lnTo>
                <a:lnTo>
                  <a:pt x="7448" y="3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9298" y="5051153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40146" y="0"/>
                </a:moveTo>
                <a:lnTo>
                  <a:pt x="5978" y="33288"/>
                </a:lnTo>
                <a:lnTo>
                  <a:pt x="0" y="72958"/>
                </a:lnTo>
                <a:lnTo>
                  <a:pt x="2301" y="84856"/>
                </a:lnTo>
                <a:lnTo>
                  <a:pt x="21623" y="119286"/>
                </a:lnTo>
                <a:lnTo>
                  <a:pt x="40146" y="132186"/>
                </a:lnTo>
                <a:lnTo>
                  <a:pt x="40146" y="129529"/>
                </a:lnTo>
                <a:lnTo>
                  <a:pt x="35159" y="126131"/>
                </a:lnTo>
                <a:lnTo>
                  <a:pt x="31116" y="122566"/>
                </a:lnTo>
                <a:lnTo>
                  <a:pt x="15208" y="86560"/>
                </a:lnTo>
                <a:lnTo>
                  <a:pt x="13557" y="60447"/>
                </a:lnTo>
                <a:lnTo>
                  <a:pt x="14382" y="47615"/>
                </a:lnTo>
                <a:lnTo>
                  <a:pt x="29078" y="7801"/>
                </a:lnTo>
                <a:lnTo>
                  <a:pt x="34068" y="3293"/>
                </a:lnTo>
                <a:lnTo>
                  <a:pt x="401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06952" y="5048494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0" y="0"/>
                </a:moveTo>
                <a:lnTo>
                  <a:pt x="0" y="2656"/>
                </a:lnTo>
                <a:lnTo>
                  <a:pt x="5038" y="6054"/>
                </a:lnTo>
                <a:lnTo>
                  <a:pt x="9090" y="9620"/>
                </a:lnTo>
                <a:lnTo>
                  <a:pt x="24942" y="45596"/>
                </a:lnTo>
                <a:lnTo>
                  <a:pt x="26591" y="71696"/>
                </a:lnTo>
                <a:lnTo>
                  <a:pt x="25774" y="84522"/>
                </a:lnTo>
                <a:lnTo>
                  <a:pt x="11080" y="124315"/>
                </a:lnTo>
                <a:lnTo>
                  <a:pt x="0" y="132186"/>
                </a:lnTo>
                <a:lnTo>
                  <a:pt x="8123" y="130450"/>
                </a:lnTo>
                <a:lnTo>
                  <a:pt x="34198" y="98876"/>
                </a:lnTo>
                <a:lnTo>
                  <a:pt x="40146" y="59185"/>
                </a:lnTo>
                <a:lnTo>
                  <a:pt x="37845" y="47279"/>
                </a:lnTo>
                <a:lnTo>
                  <a:pt x="18596" y="12828"/>
                </a:lnTo>
                <a:lnTo>
                  <a:pt x="7449" y="362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0749" y="5051153"/>
            <a:ext cx="40640" cy="132714"/>
          </a:xfrm>
          <a:custGeom>
            <a:avLst/>
            <a:gdLst/>
            <a:ahLst/>
            <a:cxnLst/>
            <a:rect l="l" t="t" r="r" b="b"/>
            <a:pathLst>
              <a:path w="40639" h="132714">
                <a:moveTo>
                  <a:pt x="40147" y="0"/>
                </a:moveTo>
                <a:lnTo>
                  <a:pt x="5978" y="33289"/>
                </a:lnTo>
                <a:lnTo>
                  <a:pt x="0" y="72958"/>
                </a:lnTo>
                <a:lnTo>
                  <a:pt x="2301" y="84856"/>
                </a:lnTo>
                <a:lnTo>
                  <a:pt x="21624" y="119286"/>
                </a:lnTo>
                <a:lnTo>
                  <a:pt x="40147" y="132186"/>
                </a:lnTo>
                <a:lnTo>
                  <a:pt x="40147" y="129529"/>
                </a:lnTo>
                <a:lnTo>
                  <a:pt x="35157" y="126131"/>
                </a:lnTo>
                <a:lnTo>
                  <a:pt x="31117" y="122566"/>
                </a:lnTo>
                <a:lnTo>
                  <a:pt x="15209" y="86560"/>
                </a:lnTo>
                <a:lnTo>
                  <a:pt x="13556" y="60447"/>
                </a:lnTo>
                <a:lnTo>
                  <a:pt x="14381" y="47615"/>
                </a:lnTo>
                <a:lnTo>
                  <a:pt x="29079" y="7801"/>
                </a:lnTo>
                <a:lnTo>
                  <a:pt x="34069" y="3293"/>
                </a:lnTo>
                <a:lnTo>
                  <a:pt x="40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87183" y="5166733"/>
            <a:ext cx="65405" cy="100965"/>
          </a:xfrm>
          <a:custGeom>
            <a:avLst/>
            <a:gdLst/>
            <a:ahLst/>
            <a:cxnLst/>
            <a:rect l="l" t="t" r="r" b="b"/>
            <a:pathLst>
              <a:path w="65404" h="100964">
                <a:moveTo>
                  <a:pt x="54697" y="11291"/>
                </a:moveTo>
                <a:lnTo>
                  <a:pt x="32150" y="11291"/>
                </a:lnTo>
                <a:lnTo>
                  <a:pt x="36813" y="13324"/>
                </a:lnTo>
                <a:lnTo>
                  <a:pt x="44616" y="21455"/>
                </a:lnTo>
                <a:lnTo>
                  <a:pt x="46567" y="26645"/>
                </a:lnTo>
                <a:lnTo>
                  <a:pt x="46299" y="36939"/>
                </a:lnTo>
                <a:lnTo>
                  <a:pt x="42915" y="48234"/>
                </a:lnTo>
                <a:lnTo>
                  <a:pt x="11510" y="87410"/>
                </a:lnTo>
                <a:lnTo>
                  <a:pt x="0" y="98205"/>
                </a:lnTo>
                <a:lnTo>
                  <a:pt x="0" y="100966"/>
                </a:lnTo>
                <a:lnTo>
                  <a:pt x="58271" y="100966"/>
                </a:lnTo>
                <a:lnTo>
                  <a:pt x="62325" y="89673"/>
                </a:lnTo>
                <a:lnTo>
                  <a:pt x="46570" y="89673"/>
                </a:lnTo>
                <a:lnTo>
                  <a:pt x="15604" y="89596"/>
                </a:lnTo>
                <a:lnTo>
                  <a:pt x="42072" y="61864"/>
                </a:lnTo>
                <a:lnTo>
                  <a:pt x="59207" y="31236"/>
                </a:lnTo>
                <a:lnTo>
                  <a:pt x="59116" y="18916"/>
                </a:lnTo>
                <a:lnTo>
                  <a:pt x="56480" y="12990"/>
                </a:lnTo>
                <a:lnTo>
                  <a:pt x="54697" y="11291"/>
                </a:lnTo>
                <a:close/>
              </a:path>
              <a:path w="65404" h="100964">
                <a:moveTo>
                  <a:pt x="65194" y="81681"/>
                </a:moveTo>
                <a:lnTo>
                  <a:pt x="62533" y="81681"/>
                </a:lnTo>
                <a:lnTo>
                  <a:pt x="61272" y="83861"/>
                </a:lnTo>
                <a:lnTo>
                  <a:pt x="59790" y="85544"/>
                </a:lnTo>
                <a:lnTo>
                  <a:pt x="56387" y="87918"/>
                </a:lnTo>
                <a:lnTo>
                  <a:pt x="54480" y="88704"/>
                </a:lnTo>
                <a:lnTo>
                  <a:pt x="50253" y="89480"/>
                </a:lnTo>
                <a:lnTo>
                  <a:pt x="46570" y="89673"/>
                </a:lnTo>
                <a:lnTo>
                  <a:pt x="62325" y="89673"/>
                </a:lnTo>
                <a:lnTo>
                  <a:pt x="65194" y="81681"/>
                </a:lnTo>
                <a:close/>
              </a:path>
              <a:path w="65404" h="100964">
                <a:moveTo>
                  <a:pt x="38778" y="0"/>
                </a:moveTo>
                <a:lnTo>
                  <a:pt x="22993" y="0"/>
                </a:lnTo>
                <a:lnTo>
                  <a:pt x="16614" y="2404"/>
                </a:lnTo>
                <a:lnTo>
                  <a:pt x="6399" y="12021"/>
                </a:lnTo>
                <a:lnTo>
                  <a:pt x="3228" y="18916"/>
                </a:lnTo>
                <a:lnTo>
                  <a:pt x="1996" y="27898"/>
                </a:lnTo>
                <a:lnTo>
                  <a:pt x="4729" y="27898"/>
                </a:lnTo>
                <a:lnTo>
                  <a:pt x="6607" y="22459"/>
                </a:lnTo>
                <a:lnTo>
                  <a:pt x="9507" y="18332"/>
                </a:lnTo>
                <a:lnTo>
                  <a:pt x="17352" y="12699"/>
                </a:lnTo>
                <a:lnTo>
                  <a:pt x="21783" y="11291"/>
                </a:lnTo>
                <a:lnTo>
                  <a:pt x="54697" y="11291"/>
                </a:lnTo>
                <a:lnTo>
                  <a:pt x="45572" y="2598"/>
                </a:lnTo>
                <a:lnTo>
                  <a:pt x="3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99157" y="4958158"/>
            <a:ext cx="39370" cy="100965"/>
          </a:xfrm>
          <a:custGeom>
            <a:avLst/>
            <a:gdLst/>
            <a:ahLst/>
            <a:cxnLst/>
            <a:rect l="l" t="t" r="r" b="b"/>
            <a:pathLst>
              <a:path w="39370" h="100964">
                <a:moveTo>
                  <a:pt x="26609" y="11032"/>
                </a:moveTo>
                <a:lnTo>
                  <a:pt x="10002" y="11032"/>
                </a:lnTo>
                <a:lnTo>
                  <a:pt x="11099" y="11395"/>
                </a:lnTo>
                <a:lnTo>
                  <a:pt x="12920" y="12848"/>
                </a:lnTo>
                <a:lnTo>
                  <a:pt x="13550" y="14010"/>
                </a:lnTo>
                <a:lnTo>
                  <a:pt x="13897" y="15609"/>
                </a:lnTo>
                <a:lnTo>
                  <a:pt x="14389" y="17720"/>
                </a:lnTo>
                <a:lnTo>
                  <a:pt x="14634" y="22480"/>
                </a:lnTo>
                <a:lnTo>
                  <a:pt x="14634" y="89846"/>
                </a:lnTo>
                <a:lnTo>
                  <a:pt x="1995" y="98972"/>
                </a:lnTo>
                <a:lnTo>
                  <a:pt x="1995" y="100966"/>
                </a:lnTo>
                <a:lnTo>
                  <a:pt x="39249" y="100966"/>
                </a:lnTo>
                <a:lnTo>
                  <a:pt x="39249" y="98972"/>
                </a:lnTo>
                <a:lnTo>
                  <a:pt x="34716" y="98869"/>
                </a:lnTo>
                <a:lnTo>
                  <a:pt x="31711" y="98440"/>
                </a:lnTo>
                <a:lnTo>
                  <a:pt x="28752" y="96931"/>
                </a:lnTo>
                <a:lnTo>
                  <a:pt x="27778" y="95849"/>
                </a:lnTo>
                <a:lnTo>
                  <a:pt x="26842" y="93026"/>
                </a:lnTo>
                <a:lnTo>
                  <a:pt x="26635" y="89846"/>
                </a:lnTo>
                <a:lnTo>
                  <a:pt x="26609" y="11032"/>
                </a:lnTo>
                <a:close/>
              </a:path>
              <a:path w="39370" h="100964">
                <a:moveTo>
                  <a:pt x="26609" y="0"/>
                </a:moveTo>
                <a:lnTo>
                  <a:pt x="24208" y="0"/>
                </a:lnTo>
                <a:lnTo>
                  <a:pt x="0" y="11291"/>
                </a:lnTo>
                <a:lnTo>
                  <a:pt x="1111" y="13284"/>
                </a:lnTo>
                <a:lnTo>
                  <a:pt x="4362" y="11783"/>
                </a:lnTo>
                <a:lnTo>
                  <a:pt x="6898" y="11032"/>
                </a:lnTo>
                <a:lnTo>
                  <a:pt x="26609" y="11032"/>
                </a:lnTo>
                <a:lnTo>
                  <a:pt x="26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6663" y="5328146"/>
            <a:ext cx="65405" cy="100965"/>
          </a:xfrm>
          <a:custGeom>
            <a:avLst/>
            <a:gdLst/>
            <a:ahLst/>
            <a:cxnLst/>
            <a:rect l="l" t="t" r="r" b="b"/>
            <a:pathLst>
              <a:path w="65404" h="100964">
                <a:moveTo>
                  <a:pt x="54696" y="11291"/>
                </a:moveTo>
                <a:lnTo>
                  <a:pt x="32150" y="11291"/>
                </a:lnTo>
                <a:lnTo>
                  <a:pt x="36813" y="13324"/>
                </a:lnTo>
                <a:lnTo>
                  <a:pt x="44616" y="21455"/>
                </a:lnTo>
                <a:lnTo>
                  <a:pt x="46567" y="26645"/>
                </a:lnTo>
                <a:lnTo>
                  <a:pt x="46299" y="36939"/>
                </a:lnTo>
                <a:lnTo>
                  <a:pt x="42914" y="48235"/>
                </a:lnTo>
                <a:lnTo>
                  <a:pt x="11510" y="87410"/>
                </a:lnTo>
                <a:lnTo>
                  <a:pt x="0" y="98205"/>
                </a:lnTo>
                <a:lnTo>
                  <a:pt x="0" y="100966"/>
                </a:lnTo>
                <a:lnTo>
                  <a:pt x="58270" y="100966"/>
                </a:lnTo>
                <a:lnTo>
                  <a:pt x="62324" y="89673"/>
                </a:lnTo>
                <a:lnTo>
                  <a:pt x="46569" y="89673"/>
                </a:lnTo>
                <a:lnTo>
                  <a:pt x="15603" y="89596"/>
                </a:lnTo>
                <a:lnTo>
                  <a:pt x="42071" y="61865"/>
                </a:lnTo>
                <a:lnTo>
                  <a:pt x="59206" y="31236"/>
                </a:lnTo>
                <a:lnTo>
                  <a:pt x="59115" y="18916"/>
                </a:lnTo>
                <a:lnTo>
                  <a:pt x="56479" y="12990"/>
                </a:lnTo>
                <a:lnTo>
                  <a:pt x="54696" y="11291"/>
                </a:lnTo>
                <a:close/>
              </a:path>
              <a:path w="65404" h="100964">
                <a:moveTo>
                  <a:pt x="65192" y="81682"/>
                </a:moveTo>
                <a:lnTo>
                  <a:pt x="62532" y="81682"/>
                </a:lnTo>
                <a:lnTo>
                  <a:pt x="61271" y="83861"/>
                </a:lnTo>
                <a:lnTo>
                  <a:pt x="59790" y="85544"/>
                </a:lnTo>
                <a:lnTo>
                  <a:pt x="56387" y="87918"/>
                </a:lnTo>
                <a:lnTo>
                  <a:pt x="54480" y="88704"/>
                </a:lnTo>
                <a:lnTo>
                  <a:pt x="50253" y="89480"/>
                </a:lnTo>
                <a:lnTo>
                  <a:pt x="46569" y="89673"/>
                </a:lnTo>
                <a:lnTo>
                  <a:pt x="62324" y="89673"/>
                </a:lnTo>
                <a:lnTo>
                  <a:pt x="65192" y="81682"/>
                </a:lnTo>
                <a:close/>
              </a:path>
              <a:path w="65404" h="100964">
                <a:moveTo>
                  <a:pt x="38778" y="0"/>
                </a:moveTo>
                <a:lnTo>
                  <a:pt x="22992" y="0"/>
                </a:lnTo>
                <a:lnTo>
                  <a:pt x="16612" y="2404"/>
                </a:lnTo>
                <a:lnTo>
                  <a:pt x="6399" y="12021"/>
                </a:lnTo>
                <a:lnTo>
                  <a:pt x="3228" y="18916"/>
                </a:lnTo>
                <a:lnTo>
                  <a:pt x="1995" y="27898"/>
                </a:lnTo>
                <a:lnTo>
                  <a:pt x="4729" y="27898"/>
                </a:lnTo>
                <a:lnTo>
                  <a:pt x="6606" y="22459"/>
                </a:lnTo>
                <a:lnTo>
                  <a:pt x="9507" y="18332"/>
                </a:lnTo>
                <a:lnTo>
                  <a:pt x="17352" y="12700"/>
                </a:lnTo>
                <a:lnTo>
                  <a:pt x="21783" y="11291"/>
                </a:lnTo>
                <a:lnTo>
                  <a:pt x="54696" y="11291"/>
                </a:lnTo>
                <a:lnTo>
                  <a:pt x="45572" y="2598"/>
                </a:lnTo>
                <a:lnTo>
                  <a:pt x="3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0139" y="5325490"/>
            <a:ext cx="42545" cy="106045"/>
          </a:xfrm>
          <a:custGeom>
            <a:avLst/>
            <a:gdLst/>
            <a:ahLst/>
            <a:cxnLst/>
            <a:rect l="l" t="t" r="r" b="b"/>
            <a:pathLst>
              <a:path w="42544" h="106045">
                <a:moveTo>
                  <a:pt x="42191" y="0"/>
                </a:moveTo>
                <a:lnTo>
                  <a:pt x="35923" y="0"/>
                </a:lnTo>
                <a:lnTo>
                  <a:pt x="0" y="105615"/>
                </a:lnTo>
                <a:lnTo>
                  <a:pt x="6268" y="105615"/>
                </a:lnTo>
                <a:lnTo>
                  <a:pt x="4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77605" y="5328146"/>
            <a:ext cx="39370" cy="100965"/>
          </a:xfrm>
          <a:custGeom>
            <a:avLst/>
            <a:gdLst/>
            <a:ahLst/>
            <a:cxnLst/>
            <a:rect l="l" t="t" r="r" b="b"/>
            <a:pathLst>
              <a:path w="39369" h="100964">
                <a:moveTo>
                  <a:pt x="26609" y="11032"/>
                </a:moveTo>
                <a:lnTo>
                  <a:pt x="10002" y="11032"/>
                </a:lnTo>
                <a:lnTo>
                  <a:pt x="11098" y="11395"/>
                </a:lnTo>
                <a:lnTo>
                  <a:pt x="12920" y="12848"/>
                </a:lnTo>
                <a:lnTo>
                  <a:pt x="13549" y="14011"/>
                </a:lnTo>
                <a:lnTo>
                  <a:pt x="13896" y="15609"/>
                </a:lnTo>
                <a:lnTo>
                  <a:pt x="14389" y="17720"/>
                </a:lnTo>
                <a:lnTo>
                  <a:pt x="14634" y="22480"/>
                </a:lnTo>
                <a:lnTo>
                  <a:pt x="14634" y="89846"/>
                </a:lnTo>
                <a:lnTo>
                  <a:pt x="1995" y="98973"/>
                </a:lnTo>
                <a:lnTo>
                  <a:pt x="1995" y="100966"/>
                </a:lnTo>
                <a:lnTo>
                  <a:pt x="39249" y="100966"/>
                </a:lnTo>
                <a:lnTo>
                  <a:pt x="39249" y="98973"/>
                </a:lnTo>
                <a:lnTo>
                  <a:pt x="34716" y="98869"/>
                </a:lnTo>
                <a:lnTo>
                  <a:pt x="31710" y="98440"/>
                </a:lnTo>
                <a:lnTo>
                  <a:pt x="28752" y="96931"/>
                </a:lnTo>
                <a:lnTo>
                  <a:pt x="27778" y="95849"/>
                </a:lnTo>
                <a:lnTo>
                  <a:pt x="26842" y="93026"/>
                </a:lnTo>
                <a:lnTo>
                  <a:pt x="26635" y="89846"/>
                </a:lnTo>
                <a:lnTo>
                  <a:pt x="26609" y="11032"/>
                </a:lnTo>
                <a:close/>
              </a:path>
              <a:path w="39369" h="100964">
                <a:moveTo>
                  <a:pt x="26609" y="0"/>
                </a:moveTo>
                <a:lnTo>
                  <a:pt x="24207" y="0"/>
                </a:lnTo>
                <a:lnTo>
                  <a:pt x="0" y="11291"/>
                </a:lnTo>
                <a:lnTo>
                  <a:pt x="1111" y="13284"/>
                </a:lnTo>
                <a:lnTo>
                  <a:pt x="4361" y="11783"/>
                </a:lnTo>
                <a:lnTo>
                  <a:pt x="6898" y="11032"/>
                </a:lnTo>
                <a:lnTo>
                  <a:pt x="26609" y="11032"/>
                </a:lnTo>
                <a:lnTo>
                  <a:pt x="266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15046" y="5368001"/>
            <a:ext cx="65405" cy="100965"/>
          </a:xfrm>
          <a:custGeom>
            <a:avLst/>
            <a:gdLst/>
            <a:ahLst/>
            <a:cxnLst/>
            <a:rect l="l" t="t" r="r" b="b"/>
            <a:pathLst>
              <a:path w="65405" h="100964">
                <a:moveTo>
                  <a:pt x="54697" y="11291"/>
                </a:moveTo>
                <a:lnTo>
                  <a:pt x="32150" y="11291"/>
                </a:lnTo>
                <a:lnTo>
                  <a:pt x="36813" y="13324"/>
                </a:lnTo>
                <a:lnTo>
                  <a:pt x="44616" y="21455"/>
                </a:lnTo>
                <a:lnTo>
                  <a:pt x="46567" y="26645"/>
                </a:lnTo>
                <a:lnTo>
                  <a:pt x="46299" y="36939"/>
                </a:lnTo>
                <a:lnTo>
                  <a:pt x="42914" y="48235"/>
                </a:lnTo>
                <a:lnTo>
                  <a:pt x="11510" y="87410"/>
                </a:lnTo>
                <a:lnTo>
                  <a:pt x="0" y="98205"/>
                </a:lnTo>
                <a:lnTo>
                  <a:pt x="0" y="100966"/>
                </a:lnTo>
                <a:lnTo>
                  <a:pt x="58271" y="100966"/>
                </a:lnTo>
                <a:lnTo>
                  <a:pt x="62325" y="89673"/>
                </a:lnTo>
                <a:lnTo>
                  <a:pt x="46570" y="89673"/>
                </a:lnTo>
                <a:lnTo>
                  <a:pt x="15604" y="89596"/>
                </a:lnTo>
                <a:lnTo>
                  <a:pt x="42072" y="61864"/>
                </a:lnTo>
                <a:lnTo>
                  <a:pt x="59207" y="31236"/>
                </a:lnTo>
                <a:lnTo>
                  <a:pt x="59116" y="18916"/>
                </a:lnTo>
                <a:lnTo>
                  <a:pt x="56480" y="12990"/>
                </a:lnTo>
                <a:lnTo>
                  <a:pt x="54697" y="11291"/>
                </a:lnTo>
                <a:close/>
              </a:path>
              <a:path w="65405" h="100964">
                <a:moveTo>
                  <a:pt x="65194" y="81681"/>
                </a:moveTo>
                <a:lnTo>
                  <a:pt x="62533" y="81681"/>
                </a:lnTo>
                <a:lnTo>
                  <a:pt x="61272" y="83861"/>
                </a:lnTo>
                <a:lnTo>
                  <a:pt x="59791" y="85544"/>
                </a:lnTo>
                <a:lnTo>
                  <a:pt x="56388" y="87918"/>
                </a:lnTo>
                <a:lnTo>
                  <a:pt x="54480" y="88704"/>
                </a:lnTo>
                <a:lnTo>
                  <a:pt x="50253" y="89480"/>
                </a:lnTo>
                <a:lnTo>
                  <a:pt x="46570" y="89673"/>
                </a:lnTo>
                <a:lnTo>
                  <a:pt x="62325" y="89673"/>
                </a:lnTo>
                <a:lnTo>
                  <a:pt x="65194" y="81681"/>
                </a:lnTo>
                <a:close/>
              </a:path>
              <a:path w="65405" h="100964">
                <a:moveTo>
                  <a:pt x="38778" y="0"/>
                </a:moveTo>
                <a:lnTo>
                  <a:pt x="22993" y="0"/>
                </a:lnTo>
                <a:lnTo>
                  <a:pt x="16614" y="2404"/>
                </a:lnTo>
                <a:lnTo>
                  <a:pt x="6399" y="12021"/>
                </a:lnTo>
                <a:lnTo>
                  <a:pt x="3229" y="18916"/>
                </a:lnTo>
                <a:lnTo>
                  <a:pt x="1996" y="27898"/>
                </a:lnTo>
                <a:lnTo>
                  <a:pt x="4729" y="27898"/>
                </a:lnTo>
                <a:lnTo>
                  <a:pt x="6607" y="22459"/>
                </a:lnTo>
                <a:lnTo>
                  <a:pt x="9508" y="18332"/>
                </a:lnTo>
                <a:lnTo>
                  <a:pt x="17352" y="12700"/>
                </a:lnTo>
                <a:lnTo>
                  <a:pt x="21783" y="11291"/>
                </a:lnTo>
                <a:lnTo>
                  <a:pt x="54697" y="11291"/>
                </a:lnTo>
                <a:lnTo>
                  <a:pt x="45572" y="2598"/>
                </a:lnTo>
                <a:lnTo>
                  <a:pt x="38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48522" y="5365343"/>
            <a:ext cx="42545" cy="106045"/>
          </a:xfrm>
          <a:custGeom>
            <a:avLst/>
            <a:gdLst/>
            <a:ahLst/>
            <a:cxnLst/>
            <a:rect l="l" t="t" r="r" b="b"/>
            <a:pathLst>
              <a:path w="42544" h="106045">
                <a:moveTo>
                  <a:pt x="42190" y="0"/>
                </a:moveTo>
                <a:lnTo>
                  <a:pt x="35923" y="0"/>
                </a:lnTo>
                <a:lnTo>
                  <a:pt x="0" y="105617"/>
                </a:lnTo>
                <a:lnTo>
                  <a:pt x="6267" y="105617"/>
                </a:lnTo>
                <a:lnTo>
                  <a:pt x="42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5004" y="5013954"/>
            <a:ext cx="27305" cy="71755"/>
          </a:xfrm>
          <a:custGeom>
            <a:avLst/>
            <a:gdLst/>
            <a:ahLst/>
            <a:cxnLst/>
            <a:rect l="l" t="t" r="r" b="b"/>
            <a:pathLst>
              <a:path w="27304" h="71754">
                <a:moveTo>
                  <a:pt x="18625" y="7691"/>
                </a:moveTo>
                <a:lnTo>
                  <a:pt x="6819" y="7691"/>
                </a:lnTo>
                <a:lnTo>
                  <a:pt x="7593" y="7971"/>
                </a:lnTo>
                <a:lnTo>
                  <a:pt x="8815" y="8989"/>
                </a:lnTo>
                <a:lnTo>
                  <a:pt x="9245" y="9794"/>
                </a:lnTo>
                <a:lnTo>
                  <a:pt x="9814" y="12313"/>
                </a:lnTo>
                <a:lnTo>
                  <a:pt x="9978" y="15548"/>
                </a:lnTo>
                <a:lnTo>
                  <a:pt x="9978" y="63665"/>
                </a:lnTo>
                <a:lnTo>
                  <a:pt x="1329" y="70411"/>
                </a:lnTo>
                <a:lnTo>
                  <a:pt x="1329" y="71739"/>
                </a:lnTo>
                <a:lnTo>
                  <a:pt x="27277" y="71739"/>
                </a:lnTo>
                <a:lnTo>
                  <a:pt x="27277" y="70411"/>
                </a:lnTo>
                <a:lnTo>
                  <a:pt x="24170" y="70335"/>
                </a:lnTo>
                <a:lnTo>
                  <a:pt x="22114" y="70018"/>
                </a:lnTo>
                <a:lnTo>
                  <a:pt x="20088" y="68905"/>
                </a:lnTo>
                <a:lnTo>
                  <a:pt x="19425" y="68103"/>
                </a:lnTo>
                <a:lnTo>
                  <a:pt x="18785" y="66013"/>
                </a:lnTo>
                <a:lnTo>
                  <a:pt x="18643" y="63665"/>
                </a:lnTo>
                <a:lnTo>
                  <a:pt x="18625" y="7691"/>
                </a:lnTo>
                <a:close/>
              </a:path>
              <a:path w="27304" h="71754">
                <a:moveTo>
                  <a:pt x="18625" y="0"/>
                </a:moveTo>
                <a:lnTo>
                  <a:pt x="16890" y="0"/>
                </a:lnTo>
                <a:lnTo>
                  <a:pt x="0" y="7971"/>
                </a:lnTo>
                <a:lnTo>
                  <a:pt x="760" y="9300"/>
                </a:lnTo>
                <a:lnTo>
                  <a:pt x="2976" y="8227"/>
                </a:lnTo>
                <a:lnTo>
                  <a:pt x="4706" y="7691"/>
                </a:lnTo>
                <a:lnTo>
                  <a:pt x="18625" y="7691"/>
                </a:lnTo>
                <a:lnTo>
                  <a:pt x="18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49613" y="5406525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4" y="7331"/>
                </a:lnTo>
                <a:lnTo>
                  <a:pt x="13424" y="15342"/>
                </a:lnTo>
                <a:lnTo>
                  <a:pt x="34975" y="47166"/>
                </a:lnTo>
                <a:lnTo>
                  <a:pt x="44315" y="95900"/>
                </a:lnTo>
                <a:lnTo>
                  <a:pt x="45168" y="124518"/>
                </a:lnTo>
                <a:lnTo>
                  <a:pt x="44593" y="135542"/>
                </a:lnTo>
                <a:lnTo>
                  <a:pt x="37899" y="175815"/>
                </a:lnTo>
                <a:lnTo>
                  <a:pt x="19846" y="210584"/>
                </a:lnTo>
                <a:lnTo>
                  <a:pt x="0" y="226509"/>
                </a:lnTo>
                <a:lnTo>
                  <a:pt x="1245" y="230599"/>
                </a:lnTo>
                <a:lnTo>
                  <a:pt x="37890" y="201693"/>
                </a:lnTo>
                <a:lnTo>
                  <a:pt x="60240" y="164948"/>
                </a:lnTo>
                <a:lnTo>
                  <a:pt x="68622" y="127592"/>
                </a:lnTo>
                <a:lnTo>
                  <a:pt x="69178" y="113977"/>
                </a:lnTo>
                <a:lnTo>
                  <a:pt x="68464" y="101254"/>
                </a:lnTo>
                <a:lnTo>
                  <a:pt x="59241" y="64149"/>
                </a:lnTo>
                <a:lnTo>
                  <a:pt x="39958" y="31239"/>
                </a:lnTo>
                <a:lnTo>
                  <a:pt x="11847" y="6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52913" y="5411488"/>
            <a:ext cx="111125" cy="172085"/>
          </a:xfrm>
          <a:custGeom>
            <a:avLst/>
            <a:gdLst/>
            <a:ahLst/>
            <a:cxnLst/>
            <a:rect l="l" t="t" r="r" b="b"/>
            <a:pathLst>
              <a:path w="111125" h="172085">
                <a:moveTo>
                  <a:pt x="91597" y="18288"/>
                </a:moveTo>
                <a:lnTo>
                  <a:pt x="38037" y="18288"/>
                </a:lnTo>
                <a:lnTo>
                  <a:pt x="47202" y="18298"/>
                </a:lnTo>
                <a:lnTo>
                  <a:pt x="59537" y="21089"/>
                </a:lnTo>
                <a:lnTo>
                  <a:pt x="70279" y="28996"/>
                </a:lnTo>
                <a:lnTo>
                  <a:pt x="75540" y="36913"/>
                </a:lnTo>
                <a:lnTo>
                  <a:pt x="78435" y="48429"/>
                </a:lnTo>
                <a:lnTo>
                  <a:pt x="78733" y="65799"/>
                </a:lnTo>
                <a:lnTo>
                  <a:pt x="75330" y="77255"/>
                </a:lnTo>
                <a:lnTo>
                  <a:pt x="49047" y="117830"/>
                </a:lnTo>
                <a:lnTo>
                  <a:pt x="22723" y="145591"/>
                </a:lnTo>
                <a:lnTo>
                  <a:pt x="0" y="167018"/>
                </a:lnTo>
                <a:lnTo>
                  <a:pt x="0" y="171729"/>
                </a:lnTo>
                <a:lnTo>
                  <a:pt x="99308" y="171729"/>
                </a:lnTo>
                <a:lnTo>
                  <a:pt x="106197" y="152466"/>
                </a:lnTo>
                <a:lnTo>
                  <a:pt x="70631" y="152466"/>
                </a:lnTo>
                <a:lnTo>
                  <a:pt x="30022" y="149639"/>
                </a:lnTo>
                <a:lnTo>
                  <a:pt x="68553" y="108472"/>
                </a:lnTo>
                <a:lnTo>
                  <a:pt x="90897" y="77427"/>
                </a:lnTo>
                <a:lnTo>
                  <a:pt x="101060" y="41346"/>
                </a:lnTo>
                <a:lnTo>
                  <a:pt x="98879" y="30500"/>
                </a:lnTo>
                <a:lnTo>
                  <a:pt x="92807" y="19589"/>
                </a:lnTo>
                <a:lnTo>
                  <a:pt x="91597" y="18288"/>
                </a:lnTo>
                <a:close/>
              </a:path>
              <a:path w="111125" h="172085">
                <a:moveTo>
                  <a:pt x="111095" y="138766"/>
                </a:moveTo>
                <a:lnTo>
                  <a:pt x="106439" y="138766"/>
                </a:lnTo>
                <a:lnTo>
                  <a:pt x="104305" y="142503"/>
                </a:lnTo>
                <a:lnTo>
                  <a:pt x="101801" y="145388"/>
                </a:lnTo>
                <a:lnTo>
                  <a:pt x="96057" y="149456"/>
                </a:lnTo>
                <a:lnTo>
                  <a:pt x="92838" y="150806"/>
                </a:lnTo>
                <a:lnTo>
                  <a:pt x="85707" y="152134"/>
                </a:lnTo>
                <a:lnTo>
                  <a:pt x="79494" y="152466"/>
                </a:lnTo>
                <a:lnTo>
                  <a:pt x="106197" y="152466"/>
                </a:lnTo>
                <a:lnTo>
                  <a:pt x="111095" y="138766"/>
                </a:lnTo>
                <a:close/>
              </a:path>
              <a:path w="111125" h="172085">
                <a:moveTo>
                  <a:pt x="42636" y="0"/>
                </a:moveTo>
                <a:lnTo>
                  <a:pt x="7735" y="32916"/>
                </a:lnTo>
                <a:lnTo>
                  <a:pt x="4657" y="46850"/>
                </a:lnTo>
                <a:lnTo>
                  <a:pt x="9444" y="46348"/>
                </a:lnTo>
                <a:lnTo>
                  <a:pt x="15448" y="34319"/>
                </a:lnTo>
                <a:lnTo>
                  <a:pt x="23949" y="25553"/>
                </a:lnTo>
                <a:lnTo>
                  <a:pt x="30567" y="20710"/>
                </a:lnTo>
                <a:lnTo>
                  <a:pt x="38037" y="18288"/>
                </a:lnTo>
                <a:lnTo>
                  <a:pt x="91597" y="18288"/>
                </a:lnTo>
                <a:lnTo>
                  <a:pt x="81841" y="7791"/>
                </a:lnTo>
                <a:lnTo>
                  <a:pt x="72259" y="3011"/>
                </a:lnTo>
                <a:lnTo>
                  <a:pt x="59600" y="376"/>
                </a:lnTo>
                <a:lnTo>
                  <a:pt x="42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65108" y="5407059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67998" y="0"/>
                </a:moveTo>
                <a:lnTo>
                  <a:pt x="31390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2"/>
                </a:lnTo>
                <a:lnTo>
                  <a:pt x="9929" y="166406"/>
                </a:lnTo>
                <a:lnTo>
                  <a:pt x="29278" y="199302"/>
                </a:lnTo>
                <a:lnTo>
                  <a:pt x="69177" y="230627"/>
                </a:lnTo>
                <a:lnTo>
                  <a:pt x="69177" y="225978"/>
                </a:lnTo>
                <a:lnTo>
                  <a:pt x="65404" y="223291"/>
                </a:lnTo>
                <a:lnTo>
                  <a:pt x="55832" y="215274"/>
                </a:lnTo>
                <a:lnTo>
                  <a:pt x="34283" y="183380"/>
                </a:lnTo>
                <a:lnTo>
                  <a:pt x="24865" y="134718"/>
                </a:lnTo>
                <a:lnTo>
                  <a:pt x="24008" y="106071"/>
                </a:lnTo>
                <a:lnTo>
                  <a:pt x="24586" y="95036"/>
                </a:lnTo>
                <a:lnTo>
                  <a:pt x="31355" y="54812"/>
                </a:lnTo>
                <a:lnTo>
                  <a:pt x="49323" y="20012"/>
                </a:lnTo>
                <a:lnTo>
                  <a:pt x="69177" y="4118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45194" y="5013952"/>
            <a:ext cx="66675" cy="172720"/>
          </a:xfrm>
          <a:custGeom>
            <a:avLst/>
            <a:gdLst/>
            <a:ahLst/>
            <a:cxnLst/>
            <a:rect l="l" t="t" r="r" b="b"/>
            <a:pathLst>
              <a:path w="66675" h="172720">
                <a:moveTo>
                  <a:pt x="45236" y="20052"/>
                </a:moveTo>
                <a:lnTo>
                  <a:pt x="16821" y="20052"/>
                </a:lnTo>
                <a:lnTo>
                  <a:pt x="18666" y="20675"/>
                </a:lnTo>
                <a:lnTo>
                  <a:pt x="21736" y="23166"/>
                </a:lnTo>
                <a:lnTo>
                  <a:pt x="22791" y="25104"/>
                </a:lnTo>
                <a:lnTo>
                  <a:pt x="23366" y="27732"/>
                </a:lnTo>
                <a:lnTo>
                  <a:pt x="24197" y="31186"/>
                </a:lnTo>
                <a:lnTo>
                  <a:pt x="24613" y="38990"/>
                </a:lnTo>
                <a:lnTo>
                  <a:pt x="24613" y="153242"/>
                </a:lnTo>
                <a:lnTo>
                  <a:pt x="3326" y="168720"/>
                </a:lnTo>
                <a:lnTo>
                  <a:pt x="3326" y="172706"/>
                </a:lnTo>
                <a:lnTo>
                  <a:pt x="66523" y="172706"/>
                </a:lnTo>
                <a:lnTo>
                  <a:pt x="66523" y="168720"/>
                </a:lnTo>
                <a:lnTo>
                  <a:pt x="58887" y="168546"/>
                </a:lnTo>
                <a:lnTo>
                  <a:pt x="53825" y="167820"/>
                </a:lnTo>
                <a:lnTo>
                  <a:pt x="48850" y="165261"/>
                </a:lnTo>
                <a:lnTo>
                  <a:pt x="47210" y="163423"/>
                </a:lnTo>
                <a:lnTo>
                  <a:pt x="45631" y="158635"/>
                </a:lnTo>
                <a:lnTo>
                  <a:pt x="45280" y="153242"/>
                </a:lnTo>
                <a:lnTo>
                  <a:pt x="45236" y="20052"/>
                </a:lnTo>
                <a:close/>
              </a:path>
              <a:path w="66675" h="172720">
                <a:moveTo>
                  <a:pt x="45236" y="0"/>
                </a:moveTo>
                <a:lnTo>
                  <a:pt x="41109" y="0"/>
                </a:lnTo>
                <a:lnTo>
                  <a:pt x="0" y="19927"/>
                </a:lnTo>
                <a:lnTo>
                  <a:pt x="1860" y="23914"/>
                </a:lnTo>
                <a:lnTo>
                  <a:pt x="7334" y="21339"/>
                </a:lnTo>
                <a:lnTo>
                  <a:pt x="11602" y="20052"/>
                </a:lnTo>
                <a:lnTo>
                  <a:pt x="45236" y="20052"/>
                </a:lnTo>
                <a:lnTo>
                  <a:pt x="45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701878" y="5170717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4" y="7331"/>
                </a:lnTo>
                <a:lnTo>
                  <a:pt x="13423" y="15343"/>
                </a:lnTo>
                <a:lnTo>
                  <a:pt x="34974" y="47166"/>
                </a:lnTo>
                <a:lnTo>
                  <a:pt x="44314" y="95900"/>
                </a:lnTo>
                <a:lnTo>
                  <a:pt x="45168" y="124519"/>
                </a:lnTo>
                <a:lnTo>
                  <a:pt x="44592" y="135543"/>
                </a:lnTo>
                <a:lnTo>
                  <a:pt x="37899" y="175815"/>
                </a:lnTo>
                <a:lnTo>
                  <a:pt x="19845" y="210584"/>
                </a:lnTo>
                <a:lnTo>
                  <a:pt x="0" y="226509"/>
                </a:lnTo>
                <a:lnTo>
                  <a:pt x="1244" y="230599"/>
                </a:lnTo>
                <a:lnTo>
                  <a:pt x="37889" y="201694"/>
                </a:lnTo>
                <a:lnTo>
                  <a:pt x="60239" y="164948"/>
                </a:lnTo>
                <a:lnTo>
                  <a:pt x="68621" y="127593"/>
                </a:lnTo>
                <a:lnTo>
                  <a:pt x="69176" y="113978"/>
                </a:lnTo>
                <a:lnTo>
                  <a:pt x="68463" y="101255"/>
                </a:lnTo>
                <a:lnTo>
                  <a:pt x="59241" y="64150"/>
                </a:lnTo>
                <a:lnTo>
                  <a:pt x="39958" y="31239"/>
                </a:lnTo>
                <a:lnTo>
                  <a:pt x="11846" y="649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81023" y="5171249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5" h="231139">
                <a:moveTo>
                  <a:pt x="67998" y="0"/>
                </a:moveTo>
                <a:lnTo>
                  <a:pt x="31389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1"/>
                </a:lnTo>
                <a:lnTo>
                  <a:pt x="9930" y="166406"/>
                </a:lnTo>
                <a:lnTo>
                  <a:pt x="29279" y="199302"/>
                </a:lnTo>
                <a:lnTo>
                  <a:pt x="69178" y="230627"/>
                </a:lnTo>
                <a:lnTo>
                  <a:pt x="69178" y="225977"/>
                </a:lnTo>
                <a:lnTo>
                  <a:pt x="65405" y="223291"/>
                </a:lnTo>
                <a:lnTo>
                  <a:pt x="55832" y="215274"/>
                </a:lnTo>
                <a:lnTo>
                  <a:pt x="34283" y="183381"/>
                </a:lnTo>
                <a:lnTo>
                  <a:pt x="24865" y="134717"/>
                </a:lnTo>
                <a:lnTo>
                  <a:pt x="24008" y="106071"/>
                </a:lnTo>
                <a:lnTo>
                  <a:pt x="24587" y="95036"/>
                </a:lnTo>
                <a:lnTo>
                  <a:pt x="31356" y="54812"/>
                </a:lnTo>
                <a:lnTo>
                  <a:pt x="49324" y="20012"/>
                </a:lnTo>
                <a:lnTo>
                  <a:pt x="69178" y="4117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62728" y="4412141"/>
            <a:ext cx="27940" cy="121285"/>
          </a:xfrm>
          <a:custGeom>
            <a:avLst/>
            <a:gdLst/>
            <a:ahLst/>
            <a:cxnLst/>
            <a:rect l="l" t="t" r="r" b="b"/>
            <a:pathLst>
              <a:path w="27939" h="121285">
                <a:moveTo>
                  <a:pt x="17829" y="0"/>
                </a:moveTo>
                <a:lnTo>
                  <a:pt x="10110" y="0"/>
                </a:lnTo>
                <a:lnTo>
                  <a:pt x="6817" y="1361"/>
                </a:lnTo>
                <a:lnTo>
                  <a:pt x="1363" y="6805"/>
                </a:lnTo>
                <a:lnTo>
                  <a:pt x="0" y="10095"/>
                </a:lnTo>
                <a:lnTo>
                  <a:pt x="0" y="17802"/>
                </a:lnTo>
                <a:lnTo>
                  <a:pt x="1363" y="21092"/>
                </a:lnTo>
                <a:lnTo>
                  <a:pt x="6817" y="26536"/>
                </a:lnTo>
                <a:lnTo>
                  <a:pt x="10110" y="27898"/>
                </a:lnTo>
                <a:lnTo>
                  <a:pt x="17829" y="27898"/>
                </a:lnTo>
                <a:lnTo>
                  <a:pt x="21123" y="26536"/>
                </a:lnTo>
                <a:lnTo>
                  <a:pt x="26577" y="21092"/>
                </a:lnTo>
                <a:lnTo>
                  <a:pt x="27941" y="17802"/>
                </a:lnTo>
                <a:lnTo>
                  <a:pt x="27941" y="10095"/>
                </a:lnTo>
                <a:lnTo>
                  <a:pt x="26577" y="6805"/>
                </a:lnTo>
                <a:lnTo>
                  <a:pt x="21123" y="1361"/>
                </a:lnTo>
                <a:lnTo>
                  <a:pt x="17829" y="0"/>
                </a:lnTo>
                <a:close/>
              </a:path>
              <a:path w="27939" h="121285">
                <a:moveTo>
                  <a:pt x="17837" y="92994"/>
                </a:moveTo>
                <a:lnTo>
                  <a:pt x="10062" y="92994"/>
                </a:lnTo>
                <a:lnTo>
                  <a:pt x="6783" y="94371"/>
                </a:lnTo>
                <a:lnTo>
                  <a:pt x="1356" y="99879"/>
                </a:lnTo>
                <a:lnTo>
                  <a:pt x="0" y="103173"/>
                </a:lnTo>
                <a:lnTo>
                  <a:pt x="0" y="110846"/>
                </a:lnTo>
                <a:lnTo>
                  <a:pt x="1356" y="114120"/>
                </a:lnTo>
                <a:lnTo>
                  <a:pt x="6783" y="119538"/>
                </a:lnTo>
                <a:lnTo>
                  <a:pt x="10062" y="120893"/>
                </a:lnTo>
                <a:lnTo>
                  <a:pt x="17746" y="120893"/>
                </a:lnTo>
                <a:lnTo>
                  <a:pt x="21045" y="119538"/>
                </a:lnTo>
                <a:lnTo>
                  <a:pt x="26562" y="114120"/>
                </a:lnTo>
                <a:lnTo>
                  <a:pt x="27941" y="110846"/>
                </a:lnTo>
                <a:lnTo>
                  <a:pt x="27941" y="103173"/>
                </a:lnTo>
                <a:lnTo>
                  <a:pt x="26583" y="99879"/>
                </a:lnTo>
                <a:lnTo>
                  <a:pt x="21158" y="94371"/>
                </a:lnTo>
                <a:lnTo>
                  <a:pt x="17837" y="9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23694" y="435302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4" y="7331"/>
                </a:lnTo>
                <a:lnTo>
                  <a:pt x="13423" y="15343"/>
                </a:lnTo>
                <a:lnTo>
                  <a:pt x="34975" y="47165"/>
                </a:lnTo>
                <a:lnTo>
                  <a:pt x="44315" y="95900"/>
                </a:lnTo>
                <a:lnTo>
                  <a:pt x="45168" y="124518"/>
                </a:lnTo>
                <a:lnTo>
                  <a:pt x="44593" y="135542"/>
                </a:lnTo>
                <a:lnTo>
                  <a:pt x="37899" y="175815"/>
                </a:lnTo>
                <a:lnTo>
                  <a:pt x="19845" y="210584"/>
                </a:lnTo>
                <a:lnTo>
                  <a:pt x="0" y="226509"/>
                </a:lnTo>
                <a:lnTo>
                  <a:pt x="1245" y="230599"/>
                </a:lnTo>
                <a:lnTo>
                  <a:pt x="37890" y="201693"/>
                </a:lnTo>
                <a:lnTo>
                  <a:pt x="60240" y="164948"/>
                </a:lnTo>
                <a:lnTo>
                  <a:pt x="68622" y="127592"/>
                </a:lnTo>
                <a:lnTo>
                  <a:pt x="69178" y="113977"/>
                </a:lnTo>
                <a:lnTo>
                  <a:pt x="68464" y="101254"/>
                </a:lnTo>
                <a:lnTo>
                  <a:pt x="59241" y="64149"/>
                </a:lnTo>
                <a:lnTo>
                  <a:pt x="39958" y="31239"/>
                </a:lnTo>
                <a:lnTo>
                  <a:pt x="11847" y="6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63352" y="435355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67998" y="0"/>
                </a:moveTo>
                <a:lnTo>
                  <a:pt x="31389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1"/>
                </a:lnTo>
                <a:lnTo>
                  <a:pt x="9929" y="166406"/>
                </a:lnTo>
                <a:lnTo>
                  <a:pt x="29278" y="199302"/>
                </a:lnTo>
                <a:lnTo>
                  <a:pt x="69177" y="230627"/>
                </a:lnTo>
                <a:lnTo>
                  <a:pt x="69177" y="225978"/>
                </a:lnTo>
                <a:lnTo>
                  <a:pt x="65404" y="223291"/>
                </a:lnTo>
                <a:lnTo>
                  <a:pt x="55831" y="215274"/>
                </a:lnTo>
                <a:lnTo>
                  <a:pt x="34283" y="183380"/>
                </a:lnTo>
                <a:lnTo>
                  <a:pt x="24865" y="134718"/>
                </a:lnTo>
                <a:lnTo>
                  <a:pt x="24008" y="106071"/>
                </a:lnTo>
                <a:lnTo>
                  <a:pt x="24586" y="95037"/>
                </a:lnTo>
                <a:lnTo>
                  <a:pt x="31355" y="54812"/>
                </a:lnTo>
                <a:lnTo>
                  <a:pt x="49323" y="20012"/>
                </a:lnTo>
                <a:lnTo>
                  <a:pt x="69177" y="4117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44905" y="4445355"/>
            <a:ext cx="133350" cy="34925"/>
          </a:xfrm>
          <a:custGeom>
            <a:avLst/>
            <a:gdLst/>
            <a:ahLst/>
            <a:cxnLst/>
            <a:rect l="l" t="t" r="r" b="b"/>
            <a:pathLst>
              <a:path w="133350" h="34925">
                <a:moveTo>
                  <a:pt x="32846" y="0"/>
                </a:moveTo>
                <a:lnTo>
                  <a:pt x="21536" y="0"/>
                </a:lnTo>
                <a:lnTo>
                  <a:pt x="14884" y="2961"/>
                </a:lnTo>
                <a:lnTo>
                  <a:pt x="8105" y="10138"/>
                </a:lnTo>
                <a:lnTo>
                  <a:pt x="2374" y="20628"/>
                </a:lnTo>
                <a:lnTo>
                  <a:pt x="0" y="34541"/>
                </a:lnTo>
                <a:lnTo>
                  <a:pt x="4655" y="34541"/>
                </a:lnTo>
                <a:lnTo>
                  <a:pt x="6381" y="26563"/>
                </a:lnTo>
                <a:lnTo>
                  <a:pt x="9311" y="20805"/>
                </a:lnTo>
                <a:lnTo>
                  <a:pt x="17578" y="13726"/>
                </a:lnTo>
                <a:lnTo>
                  <a:pt x="22659" y="11957"/>
                </a:lnTo>
                <a:lnTo>
                  <a:pt x="68829" y="11957"/>
                </a:lnTo>
                <a:lnTo>
                  <a:pt x="62517" y="9428"/>
                </a:lnTo>
                <a:lnTo>
                  <a:pt x="50467" y="4936"/>
                </a:lnTo>
                <a:lnTo>
                  <a:pt x="40412" y="1723"/>
                </a:lnTo>
                <a:lnTo>
                  <a:pt x="36588" y="575"/>
                </a:lnTo>
                <a:lnTo>
                  <a:pt x="32846" y="0"/>
                </a:lnTo>
                <a:close/>
              </a:path>
              <a:path w="133350" h="34925">
                <a:moveTo>
                  <a:pt x="68829" y="11957"/>
                </a:moveTo>
                <a:lnTo>
                  <a:pt x="22659" y="11957"/>
                </a:lnTo>
                <a:lnTo>
                  <a:pt x="31212" y="12125"/>
                </a:lnTo>
                <a:lnTo>
                  <a:pt x="38772" y="13832"/>
                </a:lnTo>
                <a:lnTo>
                  <a:pt x="51277" y="18052"/>
                </a:lnTo>
                <a:lnTo>
                  <a:pt x="59649" y="21291"/>
                </a:lnTo>
                <a:lnTo>
                  <a:pt x="83024" y="30229"/>
                </a:lnTo>
                <a:lnTo>
                  <a:pt x="90156" y="32646"/>
                </a:lnTo>
                <a:lnTo>
                  <a:pt x="94560" y="33910"/>
                </a:lnTo>
                <a:lnTo>
                  <a:pt x="98673" y="34541"/>
                </a:lnTo>
                <a:lnTo>
                  <a:pt x="110897" y="34541"/>
                </a:lnTo>
                <a:lnTo>
                  <a:pt x="118005" y="31485"/>
                </a:lnTo>
                <a:lnTo>
                  <a:pt x="124830" y="24264"/>
                </a:lnTo>
                <a:lnTo>
                  <a:pt x="125399" y="23249"/>
                </a:lnTo>
                <a:lnTo>
                  <a:pt x="110738" y="23249"/>
                </a:lnTo>
                <a:lnTo>
                  <a:pt x="101701" y="23079"/>
                </a:lnTo>
                <a:lnTo>
                  <a:pt x="93844" y="21291"/>
                </a:lnTo>
                <a:lnTo>
                  <a:pt x="81361" y="16976"/>
                </a:lnTo>
                <a:lnTo>
                  <a:pt x="68829" y="11957"/>
                </a:lnTo>
                <a:close/>
              </a:path>
              <a:path w="133350" h="34925">
                <a:moveTo>
                  <a:pt x="133049" y="0"/>
                </a:moveTo>
                <a:lnTo>
                  <a:pt x="128391" y="0"/>
                </a:lnTo>
                <a:lnTo>
                  <a:pt x="127615" y="7500"/>
                </a:lnTo>
                <a:lnTo>
                  <a:pt x="125021" y="13251"/>
                </a:lnTo>
                <a:lnTo>
                  <a:pt x="116192" y="21249"/>
                </a:lnTo>
                <a:lnTo>
                  <a:pt x="110738" y="23249"/>
                </a:lnTo>
                <a:lnTo>
                  <a:pt x="125399" y="23249"/>
                </a:lnTo>
                <a:lnTo>
                  <a:pt x="130759" y="13691"/>
                </a:lnTo>
                <a:lnTo>
                  <a:pt x="1330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1878" y="435302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4" h="231139">
                <a:moveTo>
                  <a:pt x="0" y="0"/>
                </a:moveTo>
                <a:lnTo>
                  <a:pt x="0" y="4649"/>
                </a:lnTo>
                <a:lnTo>
                  <a:pt x="3803" y="7331"/>
                </a:lnTo>
                <a:lnTo>
                  <a:pt x="13423" y="15342"/>
                </a:lnTo>
                <a:lnTo>
                  <a:pt x="34974" y="47166"/>
                </a:lnTo>
                <a:lnTo>
                  <a:pt x="44314" y="95900"/>
                </a:lnTo>
                <a:lnTo>
                  <a:pt x="45168" y="124518"/>
                </a:lnTo>
                <a:lnTo>
                  <a:pt x="44592" y="135542"/>
                </a:lnTo>
                <a:lnTo>
                  <a:pt x="37899" y="175815"/>
                </a:lnTo>
                <a:lnTo>
                  <a:pt x="19845" y="210584"/>
                </a:lnTo>
                <a:lnTo>
                  <a:pt x="0" y="226509"/>
                </a:lnTo>
                <a:lnTo>
                  <a:pt x="1244" y="230599"/>
                </a:lnTo>
                <a:lnTo>
                  <a:pt x="37889" y="201693"/>
                </a:lnTo>
                <a:lnTo>
                  <a:pt x="60239" y="164948"/>
                </a:lnTo>
                <a:lnTo>
                  <a:pt x="68621" y="127592"/>
                </a:lnTo>
                <a:lnTo>
                  <a:pt x="69176" y="113978"/>
                </a:lnTo>
                <a:lnTo>
                  <a:pt x="68463" y="101254"/>
                </a:lnTo>
                <a:lnTo>
                  <a:pt x="59241" y="64149"/>
                </a:lnTo>
                <a:lnTo>
                  <a:pt x="39958" y="31239"/>
                </a:lnTo>
                <a:lnTo>
                  <a:pt x="11847" y="64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81023" y="4353554"/>
            <a:ext cx="69215" cy="231140"/>
          </a:xfrm>
          <a:custGeom>
            <a:avLst/>
            <a:gdLst/>
            <a:ahLst/>
            <a:cxnLst/>
            <a:rect l="l" t="t" r="r" b="b"/>
            <a:pathLst>
              <a:path w="69215" h="231139">
                <a:moveTo>
                  <a:pt x="67998" y="0"/>
                </a:moveTo>
                <a:lnTo>
                  <a:pt x="31389" y="28899"/>
                </a:lnTo>
                <a:lnTo>
                  <a:pt x="8980" y="65640"/>
                </a:lnTo>
                <a:lnTo>
                  <a:pt x="558" y="102981"/>
                </a:lnTo>
                <a:lnTo>
                  <a:pt x="0" y="116573"/>
                </a:lnTo>
                <a:lnTo>
                  <a:pt x="708" y="129271"/>
                </a:lnTo>
                <a:lnTo>
                  <a:pt x="9930" y="166406"/>
                </a:lnTo>
                <a:lnTo>
                  <a:pt x="29279" y="199302"/>
                </a:lnTo>
                <a:lnTo>
                  <a:pt x="69178" y="230627"/>
                </a:lnTo>
                <a:lnTo>
                  <a:pt x="69178" y="225977"/>
                </a:lnTo>
                <a:lnTo>
                  <a:pt x="65404" y="223290"/>
                </a:lnTo>
                <a:lnTo>
                  <a:pt x="55832" y="215273"/>
                </a:lnTo>
                <a:lnTo>
                  <a:pt x="34283" y="183380"/>
                </a:lnTo>
                <a:lnTo>
                  <a:pt x="24865" y="134718"/>
                </a:lnTo>
                <a:lnTo>
                  <a:pt x="24008" y="106071"/>
                </a:lnTo>
                <a:lnTo>
                  <a:pt x="24587" y="95036"/>
                </a:lnTo>
                <a:lnTo>
                  <a:pt x="31356" y="54811"/>
                </a:lnTo>
                <a:lnTo>
                  <a:pt x="49324" y="20011"/>
                </a:lnTo>
                <a:lnTo>
                  <a:pt x="69178" y="4117"/>
                </a:lnTo>
                <a:lnTo>
                  <a:pt x="67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92371" y="5085026"/>
            <a:ext cx="75565" cy="99060"/>
          </a:xfrm>
          <a:custGeom>
            <a:avLst/>
            <a:gdLst/>
            <a:ahLst/>
            <a:cxnLst/>
            <a:rect l="l" t="t" r="r" b="b"/>
            <a:pathLst>
              <a:path w="75564" h="99060">
                <a:moveTo>
                  <a:pt x="24611" y="0"/>
                </a:moveTo>
                <a:lnTo>
                  <a:pt x="3991" y="0"/>
                </a:lnTo>
                <a:lnTo>
                  <a:pt x="3971" y="66248"/>
                </a:lnTo>
                <a:lnTo>
                  <a:pt x="3206" y="73579"/>
                </a:lnTo>
                <a:lnTo>
                  <a:pt x="544" y="84650"/>
                </a:lnTo>
                <a:lnTo>
                  <a:pt x="0" y="87861"/>
                </a:lnTo>
                <a:lnTo>
                  <a:pt x="0" y="95907"/>
                </a:lnTo>
                <a:lnTo>
                  <a:pt x="3091" y="98973"/>
                </a:lnTo>
                <a:lnTo>
                  <a:pt x="12324" y="98973"/>
                </a:lnTo>
                <a:lnTo>
                  <a:pt x="14640" y="97961"/>
                </a:lnTo>
                <a:lnTo>
                  <a:pt x="17829" y="93913"/>
                </a:lnTo>
                <a:lnTo>
                  <a:pt x="18625" y="91386"/>
                </a:lnTo>
                <a:lnTo>
                  <a:pt x="18625" y="86619"/>
                </a:lnTo>
                <a:lnTo>
                  <a:pt x="18064" y="83705"/>
                </a:lnTo>
                <a:lnTo>
                  <a:pt x="15542" y="74607"/>
                </a:lnTo>
                <a:lnTo>
                  <a:pt x="14550" y="70150"/>
                </a:lnTo>
                <a:lnTo>
                  <a:pt x="13968" y="66248"/>
                </a:lnTo>
                <a:lnTo>
                  <a:pt x="34993" y="66248"/>
                </a:lnTo>
                <a:lnTo>
                  <a:pt x="36609" y="65377"/>
                </a:lnTo>
                <a:lnTo>
                  <a:pt x="41646" y="59118"/>
                </a:lnTo>
                <a:lnTo>
                  <a:pt x="28541" y="59118"/>
                </a:lnTo>
                <a:lnTo>
                  <a:pt x="26855" y="58224"/>
                </a:lnTo>
                <a:lnTo>
                  <a:pt x="25059" y="54646"/>
                </a:lnTo>
                <a:lnTo>
                  <a:pt x="24611" y="51060"/>
                </a:lnTo>
                <a:lnTo>
                  <a:pt x="24611" y="0"/>
                </a:lnTo>
                <a:close/>
              </a:path>
              <a:path w="75564" h="99060">
                <a:moveTo>
                  <a:pt x="34993" y="66248"/>
                </a:moveTo>
                <a:lnTo>
                  <a:pt x="13968" y="66248"/>
                </a:lnTo>
                <a:lnTo>
                  <a:pt x="16269" y="68136"/>
                </a:lnTo>
                <a:lnTo>
                  <a:pt x="18934" y="69081"/>
                </a:lnTo>
                <a:lnTo>
                  <a:pt x="29738" y="69081"/>
                </a:lnTo>
                <a:lnTo>
                  <a:pt x="34993" y="66248"/>
                </a:lnTo>
                <a:close/>
              </a:path>
              <a:path w="75564" h="99060">
                <a:moveTo>
                  <a:pt x="74253" y="57966"/>
                </a:moveTo>
                <a:lnTo>
                  <a:pt x="42574" y="57966"/>
                </a:lnTo>
                <a:lnTo>
                  <a:pt x="45214" y="65377"/>
                </a:lnTo>
                <a:lnTo>
                  <a:pt x="50416" y="69081"/>
                </a:lnTo>
                <a:lnTo>
                  <a:pt x="62915" y="69081"/>
                </a:lnTo>
                <a:lnTo>
                  <a:pt x="66922" y="67370"/>
                </a:lnTo>
                <a:lnTo>
                  <a:pt x="73463" y="60528"/>
                </a:lnTo>
                <a:lnTo>
                  <a:pt x="74253" y="57966"/>
                </a:lnTo>
                <a:close/>
              </a:path>
              <a:path w="75564" h="99060">
                <a:moveTo>
                  <a:pt x="63197" y="0"/>
                </a:moveTo>
                <a:lnTo>
                  <a:pt x="42574" y="0"/>
                </a:lnTo>
                <a:lnTo>
                  <a:pt x="42574" y="50255"/>
                </a:lnTo>
                <a:lnTo>
                  <a:pt x="38647" y="56163"/>
                </a:lnTo>
                <a:lnTo>
                  <a:pt x="34791" y="59118"/>
                </a:lnTo>
                <a:lnTo>
                  <a:pt x="41646" y="59118"/>
                </a:lnTo>
                <a:lnTo>
                  <a:pt x="42574" y="57966"/>
                </a:lnTo>
                <a:lnTo>
                  <a:pt x="74253" y="57966"/>
                </a:lnTo>
                <a:lnTo>
                  <a:pt x="74513" y="57125"/>
                </a:lnTo>
                <a:lnTo>
                  <a:pt x="64626" y="57125"/>
                </a:lnTo>
                <a:lnTo>
                  <a:pt x="63281" y="54646"/>
                </a:lnTo>
                <a:lnTo>
                  <a:pt x="63197" y="0"/>
                </a:lnTo>
                <a:close/>
              </a:path>
              <a:path w="75564" h="99060">
                <a:moveTo>
                  <a:pt x="75171" y="47825"/>
                </a:moveTo>
                <a:lnTo>
                  <a:pt x="72511" y="47825"/>
                </a:lnTo>
                <a:lnTo>
                  <a:pt x="72315" y="54025"/>
                </a:lnTo>
                <a:lnTo>
                  <a:pt x="70643" y="57125"/>
                </a:lnTo>
                <a:lnTo>
                  <a:pt x="74513" y="57125"/>
                </a:lnTo>
                <a:lnTo>
                  <a:pt x="75121" y="55153"/>
                </a:lnTo>
                <a:lnTo>
                  <a:pt x="75171" y="47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18427" y="5085029"/>
            <a:ext cx="69850" cy="67310"/>
          </a:xfrm>
          <a:custGeom>
            <a:avLst/>
            <a:gdLst/>
            <a:ahLst/>
            <a:cxnLst/>
            <a:rect l="l" t="t" r="r" b="b"/>
            <a:pathLst>
              <a:path w="69850" h="67310">
                <a:moveTo>
                  <a:pt x="27584" y="64432"/>
                </a:moveTo>
                <a:lnTo>
                  <a:pt x="0" y="64432"/>
                </a:lnTo>
                <a:lnTo>
                  <a:pt x="0" y="67089"/>
                </a:lnTo>
                <a:lnTo>
                  <a:pt x="27584" y="67089"/>
                </a:lnTo>
                <a:lnTo>
                  <a:pt x="27584" y="64432"/>
                </a:lnTo>
                <a:close/>
              </a:path>
              <a:path w="69850" h="67310">
                <a:moveTo>
                  <a:pt x="52324" y="44027"/>
                </a:moveTo>
                <a:lnTo>
                  <a:pt x="29653" y="44027"/>
                </a:lnTo>
                <a:lnTo>
                  <a:pt x="37171" y="57734"/>
                </a:lnTo>
                <a:lnTo>
                  <a:pt x="37948" y="59823"/>
                </a:lnTo>
                <a:lnTo>
                  <a:pt x="37948" y="62058"/>
                </a:lnTo>
                <a:lnTo>
                  <a:pt x="37595" y="62773"/>
                </a:lnTo>
                <a:lnTo>
                  <a:pt x="36189" y="63817"/>
                </a:lnTo>
                <a:lnTo>
                  <a:pt x="34418" y="64197"/>
                </a:lnTo>
                <a:lnTo>
                  <a:pt x="31576" y="64432"/>
                </a:lnTo>
                <a:lnTo>
                  <a:pt x="31576" y="67089"/>
                </a:lnTo>
                <a:lnTo>
                  <a:pt x="69568" y="67089"/>
                </a:lnTo>
                <a:lnTo>
                  <a:pt x="69568" y="64432"/>
                </a:lnTo>
                <a:lnTo>
                  <a:pt x="67288" y="64335"/>
                </a:lnTo>
                <a:lnTo>
                  <a:pt x="65492" y="63737"/>
                </a:lnTo>
                <a:lnTo>
                  <a:pt x="64184" y="62636"/>
                </a:lnTo>
                <a:lnTo>
                  <a:pt x="61807" y="60581"/>
                </a:lnTo>
                <a:lnTo>
                  <a:pt x="58582" y="55699"/>
                </a:lnTo>
                <a:lnTo>
                  <a:pt x="54507" y="47992"/>
                </a:lnTo>
                <a:lnTo>
                  <a:pt x="52324" y="44027"/>
                </a:lnTo>
                <a:close/>
              </a:path>
              <a:path w="69850" h="67310">
                <a:moveTo>
                  <a:pt x="38228" y="0"/>
                </a:moveTo>
                <a:lnTo>
                  <a:pt x="495" y="0"/>
                </a:lnTo>
                <a:lnTo>
                  <a:pt x="495" y="2656"/>
                </a:lnTo>
                <a:lnTo>
                  <a:pt x="2824" y="2849"/>
                </a:lnTo>
                <a:lnTo>
                  <a:pt x="4935" y="3736"/>
                </a:lnTo>
                <a:lnTo>
                  <a:pt x="8719" y="6891"/>
                </a:lnTo>
                <a:lnTo>
                  <a:pt x="11581" y="11170"/>
                </a:lnTo>
                <a:lnTo>
                  <a:pt x="26857" y="38952"/>
                </a:lnTo>
                <a:lnTo>
                  <a:pt x="21026" y="47337"/>
                </a:lnTo>
                <a:lnTo>
                  <a:pt x="15787" y="55081"/>
                </a:lnTo>
                <a:lnTo>
                  <a:pt x="11795" y="59865"/>
                </a:lnTo>
                <a:lnTo>
                  <a:pt x="6315" y="63519"/>
                </a:lnTo>
                <a:lnTo>
                  <a:pt x="3296" y="64432"/>
                </a:lnTo>
                <a:lnTo>
                  <a:pt x="25186" y="64432"/>
                </a:lnTo>
                <a:lnTo>
                  <a:pt x="20205" y="60605"/>
                </a:lnTo>
                <a:lnTo>
                  <a:pt x="20205" y="58793"/>
                </a:lnTo>
                <a:lnTo>
                  <a:pt x="20398" y="57983"/>
                </a:lnTo>
                <a:lnTo>
                  <a:pt x="21076" y="56461"/>
                </a:lnTo>
                <a:lnTo>
                  <a:pt x="22364" y="54509"/>
                </a:lnTo>
                <a:lnTo>
                  <a:pt x="29653" y="44027"/>
                </a:lnTo>
                <a:lnTo>
                  <a:pt x="52324" y="44027"/>
                </a:lnTo>
                <a:lnTo>
                  <a:pt x="42303" y="25822"/>
                </a:lnTo>
                <a:lnTo>
                  <a:pt x="45831" y="20746"/>
                </a:lnTo>
                <a:lnTo>
                  <a:pt x="39517" y="20746"/>
                </a:lnTo>
                <a:lnTo>
                  <a:pt x="34527" y="11676"/>
                </a:lnTo>
                <a:lnTo>
                  <a:pt x="32635" y="8171"/>
                </a:lnTo>
                <a:lnTo>
                  <a:pt x="32490" y="7846"/>
                </a:lnTo>
                <a:lnTo>
                  <a:pt x="32247" y="7085"/>
                </a:lnTo>
                <a:lnTo>
                  <a:pt x="32192" y="4696"/>
                </a:lnTo>
                <a:lnTo>
                  <a:pt x="32320" y="4338"/>
                </a:lnTo>
                <a:lnTo>
                  <a:pt x="32711" y="4005"/>
                </a:lnTo>
                <a:lnTo>
                  <a:pt x="38123" y="2753"/>
                </a:lnTo>
                <a:lnTo>
                  <a:pt x="38228" y="0"/>
                </a:lnTo>
                <a:close/>
              </a:path>
              <a:path w="69850" h="67310">
                <a:moveTo>
                  <a:pt x="66636" y="0"/>
                </a:moveTo>
                <a:lnTo>
                  <a:pt x="42222" y="0"/>
                </a:lnTo>
                <a:lnTo>
                  <a:pt x="42222" y="2656"/>
                </a:lnTo>
                <a:lnTo>
                  <a:pt x="44217" y="2891"/>
                </a:lnTo>
                <a:lnTo>
                  <a:pt x="45637" y="3347"/>
                </a:lnTo>
                <a:lnTo>
                  <a:pt x="47336" y="4696"/>
                </a:lnTo>
                <a:lnTo>
                  <a:pt x="47760" y="5520"/>
                </a:lnTo>
                <a:lnTo>
                  <a:pt x="47760" y="8544"/>
                </a:lnTo>
                <a:lnTo>
                  <a:pt x="45819" y="12132"/>
                </a:lnTo>
                <a:lnTo>
                  <a:pt x="41940" y="17259"/>
                </a:lnTo>
                <a:lnTo>
                  <a:pt x="39517" y="20746"/>
                </a:lnTo>
                <a:lnTo>
                  <a:pt x="45831" y="20746"/>
                </a:lnTo>
                <a:lnTo>
                  <a:pt x="49683" y="15204"/>
                </a:lnTo>
                <a:lnTo>
                  <a:pt x="52886" y="10326"/>
                </a:lnTo>
                <a:lnTo>
                  <a:pt x="55772" y="7040"/>
                </a:lnTo>
                <a:lnTo>
                  <a:pt x="60914" y="3649"/>
                </a:lnTo>
                <a:lnTo>
                  <a:pt x="63679" y="2753"/>
                </a:lnTo>
                <a:lnTo>
                  <a:pt x="66636" y="2656"/>
                </a:lnTo>
                <a:lnTo>
                  <a:pt x="66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26031" y="5053144"/>
            <a:ext cx="92076" cy="99060"/>
          </a:xfrm>
          <a:custGeom>
            <a:avLst/>
            <a:gdLst/>
            <a:ahLst/>
            <a:cxnLst/>
            <a:rect l="l" t="t" r="r" b="b"/>
            <a:pathLst>
              <a:path w="92075" h="99060">
                <a:moveTo>
                  <a:pt x="84486" y="0"/>
                </a:moveTo>
                <a:lnTo>
                  <a:pt x="665" y="0"/>
                </a:lnTo>
                <a:lnTo>
                  <a:pt x="37919" y="51479"/>
                </a:lnTo>
                <a:lnTo>
                  <a:pt x="0" y="98973"/>
                </a:lnTo>
                <a:lnTo>
                  <a:pt x="89143" y="98973"/>
                </a:lnTo>
                <a:lnTo>
                  <a:pt x="90627" y="79710"/>
                </a:lnTo>
                <a:lnTo>
                  <a:pt x="23699" y="79710"/>
                </a:lnTo>
                <a:lnTo>
                  <a:pt x="55133" y="40322"/>
                </a:lnTo>
                <a:lnTo>
                  <a:pt x="29790" y="5313"/>
                </a:lnTo>
                <a:lnTo>
                  <a:pt x="84486" y="5313"/>
                </a:lnTo>
                <a:lnTo>
                  <a:pt x="84486" y="0"/>
                </a:lnTo>
                <a:close/>
              </a:path>
              <a:path w="92075" h="99060">
                <a:moveTo>
                  <a:pt x="91804" y="64432"/>
                </a:moveTo>
                <a:lnTo>
                  <a:pt x="89143" y="64432"/>
                </a:lnTo>
                <a:lnTo>
                  <a:pt x="87508" y="70611"/>
                </a:lnTo>
                <a:lnTo>
                  <a:pt x="85185" y="74702"/>
                </a:lnTo>
                <a:lnTo>
                  <a:pt x="79162" y="78709"/>
                </a:lnTo>
                <a:lnTo>
                  <a:pt x="74576" y="79710"/>
                </a:lnTo>
                <a:lnTo>
                  <a:pt x="90627" y="79710"/>
                </a:lnTo>
                <a:lnTo>
                  <a:pt x="91804" y="64432"/>
                </a:lnTo>
                <a:close/>
              </a:path>
              <a:path w="92075" h="99060">
                <a:moveTo>
                  <a:pt x="84486" y="5313"/>
                </a:moveTo>
                <a:lnTo>
                  <a:pt x="65173" y="5313"/>
                </a:lnTo>
                <a:lnTo>
                  <a:pt x="70901" y="7348"/>
                </a:lnTo>
                <a:lnTo>
                  <a:pt x="77678" y="15485"/>
                </a:lnTo>
                <a:lnTo>
                  <a:pt x="80190" y="21201"/>
                </a:lnTo>
                <a:lnTo>
                  <a:pt x="81826" y="28563"/>
                </a:lnTo>
                <a:lnTo>
                  <a:pt x="84486" y="28563"/>
                </a:lnTo>
                <a:lnTo>
                  <a:pt x="84486" y="5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13818" y="5085026"/>
            <a:ext cx="75565" cy="99060"/>
          </a:xfrm>
          <a:custGeom>
            <a:avLst/>
            <a:gdLst/>
            <a:ahLst/>
            <a:cxnLst/>
            <a:rect l="l" t="t" r="r" b="b"/>
            <a:pathLst>
              <a:path w="75564" h="99060">
                <a:moveTo>
                  <a:pt x="24613" y="0"/>
                </a:moveTo>
                <a:lnTo>
                  <a:pt x="3991" y="0"/>
                </a:lnTo>
                <a:lnTo>
                  <a:pt x="3971" y="66248"/>
                </a:lnTo>
                <a:lnTo>
                  <a:pt x="3209" y="73579"/>
                </a:lnTo>
                <a:lnTo>
                  <a:pt x="548" y="84650"/>
                </a:lnTo>
                <a:lnTo>
                  <a:pt x="0" y="87861"/>
                </a:lnTo>
                <a:lnTo>
                  <a:pt x="0" y="95907"/>
                </a:lnTo>
                <a:lnTo>
                  <a:pt x="3094" y="98973"/>
                </a:lnTo>
                <a:lnTo>
                  <a:pt x="12325" y="98973"/>
                </a:lnTo>
                <a:lnTo>
                  <a:pt x="14643" y="97961"/>
                </a:lnTo>
                <a:lnTo>
                  <a:pt x="17830" y="93913"/>
                </a:lnTo>
                <a:lnTo>
                  <a:pt x="18627" y="91386"/>
                </a:lnTo>
                <a:lnTo>
                  <a:pt x="18627" y="86619"/>
                </a:lnTo>
                <a:lnTo>
                  <a:pt x="18065" y="83705"/>
                </a:lnTo>
                <a:lnTo>
                  <a:pt x="15543" y="74607"/>
                </a:lnTo>
                <a:lnTo>
                  <a:pt x="14552" y="70150"/>
                </a:lnTo>
                <a:lnTo>
                  <a:pt x="13969" y="66248"/>
                </a:lnTo>
                <a:lnTo>
                  <a:pt x="34994" y="66248"/>
                </a:lnTo>
                <a:lnTo>
                  <a:pt x="36610" y="65377"/>
                </a:lnTo>
                <a:lnTo>
                  <a:pt x="41648" y="59118"/>
                </a:lnTo>
                <a:lnTo>
                  <a:pt x="28544" y="59118"/>
                </a:lnTo>
                <a:lnTo>
                  <a:pt x="26857" y="58224"/>
                </a:lnTo>
                <a:lnTo>
                  <a:pt x="25063" y="54646"/>
                </a:lnTo>
                <a:lnTo>
                  <a:pt x="24613" y="51060"/>
                </a:lnTo>
                <a:lnTo>
                  <a:pt x="24613" y="0"/>
                </a:lnTo>
                <a:close/>
              </a:path>
              <a:path w="75564" h="99060">
                <a:moveTo>
                  <a:pt x="34994" y="66248"/>
                </a:moveTo>
                <a:lnTo>
                  <a:pt x="13969" y="66248"/>
                </a:lnTo>
                <a:lnTo>
                  <a:pt x="16271" y="68136"/>
                </a:lnTo>
                <a:lnTo>
                  <a:pt x="18935" y="69081"/>
                </a:lnTo>
                <a:lnTo>
                  <a:pt x="29738" y="69081"/>
                </a:lnTo>
                <a:lnTo>
                  <a:pt x="34994" y="66248"/>
                </a:lnTo>
                <a:close/>
              </a:path>
              <a:path w="75564" h="99060">
                <a:moveTo>
                  <a:pt x="74256" y="57966"/>
                </a:moveTo>
                <a:lnTo>
                  <a:pt x="42575" y="57966"/>
                </a:lnTo>
                <a:lnTo>
                  <a:pt x="45215" y="65377"/>
                </a:lnTo>
                <a:lnTo>
                  <a:pt x="50416" y="69081"/>
                </a:lnTo>
                <a:lnTo>
                  <a:pt x="62918" y="69081"/>
                </a:lnTo>
                <a:lnTo>
                  <a:pt x="66923" y="67370"/>
                </a:lnTo>
                <a:lnTo>
                  <a:pt x="73465" y="60528"/>
                </a:lnTo>
                <a:lnTo>
                  <a:pt x="74256" y="57966"/>
                </a:lnTo>
                <a:close/>
              </a:path>
              <a:path w="75564" h="99060">
                <a:moveTo>
                  <a:pt x="63199" y="0"/>
                </a:moveTo>
                <a:lnTo>
                  <a:pt x="42575" y="0"/>
                </a:lnTo>
                <a:lnTo>
                  <a:pt x="42575" y="50255"/>
                </a:lnTo>
                <a:lnTo>
                  <a:pt x="38647" y="56163"/>
                </a:lnTo>
                <a:lnTo>
                  <a:pt x="34794" y="59118"/>
                </a:lnTo>
                <a:lnTo>
                  <a:pt x="41648" y="59118"/>
                </a:lnTo>
                <a:lnTo>
                  <a:pt x="42575" y="57966"/>
                </a:lnTo>
                <a:lnTo>
                  <a:pt x="74256" y="57966"/>
                </a:lnTo>
                <a:lnTo>
                  <a:pt x="74515" y="57125"/>
                </a:lnTo>
                <a:lnTo>
                  <a:pt x="64630" y="57125"/>
                </a:lnTo>
                <a:lnTo>
                  <a:pt x="63282" y="54646"/>
                </a:lnTo>
                <a:lnTo>
                  <a:pt x="63199" y="0"/>
                </a:lnTo>
                <a:close/>
              </a:path>
              <a:path w="75564" h="99060">
                <a:moveTo>
                  <a:pt x="75173" y="47825"/>
                </a:moveTo>
                <a:lnTo>
                  <a:pt x="72511" y="47825"/>
                </a:lnTo>
                <a:lnTo>
                  <a:pt x="72317" y="54025"/>
                </a:lnTo>
                <a:lnTo>
                  <a:pt x="70645" y="57125"/>
                </a:lnTo>
                <a:lnTo>
                  <a:pt x="74515" y="57125"/>
                </a:lnTo>
                <a:lnTo>
                  <a:pt x="75124" y="55153"/>
                </a:lnTo>
                <a:lnTo>
                  <a:pt x="75173" y="47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39875" y="5085029"/>
            <a:ext cx="69850" cy="67310"/>
          </a:xfrm>
          <a:custGeom>
            <a:avLst/>
            <a:gdLst/>
            <a:ahLst/>
            <a:cxnLst/>
            <a:rect l="l" t="t" r="r" b="b"/>
            <a:pathLst>
              <a:path w="69850" h="67310">
                <a:moveTo>
                  <a:pt x="27586" y="64432"/>
                </a:moveTo>
                <a:lnTo>
                  <a:pt x="0" y="64432"/>
                </a:lnTo>
                <a:lnTo>
                  <a:pt x="0" y="67089"/>
                </a:lnTo>
                <a:lnTo>
                  <a:pt x="27586" y="67089"/>
                </a:lnTo>
                <a:lnTo>
                  <a:pt x="27586" y="64432"/>
                </a:lnTo>
                <a:close/>
              </a:path>
              <a:path w="69850" h="67310">
                <a:moveTo>
                  <a:pt x="52325" y="44027"/>
                </a:moveTo>
                <a:lnTo>
                  <a:pt x="29655" y="44027"/>
                </a:lnTo>
                <a:lnTo>
                  <a:pt x="37174" y="57734"/>
                </a:lnTo>
                <a:lnTo>
                  <a:pt x="37950" y="59823"/>
                </a:lnTo>
                <a:lnTo>
                  <a:pt x="37950" y="62058"/>
                </a:lnTo>
                <a:lnTo>
                  <a:pt x="37598" y="62773"/>
                </a:lnTo>
                <a:lnTo>
                  <a:pt x="36192" y="63817"/>
                </a:lnTo>
                <a:lnTo>
                  <a:pt x="34419" y="64197"/>
                </a:lnTo>
                <a:lnTo>
                  <a:pt x="31578" y="64432"/>
                </a:lnTo>
                <a:lnTo>
                  <a:pt x="31578" y="67089"/>
                </a:lnTo>
                <a:lnTo>
                  <a:pt x="69570" y="67089"/>
                </a:lnTo>
                <a:lnTo>
                  <a:pt x="69570" y="64432"/>
                </a:lnTo>
                <a:lnTo>
                  <a:pt x="67289" y="64335"/>
                </a:lnTo>
                <a:lnTo>
                  <a:pt x="65495" y="63737"/>
                </a:lnTo>
                <a:lnTo>
                  <a:pt x="64185" y="62636"/>
                </a:lnTo>
                <a:lnTo>
                  <a:pt x="61808" y="60581"/>
                </a:lnTo>
                <a:lnTo>
                  <a:pt x="58582" y="55699"/>
                </a:lnTo>
                <a:lnTo>
                  <a:pt x="54508" y="47992"/>
                </a:lnTo>
                <a:lnTo>
                  <a:pt x="52325" y="44027"/>
                </a:lnTo>
                <a:close/>
              </a:path>
              <a:path w="69850" h="67310">
                <a:moveTo>
                  <a:pt x="38230" y="0"/>
                </a:moveTo>
                <a:lnTo>
                  <a:pt x="499" y="0"/>
                </a:lnTo>
                <a:lnTo>
                  <a:pt x="499" y="2656"/>
                </a:lnTo>
                <a:lnTo>
                  <a:pt x="2827" y="2849"/>
                </a:lnTo>
                <a:lnTo>
                  <a:pt x="4937" y="3736"/>
                </a:lnTo>
                <a:lnTo>
                  <a:pt x="8721" y="6891"/>
                </a:lnTo>
                <a:lnTo>
                  <a:pt x="11582" y="11170"/>
                </a:lnTo>
                <a:lnTo>
                  <a:pt x="26859" y="38952"/>
                </a:lnTo>
                <a:lnTo>
                  <a:pt x="21028" y="47337"/>
                </a:lnTo>
                <a:lnTo>
                  <a:pt x="15788" y="55081"/>
                </a:lnTo>
                <a:lnTo>
                  <a:pt x="11799" y="59865"/>
                </a:lnTo>
                <a:lnTo>
                  <a:pt x="6318" y="63519"/>
                </a:lnTo>
                <a:lnTo>
                  <a:pt x="3298" y="64432"/>
                </a:lnTo>
                <a:lnTo>
                  <a:pt x="25189" y="64432"/>
                </a:lnTo>
                <a:lnTo>
                  <a:pt x="20206" y="60605"/>
                </a:lnTo>
                <a:lnTo>
                  <a:pt x="20206" y="58793"/>
                </a:lnTo>
                <a:lnTo>
                  <a:pt x="20401" y="57983"/>
                </a:lnTo>
                <a:lnTo>
                  <a:pt x="21079" y="56461"/>
                </a:lnTo>
                <a:lnTo>
                  <a:pt x="22365" y="54509"/>
                </a:lnTo>
                <a:lnTo>
                  <a:pt x="29655" y="44027"/>
                </a:lnTo>
                <a:lnTo>
                  <a:pt x="52325" y="44027"/>
                </a:lnTo>
                <a:lnTo>
                  <a:pt x="42304" y="25822"/>
                </a:lnTo>
                <a:lnTo>
                  <a:pt x="45832" y="20746"/>
                </a:lnTo>
                <a:lnTo>
                  <a:pt x="39519" y="20746"/>
                </a:lnTo>
                <a:lnTo>
                  <a:pt x="34530" y="11676"/>
                </a:lnTo>
                <a:lnTo>
                  <a:pt x="32638" y="8171"/>
                </a:lnTo>
                <a:lnTo>
                  <a:pt x="32492" y="7846"/>
                </a:lnTo>
                <a:lnTo>
                  <a:pt x="32250" y="7085"/>
                </a:lnTo>
                <a:lnTo>
                  <a:pt x="32196" y="4696"/>
                </a:lnTo>
                <a:lnTo>
                  <a:pt x="32324" y="4338"/>
                </a:lnTo>
                <a:lnTo>
                  <a:pt x="32711" y="4005"/>
                </a:lnTo>
                <a:lnTo>
                  <a:pt x="38126" y="2753"/>
                </a:lnTo>
                <a:lnTo>
                  <a:pt x="38230" y="0"/>
                </a:lnTo>
                <a:close/>
              </a:path>
              <a:path w="69850" h="67310">
                <a:moveTo>
                  <a:pt x="66639" y="0"/>
                </a:moveTo>
                <a:lnTo>
                  <a:pt x="42222" y="0"/>
                </a:lnTo>
                <a:lnTo>
                  <a:pt x="42222" y="2656"/>
                </a:lnTo>
                <a:lnTo>
                  <a:pt x="44217" y="2891"/>
                </a:lnTo>
                <a:lnTo>
                  <a:pt x="45639" y="3347"/>
                </a:lnTo>
                <a:lnTo>
                  <a:pt x="47337" y="4696"/>
                </a:lnTo>
                <a:lnTo>
                  <a:pt x="47762" y="5520"/>
                </a:lnTo>
                <a:lnTo>
                  <a:pt x="47762" y="8544"/>
                </a:lnTo>
                <a:lnTo>
                  <a:pt x="45822" y="12132"/>
                </a:lnTo>
                <a:lnTo>
                  <a:pt x="41941" y="17259"/>
                </a:lnTo>
                <a:lnTo>
                  <a:pt x="39519" y="20746"/>
                </a:lnTo>
                <a:lnTo>
                  <a:pt x="45832" y="20746"/>
                </a:lnTo>
                <a:lnTo>
                  <a:pt x="49684" y="15204"/>
                </a:lnTo>
                <a:lnTo>
                  <a:pt x="52886" y="10326"/>
                </a:lnTo>
                <a:lnTo>
                  <a:pt x="55773" y="7040"/>
                </a:lnTo>
                <a:lnTo>
                  <a:pt x="60914" y="3649"/>
                </a:lnTo>
                <a:lnTo>
                  <a:pt x="63680" y="2753"/>
                </a:lnTo>
                <a:lnTo>
                  <a:pt x="66639" y="2656"/>
                </a:lnTo>
                <a:lnTo>
                  <a:pt x="66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60735" y="5413834"/>
            <a:ext cx="158115" cy="169546"/>
          </a:xfrm>
          <a:custGeom>
            <a:avLst/>
            <a:gdLst/>
            <a:ahLst/>
            <a:cxnLst/>
            <a:rect l="l" t="t" r="r" b="b"/>
            <a:pathLst>
              <a:path w="158114" h="169545">
                <a:moveTo>
                  <a:pt x="145022" y="0"/>
                </a:moveTo>
                <a:lnTo>
                  <a:pt x="1329" y="0"/>
                </a:lnTo>
                <a:lnTo>
                  <a:pt x="65194" y="88013"/>
                </a:lnTo>
                <a:lnTo>
                  <a:pt x="0" y="169383"/>
                </a:lnTo>
                <a:lnTo>
                  <a:pt x="153005" y="169383"/>
                </a:lnTo>
                <a:lnTo>
                  <a:pt x="155592" y="136171"/>
                </a:lnTo>
                <a:lnTo>
                  <a:pt x="40881" y="136171"/>
                </a:lnTo>
                <a:lnTo>
                  <a:pt x="94942" y="68698"/>
                </a:lnTo>
                <a:lnTo>
                  <a:pt x="52678" y="9300"/>
                </a:lnTo>
                <a:lnTo>
                  <a:pt x="145022" y="9300"/>
                </a:lnTo>
                <a:lnTo>
                  <a:pt x="145022" y="0"/>
                </a:lnTo>
                <a:close/>
              </a:path>
              <a:path w="158114" h="169545">
                <a:moveTo>
                  <a:pt x="157662" y="109600"/>
                </a:moveTo>
                <a:lnTo>
                  <a:pt x="153005" y="109600"/>
                </a:lnTo>
                <a:lnTo>
                  <a:pt x="150199" y="120347"/>
                </a:lnTo>
                <a:lnTo>
                  <a:pt x="146218" y="127462"/>
                </a:lnTo>
                <a:lnTo>
                  <a:pt x="135906" y="134429"/>
                </a:lnTo>
                <a:lnTo>
                  <a:pt x="128049" y="136171"/>
                </a:lnTo>
                <a:lnTo>
                  <a:pt x="155592" y="136171"/>
                </a:lnTo>
                <a:lnTo>
                  <a:pt x="157662" y="109600"/>
                </a:lnTo>
                <a:close/>
              </a:path>
              <a:path w="158114" h="169545">
                <a:moveTo>
                  <a:pt x="145022" y="9300"/>
                </a:moveTo>
                <a:lnTo>
                  <a:pt x="52678" y="9300"/>
                </a:lnTo>
                <a:lnTo>
                  <a:pt x="109562" y="10280"/>
                </a:lnTo>
                <a:lnTo>
                  <a:pt x="120968" y="14890"/>
                </a:lnTo>
                <a:lnTo>
                  <a:pt x="131024" y="24444"/>
                </a:lnTo>
                <a:lnTo>
                  <a:pt x="136394" y="35464"/>
                </a:lnTo>
                <a:lnTo>
                  <a:pt x="140366" y="49154"/>
                </a:lnTo>
                <a:lnTo>
                  <a:pt x="145022" y="49154"/>
                </a:lnTo>
                <a:lnTo>
                  <a:pt x="145022" y="9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68930" y="5231165"/>
            <a:ext cx="118745" cy="116839"/>
          </a:xfrm>
          <a:custGeom>
            <a:avLst/>
            <a:gdLst/>
            <a:ahLst/>
            <a:cxnLst/>
            <a:rect l="l" t="t" r="r" b="b"/>
            <a:pathLst>
              <a:path w="118744" h="116839">
                <a:moveTo>
                  <a:pt x="46464" y="111594"/>
                </a:moveTo>
                <a:lnTo>
                  <a:pt x="0" y="111594"/>
                </a:lnTo>
                <a:lnTo>
                  <a:pt x="0" y="116244"/>
                </a:lnTo>
                <a:lnTo>
                  <a:pt x="46464" y="116244"/>
                </a:lnTo>
                <a:lnTo>
                  <a:pt x="46464" y="111594"/>
                </a:lnTo>
                <a:close/>
              </a:path>
              <a:path w="118744" h="116839">
                <a:moveTo>
                  <a:pt x="88985" y="76285"/>
                </a:moveTo>
                <a:lnTo>
                  <a:pt x="50486" y="76285"/>
                </a:lnTo>
                <a:lnTo>
                  <a:pt x="63375" y="100021"/>
                </a:lnTo>
                <a:lnTo>
                  <a:pt x="64706" y="103633"/>
                </a:lnTo>
                <a:lnTo>
                  <a:pt x="64706" y="107494"/>
                </a:lnTo>
                <a:lnTo>
                  <a:pt x="64103" y="108724"/>
                </a:lnTo>
                <a:lnTo>
                  <a:pt x="61691" y="110530"/>
                </a:lnTo>
                <a:lnTo>
                  <a:pt x="58652" y="111185"/>
                </a:lnTo>
                <a:lnTo>
                  <a:pt x="53781" y="111594"/>
                </a:lnTo>
                <a:lnTo>
                  <a:pt x="53781" y="116244"/>
                </a:lnTo>
                <a:lnTo>
                  <a:pt x="118611" y="116244"/>
                </a:lnTo>
                <a:lnTo>
                  <a:pt x="118611" y="111594"/>
                </a:lnTo>
                <a:lnTo>
                  <a:pt x="114702" y="111428"/>
                </a:lnTo>
                <a:lnTo>
                  <a:pt x="111626" y="110397"/>
                </a:lnTo>
                <a:lnTo>
                  <a:pt x="107336" y="106452"/>
                </a:lnTo>
                <a:lnTo>
                  <a:pt x="100837" y="97454"/>
                </a:lnTo>
                <a:lnTo>
                  <a:pt x="92791" y="83290"/>
                </a:lnTo>
                <a:lnTo>
                  <a:pt x="88985" y="76285"/>
                </a:lnTo>
                <a:close/>
              </a:path>
              <a:path w="118744" h="116839">
                <a:moveTo>
                  <a:pt x="65090" y="0"/>
                </a:moveTo>
                <a:lnTo>
                  <a:pt x="561" y="0"/>
                </a:lnTo>
                <a:lnTo>
                  <a:pt x="561" y="4649"/>
                </a:lnTo>
                <a:lnTo>
                  <a:pt x="4552" y="4982"/>
                </a:lnTo>
                <a:lnTo>
                  <a:pt x="8169" y="6512"/>
                </a:lnTo>
                <a:lnTo>
                  <a:pt x="11876" y="9654"/>
                </a:lnTo>
                <a:lnTo>
                  <a:pt x="17870" y="17365"/>
                </a:lnTo>
                <a:lnTo>
                  <a:pt x="26131" y="31447"/>
                </a:lnTo>
                <a:lnTo>
                  <a:pt x="45923" y="67867"/>
                </a:lnTo>
                <a:lnTo>
                  <a:pt x="30726" y="89882"/>
                </a:lnTo>
                <a:lnTo>
                  <a:pt x="22120" y="100777"/>
                </a:lnTo>
                <a:lnTo>
                  <a:pt x="15529" y="106892"/>
                </a:lnTo>
                <a:lnTo>
                  <a:pt x="10831" y="110027"/>
                </a:lnTo>
                <a:lnTo>
                  <a:pt x="5655" y="111594"/>
                </a:lnTo>
                <a:lnTo>
                  <a:pt x="42687" y="111594"/>
                </a:lnTo>
                <a:lnTo>
                  <a:pt x="34312" y="104969"/>
                </a:lnTo>
                <a:lnTo>
                  <a:pt x="34312" y="101841"/>
                </a:lnTo>
                <a:lnTo>
                  <a:pt x="50486" y="76285"/>
                </a:lnTo>
                <a:lnTo>
                  <a:pt x="88985" y="76285"/>
                </a:lnTo>
                <a:lnTo>
                  <a:pt x="71982" y="44992"/>
                </a:lnTo>
                <a:lnTo>
                  <a:pt x="77760" y="36574"/>
                </a:lnTo>
                <a:lnTo>
                  <a:pt x="67409" y="36574"/>
                </a:lnTo>
                <a:lnTo>
                  <a:pt x="58604" y="20373"/>
                </a:lnTo>
                <a:lnTo>
                  <a:pt x="54488" y="11088"/>
                </a:lnTo>
                <a:lnTo>
                  <a:pt x="54602" y="8202"/>
                </a:lnTo>
                <a:lnTo>
                  <a:pt x="54820" y="7580"/>
                </a:lnTo>
                <a:lnTo>
                  <a:pt x="55486" y="7006"/>
                </a:lnTo>
                <a:lnTo>
                  <a:pt x="65090" y="4773"/>
                </a:lnTo>
                <a:lnTo>
                  <a:pt x="65090" y="0"/>
                </a:lnTo>
                <a:close/>
              </a:path>
              <a:path w="118744" h="116839">
                <a:moveTo>
                  <a:pt x="113840" y="0"/>
                </a:moveTo>
                <a:lnTo>
                  <a:pt x="72407" y="0"/>
                </a:lnTo>
                <a:lnTo>
                  <a:pt x="72407" y="4649"/>
                </a:lnTo>
                <a:lnTo>
                  <a:pt x="75769" y="5058"/>
                </a:lnTo>
                <a:lnTo>
                  <a:pt x="78177" y="5850"/>
                </a:lnTo>
                <a:lnTo>
                  <a:pt x="81086" y="8202"/>
                </a:lnTo>
                <a:lnTo>
                  <a:pt x="81814" y="9645"/>
                </a:lnTo>
                <a:lnTo>
                  <a:pt x="81814" y="14931"/>
                </a:lnTo>
                <a:lnTo>
                  <a:pt x="78488" y="21189"/>
                </a:lnTo>
                <a:lnTo>
                  <a:pt x="71836" y="30129"/>
                </a:lnTo>
                <a:lnTo>
                  <a:pt x="67409" y="36574"/>
                </a:lnTo>
                <a:lnTo>
                  <a:pt x="77760" y="36574"/>
                </a:lnTo>
                <a:lnTo>
                  <a:pt x="84777" y="26352"/>
                </a:lnTo>
                <a:lnTo>
                  <a:pt x="90266" y="17917"/>
                </a:lnTo>
                <a:lnTo>
                  <a:pt x="95213" y="12233"/>
                </a:lnTo>
                <a:lnTo>
                  <a:pt x="104028" y="6366"/>
                </a:lnTo>
                <a:lnTo>
                  <a:pt x="108767" y="4815"/>
                </a:lnTo>
                <a:lnTo>
                  <a:pt x="113840" y="4649"/>
                </a:lnTo>
                <a:lnTo>
                  <a:pt x="11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46739" y="4360329"/>
            <a:ext cx="158115" cy="169546"/>
          </a:xfrm>
          <a:custGeom>
            <a:avLst/>
            <a:gdLst/>
            <a:ahLst/>
            <a:cxnLst/>
            <a:rect l="l" t="t" r="r" b="b"/>
            <a:pathLst>
              <a:path w="158114" h="169545">
                <a:moveTo>
                  <a:pt x="145023" y="0"/>
                </a:moveTo>
                <a:lnTo>
                  <a:pt x="1330" y="0"/>
                </a:lnTo>
                <a:lnTo>
                  <a:pt x="65194" y="88013"/>
                </a:lnTo>
                <a:lnTo>
                  <a:pt x="0" y="169383"/>
                </a:lnTo>
                <a:lnTo>
                  <a:pt x="153005" y="169383"/>
                </a:lnTo>
                <a:lnTo>
                  <a:pt x="155592" y="136171"/>
                </a:lnTo>
                <a:lnTo>
                  <a:pt x="40881" y="136171"/>
                </a:lnTo>
                <a:lnTo>
                  <a:pt x="94942" y="68698"/>
                </a:lnTo>
                <a:lnTo>
                  <a:pt x="52679" y="9298"/>
                </a:lnTo>
                <a:lnTo>
                  <a:pt x="145023" y="9298"/>
                </a:lnTo>
                <a:lnTo>
                  <a:pt x="145023" y="0"/>
                </a:lnTo>
                <a:close/>
              </a:path>
              <a:path w="158114" h="169545">
                <a:moveTo>
                  <a:pt x="157662" y="109600"/>
                </a:moveTo>
                <a:lnTo>
                  <a:pt x="153005" y="109600"/>
                </a:lnTo>
                <a:lnTo>
                  <a:pt x="150200" y="120347"/>
                </a:lnTo>
                <a:lnTo>
                  <a:pt x="146218" y="127462"/>
                </a:lnTo>
                <a:lnTo>
                  <a:pt x="135907" y="134429"/>
                </a:lnTo>
                <a:lnTo>
                  <a:pt x="128049" y="136171"/>
                </a:lnTo>
                <a:lnTo>
                  <a:pt x="155592" y="136171"/>
                </a:lnTo>
                <a:lnTo>
                  <a:pt x="157662" y="109600"/>
                </a:lnTo>
                <a:close/>
              </a:path>
              <a:path w="158114" h="169545">
                <a:moveTo>
                  <a:pt x="145023" y="9298"/>
                </a:moveTo>
                <a:lnTo>
                  <a:pt x="52679" y="9298"/>
                </a:lnTo>
                <a:lnTo>
                  <a:pt x="109563" y="10279"/>
                </a:lnTo>
                <a:lnTo>
                  <a:pt x="120969" y="14890"/>
                </a:lnTo>
                <a:lnTo>
                  <a:pt x="131025" y="24444"/>
                </a:lnTo>
                <a:lnTo>
                  <a:pt x="136394" y="35465"/>
                </a:lnTo>
                <a:lnTo>
                  <a:pt x="140366" y="49155"/>
                </a:lnTo>
                <a:lnTo>
                  <a:pt x="145023" y="49155"/>
                </a:lnTo>
                <a:lnTo>
                  <a:pt x="145023" y="92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351156" y="4413470"/>
            <a:ext cx="128270" cy="171450"/>
          </a:xfrm>
          <a:custGeom>
            <a:avLst/>
            <a:gdLst/>
            <a:ahLst/>
            <a:cxnLst/>
            <a:rect l="l" t="t" r="r" b="b"/>
            <a:pathLst>
              <a:path w="128269" h="171450">
                <a:moveTo>
                  <a:pt x="41911" y="0"/>
                </a:moveTo>
                <a:lnTo>
                  <a:pt x="6652" y="0"/>
                </a:lnTo>
                <a:lnTo>
                  <a:pt x="6579" y="102958"/>
                </a:lnTo>
                <a:lnTo>
                  <a:pt x="6156" y="114707"/>
                </a:lnTo>
                <a:lnTo>
                  <a:pt x="4863" y="127217"/>
                </a:lnTo>
                <a:lnTo>
                  <a:pt x="2744" y="138766"/>
                </a:lnTo>
                <a:lnTo>
                  <a:pt x="914" y="146564"/>
                </a:lnTo>
                <a:lnTo>
                  <a:pt x="0" y="152123"/>
                </a:lnTo>
                <a:lnTo>
                  <a:pt x="0" y="166066"/>
                </a:lnTo>
                <a:lnTo>
                  <a:pt x="5300" y="171376"/>
                </a:lnTo>
                <a:lnTo>
                  <a:pt x="21121" y="171376"/>
                </a:lnTo>
                <a:lnTo>
                  <a:pt x="25097" y="169626"/>
                </a:lnTo>
                <a:lnTo>
                  <a:pt x="30565" y="162623"/>
                </a:lnTo>
                <a:lnTo>
                  <a:pt x="31931" y="158243"/>
                </a:lnTo>
                <a:lnTo>
                  <a:pt x="31931" y="149981"/>
                </a:lnTo>
                <a:lnTo>
                  <a:pt x="30888" y="144937"/>
                </a:lnTo>
                <a:lnTo>
                  <a:pt x="28803" y="137852"/>
                </a:lnTo>
                <a:lnTo>
                  <a:pt x="26211" y="129175"/>
                </a:lnTo>
                <a:lnTo>
                  <a:pt x="24371" y="121460"/>
                </a:lnTo>
                <a:lnTo>
                  <a:pt x="23284" y="114707"/>
                </a:lnTo>
                <a:lnTo>
                  <a:pt x="58470" y="114707"/>
                </a:lnTo>
                <a:lnTo>
                  <a:pt x="63043" y="113077"/>
                </a:lnTo>
                <a:lnTo>
                  <a:pt x="75594" y="108165"/>
                </a:lnTo>
                <a:lnTo>
                  <a:pt x="121277" y="108165"/>
                </a:lnTo>
                <a:lnTo>
                  <a:pt x="123744" y="102958"/>
                </a:lnTo>
                <a:lnTo>
                  <a:pt x="48451" y="102958"/>
                </a:lnTo>
                <a:lnTo>
                  <a:pt x="45643" y="101401"/>
                </a:lnTo>
                <a:lnTo>
                  <a:pt x="42658" y="95175"/>
                </a:lnTo>
                <a:lnTo>
                  <a:pt x="41911" y="88929"/>
                </a:lnTo>
                <a:lnTo>
                  <a:pt x="41911" y="0"/>
                </a:lnTo>
                <a:close/>
              </a:path>
              <a:path w="128269" h="171450">
                <a:moveTo>
                  <a:pt x="58470" y="114707"/>
                </a:moveTo>
                <a:lnTo>
                  <a:pt x="23284" y="114707"/>
                </a:lnTo>
                <a:lnTo>
                  <a:pt x="27185" y="117946"/>
                </a:lnTo>
                <a:lnTo>
                  <a:pt x="31710" y="119565"/>
                </a:lnTo>
                <a:lnTo>
                  <a:pt x="39079" y="119506"/>
                </a:lnTo>
                <a:lnTo>
                  <a:pt x="51105" y="117333"/>
                </a:lnTo>
                <a:lnTo>
                  <a:pt x="58470" y="114707"/>
                </a:lnTo>
                <a:close/>
              </a:path>
              <a:path w="128269" h="171450">
                <a:moveTo>
                  <a:pt x="121277" y="108165"/>
                </a:moveTo>
                <a:lnTo>
                  <a:pt x="75594" y="108165"/>
                </a:lnTo>
                <a:lnTo>
                  <a:pt x="85120" y="116715"/>
                </a:lnTo>
                <a:lnTo>
                  <a:pt x="98591" y="119565"/>
                </a:lnTo>
                <a:lnTo>
                  <a:pt x="106713" y="119565"/>
                </a:lnTo>
                <a:lnTo>
                  <a:pt x="113578" y="116679"/>
                </a:lnTo>
                <a:lnTo>
                  <a:pt x="120930" y="108895"/>
                </a:lnTo>
                <a:lnTo>
                  <a:pt x="121277" y="108165"/>
                </a:lnTo>
                <a:close/>
              </a:path>
              <a:path w="128269" h="171450">
                <a:moveTo>
                  <a:pt x="107105" y="0"/>
                </a:moveTo>
                <a:lnTo>
                  <a:pt x="71846" y="0"/>
                </a:lnTo>
                <a:lnTo>
                  <a:pt x="71846" y="87525"/>
                </a:lnTo>
                <a:lnTo>
                  <a:pt x="65304" y="97814"/>
                </a:lnTo>
                <a:lnTo>
                  <a:pt x="58881" y="102958"/>
                </a:lnTo>
                <a:lnTo>
                  <a:pt x="123744" y="102958"/>
                </a:lnTo>
                <a:lnTo>
                  <a:pt x="125318" y="99637"/>
                </a:lnTo>
                <a:lnTo>
                  <a:pt x="109557" y="99637"/>
                </a:lnTo>
                <a:lnTo>
                  <a:pt x="107173" y="95175"/>
                </a:lnTo>
                <a:lnTo>
                  <a:pt x="107105" y="0"/>
                </a:lnTo>
                <a:close/>
              </a:path>
              <a:path w="128269" h="171450">
                <a:moveTo>
                  <a:pt x="127727" y="83695"/>
                </a:moveTo>
                <a:lnTo>
                  <a:pt x="123070" y="83695"/>
                </a:lnTo>
                <a:lnTo>
                  <a:pt x="122737" y="94322"/>
                </a:lnTo>
                <a:lnTo>
                  <a:pt x="119868" y="99637"/>
                </a:lnTo>
                <a:lnTo>
                  <a:pt x="125318" y="99637"/>
                </a:lnTo>
                <a:lnTo>
                  <a:pt x="125972" y="98258"/>
                </a:lnTo>
                <a:lnTo>
                  <a:pt x="127727" y="83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68930" y="4413471"/>
            <a:ext cx="118745" cy="116839"/>
          </a:xfrm>
          <a:custGeom>
            <a:avLst/>
            <a:gdLst/>
            <a:ahLst/>
            <a:cxnLst/>
            <a:rect l="l" t="t" r="r" b="b"/>
            <a:pathLst>
              <a:path w="118744" h="116839">
                <a:moveTo>
                  <a:pt x="46464" y="111593"/>
                </a:moveTo>
                <a:lnTo>
                  <a:pt x="0" y="111593"/>
                </a:lnTo>
                <a:lnTo>
                  <a:pt x="0" y="116243"/>
                </a:lnTo>
                <a:lnTo>
                  <a:pt x="46464" y="116243"/>
                </a:lnTo>
                <a:lnTo>
                  <a:pt x="46464" y="111593"/>
                </a:lnTo>
                <a:close/>
              </a:path>
              <a:path w="118744" h="116839">
                <a:moveTo>
                  <a:pt x="88985" y="76285"/>
                </a:moveTo>
                <a:lnTo>
                  <a:pt x="50486" y="76285"/>
                </a:lnTo>
                <a:lnTo>
                  <a:pt x="63375" y="100021"/>
                </a:lnTo>
                <a:lnTo>
                  <a:pt x="64706" y="103633"/>
                </a:lnTo>
                <a:lnTo>
                  <a:pt x="64706" y="107494"/>
                </a:lnTo>
                <a:lnTo>
                  <a:pt x="64103" y="108724"/>
                </a:lnTo>
                <a:lnTo>
                  <a:pt x="61691" y="110530"/>
                </a:lnTo>
                <a:lnTo>
                  <a:pt x="58652" y="111185"/>
                </a:lnTo>
                <a:lnTo>
                  <a:pt x="53781" y="111593"/>
                </a:lnTo>
                <a:lnTo>
                  <a:pt x="53781" y="116243"/>
                </a:lnTo>
                <a:lnTo>
                  <a:pt x="118611" y="116243"/>
                </a:lnTo>
                <a:lnTo>
                  <a:pt x="118611" y="111593"/>
                </a:lnTo>
                <a:lnTo>
                  <a:pt x="114702" y="111428"/>
                </a:lnTo>
                <a:lnTo>
                  <a:pt x="111626" y="110397"/>
                </a:lnTo>
                <a:lnTo>
                  <a:pt x="107336" y="106452"/>
                </a:lnTo>
                <a:lnTo>
                  <a:pt x="100837" y="97453"/>
                </a:lnTo>
                <a:lnTo>
                  <a:pt x="92791" y="83290"/>
                </a:lnTo>
                <a:lnTo>
                  <a:pt x="88985" y="76285"/>
                </a:lnTo>
                <a:close/>
              </a:path>
              <a:path w="118744" h="116839">
                <a:moveTo>
                  <a:pt x="65090" y="0"/>
                </a:moveTo>
                <a:lnTo>
                  <a:pt x="561" y="0"/>
                </a:lnTo>
                <a:lnTo>
                  <a:pt x="561" y="4649"/>
                </a:lnTo>
                <a:lnTo>
                  <a:pt x="4552" y="4980"/>
                </a:lnTo>
                <a:lnTo>
                  <a:pt x="8169" y="6512"/>
                </a:lnTo>
                <a:lnTo>
                  <a:pt x="11877" y="9653"/>
                </a:lnTo>
                <a:lnTo>
                  <a:pt x="17870" y="17365"/>
                </a:lnTo>
                <a:lnTo>
                  <a:pt x="26131" y="31447"/>
                </a:lnTo>
                <a:lnTo>
                  <a:pt x="45923" y="67867"/>
                </a:lnTo>
                <a:lnTo>
                  <a:pt x="30726" y="89882"/>
                </a:lnTo>
                <a:lnTo>
                  <a:pt x="22120" y="100777"/>
                </a:lnTo>
                <a:lnTo>
                  <a:pt x="15529" y="106892"/>
                </a:lnTo>
                <a:lnTo>
                  <a:pt x="10831" y="110026"/>
                </a:lnTo>
                <a:lnTo>
                  <a:pt x="5655" y="111593"/>
                </a:lnTo>
                <a:lnTo>
                  <a:pt x="42687" y="111593"/>
                </a:lnTo>
                <a:lnTo>
                  <a:pt x="34312" y="104969"/>
                </a:lnTo>
                <a:lnTo>
                  <a:pt x="34312" y="101841"/>
                </a:lnTo>
                <a:lnTo>
                  <a:pt x="50486" y="76285"/>
                </a:lnTo>
                <a:lnTo>
                  <a:pt x="88985" y="76285"/>
                </a:lnTo>
                <a:lnTo>
                  <a:pt x="71982" y="44992"/>
                </a:lnTo>
                <a:lnTo>
                  <a:pt x="77760" y="36574"/>
                </a:lnTo>
                <a:lnTo>
                  <a:pt x="67409" y="36574"/>
                </a:lnTo>
                <a:lnTo>
                  <a:pt x="58604" y="20373"/>
                </a:lnTo>
                <a:lnTo>
                  <a:pt x="54488" y="11088"/>
                </a:lnTo>
                <a:lnTo>
                  <a:pt x="54602" y="8201"/>
                </a:lnTo>
                <a:lnTo>
                  <a:pt x="54820" y="7579"/>
                </a:lnTo>
                <a:lnTo>
                  <a:pt x="55486" y="7005"/>
                </a:lnTo>
                <a:lnTo>
                  <a:pt x="65090" y="4773"/>
                </a:lnTo>
                <a:lnTo>
                  <a:pt x="65090" y="0"/>
                </a:lnTo>
                <a:close/>
              </a:path>
              <a:path w="118744" h="116839">
                <a:moveTo>
                  <a:pt x="113840" y="0"/>
                </a:moveTo>
                <a:lnTo>
                  <a:pt x="72407" y="0"/>
                </a:lnTo>
                <a:lnTo>
                  <a:pt x="72407" y="4649"/>
                </a:lnTo>
                <a:lnTo>
                  <a:pt x="75769" y="5058"/>
                </a:lnTo>
                <a:lnTo>
                  <a:pt x="78177" y="5849"/>
                </a:lnTo>
                <a:lnTo>
                  <a:pt x="81086" y="8201"/>
                </a:lnTo>
                <a:lnTo>
                  <a:pt x="81814" y="9645"/>
                </a:lnTo>
                <a:lnTo>
                  <a:pt x="81814" y="14931"/>
                </a:lnTo>
                <a:lnTo>
                  <a:pt x="78488" y="21189"/>
                </a:lnTo>
                <a:lnTo>
                  <a:pt x="71836" y="30129"/>
                </a:lnTo>
                <a:lnTo>
                  <a:pt x="67409" y="36574"/>
                </a:lnTo>
                <a:lnTo>
                  <a:pt x="77760" y="36574"/>
                </a:lnTo>
                <a:lnTo>
                  <a:pt x="84777" y="26351"/>
                </a:lnTo>
                <a:lnTo>
                  <a:pt x="90266" y="17917"/>
                </a:lnTo>
                <a:lnTo>
                  <a:pt x="95213" y="12232"/>
                </a:lnTo>
                <a:lnTo>
                  <a:pt x="104028" y="6365"/>
                </a:lnTo>
                <a:lnTo>
                  <a:pt x="108767" y="4815"/>
                </a:lnTo>
                <a:lnTo>
                  <a:pt x="113840" y="4649"/>
                </a:lnTo>
                <a:lnTo>
                  <a:pt x="11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05887" y="5117243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184" y="0"/>
                </a:lnTo>
              </a:path>
            </a:pathLst>
          </a:custGeom>
          <a:ln w="11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27336" y="5117243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185" y="0"/>
                </a:lnTo>
              </a:path>
            </a:pathLst>
          </a:custGeom>
          <a:ln w="11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88728" y="5117243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9184" y="0"/>
                </a:lnTo>
              </a:path>
            </a:pathLst>
          </a:custGeom>
          <a:ln w="11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37791" y="5057128"/>
            <a:ext cx="49530" cy="7621"/>
          </a:xfrm>
          <a:custGeom>
            <a:avLst/>
            <a:gdLst/>
            <a:ahLst/>
            <a:cxnLst/>
            <a:rect l="l" t="t" r="r" b="b"/>
            <a:pathLst>
              <a:path w="49529" h="7620">
                <a:moveTo>
                  <a:pt x="0" y="3653"/>
                </a:moveTo>
                <a:lnTo>
                  <a:pt x="49226" y="3653"/>
                </a:lnTo>
              </a:path>
            </a:pathLst>
          </a:custGeom>
          <a:ln w="8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50224" y="5304230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413" y="0"/>
                </a:lnTo>
              </a:path>
            </a:pathLst>
          </a:custGeom>
          <a:ln w="18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50224" y="5270352"/>
            <a:ext cx="118745" cy="0"/>
          </a:xfrm>
          <a:custGeom>
            <a:avLst/>
            <a:gdLst/>
            <a:ahLst/>
            <a:cxnLst/>
            <a:rect l="l" t="t" r="r" b="b"/>
            <a:pathLst>
              <a:path w="118744">
                <a:moveTo>
                  <a:pt x="0" y="0"/>
                </a:moveTo>
                <a:lnTo>
                  <a:pt x="118413" y="0"/>
                </a:lnTo>
              </a:path>
            </a:pathLst>
          </a:custGeom>
          <a:ln w="185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62069" y="5025909"/>
            <a:ext cx="27940" cy="61594"/>
          </a:xfrm>
          <a:custGeom>
            <a:avLst/>
            <a:gdLst/>
            <a:ahLst/>
            <a:cxnLst/>
            <a:rect l="l" t="t" r="r" b="b"/>
            <a:pathLst>
              <a:path w="27939" h="61595">
                <a:moveTo>
                  <a:pt x="19377" y="17270"/>
                </a:moveTo>
                <a:lnTo>
                  <a:pt x="10938" y="17270"/>
                </a:lnTo>
                <a:lnTo>
                  <a:pt x="578" y="51216"/>
                </a:lnTo>
                <a:lnTo>
                  <a:pt x="51" y="53787"/>
                </a:lnTo>
                <a:lnTo>
                  <a:pt x="0" y="57478"/>
                </a:lnTo>
                <a:lnTo>
                  <a:pt x="445" y="58698"/>
                </a:lnTo>
                <a:lnTo>
                  <a:pt x="2261" y="60628"/>
                </a:lnTo>
                <a:lnTo>
                  <a:pt x="3430" y="61111"/>
                </a:lnTo>
                <a:lnTo>
                  <a:pt x="6707" y="61111"/>
                </a:lnTo>
                <a:lnTo>
                  <a:pt x="8540" y="60495"/>
                </a:lnTo>
                <a:lnTo>
                  <a:pt x="13036" y="57457"/>
                </a:lnTo>
                <a:lnTo>
                  <a:pt x="13858" y="56534"/>
                </a:lnTo>
                <a:lnTo>
                  <a:pt x="8809" y="56534"/>
                </a:lnTo>
                <a:lnTo>
                  <a:pt x="8517" y="56389"/>
                </a:lnTo>
                <a:lnTo>
                  <a:pt x="8026" y="55807"/>
                </a:lnTo>
                <a:lnTo>
                  <a:pt x="7902" y="53787"/>
                </a:lnTo>
                <a:lnTo>
                  <a:pt x="8602" y="51493"/>
                </a:lnTo>
                <a:lnTo>
                  <a:pt x="10002" y="47950"/>
                </a:lnTo>
                <a:lnTo>
                  <a:pt x="19377" y="17270"/>
                </a:lnTo>
                <a:close/>
              </a:path>
              <a:path w="27939" h="61595">
                <a:moveTo>
                  <a:pt x="17111" y="48449"/>
                </a:moveTo>
                <a:lnTo>
                  <a:pt x="9912" y="56534"/>
                </a:lnTo>
                <a:lnTo>
                  <a:pt x="13858" y="56534"/>
                </a:lnTo>
                <a:lnTo>
                  <a:pt x="15840" y="54306"/>
                </a:lnTo>
                <a:lnTo>
                  <a:pt x="18827" y="49745"/>
                </a:lnTo>
                <a:lnTo>
                  <a:pt x="17111" y="48449"/>
                </a:lnTo>
                <a:close/>
              </a:path>
              <a:path w="27939" h="61595">
                <a:moveTo>
                  <a:pt x="24647" y="0"/>
                </a:moveTo>
                <a:lnTo>
                  <a:pt x="22360" y="0"/>
                </a:lnTo>
                <a:lnTo>
                  <a:pt x="18965" y="5008"/>
                </a:lnTo>
                <a:lnTo>
                  <a:pt x="15929" y="8534"/>
                </a:lnTo>
                <a:lnTo>
                  <a:pt x="10572" y="12617"/>
                </a:lnTo>
                <a:lnTo>
                  <a:pt x="7327" y="14164"/>
                </a:lnTo>
                <a:lnTo>
                  <a:pt x="3516" y="15215"/>
                </a:lnTo>
                <a:lnTo>
                  <a:pt x="2996" y="17270"/>
                </a:lnTo>
                <a:lnTo>
                  <a:pt x="27372" y="17270"/>
                </a:lnTo>
                <a:lnTo>
                  <a:pt x="27372" y="13949"/>
                </a:lnTo>
                <a:lnTo>
                  <a:pt x="20385" y="13949"/>
                </a:lnTo>
                <a:lnTo>
                  <a:pt x="246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63995" y="5234801"/>
            <a:ext cx="102235" cy="115571"/>
          </a:xfrm>
          <a:custGeom>
            <a:avLst/>
            <a:gdLst/>
            <a:ahLst/>
            <a:cxnLst/>
            <a:rect l="l" t="t" r="r" b="b"/>
            <a:pathLst>
              <a:path w="102235" h="115570">
                <a:moveTo>
                  <a:pt x="69934" y="0"/>
                </a:moveTo>
                <a:lnTo>
                  <a:pt x="33158" y="15338"/>
                </a:lnTo>
                <a:lnTo>
                  <a:pt x="8090" y="46263"/>
                </a:lnTo>
                <a:lnTo>
                  <a:pt x="0" y="83596"/>
                </a:lnTo>
                <a:lnTo>
                  <a:pt x="3569" y="94775"/>
                </a:lnTo>
                <a:lnTo>
                  <a:pt x="12077" y="107127"/>
                </a:lnTo>
                <a:lnTo>
                  <a:pt x="22751" y="113229"/>
                </a:lnTo>
                <a:lnTo>
                  <a:pt x="36810" y="115263"/>
                </a:lnTo>
                <a:lnTo>
                  <a:pt x="47649" y="114037"/>
                </a:lnTo>
                <a:lnTo>
                  <a:pt x="58706" y="110485"/>
                </a:lnTo>
                <a:lnTo>
                  <a:pt x="69983" y="104607"/>
                </a:lnTo>
                <a:lnTo>
                  <a:pt x="73666" y="101978"/>
                </a:lnTo>
                <a:lnTo>
                  <a:pt x="40144" y="101978"/>
                </a:lnTo>
                <a:lnTo>
                  <a:pt x="33652" y="99417"/>
                </a:lnTo>
                <a:lnTo>
                  <a:pt x="22960" y="89169"/>
                </a:lnTo>
                <a:lnTo>
                  <a:pt x="20286" y="82957"/>
                </a:lnTo>
                <a:lnTo>
                  <a:pt x="20286" y="72952"/>
                </a:lnTo>
                <a:lnTo>
                  <a:pt x="20509" y="69547"/>
                </a:lnTo>
                <a:lnTo>
                  <a:pt x="20952" y="65444"/>
                </a:lnTo>
                <a:lnTo>
                  <a:pt x="24623" y="65019"/>
                </a:lnTo>
                <a:lnTo>
                  <a:pt x="39002" y="62931"/>
                </a:lnTo>
                <a:lnTo>
                  <a:pt x="51194" y="60402"/>
                </a:lnTo>
                <a:lnTo>
                  <a:pt x="54346" y="59466"/>
                </a:lnTo>
                <a:lnTo>
                  <a:pt x="21856" y="59466"/>
                </a:lnTo>
                <a:lnTo>
                  <a:pt x="22168" y="58287"/>
                </a:lnTo>
                <a:lnTo>
                  <a:pt x="48542" y="14884"/>
                </a:lnTo>
                <a:lnTo>
                  <a:pt x="71106" y="5663"/>
                </a:lnTo>
                <a:lnTo>
                  <a:pt x="96450" y="5663"/>
                </a:lnTo>
                <a:lnTo>
                  <a:pt x="95224" y="4640"/>
                </a:lnTo>
                <a:lnTo>
                  <a:pt x="86373" y="967"/>
                </a:lnTo>
                <a:lnTo>
                  <a:pt x="69934" y="0"/>
                </a:lnTo>
                <a:close/>
              </a:path>
              <a:path w="102235" h="115570">
                <a:moveTo>
                  <a:pt x="85771" y="85768"/>
                </a:moveTo>
                <a:lnTo>
                  <a:pt x="74107" y="93649"/>
                </a:lnTo>
                <a:lnTo>
                  <a:pt x="65415" y="98341"/>
                </a:lnTo>
                <a:lnTo>
                  <a:pt x="59771" y="100765"/>
                </a:lnTo>
                <a:lnTo>
                  <a:pt x="53892" y="101978"/>
                </a:lnTo>
                <a:lnTo>
                  <a:pt x="73666" y="101978"/>
                </a:lnTo>
                <a:lnTo>
                  <a:pt x="81479" y="96402"/>
                </a:lnTo>
                <a:lnTo>
                  <a:pt x="93193" y="85871"/>
                </a:lnTo>
                <a:lnTo>
                  <a:pt x="85771" y="85768"/>
                </a:lnTo>
                <a:close/>
              </a:path>
              <a:path w="102235" h="115570">
                <a:moveTo>
                  <a:pt x="96450" y="5663"/>
                </a:moveTo>
                <a:lnTo>
                  <a:pt x="75284" y="5663"/>
                </a:lnTo>
                <a:lnTo>
                  <a:pt x="78503" y="6748"/>
                </a:lnTo>
                <a:lnTo>
                  <a:pt x="83021" y="11093"/>
                </a:lnTo>
                <a:lnTo>
                  <a:pt x="84150" y="13938"/>
                </a:lnTo>
                <a:lnTo>
                  <a:pt x="84144" y="17926"/>
                </a:lnTo>
                <a:lnTo>
                  <a:pt x="81455" y="27232"/>
                </a:lnTo>
                <a:lnTo>
                  <a:pt x="47693" y="54112"/>
                </a:lnTo>
                <a:lnTo>
                  <a:pt x="21856" y="59466"/>
                </a:lnTo>
                <a:lnTo>
                  <a:pt x="54346" y="59466"/>
                </a:lnTo>
                <a:lnTo>
                  <a:pt x="93703" y="37546"/>
                </a:lnTo>
                <a:lnTo>
                  <a:pt x="102113" y="12844"/>
                </a:lnTo>
                <a:lnTo>
                  <a:pt x="99982" y="8609"/>
                </a:lnTo>
                <a:lnTo>
                  <a:pt x="96450" y="5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307563" y="5234483"/>
            <a:ext cx="149225" cy="167640"/>
          </a:xfrm>
          <a:custGeom>
            <a:avLst/>
            <a:gdLst/>
            <a:ahLst/>
            <a:cxnLst/>
            <a:rect l="l" t="t" r="r" b="b"/>
            <a:pathLst>
              <a:path w="149225" h="167639">
                <a:moveTo>
                  <a:pt x="81143" y="10420"/>
                </a:moveTo>
                <a:lnTo>
                  <a:pt x="54446" y="10420"/>
                </a:lnTo>
                <a:lnTo>
                  <a:pt x="56374" y="11049"/>
                </a:lnTo>
                <a:lnTo>
                  <a:pt x="58931" y="13559"/>
                </a:lnTo>
                <a:lnTo>
                  <a:pt x="59570" y="15322"/>
                </a:lnTo>
                <a:lnTo>
                  <a:pt x="59511" y="19536"/>
                </a:lnTo>
                <a:lnTo>
                  <a:pt x="58614" y="23587"/>
                </a:lnTo>
                <a:lnTo>
                  <a:pt x="22452" y="150065"/>
                </a:lnTo>
                <a:lnTo>
                  <a:pt x="1247" y="162741"/>
                </a:lnTo>
                <a:lnTo>
                  <a:pt x="0" y="167391"/>
                </a:lnTo>
                <a:lnTo>
                  <a:pt x="58593" y="167391"/>
                </a:lnTo>
                <a:lnTo>
                  <a:pt x="59716" y="162741"/>
                </a:lnTo>
                <a:lnTo>
                  <a:pt x="53313" y="162741"/>
                </a:lnTo>
                <a:lnTo>
                  <a:pt x="49030" y="162388"/>
                </a:lnTo>
                <a:lnTo>
                  <a:pt x="44706" y="160977"/>
                </a:lnTo>
                <a:lnTo>
                  <a:pt x="43146" y="159980"/>
                </a:lnTo>
                <a:lnTo>
                  <a:pt x="41235" y="157406"/>
                </a:lnTo>
                <a:lnTo>
                  <a:pt x="40756" y="155850"/>
                </a:lnTo>
                <a:lnTo>
                  <a:pt x="40756" y="152120"/>
                </a:lnTo>
                <a:lnTo>
                  <a:pt x="41671" y="148014"/>
                </a:lnTo>
                <a:lnTo>
                  <a:pt x="43501" y="141704"/>
                </a:lnTo>
                <a:lnTo>
                  <a:pt x="52699" y="109602"/>
                </a:lnTo>
                <a:lnTo>
                  <a:pt x="67654" y="109602"/>
                </a:lnTo>
                <a:lnTo>
                  <a:pt x="60631" y="106457"/>
                </a:lnTo>
                <a:lnTo>
                  <a:pt x="55412" y="100167"/>
                </a:lnTo>
                <a:lnTo>
                  <a:pt x="66222" y="62461"/>
                </a:lnTo>
                <a:lnTo>
                  <a:pt x="84253" y="28698"/>
                </a:lnTo>
                <a:lnTo>
                  <a:pt x="75900" y="28698"/>
                </a:lnTo>
                <a:lnTo>
                  <a:pt x="81143" y="10420"/>
                </a:lnTo>
                <a:close/>
              </a:path>
              <a:path w="149225" h="167639">
                <a:moveTo>
                  <a:pt x="142636" y="10628"/>
                </a:moveTo>
                <a:lnTo>
                  <a:pt x="116857" y="10628"/>
                </a:lnTo>
                <a:lnTo>
                  <a:pt x="120481" y="12410"/>
                </a:lnTo>
                <a:lnTo>
                  <a:pt x="126668" y="19536"/>
                </a:lnTo>
                <a:lnTo>
                  <a:pt x="128215" y="24671"/>
                </a:lnTo>
                <a:lnTo>
                  <a:pt x="128118" y="32626"/>
                </a:lnTo>
                <a:lnTo>
                  <a:pt x="127183" y="43933"/>
                </a:lnTo>
                <a:lnTo>
                  <a:pt x="111395" y="84847"/>
                </a:lnTo>
                <a:lnTo>
                  <a:pt x="80855" y="109602"/>
                </a:lnTo>
                <a:lnTo>
                  <a:pt x="52699" y="109602"/>
                </a:lnTo>
                <a:lnTo>
                  <a:pt x="56691" y="111836"/>
                </a:lnTo>
                <a:lnTo>
                  <a:pt x="60288" y="113391"/>
                </a:lnTo>
                <a:lnTo>
                  <a:pt x="66691" y="115142"/>
                </a:lnTo>
                <a:lnTo>
                  <a:pt x="70366" y="115580"/>
                </a:lnTo>
                <a:lnTo>
                  <a:pt x="79227" y="115394"/>
                </a:lnTo>
                <a:lnTo>
                  <a:pt x="121483" y="92036"/>
                </a:lnTo>
                <a:lnTo>
                  <a:pt x="144835" y="54951"/>
                </a:lnTo>
                <a:lnTo>
                  <a:pt x="148838" y="22228"/>
                </a:lnTo>
                <a:lnTo>
                  <a:pt x="146215" y="14617"/>
                </a:lnTo>
                <a:lnTo>
                  <a:pt x="142636" y="10628"/>
                </a:lnTo>
                <a:close/>
              </a:path>
              <a:path w="149225" h="167639">
                <a:moveTo>
                  <a:pt x="129397" y="0"/>
                </a:moveTo>
                <a:lnTo>
                  <a:pt x="85945" y="17827"/>
                </a:lnTo>
                <a:lnTo>
                  <a:pt x="75900" y="28698"/>
                </a:lnTo>
                <a:lnTo>
                  <a:pt x="84253" y="28698"/>
                </a:lnTo>
                <a:lnTo>
                  <a:pt x="90625" y="20890"/>
                </a:lnTo>
                <a:lnTo>
                  <a:pt x="101614" y="13194"/>
                </a:lnTo>
                <a:lnTo>
                  <a:pt x="112707" y="10628"/>
                </a:lnTo>
                <a:lnTo>
                  <a:pt x="142636" y="10628"/>
                </a:lnTo>
                <a:lnTo>
                  <a:pt x="135723" y="2923"/>
                </a:lnTo>
                <a:lnTo>
                  <a:pt x="129397" y="0"/>
                </a:lnTo>
                <a:close/>
              </a:path>
              <a:path w="149225" h="167639">
                <a:moveTo>
                  <a:pt x="84132" y="0"/>
                </a:moveTo>
                <a:lnTo>
                  <a:pt x="42066" y="6643"/>
                </a:lnTo>
                <a:lnTo>
                  <a:pt x="42066" y="11292"/>
                </a:lnTo>
                <a:lnTo>
                  <a:pt x="46258" y="10711"/>
                </a:lnTo>
                <a:lnTo>
                  <a:pt x="49526" y="10420"/>
                </a:lnTo>
                <a:lnTo>
                  <a:pt x="81143" y="10420"/>
                </a:lnTo>
                <a:lnTo>
                  <a:pt x="8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78882" y="4507130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30" h="54610">
                <a:moveTo>
                  <a:pt x="27039" y="0"/>
                </a:moveTo>
                <a:lnTo>
                  <a:pt x="20317" y="0"/>
                </a:lnTo>
                <a:lnTo>
                  <a:pt x="17433" y="1289"/>
                </a:lnTo>
                <a:lnTo>
                  <a:pt x="12533" y="6443"/>
                </a:lnTo>
                <a:lnTo>
                  <a:pt x="11309" y="9517"/>
                </a:lnTo>
                <a:lnTo>
                  <a:pt x="11309" y="14914"/>
                </a:lnTo>
                <a:lnTo>
                  <a:pt x="11606" y="16534"/>
                </a:lnTo>
                <a:lnTo>
                  <a:pt x="12202" y="17945"/>
                </a:lnTo>
                <a:lnTo>
                  <a:pt x="12452" y="18699"/>
                </a:lnTo>
                <a:lnTo>
                  <a:pt x="13595" y="20073"/>
                </a:lnTo>
                <a:lnTo>
                  <a:pt x="17670" y="24058"/>
                </a:lnTo>
                <a:lnTo>
                  <a:pt x="18858" y="25387"/>
                </a:lnTo>
                <a:lnTo>
                  <a:pt x="19198" y="26051"/>
                </a:lnTo>
                <a:lnTo>
                  <a:pt x="19704" y="27297"/>
                </a:lnTo>
                <a:lnTo>
                  <a:pt x="19956" y="28666"/>
                </a:lnTo>
                <a:lnTo>
                  <a:pt x="19956" y="33240"/>
                </a:lnTo>
                <a:lnTo>
                  <a:pt x="18442" y="36441"/>
                </a:lnTo>
                <a:lnTo>
                  <a:pt x="11450" y="44086"/>
                </a:lnTo>
                <a:lnTo>
                  <a:pt x="6313" y="47660"/>
                </a:lnTo>
                <a:lnTo>
                  <a:pt x="0" y="50483"/>
                </a:lnTo>
                <a:lnTo>
                  <a:pt x="2494" y="54469"/>
                </a:lnTo>
                <a:lnTo>
                  <a:pt x="33674" y="29334"/>
                </a:lnTo>
                <a:lnTo>
                  <a:pt x="36588" y="21855"/>
                </a:lnTo>
                <a:lnTo>
                  <a:pt x="36588" y="10307"/>
                </a:lnTo>
                <a:lnTo>
                  <a:pt x="35280" y="6859"/>
                </a:lnTo>
                <a:lnTo>
                  <a:pt x="30048" y="1371"/>
                </a:lnTo>
                <a:lnTo>
                  <a:pt x="270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046348" y="4360331"/>
            <a:ext cx="200660" cy="173990"/>
          </a:xfrm>
          <a:custGeom>
            <a:avLst/>
            <a:gdLst/>
            <a:ahLst/>
            <a:cxnLst/>
            <a:rect l="l" t="t" r="r" b="b"/>
            <a:pathLst>
              <a:path w="200660" h="173989">
                <a:moveTo>
                  <a:pt x="93471" y="30763"/>
                </a:moveTo>
                <a:lnTo>
                  <a:pt x="70713" y="30763"/>
                </a:lnTo>
                <a:lnTo>
                  <a:pt x="126074" y="173370"/>
                </a:lnTo>
                <a:lnTo>
                  <a:pt x="129628" y="173370"/>
                </a:lnTo>
                <a:lnTo>
                  <a:pt x="141966" y="130182"/>
                </a:lnTo>
                <a:lnTo>
                  <a:pt x="132082" y="130182"/>
                </a:lnTo>
                <a:lnTo>
                  <a:pt x="93471" y="30763"/>
                </a:lnTo>
                <a:close/>
              </a:path>
              <a:path w="200660" h="173989">
                <a:moveTo>
                  <a:pt x="81523" y="0"/>
                </a:moveTo>
                <a:lnTo>
                  <a:pt x="38947" y="0"/>
                </a:lnTo>
                <a:lnTo>
                  <a:pt x="37575" y="4649"/>
                </a:lnTo>
                <a:lnTo>
                  <a:pt x="45392" y="4906"/>
                </a:lnTo>
                <a:lnTo>
                  <a:pt x="51150" y="5999"/>
                </a:lnTo>
                <a:lnTo>
                  <a:pt x="58552" y="9860"/>
                </a:lnTo>
                <a:lnTo>
                  <a:pt x="62022" y="13395"/>
                </a:lnTo>
                <a:lnTo>
                  <a:pt x="65266" y="18536"/>
                </a:lnTo>
                <a:lnTo>
                  <a:pt x="30808" y="138630"/>
                </a:lnTo>
                <a:lnTo>
                  <a:pt x="1746" y="164734"/>
                </a:lnTo>
                <a:lnTo>
                  <a:pt x="0" y="169383"/>
                </a:lnTo>
                <a:lnTo>
                  <a:pt x="53489" y="169383"/>
                </a:lnTo>
                <a:lnTo>
                  <a:pt x="54737" y="164734"/>
                </a:lnTo>
                <a:lnTo>
                  <a:pt x="47086" y="164152"/>
                </a:lnTo>
                <a:lnTo>
                  <a:pt x="42242" y="163055"/>
                </a:lnTo>
                <a:lnTo>
                  <a:pt x="38167" y="159823"/>
                </a:lnTo>
                <a:lnTo>
                  <a:pt x="37148" y="157438"/>
                </a:lnTo>
                <a:lnTo>
                  <a:pt x="37148" y="150055"/>
                </a:lnTo>
                <a:lnTo>
                  <a:pt x="38271" y="143963"/>
                </a:lnTo>
                <a:lnTo>
                  <a:pt x="40516" y="136005"/>
                </a:lnTo>
                <a:lnTo>
                  <a:pt x="70713" y="30763"/>
                </a:lnTo>
                <a:lnTo>
                  <a:pt x="93471" y="30763"/>
                </a:lnTo>
                <a:lnTo>
                  <a:pt x="81523" y="0"/>
                </a:lnTo>
                <a:close/>
              </a:path>
              <a:path w="200660" h="173989">
                <a:moveTo>
                  <a:pt x="200477" y="0"/>
                </a:moveTo>
                <a:lnTo>
                  <a:pt x="146197" y="0"/>
                </a:lnTo>
                <a:lnTo>
                  <a:pt x="144825" y="4649"/>
                </a:lnTo>
                <a:lnTo>
                  <a:pt x="153847" y="4773"/>
                </a:lnTo>
                <a:lnTo>
                  <a:pt x="157881" y="5641"/>
                </a:lnTo>
                <a:lnTo>
                  <a:pt x="162204" y="9107"/>
                </a:lnTo>
                <a:lnTo>
                  <a:pt x="163286" y="11503"/>
                </a:lnTo>
                <a:lnTo>
                  <a:pt x="163286" y="19024"/>
                </a:lnTo>
                <a:lnTo>
                  <a:pt x="162121" y="25303"/>
                </a:lnTo>
                <a:lnTo>
                  <a:pt x="132082" y="130182"/>
                </a:lnTo>
                <a:lnTo>
                  <a:pt x="141966" y="130182"/>
                </a:lnTo>
                <a:lnTo>
                  <a:pt x="169543" y="33648"/>
                </a:lnTo>
                <a:lnTo>
                  <a:pt x="172288" y="23898"/>
                </a:lnTo>
                <a:lnTo>
                  <a:pt x="174990" y="17066"/>
                </a:lnTo>
                <a:lnTo>
                  <a:pt x="177651" y="13150"/>
                </a:lnTo>
                <a:lnTo>
                  <a:pt x="179564" y="10396"/>
                </a:lnTo>
                <a:lnTo>
                  <a:pt x="182473" y="8147"/>
                </a:lnTo>
                <a:lnTo>
                  <a:pt x="186382" y="6403"/>
                </a:lnTo>
                <a:lnTo>
                  <a:pt x="189127" y="5151"/>
                </a:lnTo>
                <a:lnTo>
                  <a:pt x="193325" y="4566"/>
                </a:lnTo>
                <a:lnTo>
                  <a:pt x="199007" y="4566"/>
                </a:lnTo>
                <a:lnTo>
                  <a:pt x="200477" y="0"/>
                </a:lnTo>
                <a:close/>
              </a:path>
              <a:path w="200660" h="173989">
                <a:moveTo>
                  <a:pt x="199007" y="4566"/>
                </a:moveTo>
                <a:lnTo>
                  <a:pt x="193325" y="4566"/>
                </a:lnTo>
                <a:lnTo>
                  <a:pt x="198981" y="4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307563" y="4416789"/>
            <a:ext cx="149225" cy="167640"/>
          </a:xfrm>
          <a:custGeom>
            <a:avLst/>
            <a:gdLst/>
            <a:ahLst/>
            <a:cxnLst/>
            <a:rect l="l" t="t" r="r" b="b"/>
            <a:pathLst>
              <a:path w="149225" h="167639">
                <a:moveTo>
                  <a:pt x="81143" y="10420"/>
                </a:moveTo>
                <a:lnTo>
                  <a:pt x="54446" y="10420"/>
                </a:lnTo>
                <a:lnTo>
                  <a:pt x="56374" y="11047"/>
                </a:lnTo>
                <a:lnTo>
                  <a:pt x="58931" y="13559"/>
                </a:lnTo>
                <a:lnTo>
                  <a:pt x="59570" y="15322"/>
                </a:lnTo>
                <a:lnTo>
                  <a:pt x="59511" y="19536"/>
                </a:lnTo>
                <a:lnTo>
                  <a:pt x="58614" y="23587"/>
                </a:lnTo>
                <a:lnTo>
                  <a:pt x="22452" y="150065"/>
                </a:lnTo>
                <a:lnTo>
                  <a:pt x="1247" y="162741"/>
                </a:lnTo>
                <a:lnTo>
                  <a:pt x="0" y="167391"/>
                </a:lnTo>
                <a:lnTo>
                  <a:pt x="58593" y="167391"/>
                </a:lnTo>
                <a:lnTo>
                  <a:pt x="59716" y="162741"/>
                </a:lnTo>
                <a:lnTo>
                  <a:pt x="53313" y="162741"/>
                </a:lnTo>
                <a:lnTo>
                  <a:pt x="49030" y="162388"/>
                </a:lnTo>
                <a:lnTo>
                  <a:pt x="44706" y="160976"/>
                </a:lnTo>
                <a:lnTo>
                  <a:pt x="43146" y="159980"/>
                </a:lnTo>
                <a:lnTo>
                  <a:pt x="41235" y="157406"/>
                </a:lnTo>
                <a:lnTo>
                  <a:pt x="40756" y="155849"/>
                </a:lnTo>
                <a:lnTo>
                  <a:pt x="40756" y="152120"/>
                </a:lnTo>
                <a:lnTo>
                  <a:pt x="41671" y="148013"/>
                </a:lnTo>
                <a:lnTo>
                  <a:pt x="43501" y="141702"/>
                </a:lnTo>
                <a:lnTo>
                  <a:pt x="52699" y="109601"/>
                </a:lnTo>
                <a:lnTo>
                  <a:pt x="67654" y="109601"/>
                </a:lnTo>
                <a:lnTo>
                  <a:pt x="60631" y="106456"/>
                </a:lnTo>
                <a:lnTo>
                  <a:pt x="55412" y="100167"/>
                </a:lnTo>
                <a:lnTo>
                  <a:pt x="66222" y="62459"/>
                </a:lnTo>
                <a:lnTo>
                  <a:pt x="84253" y="28698"/>
                </a:lnTo>
                <a:lnTo>
                  <a:pt x="75900" y="28698"/>
                </a:lnTo>
                <a:lnTo>
                  <a:pt x="81143" y="10420"/>
                </a:lnTo>
                <a:close/>
              </a:path>
              <a:path w="149225" h="167639">
                <a:moveTo>
                  <a:pt x="142637" y="10628"/>
                </a:moveTo>
                <a:lnTo>
                  <a:pt x="116857" y="10628"/>
                </a:lnTo>
                <a:lnTo>
                  <a:pt x="120481" y="12410"/>
                </a:lnTo>
                <a:lnTo>
                  <a:pt x="126668" y="19536"/>
                </a:lnTo>
                <a:lnTo>
                  <a:pt x="128215" y="24669"/>
                </a:lnTo>
                <a:lnTo>
                  <a:pt x="128118" y="32626"/>
                </a:lnTo>
                <a:lnTo>
                  <a:pt x="127183" y="43933"/>
                </a:lnTo>
                <a:lnTo>
                  <a:pt x="111395" y="84847"/>
                </a:lnTo>
                <a:lnTo>
                  <a:pt x="80855" y="109601"/>
                </a:lnTo>
                <a:lnTo>
                  <a:pt x="52699" y="109601"/>
                </a:lnTo>
                <a:lnTo>
                  <a:pt x="56691" y="111836"/>
                </a:lnTo>
                <a:lnTo>
                  <a:pt x="60288" y="113391"/>
                </a:lnTo>
                <a:lnTo>
                  <a:pt x="66691" y="115142"/>
                </a:lnTo>
                <a:lnTo>
                  <a:pt x="70366" y="115580"/>
                </a:lnTo>
                <a:lnTo>
                  <a:pt x="79227" y="115394"/>
                </a:lnTo>
                <a:lnTo>
                  <a:pt x="121482" y="92036"/>
                </a:lnTo>
                <a:lnTo>
                  <a:pt x="144835" y="54951"/>
                </a:lnTo>
                <a:lnTo>
                  <a:pt x="148838" y="22227"/>
                </a:lnTo>
                <a:lnTo>
                  <a:pt x="146215" y="14616"/>
                </a:lnTo>
                <a:lnTo>
                  <a:pt x="142637" y="10628"/>
                </a:lnTo>
                <a:close/>
              </a:path>
              <a:path w="149225" h="167639">
                <a:moveTo>
                  <a:pt x="129397" y="0"/>
                </a:moveTo>
                <a:lnTo>
                  <a:pt x="85945" y="17826"/>
                </a:lnTo>
                <a:lnTo>
                  <a:pt x="75900" y="28698"/>
                </a:lnTo>
                <a:lnTo>
                  <a:pt x="84253" y="28698"/>
                </a:lnTo>
                <a:lnTo>
                  <a:pt x="90625" y="20890"/>
                </a:lnTo>
                <a:lnTo>
                  <a:pt x="101614" y="13194"/>
                </a:lnTo>
                <a:lnTo>
                  <a:pt x="112707" y="10628"/>
                </a:lnTo>
                <a:lnTo>
                  <a:pt x="142637" y="10628"/>
                </a:lnTo>
                <a:lnTo>
                  <a:pt x="135723" y="2923"/>
                </a:lnTo>
                <a:lnTo>
                  <a:pt x="129397" y="0"/>
                </a:lnTo>
                <a:close/>
              </a:path>
              <a:path w="149225" h="167639">
                <a:moveTo>
                  <a:pt x="84132" y="0"/>
                </a:moveTo>
                <a:lnTo>
                  <a:pt x="42066" y="6642"/>
                </a:lnTo>
                <a:lnTo>
                  <a:pt x="42066" y="11291"/>
                </a:lnTo>
                <a:lnTo>
                  <a:pt x="46258" y="10711"/>
                </a:lnTo>
                <a:lnTo>
                  <a:pt x="49526" y="10420"/>
                </a:lnTo>
                <a:lnTo>
                  <a:pt x="81143" y="10420"/>
                </a:lnTo>
                <a:lnTo>
                  <a:pt x="84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43413" y="5365341"/>
            <a:ext cx="82550" cy="105410"/>
          </a:xfrm>
          <a:custGeom>
            <a:avLst/>
            <a:gdLst/>
            <a:ahLst/>
            <a:cxnLst/>
            <a:rect l="l" t="t" r="r" b="b"/>
            <a:pathLst>
              <a:path w="82550" h="105410">
                <a:moveTo>
                  <a:pt x="47752" y="37863"/>
                </a:moveTo>
                <a:lnTo>
                  <a:pt x="39533" y="37863"/>
                </a:lnTo>
                <a:lnTo>
                  <a:pt x="33619" y="39908"/>
                </a:lnTo>
                <a:lnTo>
                  <a:pt x="2487" y="72000"/>
                </a:lnTo>
                <a:lnTo>
                  <a:pt x="0" y="79655"/>
                </a:lnTo>
                <a:lnTo>
                  <a:pt x="49" y="92560"/>
                </a:lnTo>
                <a:lnTo>
                  <a:pt x="1502" y="96831"/>
                </a:lnTo>
                <a:lnTo>
                  <a:pt x="7509" y="103328"/>
                </a:lnTo>
                <a:lnTo>
                  <a:pt x="11035" y="104952"/>
                </a:lnTo>
                <a:lnTo>
                  <a:pt x="19066" y="104952"/>
                </a:lnTo>
                <a:lnTo>
                  <a:pt x="23241" y="103510"/>
                </a:lnTo>
                <a:lnTo>
                  <a:pt x="31088" y="98031"/>
                </a:lnTo>
                <a:lnTo>
                  <a:pt x="32819" y="96316"/>
                </a:lnTo>
                <a:lnTo>
                  <a:pt x="18817" y="96316"/>
                </a:lnTo>
                <a:lnTo>
                  <a:pt x="16600" y="95363"/>
                </a:lnTo>
                <a:lnTo>
                  <a:pt x="12899" y="91542"/>
                </a:lnTo>
                <a:lnTo>
                  <a:pt x="11997" y="88844"/>
                </a:lnTo>
                <a:lnTo>
                  <a:pt x="12029" y="87567"/>
                </a:lnTo>
                <a:lnTo>
                  <a:pt x="33763" y="44828"/>
                </a:lnTo>
                <a:lnTo>
                  <a:pt x="43864" y="41184"/>
                </a:lnTo>
                <a:lnTo>
                  <a:pt x="55089" y="41184"/>
                </a:lnTo>
                <a:lnTo>
                  <a:pt x="54275" y="40483"/>
                </a:lnTo>
                <a:lnTo>
                  <a:pt x="50187" y="38387"/>
                </a:lnTo>
                <a:lnTo>
                  <a:pt x="47752" y="37863"/>
                </a:lnTo>
                <a:close/>
              </a:path>
              <a:path w="82550" h="105410">
                <a:moveTo>
                  <a:pt x="59174" y="77915"/>
                </a:moveTo>
                <a:lnTo>
                  <a:pt x="48666" y="77915"/>
                </a:lnTo>
                <a:lnTo>
                  <a:pt x="45881" y="87567"/>
                </a:lnTo>
                <a:lnTo>
                  <a:pt x="44425" y="92106"/>
                </a:lnTo>
                <a:lnTo>
                  <a:pt x="43771" y="95363"/>
                </a:lnTo>
                <a:lnTo>
                  <a:pt x="43698" y="100506"/>
                </a:lnTo>
                <a:lnTo>
                  <a:pt x="44198" y="102115"/>
                </a:lnTo>
                <a:lnTo>
                  <a:pt x="46201" y="104385"/>
                </a:lnTo>
                <a:lnTo>
                  <a:pt x="47360" y="104952"/>
                </a:lnTo>
                <a:lnTo>
                  <a:pt x="51172" y="104952"/>
                </a:lnTo>
                <a:lnTo>
                  <a:pt x="53848" y="103700"/>
                </a:lnTo>
                <a:lnTo>
                  <a:pt x="59565" y="98690"/>
                </a:lnTo>
                <a:lnTo>
                  <a:pt x="59977" y="98164"/>
                </a:lnTo>
                <a:lnTo>
                  <a:pt x="55322" y="98164"/>
                </a:lnTo>
                <a:lnTo>
                  <a:pt x="55035" y="97983"/>
                </a:lnTo>
                <a:lnTo>
                  <a:pt x="54480" y="97256"/>
                </a:lnTo>
                <a:lnTo>
                  <a:pt x="54342" y="96874"/>
                </a:lnTo>
                <a:lnTo>
                  <a:pt x="54342" y="94992"/>
                </a:lnTo>
                <a:lnTo>
                  <a:pt x="55041" y="91889"/>
                </a:lnTo>
                <a:lnTo>
                  <a:pt x="59174" y="77915"/>
                </a:lnTo>
                <a:close/>
              </a:path>
              <a:path w="82550" h="105410">
                <a:moveTo>
                  <a:pt x="62720" y="88844"/>
                </a:moveTo>
                <a:lnTo>
                  <a:pt x="56043" y="98164"/>
                </a:lnTo>
                <a:lnTo>
                  <a:pt x="59977" y="98164"/>
                </a:lnTo>
                <a:lnTo>
                  <a:pt x="62393" y="95082"/>
                </a:lnTo>
                <a:lnTo>
                  <a:pt x="65194" y="90370"/>
                </a:lnTo>
                <a:lnTo>
                  <a:pt x="62720" y="88844"/>
                </a:lnTo>
                <a:close/>
              </a:path>
              <a:path w="82550" h="105410">
                <a:moveTo>
                  <a:pt x="55089" y="41184"/>
                </a:moveTo>
                <a:lnTo>
                  <a:pt x="46899" y="41184"/>
                </a:lnTo>
                <a:lnTo>
                  <a:pt x="49403" y="42127"/>
                </a:lnTo>
                <a:lnTo>
                  <a:pt x="53346" y="45897"/>
                </a:lnTo>
                <a:lnTo>
                  <a:pt x="54331" y="48390"/>
                </a:lnTo>
                <a:lnTo>
                  <a:pt x="54331" y="51490"/>
                </a:lnTo>
                <a:lnTo>
                  <a:pt x="30567" y="92560"/>
                </a:lnTo>
                <a:lnTo>
                  <a:pt x="21402" y="96316"/>
                </a:lnTo>
                <a:lnTo>
                  <a:pt x="32819" y="96316"/>
                </a:lnTo>
                <a:lnTo>
                  <a:pt x="39527" y="89673"/>
                </a:lnTo>
                <a:lnTo>
                  <a:pt x="48666" y="77915"/>
                </a:lnTo>
                <a:lnTo>
                  <a:pt x="59174" y="77915"/>
                </a:lnTo>
                <a:lnTo>
                  <a:pt x="69013" y="44650"/>
                </a:lnTo>
                <a:lnTo>
                  <a:pt x="58281" y="44650"/>
                </a:lnTo>
                <a:lnTo>
                  <a:pt x="56292" y="42222"/>
                </a:lnTo>
                <a:lnTo>
                  <a:pt x="55089" y="41184"/>
                </a:lnTo>
                <a:close/>
              </a:path>
              <a:path w="82550" h="105410">
                <a:moveTo>
                  <a:pt x="80405" y="6135"/>
                </a:moveTo>
                <a:lnTo>
                  <a:pt x="64338" y="6135"/>
                </a:lnTo>
                <a:lnTo>
                  <a:pt x="65685" y="6543"/>
                </a:lnTo>
                <a:lnTo>
                  <a:pt x="66732" y="7359"/>
                </a:lnTo>
                <a:lnTo>
                  <a:pt x="67466" y="8030"/>
                </a:lnTo>
                <a:lnTo>
                  <a:pt x="67834" y="8868"/>
                </a:lnTo>
                <a:lnTo>
                  <a:pt x="67834" y="11116"/>
                </a:lnTo>
                <a:lnTo>
                  <a:pt x="67543" y="12697"/>
                </a:lnTo>
                <a:lnTo>
                  <a:pt x="66509" y="16108"/>
                </a:lnTo>
                <a:lnTo>
                  <a:pt x="65234" y="20623"/>
                </a:lnTo>
                <a:lnTo>
                  <a:pt x="58281" y="44650"/>
                </a:lnTo>
                <a:lnTo>
                  <a:pt x="69013" y="44650"/>
                </a:lnTo>
                <a:lnTo>
                  <a:pt x="80405" y="6135"/>
                </a:lnTo>
                <a:close/>
              </a:path>
              <a:path w="82550" h="105410">
                <a:moveTo>
                  <a:pt x="82219" y="0"/>
                </a:moveTo>
                <a:lnTo>
                  <a:pt x="56982" y="3986"/>
                </a:lnTo>
                <a:lnTo>
                  <a:pt x="56982" y="6643"/>
                </a:lnTo>
                <a:lnTo>
                  <a:pt x="59636" y="6304"/>
                </a:lnTo>
                <a:lnTo>
                  <a:pt x="61539" y="6135"/>
                </a:lnTo>
                <a:lnTo>
                  <a:pt x="80405" y="6135"/>
                </a:lnTo>
                <a:lnTo>
                  <a:pt x="82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67823" y="5462738"/>
            <a:ext cx="156210" cy="123189"/>
          </a:xfrm>
          <a:custGeom>
            <a:avLst/>
            <a:gdLst/>
            <a:ahLst/>
            <a:cxnLst/>
            <a:rect l="l" t="t" r="r" b="b"/>
            <a:pathLst>
              <a:path w="156210" h="123189">
                <a:moveTo>
                  <a:pt x="10081" y="89259"/>
                </a:moveTo>
                <a:lnTo>
                  <a:pt x="4000" y="89259"/>
                </a:lnTo>
                <a:lnTo>
                  <a:pt x="355" y="103803"/>
                </a:lnTo>
                <a:lnTo>
                  <a:pt x="0" y="111079"/>
                </a:lnTo>
                <a:lnTo>
                  <a:pt x="3458" y="120724"/>
                </a:lnTo>
                <a:lnTo>
                  <a:pt x="7299" y="123136"/>
                </a:lnTo>
                <a:lnTo>
                  <a:pt x="21728" y="121230"/>
                </a:lnTo>
                <a:lnTo>
                  <a:pt x="31171" y="113619"/>
                </a:lnTo>
                <a:lnTo>
                  <a:pt x="38438" y="102544"/>
                </a:lnTo>
                <a:lnTo>
                  <a:pt x="13047" y="102544"/>
                </a:lnTo>
                <a:lnTo>
                  <a:pt x="10993" y="101489"/>
                </a:lnTo>
                <a:lnTo>
                  <a:pt x="9066" y="97268"/>
                </a:lnTo>
                <a:lnTo>
                  <a:pt x="9156" y="93561"/>
                </a:lnTo>
                <a:lnTo>
                  <a:pt x="10081" y="89259"/>
                </a:lnTo>
                <a:close/>
              </a:path>
              <a:path w="156210" h="123189">
                <a:moveTo>
                  <a:pt x="139776" y="23715"/>
                </a:moveTo>
                <a:lnTo>
                  <a:pt x="64319" y="23715"/>
                </a:lnTo>
                <a:lnTo>
                  <a:pt x="89691" y="24160"/>
                </a:lnTo>
                <a:lnTo>
                  <a:pt x="93958" y="24307"/>
                </a:lnTo>
                <a:lnTo>
                  <a:pt x="96048" y="28105"/>
                </a:lnTo>
                <a:lnTo>
                  <a:pt x="89005" y="53875"/>
                </a:lnTo>
                <a:lnTo>
                  <a:pt x="85716" y="66139"/>
                </a:lnTo>
                <a:lnTo>
                  <a:pt x="82712" y="78063"/>
                </a:lnTo>
                <a:lnTo>
                  <a:pt x="79731" y="93561"/>
                </a:lnTo>
                <a:lnTo>
                  <a:pt x="78843" y="103803"/>
                </a:lnTo>
                <a:lnTo>
                  <a:pt x="78757" y="105549"/>
                </a:lnTo>
                <a:lnTo>
                  <a:pt x="79677" y="113084"/>
                </a:lnTo>
                <a:lnTo>
                  <a:pt x="81870" y="119785"/>
                </a:lnTo>
                <a:lnTo>
                  <a:pt x="87787" y="123136"/>
                </a:lnTo>
                <a:lnTo>
                  <a:pt x="102064" y="122822"/>
                </a:lnTo>
                <a:lnTo>
                  <a:pt x="112771" y="118750"/>
                </a:lnTo>
                <a:lnTo>
                  <a:pt x="120260" y="111843"/>
                </a:lnTo>
                <a:lnTo>
                  <a:pt x="102242" y="111843"/>
                </a:lnTo>
                <a:lnTo>
                  <a:pt x="100106" y="109999"/>
                </a:lnTo>
                <a:lnTo>
                  <a:pt x="106935" y="68706"/>
                </a:lnTo>
                <a:lnTo>
                  <a:pt x="117030" y="31334"/>
                </a:lnTo>
                <a:lnTo>
                  <a:pt x="117861" y="28677"/>
                </a:lnTo>
                <a:lnTo>
                  <a:pt x="118454" y="26643"/>
                </a:lnTo>
                <a:lnTo>
                  <a:pt x="118807" y="25231"/>
                </a:lnTo>
                <a:lnTo>
                  <a:pt x="134504" y="25231"/>
                </a:lnTo>
                <a:lnTo>
                  <a:pt x="139776" y="23715"/>
                </a:lnTo>
                <a:close/>
              </a:path>
              <a:path w="156210" h="123189">
                <a:moveTo>
                  <a:pt x="134555" y="81953"/>
                </a:moveTo>
                <a:lnTo>
                  <a:pt x="128245" y="81953"/>
                </a:lnTo>
                <a:lnTo>
                  <a:pt x="125238" y="92289"/>
                </a:lnTo>
                <a:lnTo>
                  <a:pt x="121960" y="99856"/>
                </a:lnTo>
                <a:lnTo>
                  <a:pt x="114865" y="109446"/>
                </a:lnTo>
                <a:lnTo>
                  <a:pt x="110737" y="111843"/>
                </a:lnTo>
                <a:lnTo>
                  <a:pt x="120260" y="111843"/>
                </a:lnTo>
                <a:lnTo>
                  <a:pt x="124217" y="108194"/>
                </a:lnTo>
                <a:lnTo>
                  <a:pt x="129792" y="97218"/>
                </a:lnTo>
                <a:lnTo>
                  <a:pt x="134242" y="83197"/>
                </a:lnTo>
                <a:lnTo>
                  <a:pt x="134555" y="81953"/>
                </a:lnTo>
                <a:close/>
              </a:path>
              <a:path w="156210" h="123189">
                <a:moveTo>
                  <a:pt x="64319" y="23715"/>
                </a:moveTo>
                <a:lnTo>
                  <a:pt x="50079" y="23715"/>
                </a:lnTo>
                <a:lnTo>
                  <a:pt x="54679" y="27451"/>
                </a:lnTo>
                <a:lnTo>
                  <a:pt x="50145" y="43826"/>
                </a:lnTo>
                <a:lnTo>
                  <a:pt x="34965" y="86565"/>
                </a:lnTo>
                <a:lnTo>
                  <a:pt x="23144" y="102544"/>
                </a:lnTo>
                <a:lnTo>
                  <a:pt x="38438" y="102544"/>
                </a:lnTo>
                <a:lnTo>
                  <a:pt x="55658" y="56168"/>
                </a:lnTo>
                <a:lnTo>
                  <a:pt x="59895" y="40849"/>
                </a:lnTo>
                <a:lnTo>
                  <a:pt x="64319" y="23715"/>
                </a:lnTo>
                <a:close/>
              </a:path>
              <a:path w="156210" h="123189">
                <a:moveTo>
                  <a:pt x="68496" y="5852"/>
                </a:moveTo>
                <a:lnTo>
                  <a:pt x="24508" y="23541"/>
                </a:lnTo>
                <a:lnTo>
                  <a:pt x="18876" y="36783"/>
                </a:lnTo>
                <a:lnTo>
                  <a:pt x="24706" y="36783"/>
                </a:lnTo>
                <a:lnTo>
                  <a:pt x="26703" y="32424"/>
                </a:lnTo>
                <a:lnTo>
                  <a:pt x="29836" y="29156"/>
                </a:lnTo>
                <a:lnTo>
                  <a:pt x="38380" y="24804"/>
                </a:lnTo>
                <a:lnTo>
                  <a:pt x="43704" y="23715"/>
                </a:lnTo>
                <a:lnTo>
                  <a:pt x="139776" y="23715"/>
                </a:lnTo>
                <a:lnTo>
                  <a:pt x="140381" y="23541"/>
                </a:lnTo>
                <a:lnTo>
                  <a:pt x="150172" y="15742"/>
                </a:lnTo>
                <a:lnTo>
                  <a:pt x="153708" y="9441"/>
                </a:lnTo>
                <a:lnTo>
                  <a:pt x="154270" y="7193"/>
                </a:lnTo>
                <a:lnTo>
                  <a:pt x="137285" y="7193"/>
                </a:lnTo>
                <a:lnTo>
                  <a:pt x="122255" y="7131"/>
                </a:lnTo>
                <a:lnTo>
                  <a:pt x="80279" y="5952"/>
                </a:lnTo>
                <a:lnTo>
                  <a:pt x="68496" y="5852"/>
                </a:lnTo>
                <a:close/>
              </a:path>
              <a:path w="156210" h="123189">
                <a:moveTo>
                  <a:pt x="134504" y="25231"/>
                </a:moveTo>
                <a:lnTo>
                  <a:pt x="118807" y="25231"/>
                </a:lnTo>
                <a:lnTo>
                  <a:pt x="119611" y="25314"/>
                </a:lnTo>
                <a:lnTo>
                  <a:pt x="133598" y="25491"/>
                </a:lnTo>
                <a:lnTo>
                  <a:pt x="134504" y="25231"/>
                </a:lnTo>
                <a:close/>
              </a:path>
              <a:path w="156210" h="123189">
                <a:moveTo>
                  <a:pt x="156071" y="0"/>
                </a:moveTo>
                <a:lnTo>
                  <a:pt x="150251" y="0"/>
                </a:lnTo>
                <a:lnTo>
                  <a:pt x="149606" y="2560"/>
                </a:lnTo>
                <a:lnTo>
                  <a:pt x="147781" y="4295"/>
                </a:lnTo>
                <a:lnTo>
                  <a:pt x="141640" y="6612"/>
                </a:lnTo>
                <a:lnTo>
                  <a:pt x="137285" y="7193"/>
                </a:lnTo>
                <a:lnTo>
                  <a:pt x="154270" y="7193"/>
                </a:lnTo>
                <a:lnTo>
                  <a:pt x="156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265476" y="4303869"/>
            <a:ext cx="3512820" cy="1424305"/>
          </a:xfrm>
          <a:custGeom>
            <a:avLst/>
            <a:gdLst/>
            <a:ahLst/>
            <a:cxnLst/>
            <a:rect l="l" t="t" r="r" b="b"/>
            <a:pathLst>
              <a:path w="3512820" h="1424304">
                <a:moveTo>
                  <a:pt x="0" y="0"/>
                </a:moveTo>
                <a:lnTo>
                  <a:pt x="3512495" y="0"/>
                </a:lnTo>
                <a:lnTo>
                  <a:pt x="3512495" y="1424155"/>
                </a:lnTo>
                <a:lnTo>
                  <a:pt x="0" y="1424155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151400" y="4027472"/>
            <a:ext cx="2378710" cy="2317751"/>
          </a:xfrm>
          <a:custGeom>
            <a:avLst/>
            <a:gdLst/>
            <a:ahLst/>
            <a:cxnLst/>
            <a:rect l="l" t="t" r="r" b="b"/>
            <a:pathLst>
              <a:path w="2378709" h="2317750">
                <a:moveTo>
                  <a:pt x="735889" y="688454"/>
                </a:moveTo>
                <a:lnTo>
                  <a:pt x="827531" y="603162"/>
                </a:lnTo>
                <a:lnTo>
                  <a:pt x="920094" y="522842"/>
                </a:lnTo>
                <a:lnTo>
                  <a:pt x="1013178" y="447644"/>
                </a:lnTo>
                <a:lnTo>
                  <a:pt x="1106383" y="377721"/>
                </a:lnTo>
                <a:lnTo>
                  <a:pt x="1199309" y="313224"/>
                </a:lnTo>
                <a:lnTo>
                  <a:pt x="1291559" y="254304"/>
                </a:lnTo>
                <a:lnTo>
                  <a:pt x="1382730" y="201113"/>
                </a:lnTo>
                <a:lnTo>
                  <a:pt x="1472425" y="153802"/>
                </a:lnTo>
                <a:lnTo>
                  <a:pt x="1560244" y="112523"/>
                </a:lnTo>
                <a:lnTo>
                  <a:pt x="1645788" y="77427"/>
                </a:lnTo>
                <a:lnTo>
                  <a:pt x="1728656" y="48666"/>
                </a:lnTo>
                <a:lnTo>
                  <a:pt x="1808449" y="26392"/>
                </a:lnTo>
                <a:lnTo>
                  <a:pt x="1884769" y="10755"/>
                </a:lnTo>
                <a:lnTo>
                  <a:pt x="1957214" y="1907"/>
                </a:lnTo>
                <a:lnTo>
                  <a:pt x="2025387" y="0"/>
                </a:lnTo>
                <a:lnTo>
                  <a:pt x="2088887" y="5184"/>
                </a:lnTo>
                <a:lnTo>
                  <a:pt x="2147314" y="17613"/>
                </a:lnTo>
                <a:lnTo>
                  <a:pt x="2200270" y="37437"/>
                </a:lnTo>
                <a:lnTo>
                  <a:pt x="2247356" y="64807"/>
                </a:lnTo>
                <a:lnTo>
                  <a:pt x="2288170" y="99875"/>
                </a:lnTo>
                <a:lnTo>
                  <a:pt x="2321697" y="141964"/>
                </a:lnTo>
                <a:lnTo>
                  <a:pt x="2347299" y="190033"/>
                </a:lnTo>
                <a:lnTo>
                  <a:pt x="2365141" y="243689"/>
                </a:lnTo>
                <a:lnTo>
                  <a:pt x="2375390" y="302538"/>
                </a:lnTo>
                <a:lnTo>
                  <a:pt x="2378212" y="366186"/>
                </a:lnTo>
                <a:lnTo>
                  <a:pt x="2373774" y="434241"/>
                </a:lnTo>
                <a:lnTo>
                  <a:pt x="2362240" y="506308"/>
                </a:lnTo>
                <a:lnTo>
                  <a:pt x="2343779" y="581993"/>
                </a:lnTo>
                <a:lnTo>
                  <a:pt x="2318555" y="660904"/>
                </a:lnTo>
                <a:lnTo>
                  <a:pt x="2286735" y="742646"/>
                </a:lnTo>
                <a:lnTo>
                  <a:pt x="2248485" y="826827"/>
                </a:lnTo>
                <a:lnTo>
                  <a:pt x="2203972" y="913051"/>
                </a:lnTo>
                <a:lnTo>
                  <a:pt x="2153361" y="1000927"/>
                </a:lnTo>
                <a:lnTo>
                  <a:pt x="2096820" y="1090059"/>
                </a:lnTo>
                <a:lnTo>
                  <a:pt x="2034513" y="1180056"/>
                </a:lnTo>
                <a:lnTo>
                  <a:pt x="1966608" y="1270522"/>
                </a:lnTo>
                <a:lnTo>
                  <a:pt x="1893270" y="1361065"/>
                </a:lnTo>
                <a:lnTo>
                  <a:pt x="1814666" y="1451291"/>
                </a:lnTo>
                <a:lnTo>
                  <a:pt x="1730962" y="1540805"/>
                </a:lnTo>
                <a:lnTo>
                  <a:pt x="1642324" y="1629216"/>
                </a:lnTo>
                <a:lnTo>
                  <a:pt x="1550681" y="1714508"/>
                </a:lnTo>
                <a:lnTo>
                  <a:pt x="1458118" y="1794829"/>
                </a:lnTo>
                <a:lnTo>
                  <a:pt x="1365034" y="1870026"/>
                </a:lnTo>
                <a:lnTo>
                  <a:pt x="1271829" y="1939949"/>
                </a:lnTo>
                <a:lnTo>
                  <a:pt x="1178902" y="2004447"/>
                </a:lnTo>
                <a:lnTo>
                  <a:pt x="1086653" y="2063367"/>
                </a:lnTo>
                <a:lnTo>
                  <a:pt x="995482" y="2116558"/>
                </a:lnTo>
                <a:lnTo>
                  <a:pt x="905786" y="2163868"/>
                </a:lnTo>
                <a:lnTo>
                  <a:pt x="817967" y="2205147"/>
                </a:lnTo>
                <a:lnTo>
                  <a:pt x="732424" y="2240243"/>
                </a:lnTo>
                <a:lnTo>
                  <a:pt x="649556" y="2269004"/>
                </a:lnTo>
                <a:lnTo>
                  <a:pt x="569762" y="2291279"/>
                </a:lnTo>
                <a:lnTo>
                  <a:pt x="493443" y="2306916"/>
                </a:lnTo>
                <a:lnTo>
                  <a:pt x="420997" y="2315764"/>
                </a:lnTo>
                <a:lnTo>
                  <a:pt x="352825" y="2317671"/>
                </a:lnTo>
                <a:lnTo>
                  <a:pt x="289325" y="2312486"/>
                </a:lnTo>
                <a:lnTo>
                  <a:pt x="230897" y="2300057"/>
                </a:lnTo>
                <a:lnTo>
                  <a:pt x="177941" y="2280234"/>
                </a:lnTo>
                <a:lnTo>
                  <a:pt x="130856" y="2252864"/>
                </a:lnTo>
                <a:lnTo>
                  <a:pt x="90042" y="2217795"/>
                </a:lnTo>
                <a:lnTo>
                  <a:pt x="56515" y="2175706"/>
                </a:lnTo>
                <a:lnTo>
                  <a:pt x="30913" y="2127637"/>
                </a:lnTo>
                <a:lnTo>
                  <a:pt x="13071" y="2073981"/>
                </a:lnTo>
                <a:lnTo>
                  <a:pt x="2821" y="2015132"/>
                </a:lnTo>
                <a:lnTo>
                  <a:pt x="0" y="1951484"/>
                </a:lnTo>
                <a:lnTo>
                  <a:pt x="4438" y="1883429"/>
                </a:lnTo>
                <a:lnTo>
                  <a:pt x="15972" y="1811362"/>
                </a:lnTo>
                <a:lnTo>
                  <a:pt x="34434" y="1735677"/>
                </a:lnTo>
                <a:lnTo>
                  <a:pt x="59658" y="1656766"/>
                </a:lnTo>
                <a:lnTo>
                  <a:pt x="91478" y="1575024"/>
                </a:lnTo>
                <a:lnTo>
                  <a:pt x="129728" y="1490843"/>
                </a:lnTo>
                <a:lnTo>
                  <a:pt x="174241" y="1404619"/>
                </a:lnTo>
                <a:lnTo>
                  <a:pt x="224852" y="1316743"/>
                </a:lnTo>
                <a:lnTo>
                  <a:pt x="281393" y="1227610"/>
                </a:lnTo>
                <a:lnTo>
                  <a:pt x="343700" y="1137614"/>
                </a:lnTo>
                <a:lnTo>
                  <a:pt x="411605" y="1047148"/>
                </a:lnTo>
                <a:lnTo>
                  <a:pt x="484943" y="956605"/>
                </a:lnTo>
                <a:lnTo>
                  <a:pt x="563547" y="866380"/>
                </a:lnTo>
                <a:lnTo>
                  <a:pt x="647251" y="776865"/>
                </a:lnTo>
                <a:lnTo>
                  <a:pt x="735889" y="688454"/>
                </a:lnTo>
                <a:close/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10318" y="4572062"/>
            <a:ext cx="1260475" cy="1228725"/>
          </a:xfrm>
          <a:custGeom>
            <a:avLst/>
            <a:gdLst/>
            <a:ahLst/>
            <a:cxnLst/>
            <a:rect l="l" t="t" r="r" b="b"/>
            <a:pathLst>
              <a:path w="1260475" h="1228725">
                <a:moveTo>
                  <a:pt x="381835" y="356403"/>
                </a:moveTo>
                <a:lnTo>
                  <a:pt x="430147" y="311516"/>
                </a:lnTo>
                <a:lnTo>
                  <a:pt x="479006" y="269314"/>
                </a:lnTo>
                <a:lnTo>
                  <a:pt x="528198" y="229872"/>
                </a:lnTo>
                <a:lnTo>
                  <a:pt x="577512" y="193268"/>
                </a:lnTo>
                <a:lnTo>
                  <a:pt x="626733" y="159579"/>
                </a:lnTo>
                <a:lnTo>
                  <a:pt x="675649" y="128883"/>
                </a:lnTo>
                <a:lnTo>
                  <a:pt x="724048" y="101256"/>
                </a:lnTo>
                <a:lnTo>
                  <a:pt x="771715" y="76775"/>
                </a:lnTo>
                <a:lnTo>
                  <a:pt x="818439" y="55518"/>
                </a:lnTo>
                <a:lnTo>
                  <a:pt x="864006" y="37563"/>
                </a:lnTo>
                <a:lnTo>
                  <a:pt x="908204" y="22985"/>
                </a:lnTo>
                <a:lnTo>
                  <a:pt x="950818" y="11863"/>
                </a:lnTo>
                <a:lnTo>
                  <a:pt x="991638" y="4273"/>
                </a:lnTo>
                <a:lnTo>
                  <a:pt x="1030449" y="293"/>
                </a:lnTo>
                <a:lnTo>
                  <a:pt x="1067038" y="0"/>
                </a:lnTo>
                <a:lnTo>
                  <a:pt x="1101193" y="3470"/>
                </a:lnTo>
                <a:lnTo>
                  <a:pt x="1132701" y="10782"/>
                </a:lnTo>
                <a:lnTo>
                  <a:pt x="1161349" y="22012"/>
                </a:lnTo>
                <a:lnTo>
                  <a:pt x="1186923" y="37238"/>
                </a:lnTo>
                <a:lnTo>
                  <a:pt x="1209212" y="56537"/>
                </a:lnTo>
                <a:lnTo>
                  <a:pt x="1241918" y="105660"/>
                </a:lnTo>
                <a:lnTo>
                  <a:pt x="1258192" y="166469"/>
                </a:lnTo>
                <a:lnTo>
                  <a:pt x="1260381" y="200730"/>
                </a:lnTo>
                <a:lnTo>
                  <a:pt x="1258716" y="237283"/>
                </a:lnTo>
                <a:lnTo>
                  <a:pt x="1253284" y="275917"/>
                </a:lnTo>
                <a:lnTo>
                  <a:pt x="1244170" y="316423"/>
                </a:lnTo>
                <a:lnTo>
                  <a:pt x="1231458" y="358591"/>
                </a:lnTo>
                <a:lnTo>
                  <a:pt x="1215234" y="402211"/>
                </a:lnTo>
                <a:lnTo>
                  <a:pt x="1195583" y="447073"/>
                </a:lnTo>
                <a:lnTo>
                  <a:pt x="1172590" y="492968"/>
                </a:lnTo>
                <a:lnTo>
                  <a:pt x="1146340" y="539684"/>
                </a:lnTo>
                <a:lnTo>
                  <a:pt x="1116919" y="587013"/>
                </a:lnTo>
                <a:lnTo>
                  <a:pt x="1084410" y="634745"/>
                </a:lnTo>
                <a:lnTo>
                  <a:pt x="1048900" y="682669"/>
                </a:lnTo>
                <a:lnTo>
                  <a:pt x="1010473" y="730576"/>
                </a:lnTo>
                <a:lnTo>
                  <a:pt x="969215" y="778256"/>
                </a:lnTo>
                <a:lnTo>
                  <a:pt x="925211" y="825499"/>
                </a:lnTo>
                <a:lnTo>
                  <a:pt x="878546" y="872095"/>
                </a:lnTo>
                <a:lnTo>
                  <a:pt x="830234" y="916981"/>
                </a:lnTo>
                <a:lnTo>
                  <a:pt x="781375" y="959183"/>
                </a:lnTo>
                <a:lnTo>
                  <a:pt x="732182" y="998625"/>
                </a:lnTo>
                <a:lnTo>
                  <a:pt x="682869" y="1035229"/>
                </a:lnTo>
                <a:lnTo>
                  <a:pt x="633648" y="1068918"/>
                </a:lnTo>
                <a:lnTo>
                  <a:pt x="584731" y="1099615"/>
                </a:lnTo>
                <a:lnTo>
                  <a:pt x="536333" y="1127242"/>
                </a:lnTo>
                <a:lnTo>
                  <a:pt x="488665" y="1151722"/>
                </a:lnTo>
                <a:lnTo>
                  <a:pt x="441941" y="1172979"/>
                </a:lnTo>
                <a:lnTo>
                  <a:pt x="396374" y="1190935"/>
                </a:lnTo>
                <a:lnTo>
                  <a:pt x="352177" y="1205512"/>
                </a:lnTo>
                <a:lnTo>
                  <a:pt x="309562" y="1216634"/>
                </a:lnTo>
                <a:lnTo>
                  <a:pt x="268742" y="1224224"/>
                </a:lnTo>
                <a:lnTo>
                  <a:pt x="229932" y="1228204"/>
                </a:lnTo>
                <a:lnTo>
                  <a:pt x="193342" y="1228497"/>
                </a:lnTo>
                <a:lnTo>
                  <a:pt x="159187" y="1225026"/>
                </a:lnTo>
                <a:lnTo>
                  <a:pt x="127679" y="1217714"/>
                </a:lnTo>
                <a:lnTo>
                  <a:pt x="99031" y="1206484"/>
                </a:lnTo>
                <a:lnTo>
                  <a:pt x="73457" y="1191258"/>
                </a:lnTo>
                <a:lnTo>
                  <a:pt x="51168" y="1171959"/>
                </a:lnTo>
                <a:lnTo>
                  <a:pt x="32719" y="1148963"/>
                </a:lnTo>
                <a:lnTo>
                  <a:pt x="18462" y="1122836"/>
                </a:lnTo>
                <a:lnTo>
                  <a:pt x="8313" y="1093788"/>
                </a:lnTo>
                <a:lnTo>
                  <a:pt x="2188" y="1062028"/>
                </a:lnTo>
                <a:lnTo>
                  <a:pt x="0" y="1027767"/>
                </a:lnTo>
                <a:lnTo>
                  <a:pt x="1664" y="991214"/>
                </a:lnTo>
                <a:lnTo>
                  <a:pt x="7096" y="952580"/>
                </a:lnTo>
                <a:lnTo>
                  <a:pt x="16210" y="912074"/>
                </a:lnTo>
                <a:lnTo>
                  <a:pt x="28922" y="869906"/>
                </a:lnTo>
                <a:lnTo>
                  <a:pt x="45146" y="826286"/>
                </a:lnTo>
                <a:lnTo>
                  <a:pt x="64797" y="781423"/>
                </a:lnTo>
                <a:lnTo>
                  <a:pt x="87790" y="735529"/>
                </a:lnTo>
                <a:lnTo>
                  <a:pt x="114040" y="688813"/>
                </a:lnTo>
                <a:lnTo>
                  <a:pt x="143462" y="641484"/>
                </a:lnTo>
                <a:lnTo>
                  <a:pt x="175971" y="593752"/>
                </a:lnTo>
                <a:lnTo>
                  <a:pt x="211481" y="545828"/>
                </a:lnTo>
                <a:lnTo>
                  <a:pt x="249907" y="497921"/>
                </a:lnTo>
                <a:lnTo>
                  <a:pt x="291165" y="450241"/>
                </a:lnTo>
                <a:lnTo>
                  <a:pt x="335170" y="402998"/>
                </a:lnTo>
                <a:lnTo>
                  <a:pt x="381835" y="356403"/>
                </a:lnTo>
                <a:close/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83982" y="5161189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43966" y="0"/>
                </a:moveTo>
                <a:lnTo>
                  <a:pt x="8826" y="17537"/>
                </a:lnTo>
                <a:lnTo>
                  <a:pt x="0" y="43964"/>
                </a:lnTo>
                <a:lnTo>
                  <a:pt x="1884" y="56739"/>
                </a:lnTo>
                <a:lnTo>
                  <a:pt x="7978" y="69227"/>
                </a:lnTo>
                <a:lnTo>
                  <a:pt x="17538" y="79103"/>
                </a:lnTo>
                <a:lnTo>
                  <a:pt x="29791" y="85594"/>
                </a:lnTo>
                <a:lnTo>
                  <a:pt x="43966" y="87929"/>
                </a:lnTo>
                <a:lnTo>
                  <a:pt x="56739" y="86045"/>
                </a:lnTo>
                <a:lnTo>
                  <a:pt x="69228" y="79951"/>
                </a:lnTo>
                <a:lnTo>
                  <a:pt x="79104" y="70392"/>
                </a:lnTo>
                <a:lnTo>
                  <a:pt x="85595" y="58139"/>
                </a:lnTo>
                <a:lnTo>
                  <a:pt x="87930" y="43964"/>
                </a:lnTo>
                <a:lnTo>
                  <a:pt x="86046" y="31191"/>
                </a:lnTo>
                <a:lnTo>
                  <a:pt x="79952" y="18702"/>
                </a:lnTo>
                <a:lnTo>
                  <a:pt x="70393" y="8826"/>
                </a:lnTo>
                <a:lnTo>
                  <a:pt x="58141" y="2335"/>
                </a:lnTo>
                <a:lnTo>
                  <a:pt x="439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83982" y="5161188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43965"/>
                </a:moveTo>
                <a:lnTo>
                  <a:pt x="2335" y="29790"/>
                </a:lnTo>
                <a:lnTo>
                  <a:pt x="8826" y="17537"/>
                </a:lnTo>
                <a:lnTo>
                  <a:pt x="18702" y="7978"/>
                </a:lnTo>
                <a:lnTo>
                  <a:pt x="31191" y="1884"/>
                </a:lnTo>
                <a:lnTo>
                  <a:pt x="43965" y="0"/>
                </a:lnTo>
                <a:lnTo>
                  <a:pt x="58140" y="2335"/>
                </a:lnTo>
                <a:lnTo>
                  <a:pt x="70392" y="8826"/>
                </a:lnTo>
                <a:lnTo>
                  <a:pt x="79951" y="18702"/>
                </a:lnTo>
                <a:lnTo>
                  <a:pt x="86045" y="31191"/>
                </a:lnTo>
                <a:lnTo>
                  <a:pt x="87930" y="43965"/>
                </a:lnTo>
                <a:lnTo>
                  <a:pt x="85595" y="58140"/>
                </a:lnTo>
                <a:lnTo>
                  <a:pt x="79103" y="70392"/>
                </a:lnTo>
                <a:lnTo>
                  <a:pt x="69227" y="79951"/>
                </a:lnTo>
                <a:lnTo>
                  <a:pt x="56738" y="86045"/>
                </a:lnTo>
                <a:lnTo>
                  <a:pt x="43965" y="87930"/>
                </a:lnTo>
                <a:lnTo>
                  <a:pt x="29790" y="85595"/>
                </a:lnTo>
                <a:lnTo>
                  <a:pt x="17537" y="79103"/>
                </a:lnTo>
                <a:lnTo>
                  <a:pt x="7978" y="69227"/>
                </a:lnTo>
                <a:lnTo>
                  <a:pt x="1884" y="56738"/>
                </a:lnTo>
                <a:lnTo>
                  <a:pt x="0" y="43965"/>
                </a:lnTo>
                <a:close/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5393481" y="3861075"/>
            <a:ext cx="3944620" cy="200055"/>
          </a:xfrm>
          <a:prstGeom prst="rect">
            <a:avLst/>
          </a:prstGeom>
          <a:ln w="25122">
            <a:solidFill>
              <a:srgbClr val="004DD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9619" algn="ctr"/>
            <a:r>
              <a:rPr sz="1300" b="1" spc="14" dirty="0">
                <a:latin typeface="Symbol"/>
                <a:cs typeface="Symbol"/>
              </a:rPr>
              <a:t></a:t>
            </a:r>
            <a:endParaRPr sz="1300">
              <a:latin typeface="Symbol"/>
              <a:cs typeface="Symbo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486103" y="5962536"/>
            <a:ext cx="1503680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900" spc="4" dirty="0">
                <a:latin typeface="Verdana"/>
                <a:cs typeface="Verdana"/>
              </a:rPr>
              <a:t>Multi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665" y="1047670"/>
            <a:ext cx="8135075" cy="421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12">
              <a:lnSpc>
                <a:spcPts val="3229"/>
              </a:lnSpc>
            </a:pPr>
            <a:r>
              <a:rPr dirty="0"/>
              <a:t>Gaussians</a:t>
            </a:r>
          </a:p>
        </p:txBody>
      </p:sp>
      <p:sp>
        <p:nvSpPr>
          <p:cNvPr id="3" name="object 3"/>
          <p:cNvSpPr/>
          <p:nvPr/>
        </p:nvSpPr>
        <p:spPr>
          <a:xfrm>
            <a:off x="1361256" y="1640841"/>
            <a:ext cx="4195525" cy="1918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1256" y="4126440"/>
            <a:ext cx="4710545" cy="2623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3079" y="4049499"/>
            <a:ext cx="5024755" cy="2851785"/>
          </a:xfrm>
          <a:custGeom>
            <a:avLst/>
            <a:gdLst/>
            <a:ahLst/>
            <a:cxnLst/>
            <a:rect l="l" t="t" r="r" b="b"/>
            <a:pathLst>
              <a:path w="5024755" h="2851784">
                <a:moveTo>
                  <a:pt x="0" y="36184"/>
                </a:moveTo>
                <a:lnTo>
                  <a:pt x="2803" y="22194"/>
                </a:lnTo>
                <a:lnTo>
                  <a:pt x="10455" y="10741"/>
                </a:lnTo>
                <a:lnTo>
                  <a:pt x="21816" y="2964"/>
                </a:lnTo>
                <a:lnTo>
                  <a:pt x="35748" y="2"/>
                </a:lnTo>
                <a:lnTo>
                  <a:pt x="4988396" y="0"/>
                </a:lnTo>
                <a:lnTo>
                  <a:pt x="5021616" y="21816"/>
                </a:lnTo>
                <a:lnTo>
                  <a:pt x="5024581" y="36184"/>
                </a:lnTo>
                <a:lnTo>
                  <a:pt x="5024581" y="2815265"/>
                </a:lnTo>
                <a:lnTo>
                  <a:pt x="5021777" y="2829255"/>
                </a:lnTo>
                <a:lnTo>
                  <a:pt x="5014126" y="2840708"/>
                </a:lnTo>
                <a:lnTo>
                  <a:pt x="5002765" y="2848484"/>
                </a:lnTo>
                <a:lnTo>
                  <a:pt x="4988832" y="2851447"/>
                </a:lnTo>
                <a:lnTo>
                  <a:pt x="4988396" y="2851449"/>
                </a:lnTo>
                <a:lnTo>
                  <a:pt x="36184" y="2851449"/>
                </a:lnTo>
                <a:lnTo>
                  <a:pt x="22194" y="2848646"/>
                </a:lnTo>
                <a:lnTo>
                  <a:pt x="10741" y="2840994"/>
                </a:lnTo>
                <a:lnTo>
                  <a:pt x="2964" y="2829633"/>
                </a:lnTo>
                <a:lnTo>
                  <a:pt x="2" y="2815701"/>
                </a:lnTo>
                <a:lnTo>
                  <a:pt x="0" y="2815265"/>
                </a:lnTo>
                <a:lnTo>
                  <a:pt x="0" y="36184"/>
                </a:lnTo>
                <a:close/>
              </a:path>
            </a:pathLst>
          </a:custGeom>
          <a:ln w="4156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9166" y="1973665"/>
            <a:ext cx="2732201" cy="3496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28895" y="1721075"/>
            <a:ext cx="567690" cy="421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3229"/>
              </a:lnSpc>
            </a:pPr>
            <a:r>
              <a:rPr sz="2800" b="1" dirty="0">
                <a:latin typeface="Verdana"/>
                <a:cs typeface="Verdana"/>
              </a:rPr>
              <a:t>1D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3920" y="3823393"/>
            <a:ext cx="730250" cy="482601"/>
          </a:xfrm>
          <a:custGeom>
            <a:avLst/>
            <a:gdLst/>
            <a:ahLst/>
            <a:cxnLst/>
            <a:rect l="l" t="t" r="r" b="b"/>
            <a:pathLst>
              <a:path w="730250" h="482600">
                <a:moveTo>
                  <a:pt x="0" y="482046"/>
                </a:moveTo>
                <a:lnTo>
                  <a:pt x="730134" y="482046"/>
                </a:lnTo>
                <a:lnTo>
                  <a:pt x="730134" y="0"/>
                </a:lnTo>
                <a:lnTo>
                  <a:pt x="0" y="0"/>
                </a:lnTo>
                <a:lnTo>
                  <a:pt x="0" y="4820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1662" y="3881505"/>
            <a:ext cx="56769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b="1" dirty="0">
                <a:latin typeface="Verdana"/>
                <a:cs typeface="Verdana"/>
              </a:rPr>
              <a:t>2D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90669" y="2298762"/>
            <a:ext cx="56769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2800" b="1" dirty="0">
                <a:latin typeface="Verdana"/>
                <a:cs typeface="Verdana"/>
              </a:rPr>
              <a:t>3D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5220" y="6876920"/>
            <a:ext cx="445134" cy="1744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/>
            <a:r>
              <a:rPr sz="1100" spc="14" dirty="0">
                <a:latin typeface="Verdana"/>
                <a:cs typeface="Verdana"/>
              </a:rPr>
              <a:t>Video</a:t>
            </a:r>
            <a:endParaRPr sz="1100">
              <a:latin typeface="Verdana"/>
              <a:cs typeface="Verdana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83921" y="6750212"/>
            <a:ext cx="477335" cy="303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4223" y="7122654"/>
            <a:ext cx="1209902" cy="369312"/>
          </a:xfrm>
          <a:prstGeom prst="rect">
            <a:avLst/>
          </a:prstGeom>
          <a:noFill/>
        </p:spPr>
        <p:txBody>
          <a:bodyPr wrap="none" lIns="91418" tIns="45710" rIns="91418" bIns="45710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correlation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91038" y="2284056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80">
                <a:moveTo>
                  <a:pt x="0" y="0"/>
                </a:moveTo>
                <a:lnTo>
                  <a:pt x="0" y="5712"/>
                </a:lnTo>
                <a:lnTo>
                  <a:pt x="530" y="6074"/>
                </a:lnTo>
                <a:lnTo>
                  <a:pt x="10348" y="13462"/>
                </a:lnTo>
                <a:lnTo>
                  <a:pt x="35343" y="42493"/>
                </a:lnTo>
                <a:lnTo>
                  <a:pt x="51283" y="91452"/>
                </a:lnTo>
                <a:lnTo>
                  <a:pt x="55240" y="139908"/>
                </a:lnTo>
                <a:lnTo>
                  <a:pt x="55331" y="156142"/>
                </a:lnTo>
                <a:lnTo>
                  <a:pt x="54627" y="168550"/>
                </a:lnTo>
                <a:lnTo>
                  <a:pt x="48933" y="206770"/>
                </a:lnTo>
                <a:lnTo>
                  <a:pt x="28764" y="253289"/>
                </a:lnTo>
                <a:lnTo>
                  <a:pt x="0" y="278283"/>
                </a:lnTo>
                <a:lnTo>
                  <a:pt x="74" y="283963"/>
                </a:lnTo>
                <a:lnTo>
                  <a:pt x="39273" y="256507"/>
                </a:lnTo>
                <a:lnTo>
                  <a:pt x="64563" y="222756"/>
                </a:lnTo>
                <a:lnTo>
                  <a:pt x="81130" y="176941"/>
                </a:lnTo>
                <a:lnTo>
                  <a:pt x="84776" y="135644"/>
                </a:lnTo>
                <a:lnTo>
                  <a:pt x="83915" y="123926"/>
                </a:lnTo>
                <a:lnTo>
                  <a:pt x="70285" y="73166"/>
                </a:lnTo>
                <a:lnTo>
                  <a:pt x="42942" y="31977"/>
                </a:lnTo>
                <a:lnTo>
                  <a:pt x="11969" y="643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2551" y="2470940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27" y="29927"/>
                </a:moveTo>
                <a:lnTo>
                  <a:pt x="31363" y="29927"/>
                </a:lnTo>
                <a:lnTo>
                  <a:pt x="32106" y="30382"/>
                </a:lnTo>
                <a:lnTo>
                  <a:pt x="32852" y="31291"/>
                </a:lnTo>
                <a:lnTo>
                  <a:pt x="33807" y="32600"/>
                </a:lnTo>
                <a:lnTo>
                  <a:pt x="34169" y="33825"/>
                </a:lnTo>
                <a:lnTo>
                  <a:pt x="34167" y="38816"/>
                </a:lnTo>
                <a:lnTo>
                  <a:pt x="31018" y="49707"/>
                </a:lnTo>
                <a:lnTo>
                  <a:pt x="22440" y="62155"/>
                </a:lnTo>
                <a:lnTo>
                  <a:pt x="12550" y="69581"/>
                </a:lnTo>
                <a:lnTo>
                  <a:pt x="0" y="74964"/>
                </a:lnTo>
                <a:lnTo>
                  <a:pt x="0" y="81607"/>
                </a:lnTo>
                <a:lnTo>
                  <a:pt x="39019" y="55691"/>
                </a:lnTo>
                <a:lnTo>
                  <a:pt x="46527" y="31675"/>
                </a:lnTo>
                <a:lnTo>
                  <a:pt x="46527" y="29927"/>
                </a:lnTo>
                <a:close/>
              </a:path>
              <a:path w="46989" h="81914">
                <a:moveTo>
                  <a:pt x="27009" y="0"/>
                </a:moveTo>
                <a:lnTo>
                  <a:pt x="14517" y="0"/>
                </a:lnTo>
                <a:lnTo>
                  <a:pt x="9756" y="1753"/>
                </a:lnTo>
                <a:lnTo>
                  <a:pt x="1951" y="8766"/>
                </a:lnTo>
                <a:lnTo>
                  <a:pt x="0" y="12976"/>
                </a:lnTo>
                <a:lnTo>
                  <a:pt x="0" y="22999"/>
                </a:lnTo>
                <a:lnTo>
                  <a:pt x="1531" y="27007"/>
                </a:lnTo>
                <a:lnTo>
                  <a:pt x="7663" y="32821"/>
                </a:lnTo>
                <a:lnTo>
                  <a:pt x="11788" y="34276"/>
                </a:lnTo>
                <a:lnTo>
                  <a:pt x="19094" y="34276"/>
                </a:lnTo>
                <a:lnTo>
                  <a:pt x="21103" y="33825"/>
                </a:lnTo>
                <a:lnTo>
                  <a:pt x="23007" y="32923"/>
                </a:lnTo>
                <a:lnTo>
                  <a:pt x="26920" y="30927"/>
                </a:lnTo>
                <a:lnTo>
                  <a:pt x="29456" y="29927"/>
                </a:lnTo>
                <a:lnTo>
                  <a:pt x="46527" y="29927"/>
                </a:lnTo>
                <a:lnTo>
                  <a:pt x="46527" y="22119"/>
                </a:lnTo>
                <a:lnTo>
                  <a:pt x="43846" y="14451"/>
                </a:lnTo>
                <a:lnTo>
                  <a:pt x="33121" y="2890"/>
                </a:lnTo>
                <a:lnTo>
                  <a:pt x="27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5831" y="2289323"/>
            <a:ext cx="85091" cy="278765"/>
          </a:xfrm>
          <a:custGeom>
            <a:avLst/>
            <a:gdLst/>
            <a:ahLst/>
            <a:cxnLst/>
            <a:rect l="l" t="t" r="r" b="b"/>
            <a:pathLst>
              <a:path w="85089" h="278764">
                <a:moveTo>
                  <a:pt x="74259" y="0"/>
                </a:moveTo>
                <a:lnTo>
                  <a:pt x="36899" y="32024"/>
                </a:lnTo>
                <a:lnTo>
                  <a:pt x="14889" y="66661"/>
                </a:lnTo>
                <a:lnTo>
                  <a:pt x="1599" y="114703"/>
                </a:lnTo>
                <a:lnTo>
                  <a:pt x="0" y="143010"/>
                </a:lnTo>
                <a:lnTo>
                  <a:pt x="857" y="154702"/>
                </a:lnTo>
                <a:lnTo>
                  <a:pt x="14491" y="205500"/>
                </a:lnTo>
                <a:lnTo>
                  <a:pt x="41922" y="246640"/>
                </a:lnTo>
                <a:lnTo>
                  <a:pt x="72869" y="272220"/>
                </a:lnTo>
                <a:lnTo>
                  <a:pt x="84778" y="278732"/>
                </a:lnTo>
                <a:lnTo>
                  <a:pt x="84778" y="273020"/>
                </a:lnTo>
                <a:lnTo>
                  <a:pt x="84253" y="272658"/>
                </a:lnTo>
                <a:lnTo>
                  <a:pt x="74600" y="265350"/>
                </a:lnTo>
                <a:lnTo>
                  <a:pt x="49466" y="236195"/>
                </a:lnTo>
                <a:lnTo>
                  <a:pt x="33510" y="187250"/>
                </a:lnTo>
                <a:lnTo>
                  <a:pt x="29535" y="138821"/>
                </a:lnTo>
                <a:lnTo>
                  <a:pt x="29442" y="122574"/>
                </a:lnTo>
                <a:lnTo>
                  <a:pt x="30151" y="110146"/>
                </a:lnTo>
                <a:lnTo>
                  <a:pt x="35912" y="71984"/>
                </a:lnTo>
                <a:lnTo>
                  <a:pt x="56018" y="25437"/>
                </a:lnTo>
                <a:lnTo>
                  <a:pt x="84778" y="448"/>
                </a:lnTo>
                <a:lnTo>
                  <a:pt x="74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2312" y="2397492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29" h="42544">
                <a:moveTo>
                  <a:pt x="40302" y="0"/>
                </a:moveTo>
                <a:lnTo>
                  <a:pt x="2057" y="28221"/>
                </a:lnTo>
                <a:lnTo>
                  <a:pt x="0" y="42435"/>
                </a:lnTo>
                <a:lnTo>
                  <a:pt x="5713" y="42435"/>
                </a:lnTo>
                <a:lnTo>
                  <a:pt x="7830" y="32633"/>
                </a:lnTo>
                <a:lnTo>
                  <a:pt x="11424" y="25560"/>
                </a:lnTo>
                <a:lnTo>
                  <a:pt x="21568" y="16863"/>
                </a:lnTo>
                <a:lnTo>
                  <a:pt x="27802" y="14688"/>
                </a:lnTo>
                <a:lnTo>
                  <a:pt x="84433" y="14688"/>
                </a:lnTo>
                <a:lnTo>
                  <a:pt x="70947" y="9356"/>
                </a:lnTo>
                <a:lnTo>
                  <a:pt x="59454" y="5214"/>
                </a:lnTo>
                <a:lnTo>
                  <a:pt x="49585" y="2115"/>
                </a:lnTo>
                <a:lnTo>
                  <a:pt x="44893" y="704"/>
                </a:lnTo>
                <a:lnTo>
                  <a:pt x="40302" y="0"/>
                </a:lnTo>
                <a:close/>
              </a:path>
              <a:path w="163829" h="42544">
                <a:moveTo>
                  <a:pt x="84433" y="14688"/>
                </a:moveTo>
                <a:lnTo>
                  <a:pt x="27802" y="14688"/>
                </a:lnTo>
                <a:lnTo>
                  <a:pt x="38639" y="14932"/>
                </a:lnTo>
                <a:lnTo>
                  <a:pt x="47361" y="16863"/>
                </a:lnTo>
                <a:lnTo>
                  <a:pt x="60043" y="21044"/>
                </a:lnTo>
                <a:lnTo>
                  <a:pt x="78615" y="28221"/>
                </a:lnTo>
                <a:lnTo>
                  <a:pt x="93164" y="33880"/>
                </a:lnTo>
                <a:lnTo>
                  <a:pt x="103957" y="37891"/>
                </a:lnTo>
                <a:lnTo>
                  <a:pt x="110618" y="40107"/>
                </a:lnTo>
                <a:lnTo>
                  <a:pt x="116020" y="41659"/>
                </a:lnTo>
                <a:lnTo>
                  <a:pt x="121070" y="42435"/>
                </a:lnTo>
                <a:lnTo>
                  <a:pt x="133995" y="41465"/>
                </a:lnTo>
                <a:lnTo>
                  <a:pt x="144694" y="36371"/>
                </a:lnTo>
                <a:lnTo>
                  <a:pt x="153403" y="28221"/>
                </a:lnTo>
                <a:lnTo>
                  <a:pt x="123775" y="28221"/>
                </a:lnTo>
                <a:lnTo>
                  <a:pt x="114692" y="26085"/>
                </a:lnTo>
                <a:lnTo>
                  <a:pt x="101765" y="21654"/>
                </a:lnTo>
                <a:lnTo>
                  <a:pt x="84433" y="14688"/>
                </a:lnTo>
                <a:close/>
              </a:path>
              <a:path w="163829" h="42544">
                <a:moveTo>
                  <a:pt x="163245" y="0"/>
                </a:moveTo>
                <a:lnTo>
                  <a:pt x="157532" y="0"/>
                </a:lnTo>
                <a:lnTo>
                  <a:pt x="156579" y="9215"/>
                </a:lnTo>
                <a:lnTo>
                  <a:pt x="153396" y="16278"/>
                </a:lnTo>
                <a:lnTo>
                  <a:pt x="147978" y="21194"/>
                </a:lnTo>
                <a:lnTo>
                  <a:pt x="138381" y="26677"/>
                </a:lnTo>
                <a:lnTo>
                  <a:pt x="123775" y="28221"/>
                </a:lnTo>
                <a:lnTo>
                  <a:pt x="153403" y="28221"/>
                </a:lnTo>
                <a:lnTo>
                  <a:pt x="156388" y="25428"/>
                </a:lnTo>
                <a:lnTo>
                  <a:pt x="161297" y="13983"/>
                </a:lnTo>
                <a:lnTo>
                  <a:pt x="163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02888" y="2074323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80">
                <a:moveTo>
                  <a:pt x="0" y="0"/>
                </a:moveTo>
                <a:lnTo>
                  <a:pt x="0" y="5712"/>
                </a:lnTo>
                <a:lnTo>
                  <a:pt x="530" y="6074"/>
                </a:lnTo>
                <a:lnTo>
                  <a:pt x="10350" y="13462"/>
                </a:lnTo>
                <a:lnTo>
                  <a:pt x="35344" y="42494"/>
                </a:lnTo>
                <a:lnTo>
                  <a:pt x="51284" y="91452"/>
                </a:lnTo>
                <a:lnTo>
                  <a:pt x="55241" y="139908"/>
                </a:lnTo>
                <a:lnTo>
                  <a:pt x="55332" y="156142"/>
                </a:lnTo>
                <a:lnTo>
                  <a:pt x="54629" y="168549"/>
                </a:lnTo>
                <a:lnTo>
                  <a:pt x="48934" y="206770"/>
                </a:lnTo>
                <a:lnTo>
                  <a:pt x="28764" y="253288"/>
                </a:lnTo>
                <a:lnTo>
                  <a:pt x="0" y="278283"/>
                </a:lnTo>
                <a:lnTo>
                  <a:pt x="73" y="283963"/>
                </a:lnTo>
                <a:lnTo>
                  <a:pt x="39272" y="256507"/>
                </a:lnTo>
                <a:lnTo>
                  <a:pt x="64563" y="222757"/>
                </a:lnTo>
                <a:lnTo>
                  <a:pt x="81130" y="176942"/>
                </a:lnTo>
                <a:lnTo>
                  <a:pt x="84776" y="135645"/>
                </a:lnTo>
                <a:lnTo>
                  <a:pt x="83916" y="123926"/>
                </a:lnTo>
                <a:lnTo>
                  <a:pt x="70285" y="73167"/>
                </a:lnTo>
                <a:lnTo>
                  <a:pt x="42943" y="31977"/>
                </a:lnTo>
                <a:lnTo>
                  <a:pt x="11971" y="643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0085" y="2261205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25" y="29927"/>
                </a:moveTo>
                <a:lnTo>
                  <a:pt x="31361" y="29927"/>
                </a:lnTo>
                <a:lnTo>
                  <a:pt x="32104" y="30382"/>
                </a:lnTo>
                <a:lnTo>
                  <a:pt x="32853" y="31291"/>
                </a:lnTo>
                <a:lnTo>
                  <a:pt x="33804" y="32600"/>
                </a:lnTo>
                <a:lnTo>
                  <a:pt x="34166" y="33825"/>
                </a:lnTo>
                <a:lnTo>
                  <a:pt x="34165" y="38815"/>
                </a:lnTo>
                <a:lnTo>
                  <a:pt x="31016" y="49706"/>
                </a:lnTo>
                <a:lnTo>
                  <a:pt x="22438" y="62154"/>
                </a:lnTo>
                <a:lnTo>
                  <a:pt x="12550" y="69580"/>
                </a:lnTo>
                <a:lnTo>
                  <a:pt x="0" y="74964"/>
                </a:lnTo>
                <a:lnTo>
                  <a:pt x="0" y="81607"/>
                </a:lnTo>
                <a:lnTo>
                  <a:pt x="39017" y="55690"/>
                </a:lnTo>
                <a:lnTo>
                  <a:pt x="46525" y="31673"/>
                </a:lnTo>
                <a:lnTo>
                  <a:pt x="46525" y="29927"/>
                </a:lnTo>
                <a:close/>
              </a:path>
              <a:path w="46989" h="81914">
                <a:moveTo>
                  <a:pt x="27007" y="0"/>
                </a:moveTo>
                <a:lnTo>
                  <a:pt x="14517" y="0"/>
                </a:lnTo>
                <a:lnTo>
                  <a:pt x="9756" y="1753"/>
                </a:lnTo>
                <a:lnTo>
                  <a:pt x="1950" y="8766"/>
                </a:lnTo>
                <a:lnTo>
                  <a:pt x="0" y="12976"/>
                </a:lnTo>
                <a:lnTo>
                  <a:pt x="0" y="22999"/>
                </a:lnTo>
                <a:lnTo>
                  <a:pt x="1531" y="27007"/>
                </a:lnTo>
                <a:lnTo>
                  <a:pt x="7661" y="32821"/>
                </a:lnTo>
                <a:lnTo>
                  <a:pt x="11788" y="34276"/>
                </a:lnTo>
                <a:lnTo>
                  <a:pt x="19091" y="34276"/>
                </a:lnTo>
                <a:lnTo>
                  <a:pt x="21102" y="33825"/>
                </a:lnTo>
                <a:lnTo>
                  <a:pt x="23007" y="32924"/>
                </a:lnTo>
                <a:lnTo>
                  <a:pt x="26918" y="30925"/>
                </a:lnTo>
                <a:lnTo>
                  <a:pt x="29456" y="29927"/>
                </a:lnTo>
                <a:lnTo>
                  <a:pt x="46525" y="29927"/>
                </a:lnTo>
                <a:lnTo>
                  <a:pt x="46525" y="22119"/>
                </a:lnTo>
                <a:lnTo>
                  <a:pt x="43844" y="14451"/>
                </a:lnTo>
                <a:lnTo>
                  <a:pt x="33122" y="2890"/>
                </a:lnTo>
                <a:lnTo>
                  <a:pt x="27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6152" y="2079589"/>
            <a:ext cx="85091" cy="278765"/>
          </a:xfrm>
          <a:custGeom>
            <a:avLst/>
            <a:gdLst/>
            <a:ahLst/>
            <a:cxnLst/>
            <a:rect l="l" t="t" r="r" b="b"/>
            <a:pathLst>
              <a:path w="85089" h="278764">
                <a:moveTo>
                  <a:pt x="74259" y="0"/>
                </a:moveTo>
                <a:lnTo>
                  <a:pt x="36900" y="32024"/>
                </a:lnTo>
                <a:lnTo>
                  <a:pt x="14890" y="66661"/>
                </a:lnTo>
                <a:lnTo>
                  <a:pt x="1600" y="114703"/>
                </a:lnTo>
                <a:lnTo>
                  <a:pt x="0" y="143010"/>
                </a:lnTo>
                <a:lnTo>
                  <a:pt x="857" y="154702"/>
                </a:lnTo>
                <a:lnTo>
                  <a:pt x="14491" y="205500"/>
                </a:lnTo>
                <a:lnTo>
                  <a:pt x="41922" y="246639"/>
                </a:lnTo>
                <a:lnTo>
                  <a:pt x="72869" y="272220"/>
                </a:lnTo>
                <a:lnTo>
                  <a:pt x="84778" y="278732"/>
                </a:lnTo>
                <a:lnTo>
                  <a:pt x="84778" y="273020"/>
                </a:lnTo>
                <a:lnTo>
                  <a:pt x="84254" y="272659"/>
                </a:lnTo>
                <a:lnTo>
                  <a:pt x="74600" y="265350"/>
                </a:lnTo>
                <a:lnTo>
                  <a:pt x="49467" y="236196"/>
                </a:lnTo>
                <a:lnTo>
                  <a:pt x="33510" y="187251"/>
                </a:lnTo>
                <a:lnTo>
                  <a:pt x="29536" y="138822"/>
                </a:lnTo>
                <a:lnTo>
                  <a:pt x="29444" y="122575"/>
                </a:lnTo>
                <a:lnTo>
                  <a:pt x="30152" y="110147"/>
                </a:lnTo>
                <a:lnTo>
                  <a:pt x="35913" y="71985"/>
                </a:lnTo>
                <a:lnTo>
                  <a:pt x="56018" y="25437"/>
                </a:lnTo>
                <a:lnTo>
                  <a:pt x="84778" y="449"/>
                </a:lnTo>
                <a:lnTo>
                  <a:pt x="74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02633" y="2187761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30" h="42544">
                <a:moveTo>
                  <a:pt x="40300" y="0"/>
                </a:moveTo>
                <a:lnTo>
                  <a:pt x="2057" y="28221"/>
                </a:lnTo>
                <a:lnTo>
                  <a:pt x="0" y="42435"/>
                </a:lnTo>
                <a:lnTo>
                  <a:pt x="5712" y="42435"/>
                </a:lnTo>
                <a:lnTo>
                  <a:pt x="7829" y="32633"/>
                </a:lnTo>
                <a:lnTo>
                  <a:pt x="11424" y="25558"/>
                </a:lnTo>
                <a:lnTo>
                  <a:pt x="21568" y="16863"/>
                </a:lnTo>
                <a:lnTo>
                  <a:pt x="27802" y="14688"/>
                </a:lnTo>
                <a:lnTo>
                  <a:pt x="84430" y="14688"/>
                </a:lnTo>
                <a:lnTo>
                  <a:pt x="70947" y="9358"/>
                </a:lnTo>
                <a:lnTo>
                  <a:pt x="59454" y="5216"/>
                </a:lnTo>
                <a:lnTo>
                  <a:pt x="49585" y="2117"/>
                </a:lnTo>
                <a:lnTo>
                  <a:pt x="44891" y="704"/>
                </a:lnTo>
                <a:lnTo>
                  <a:pt x="40300" y="0"/>
                </a:lnTo>
                <a:close/>
              </a:path>
              <a:path w="163830" h="42544">
                <a:moveTo>
                  <a:pt x="84430" y="14688"/>
                </a:moveTo>
                <a:lnTo>
                  <a:pt x="27802" y="14688"/>
                </a:lnTo>
                <a:lnTo>
                  <a:pt x="38639" y="14932"/>
                </a:lnTo>
                <a:lnTo>
                  <a:pt x="47359" y="16863"/>
                </a:lnTo>
                <a:lnTo>
                  <a:pt x="60043" y="21045"/>
                </a:lnTo>
                <a:lnTo>
                  <a:pt x="78614" y="28221"/>
                </a:lnTo>
                <a:lnTo>
                  <a:pt x="93164" y="33881"/>
                </a:lnTo>
                <a:lnTo>
                  <a:pt x="103957" y="37892"/>
                </a:lnTo>
                <a:lnTo>
                  <a:pt x="110618" y="40109"/>
                </a:lnTo>
                <a:lnTo>
                  <a:pt x="116020" y="41659"/>
                </a:lnTo>
                <a:lnTo>
                  <a:pt x="121069" y="42435"/>
                </a:lnTo>
                <a:lnTo>
                  <a:pt x="133995" y="41465"/>
                </a:lnTo>
                <a:lnTo>
                  <a:pt x="144694" y="36371"/>
                </a:lnTo>
                <a:lnTo>
                  <a:pt x="153402" y="28221"/>
                </a:lnTo>
                <a:lnTo>
                  <a:pt x="123775" y="28221"/>
                </a:lnTo>
                <a:lnTo>
                  <a:pt x="114693" y="26086"/>
                </a:lnTo>
                <a:lnTo>
                  <a:pt x="101766" y="21655"/>
                </a:lnTo>
                <a:lnTo>
                  <a:pt x="84430" y="14688"/>
                </a:lnTo>
                <a:close/>
              </a:path>
              <a:path w="163830" h="42544">
                <a:moveTo>
                  <a:pt x="163245" y="0"/>
                </a:moveTo>
                <a:lnTo>
                  <a:pt x="157532" y="0"/>
                </a:lnTo>
                <a:lnTo>
                  <a:pt x="156579" y="9215"/>
                </a:lnTo>
                <a:lnTo>
                  <a:pt x="153395" y="16278"/>
                </a:lnTo>
                <a:lnTo>
                  <a:pt x="147977" y="21193"/>
                </a:lnTo>
                <a:lnTo>
                  <a:pt x="138381" y="26677"/>
                </a:lnTo>
                <a:lnTo>
                  <a:pt x="123775" y="28221"/>
                </a:lnTo>
                <a:lnTo>
                  <a:pt x="153402" y="28221"/>
                </a:lnTo>
                <a:lnTo>
                  <a:pt x="156387" y="25427"/>
                </a:lnTo>
                <a:lnTo>
                  <a:pt x="161297" y="13983"/>
                </a:lnTo>
                <a:lnTo>
                  <a:pt x="163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9622" y="2236766"/>
            <a:ext cx="80010" cy="124460"/>
          </a:xfrm>
          <a:custGeom>
            <a:avLst/>
            <a:gdLst/>
            <a:ahLst/>
            <a:cxnLst/>
            <a:rect l="l" t="t" r="r" b="b"/>
            <a:pathLst>
              <a:path w="80010" h="124460">
                <a:moveTo>
                  <a:pt x="65385" y="13831"/>
                </a:moveTo>
                <a:lnTo>
                  <a:pt x="39447" y="13831"/>
                </a:lnTo>
                <a:lnTo>
                  <a:pt x="45167" y="16328"/>
                </a:lnTo>
                <a:lnTo>
                  <a:pt x="51883" y="23610"/>
                </a:lnTo>
                <a:lnTo>
                  <a:pt x="55604" y="33019"/>
                </a:lnTo>
                <a:lnTo>
                  <a:pt x="55963" y="49830"/>
                </a:lnTo>
                <a:lnTo>
                  <a:pt x="51593" y="61546"/>
                </a:lnTo>
                <a:lnTo>
                  <a:pt x="21891" y="99635"/>
                </a:lnTo>
                <a:lnTo>
                  <a:pt x="0" y="120609"/>
                </a:lnTo>
                <a:lnTo>
                  <a:pt x="0" y="124001"/>
                </a:lnTo>
                <a:lnTo>
                  <a:pt x="71497" y="124001"/>
                </a:lnTo>
                <a:lnTo>
                  <a:pt x="76470" y="110127"/>
                </a:lnTo>
                <a:lnTo>
                  <a:pt x="50693" y="110127"/>
                </a:lnTo>
                <a:lnTo>
                  <a:pt x="19657" y="109563"/>
                </a:lnTo>
                <a:lnTo>
                  <a:pt x="55594" y="71078"/>
                </a:lnTo>
                <a:lnTo>
                  <a:pt x="72646" y="38334"/>
                </a:lnTo>
                <a:lnTo>
                  <a:pt x="72585" y="30134"/>
                </a:lnTo>
                <a:lnTo>
                  <a:pt x="69372" y="18787"/>
                </a:lnTo>
                <a:lnTo>
                  <a:pt x="65385" y="13831"/>
                </a:lnTo>
                <a:close/>
              </a:path>
              <a:path w="80010" h="124460">
                <a:moveTo>
                  <a:pt x="79990" y="100309"/>
                </a:moveTo>
                <a:lnTo>
                  <a:pt x="76727" y="100309"/>
                </a:lnTo>
                <a:lnTo>
                  <a:pt x="75176" y="102987"/>
                </a:lnTo>
                <a:lnTo>
                  <a:pt x="73361" y="105055"/>
                </a:lnTo>
                <a:lnTo>
                  <a:pt x="69187" y="107971"/>
                </a:lnTo>
                <a:lnTo>
                  <a:pt x="66846" y="108937"/>
                </a:lnTo>
                <a:lnTo>
                  <a:pt x="61661" y="109890"/>
                </a:lnTo>
                <a:lnTo>
                  <a:pt x="57142" y="110127"/>
                </a:lnTo>
                <a:lnTo>
                  <a:pt x="76470" y="110127"/>
                </a:lnTo>
                <a:lnTo>
                  <a:pt x="79990" y="100309"/>
                </a:lnTo>
                <a:close/>
              </a:path>
              <a:path w="80010" h="124460">
                <a:moveTo>
                  <a:pt x="35690" y="0"/>
                </a:moveTo>
                <a:lnTo>
                  <a:pt x="23635" y="2744"/>
                </a:lnTo>
                <a:lnTo>
                  <a:pt x="12454" y="10509"/>
                </a:lnTo>
                <a:lnTo>
                  <a:pt x="5981" y="20785"/>
                </a:lnTo>
                <a:lnTo>
                  <a:pt x="2447" y="34232"/>
                </a:lnTo>
                <a:lnTo>
                  <a:pt x="5803" y="34232"/>
                </a:lnTo>
                <a:lnTo>
                  <a:pt x="8105" y="27551"/>
                </a:lnTo>
                <a:lnTo>
                  <a:pt x="11664" y="22480"/>
                </a:lnTo>
                <a:lnTo>
                  <a:pt x="21290" y="15561"/>
                </a:lnTo>
                <a:lnTo>
                  <a:pt x="26727" y="13831"/>
                </a:lnTo>
                <a:lnTo>
                  <a:pt x="65385" y="13831"/>
                </a:lnTo>
                <a:lnTo>
                  <a:pt x="60306" y="7519"/>
                </a:lnTo>
                <a:lnTo>
                  <a:pt x="49600" y="1855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24971" y="2236766"/>
            <a:ext cx="80010" cy="124460"/>
          </a:xfrm>
          <a:custGeom>
            <a:avLst/>
            <a:gdLst/>
            <a:ahLst/>
            <a:cxnLst/>
            <a:rect l="l" t="t" r="r" b="b"/>
            <a:pathLst>
              <a:path w="80010" h="124460">
                <a:moveTo>
                  <a:pt x="65382" y="13831"/>
                </a:moveTo>
                <a:lnTo>
                  <a:pt x="39443" y="13831"/>
                </a:lnTo>
                <a:lnTo>
                  <a:pt x="45167" y="16328"/>
                </a:lnTo>
                <a:lnTo>
                  <a:pt x="51882" y="23609"/>
                </a:lnTo>
                <a:lnTo>
                  <a:pt x="55601" y="33018"/>
                </a:lnTo>
                <a:lnTo>
                  <a:pt x="55959" y="49829"/>
                </a:lnTo>
                <a:lnTo>
                  <a:pt x="51592" y="61546"/>
                </a:lnTo>
                <a:lnTo>
                  <a:pt x="21889" y="99635"/>
                </a:lnTo>
                <a:lnTo>
                  <a:pt x="0" y="120609"/>
                </a:lnTo>
                <a:lnTo>
                  <a:pt x="0" y="124001"/>
                </a:lnTo>
                <a:lnTo>
                  <a:pt x="71497" y="124001"/>
                </a:lnTo>
                <a:lnTo>
                  <a:pt x="76470" y="110127"/>
                </a:lnTo>
                <a:lnTo>
                  <a:pt x="50693" y="110127"/>
                </a:lnTo>
                <a:lnTo>
                  <a:pt x="19655" y="109563"/>
                </a:lnTo>
                <a:lnTo>
                  <a:pt x="55592" y="71080"/>
                </a:lnTo>
                <a:lnTo>
                  <a:pt x="72640" y="38334"/>
                </a:lnTo>
                <a:lnTo>
                  <a:pt x="72579" y="30136"/>
                </a:lnTo>
                <a:lnTo>
                  <a:pt x="69369" y="18788"/>
                </a:lnTo>
                <a:lnTo>
                  <a:pt x="65382" y="13831"/>
                </a:lnTo>
                <a:close/>
              </a:path>
              <a:path w="80010" h="124460">
                <a:moveTo>
                  <a:pt x="79990" y="100309"/>
                </a:moveTo>
                <a:lnTo>
                  <a:pt x="76721" y="100309"/>
                </a:lnTo>
                <a:lnTo>
                  <a:pt x="75176" y="102987"/>
                </a:lnTo>
                <a:lnTo>
                  <a:pt x="73360" y="105055"/>
                </a:lnTo>
                <a:lnTo>
                  <a:pt x="69187" y="107971"/>
                </a:lnTo>
                <a:lnTo>
                  <a:pt x="66845" y="108937"/>
                </a:lnTo>
                <a:lnTo>
                  <a:pt x="61655" y="109890"/>
                </a:lnTo>
                <a:lnTo>
                  <a:pt x="57137" y="110127"/>
                </a:lnTo>
                <a:lnTo>
                  <a:pt x="76470" y="110127"/>
                </a:lnTo>
                <a:lnTo>
                  <a:pt x="79990" y="100309"/>
                </a:lnTo>
                <a:close/>
              </a:path>
              <a:path w="80010" h="124460">
                <a:moveTo>
                  <a:pt x="35688" y="0"/>
                </a:moveTo>
                <a:lnTo>
                  <a:pt x="23634" y="2745"/>
                </a:lnTo>
                <a:lnTo>
                  <a:pt x="12451" y="10509"/>
                </a:lnTo>
                <a:lnTo>
                  <a:pt x="5978" y="20785"/>
                </a:lnTo>
                <a:lnTo>
                  <a:pt x="2446" y="34232"/>
                </a:lnTo>
                <a:lnTo>
                  <a:pt x="5798" y="34232"/>
                </a:lnTo>
                <a:lnTo>
                  <a:pt x="8105" y="27551"/>
                </a:lnTo>
                <a:lnTo>
                  <a:pt x="11664" y="22480"/>
                </a:lnTo>
                <a:lnTo>
                  <a:pt x="21289" y="15561"/>
                </a:lnTo>
                <a:lnTo>
                  <a:pt x="26725" y="13831"/>
                </a:lnTo>
                <a:lnTo>
                  <a:pt x="65382" y="13831"/>
                </a:lnTo>
                <a:lnTo>
                  <a:pt x="60305" y="7519"/>
                </a:lnTo>
                <a:lnTo>
                  <a:pt x="49599" y="1855"/>
                </a:lnTo>
                <a:lnTo>
                  <a:pt x="356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1474" y="2027033"/>
            <a:ext cx="80010" cy="124460"/>
          </a:xfrm>
          <a:custGeom>
            <a:avLst/>
            <a:gdLst/>
            <a:ahLst/>
            <a:cxnLst/>
            <a:rect l="l" t="t" r="r" b="b"/>
            <a:pathLst>
              <a:path w="80010" h="124460">
                <a:moveTo>
                  <a:pt x="65384" y="13830"/>
                </a:moveTo>
                <a:lnTo>
                  <a:pt x="39447" y="13830"/>
                </a:lnTo>
                <a:lnTo>
                  <a:pt x="45168" y="16328"/>
                </a:lnTo>
                <a:lnTo>
                  <a:pt x="51884" y="23610"/>
                </a:lnTo>
                <a:lnTo>
                  <a:pt x="55603" y="33019"/>
                </a:lnTo>
                <a:lnTo>
                  <a:pt x="55962" y="49830"/>
                </a:lnTo>
                <a:lnTo>
                  <a:pt x="51593" y="61547"/>
                </a:lnTo>
                <a:lnTo>
                  <a:pt x="21890" y="99635"/>
                </a:lnTo>
                <a:lnTo>
                  <a:pt x="0" y="120609"/>
                </a:lnTo>
                <a:lnTo>
                  <a:pt x="0" y="124001"/>
                </a:lnTo>
                <a:lnTo>
                  <a:pt x="71497" y="124001"/>
                </a:lnTo>
                <a:lnTo>
                  <a:pt x="76470" y="110127"/>
                </a:lnTo>
                <a:lnTo>
                  <a:pt x="50695" y="110127"/>
                </a:lnTo>
                <a:lnTo>
                  <a:pt x="19657" y="109563"/>
                </a:lnTo>
                <a:lnTo>
                  <a:pt x="55594" y="71080"/>
                </a:lnTo>
                <a:lnTo>
                  <a:pt x="72645" y="38334"/>
                </a:lnTo>
                <a:lnTo>
                  <a:pt x="72584" y="30135"/>
                </a:lnTo>
                <a:lnTo>
                  <a:pt x="69373" y="18787"/>
                </a:lnTo>
                <a:lnTo>
                  <a:pt x="65384" y="13830"/>
                </a:lnTo>
                <a:close/>
              </a:path>
              <a:path w="80010" h="124460">
                <a:moveTo>
                  <a:pt x="79990" y="100309"/>
                </a:moveTo>
                <a:lnTo>
                  <a:pt x="76725" y="100309"/>
                </a:lnTo>
                <a:lnTo>
                  <a:pt x="75178" y="102987"/>
                </a:lnTo>
                <a:lnTo>
                  <a:pt x="73361" y="105055"/>
                </a:lnTo>
                <a:lnTo>
                  <a:pt x="69187" y="107971"/>
                </a:lnTo>
                <a:lnTo>
                  <a:pt x="66846" y="108937"/>
                </a:lnTo>
                <a:lnTo>
                  <a:pt x="61659" y="109890"/>
                </a:lnTo>
                <a:lnTo>
                  <a:pt x="57141" y="110127"/>
                </a:lnTo>
                <a:lnTo>
                  <a:pt x="76470" y="110127"/>
                </a:lnTo>
                <a:lnTo>
                  <a:pt x="79990" y="100309"/>
                </a:lnTo>
                <a:close/>
              </a:path>
              <a:path w="80010" h="124460">
                <a:moveTo>
                  <a:pt x="35690" y="0"/>
                </a:moveTo>
                <a:lnTo>
                  <a:pt x="23635" y="2745"/>
                </a:lnTo>
                <a:lnTo>
                  <a:pt x="12454" y="10509"/>
                </a:lnTo>
                <a:lnTo>
                  <a:pt x="5981" y="20785"/>
                </a:lnTo>
                <a:lnTo>
                  <a:pt x="2448" y="34232"/>
                </a:lnTo>
                <a:lnTo>
                  <a:pt x="5802" y="34232"/>
                </a:lnTo>
                <a:lnTo>
                  <a:pt x="8107" y="27551"/>
                </a:lnTo>
                <a:lnTo>
                  <a:pt x="11666" y="22480"/>
                </a:lnTo>
                <a:lnTo>
                  <a:pt x="21290" y="15561"/>
                </a:lnTo>
                <a:lnTo>
                  <a:pt x="26727" y="13830"/>
                </a:lnTo>
                <a:lnTo>
                  <a:pt x="65384" y="13830"/>
                </a:lnTo>
                <a:lnTo>
                  <a:pt x="60308" y="7519"/>
                </a:lnTo>
                <a:lnTo>
                  <a:pt x="49602" y="1855"/>
                </a:lnTo>
                <a:lnTo>
                  <a:pt x="356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30743" y="2350160"/>
            <a:ext cx="200660" cy="154304"/>
          </a:xfrm>
          <a:custGeom>
            <a:avLst/>
            <a:gdLst/>
            <a:ahLst/>
            <a:cxnLst/>
            <a:rect l="l" t="t" r="r" b="b"/>
            <a:pathLst>
              <a:path w="200660" h="154305">
                <a:moveTo>
                  <a:pt x="109975" y="5926"/>
                </a:moveTo>
                <a:lnTo>
                  <a:pt x="71893" y="10255"/>
                </a:lnTo>
                <a:lnTo>
                  <a:pt x="37676" y="27497"/>
                </a:lnTo>
                <a:lnTo>
                  <a:pt x="9149" y="64612"/>
                </a:lnTo>
                <a:lnTo>
                  <a:pt x="0" y="94054"/>
                </a:lnTo>
                <a:lnTo>
                  <a:pt x="181" y="105662"/>
                </a:lnTo>
                <a:lnTo>
                  <a:pt x="17341" y="139914"/>
                </a:lnTo>
                <a:lnTo>
                  <a:pt x="68398" y="154120"/>
                </a:lnTo>
                <a:lnTo>
                  <a:pt x="81420" y="152837"/>
                </a:lnTo>
                <a:lnTo>
                  <a:pt x="93880" y="150121"/>
                </a:lnTo>
                <a:lnTo>
                  <a:pt x="105817" y="145944"/>
                </a:lnTo>
                <a:lnTo>
                  <a:pt x="107973" y="144877"/>
                </a:lnTo>
                <a:lnTo>
                  <a:pt x="64908" y="144877"/>
                </a:lnTo>
                <a:lnTo>
                  <a:pt x="53414" y="141131"/>
                </a:lnTo>
                <a:lnTo>
                  <a:pt x="43807" y="132733"/>
                </a:lnTo>
                <a:lnTo>
                  <a:pt x="35773" y="118870"/>
                </a:lnTo>
                <a:lnTo>
                  <a:pt x="33532" y="108443"/>
                </a:lnTo>
                <a:lnTo>
                  <a:pt x="33048" y="96542"/>
                </a:lnTo>
                <a:lnTo>
                  <a:pt x="34372" y="82977"/>
                </a:lnTo>
                <a:lnTo>
                  <a:pt x="47117" y="44767"/>
                </a:lnTo>
                <a:lnTo>
                  <a:pt x="86624" y="15181"/>
                </a:lnTo>
                <a:lnTo>
                  <a:pt x="101914" y="14283"/>
                </a:lnTo>
                <a:lnTo>
                  <a:pt x="195460" y="14283"/>
                </a:lnTo>
                <a:lnTo>
                  <a:pt x="197656" y="10200"/>
                </a:lnTo>
                <a:lnTo>
                  <a:pt x="198227" y="8161"/>
                </a:lnTo>
                <a:lnTo>
                  <a:pt x="174634" y="8161"/>
                </a:lnTo>
                <a:lnTo>
                  <a:pt x="162556" y="8136"/>
                </a:lnTo>
                <a:lnTo>
                  <a:pt x="153142" y="7893"/>
                </a:lnTo>
                <a:lnTo>
                  <a:pt x="140177" y="7321"/>
                </a:lnTo>
                <a:lnTo>
                  <a:pt x="122103" y="6334"/>
                </a:lnTo>
                <a:lnTo>
                  <a:pt x="109975" y="5926"/>
                </a:lnTo>
                <a:close/>
              </a:path>
              <a:path w="200660" h="154305">
                <a:moveTo>
                  <a:pt x="195460" y="14283"/>
                </a:moveTo>
                <a:lnTo>
                  <a:pt x="101914" y="14283"/>
                </a:lnTo>
                <a:lnTo>
                  <a:pt x="113552" y="18077"/>
                </a:lnTo>
                <a:lnTo>
                  <a:pt x="123157" y="26467"/>
                </a:lnTo>
                <a:lnTo>
                  <a:pt x="131011" y="40207"/>
                </a:lnTo>
                <a:lnTo>
                  <a:pt x="133272" y="50919"/>
                </a:lnTo>
                <a:lnTo>
                  <a:pt x="133776" y="63016"/>
                </a:lnTo>
                <a:lnTo>
                  <a:pt x="132525" y="76497"/>
                </a:lnTo>
                <a:lnTo>
                  <a:pt x="119964" y="115883"/>
                </a:lnTo>
                <a:lnTo>
                  <a:pt x="80727" y="144069"/>
                </a:lnTo>
                <a:lnTo>
                  <a:pt x="64908" y="144877"/>
                </a:lnTo>
                <a:lnTo>
                  <a:pt x="107973" y="144877"/>
                </a:lnTo>
                <a:lnTo>
                  <a:pt x="146763" y="114984"/>
                </a:lnTo>
                <a:lnTo>
                  <a:pt x="163325" y="80158"/>
                </a:lnTo>
                <a:lnTo>
                  <a:pt x="165186" y="68006"/>
                </a:lnTo>
                <a:lnTo>
                  <a:pt x="164506" y="55946"/>
                </a:lnTo>
                <a:lnTo>
                  <a:pt x="160869" y="43026"/>
                </a:lnTo>
                <a:lnTo>
                  <a:pt x="153507" y="32953"/>
                </a:lnTo>
                <a:lnTo>
                  <a:pt x="142679" y="24698"/>
                </a:lnTo>
                <a:lnTo>
                  <a:pt x="184801" y="24698"/>
                </a:lnTo>
                <a:lnTo>
                  <a:pt x="193871" y="17238"/>
                </a:lnTo>
                <a:lnTo>
                  <a:pt x="195460" y="14283"/>
                </a:lnTo>
                <a:close/>
              </a:path>
              <a:path w="200660" h="154305">
                <a:moveTo>
                  <a:pt x="184801" y="24698"/>
                </a:moveTo>
                <a:lnTo>
                  <a:pt x="142679" y="24698"/>
                </a:lnTo>
                <a:lnTo>
                  <a:pt x="156494" y="26261"/>
                </a:lnTo>
                <a:lnTo>
                  <a:pt x="162743" y="26797"/>
                </a:lnTo>
                <a:lnTo>
                  <a:pt x="165319" y="26930"/>
                </a:lnTo>
                <a:lnTo>
                  <a:pt x="177171" y="26930"/>
                </a:lnTo>
                <a:lnTo>
                  <a:pt x="184444" y="24992"/>
                </a:lnTo>
                <a:lnTo>
                  <a:pt x="184801" y="24698"/>
                </a:lnTo>
                <a:close/>
              </a:path>
              <a:path w="200660" h="154305">
                <a:moveTo>
                  <a:pt x="200513" y="0"/>
                </a:moveTo>
                <a:lnTo>
                  <a:pt x="193681" y="0"/>
                </a:lnTo>
                <a:lnTo>
                  <a:pt x="192674" y="2771"/>
                </a:lnTo>
                <a:lnTo>
                  <a:pt x="189948" y="4823"/>
                </a:lnTo>
                <a:lnTo>
                  <a:pt x="181035" y="7493"/>
                </a:lnTo>
                <a:lnTo>
                  <a:pt x="174634" y="8161"/>
                </a:lnTo>
                <a:lnTo>
                  <a:pt x="198227" y="8161"/>
                </a:lnTo>
                <a:lnTo>
                  <a:pt x="2005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3865" y="2359953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23" y="0"/>
                </a:moveTo>
                <a:lnTo>
                  <a:pt x="48756" y="0"/>
                </a:lnTo>
                <a:lnTo>
                  <a:pt x="29031" y="78890"/>
                </a:lnTo>
                <a:lnTo>
                  <a:pt x="27134" y="86800"/>
                </a:lnTo>
                <a:lnTo>
                  <a:pt x="24244" y="99218"/>
                </a:lnTo>
                <a:lnTo>
                  <a:pt x="19000" y="121952"/>
                </a:lnTo>
                <a:lnTo>
                  <a:pt x="16552" y="132238"/>
                </a:lnTo>
                <a:lnTo>
                  <a:pt x="14241" y="141651"/>
                </a:lnTo>
                <a:lnTo>
                  <a:pt x="11098" y="153511"/>
                </a:lnTo>
                <a:lnTo>
                  <a:pt x="7440" y="166467"/>
                </a:lnTo>
                <a:lnTo>
                  <a:pt x="4356" y="177117"/>
                </a:lnTo>
                <a:lnTo>
                  <a:pt x="2753" y="182763"/>
                </a:lnTo>
                <a:lnTo>
                  <a:pt x="356" y="192344"/>
                </a:lnTo>
                <a:lnTo>
                  <a:pt x="0" y="197925"/>
                </a:lnTo>
                <a:lnTo>
                  <a:pt x="2448" y="204759"/>
                </a:lnTo>
                <a:lnTo>
                  <a:pt x="5436" y="206468"/>
                </a:lnTo>
                <a:lnTo>
                  <a:pt x="14236" y="206468"/>
                </a:lnTo>
                <a:lnTo>
                  <a:pt x="17719" y="205292"/>
                </a:lnTo>
                <a:lnTo>
                  <a:pt x="23550" y="200591"/>
                </a:lnTo>
                <a:lnTo>
                  <a:pt x="25519" y="197377"/>
                </a:lnTo>
                <a:lnTo>
                  <a:pt x="26740" y="188625"/>
                </a:lnTo>
                <a:lnTo>
                  <a:pt x="25646" y="177117"/>
                </a:lnTo>
                <a:lnTo>
                  <a:pt x="22894" y="157350"/>
                </a:lnTo>
                <a:lnTo>
                  <a:pt x="22154" y="144212"/>
                </a:lnTo>
                <a:lnTo>
                  <a:pt x="22833" y="131831"/>
                </a:lnTo>
                <a:lnTo>
                  <a:pt x="24932" y="120205"/>
                </a:lnTo>
                <a:lnTo>
                  <a:pt x="26739" y="112869"/>
                </a:lnTo>
                <a:lnTo>
                  <a:pt x="27100" y="111318"/>
                </a:lnTo>
                <a:lnTo>
                  <a:pt x="50785" y="111318"/>
                </a:lnTo>
                <a:lnTo>
                  <a:pt x="50846" y="109068"/>
                </a:lnTo>
                <a:lnTo>
                  <a:pt x="54023" y="93173"/>
                </a:lnTo>
                <a:lnTo>
                  <a:pt x="77323" y="0"/>
                </a:lnTo>
                <a:close/>
              </a:path>
              <a:path w="175260" h="207010">
                <a:moveTo>
                  <a:pt x="50785" y="111318"/>
                </a:moveTo>
                <a:lnTo>
                  <a:pt x="27100" y="111318"/>
                </a:lnTo>
                <a:lnTo>
                  <a:pt x="26816" y="121952"/>
                </a:lnTo>
                <a:lnTo>
                  <a:pt x="29011" y="129975"/>
                </a:lnTo>
                <a:lnTo>
                  <a:pt x="33772" y="135520"/>
                </a:lnTo>
                <a:lnTo>
                  <a:pt x="42906" y="141589"/>
                </a:lnTo>
                <a:lnTo>
                  <a:pt x="57845" y="143525"/>
                </a:lnTo>
                <a:lnTo>
                  <a:pt x="68876" y="141392"/>
                </a:lnTo>
                <a:lnTo>
                  <a:pt x="80279" y="135993"/>
                </a:lnTo>
                <a:lnTo>
                  <a:pt x="88629" y="129757"/>
                </a:lnTo>
                <a:lnTo>
                  <a:pt x="57449" y="129757"/>
                </a:lnTo>
                <a:lnTo>
                  <a:pt x="52811" y="127273"/>
                </a:lnTo>
                <a:lnTo>
                  <a:pt x="50680" y="120205"/>
                </a:lnTo>
                <a:lnTo>
                  <a:pt x="50785" y="111318"/>
                </a:lnTo>
                <a:close/>
              </a:path>
              <a:path w="175260" h="207010">
                <a:moveTo>
                  <a:pt x="143884" y="96153"/>
                </a:moveTo>
                <a:lnTo>
                  <a:pt x="116502" y="96153"/>
                </a:lnTo>
                <a:lnTo>
                  <a:pt x="114573" y="109068"/>
                </a:lnTo>
                <a:lnTo>
                  <a:pt x="114461" y="121952"/>
                </a:lnTo>
                <a:lnTo>
                  <a:pt x="116712" y="132238"/>
                </a:lnTo>
                <a:lnTo>
                  <a:pt x="124699" y="140754"/>
                </a:lnTo>
                <a:lnTo>
                  <a:pt x="139878" y="143451"/>
                </a:lnTo>
                <a:lnTo>
                  <a:pt x="150993" y="139964"/>
                </a:lnTo>
                <a:lnTo>
                  <a:pt x="162685" y="130778"/>
                </a:lnTo>
                <a:lnTo>
                  <a:pt x="163322" y="129757"/>
                </a:lnTo>
                <a:lnTo>
                  <a:pt x="143558" y="129757"/>
                </a:lnTo>
                <a:lnTo>
                  <a:pt x="141003" y="127608"/>
                </a:lnTo>
                <a:lnTo>
                  <a:pt x="139193" y="119141"/>
                </a:lnTo>
                <a:lnTo>
                  <a:pt x="139269" y="118007"/>
                </a:lnTo>
                <a:lnTo>
                  <a:pt x="139856" y="112265"/>
                </a:lnTo>
                <a:lnTo>
                  <a:pt x="143884" y="96153"/>
                </a:lnTo>
                <a:close/>
              </a:path>
              <a:path w="175260" h="207010">
                <a:moveTo>
                  <a:pt x="167925" y="0"/>
                </a:moveTo>
                <a:lnTo>
                  <a:pt x="139357" y="0"/>
                </a:lnTo>
                <a:lnTo>
                  <a:pt x="128821" y="42103"/>
                </a:lnTo>
                <a:lnTo>
                  <a:pt x="125349" y="54410"/>
                </a:lnTo>
                <a:lnTo>
                  <a:pt x="104170" y="99812"/>
                </a:lnTo>
                <a:lnTo>
                  <a:pt x="75501" y="127678"/>
                </a:lnTo>
                <a:lnTo>
                  <a:pt x="65041" y="129757"/>
                </a:lnTo>
                <a:lnTo>
                  <a:pt x="88629" y="129757"/>
                </a:lnTo>
                <a:lnTo>
                  <a:pt x="92790" y="126650"/>
                </a:lnTo>
                <a:lnTo>
                  <a:pt x="101242" y="117304"/>
                </a:lnTo>
                <a:lnTo>
                  <a:pt x="109212" y="106850"/>
                </a:lnTo>
                <a:lnTo>
                  <a:pt x="116502" y="96153"/>
                </a:lnTo>
                <a:lnTo>
                  <a:pt x="143884" y="96153"/>
                </a:lnTo>
                <a:lnTo>
                  <a:pt x="167925" y="0"/>
                </a:lnTo>
                <a:close/>
              </a:path>
              <a:path w="175260" h="207010">
                <a:moveTo>
                  <a:pt x="175182" y="100378"/>
                </a:moveTo>
                <a:lnTo>
                  <a:pt x="168946" y="100378"/>
                </a:lnTo>
                <a:lnTo>
                  <a:pt x="165825" y="112869"/>
                </a:lnTo>
                <a:lnTo>
                  <a:pt x="163076" y="119141"/>
                </a:lnTo>
                <a:lnTo>
                  <a:pt x="156253" y="127608"/>
                </a:lnTo>
                <a:lnTo>
                  <a:pt x="152264" y="129757"/>
                </a:lnTo>
                <a:lnTo>
                  <a:pt x="163322" y="129757"/>
                </a:lnTo>
                <a:lnTo>
                  <a:pt x="175080" y="101193"/>
                </a:lnTo>
                <a:lnTo>
                  <a:pt x="175182" y="100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42594" y="2140429"/>
            <a:ext cx="200660" cy="154304"/>
          </a:xfrm>
          <a:custGeom>
            <a:avLst/>
            <a:gdLst/>
            <a:ahLst/>
            <a:cxnLst/>
            <a:rect l="l" t="t" r="r" b="b"/>
            <a:pathLst>
              <a:path w="200660" h="154305">
                <a:moveTo>
                  <a:pt x="109978" y="5926"/>
                </a:moveTo>
                <a:lnTo>
                  <a:pt x="71894" y="10255"/>
                </a:lnTo>
                <a:lnTo>
                  <a:pt x="37678" y="27497"/>
                </a:lnTo>
                <a:lnTo>
                  <a:pt x="9150" y="64612"/>
                </a:lnTo>
                <a:lnTo>
                  <a:pt x="0" y="94053"/>
                </a:lnTo>
                <a:lnTo>
                  <a:pt x="181" y="105661"/>
                </a:lnTo>
                <a:lnTo>
                  <a:pt x="17342" y="139913"/>
                </a:lnTo>
                <a:lnTo>
                  <a:pt x="68398" y="154120"/>
                </a:lnTo>
                <a:lnTo>
                  <a:pt x="81420" y="152837"/>
                </a:lnTo>
                <a:lnTo>
                  <a:pt x="93881" y="150121"/>
                </a:lnTo>
                <a:lnTo>
                  <a:pt x="105817" y="145944"/>
                </a:lnTo>
                <a:lnTo>
                  <a:pt x="107973" y="144877"/>
                </a:lnTo>
                <a:lnTo>
                  <a:pt x="64909" y="144877"/>
                </a:lnTo>
                <a:lnTo>
                  <a:pt x="53416" y="141131"/>
                </a:lnTo>
                <a:lnTo>
                  <a:pt x="43809" y="132733"/>
                </a:lnTo>
                <a:lnTo>
                  <a:pt x="35775" y="118870"/>
                </a:lnTo>
                <a:lnTo>
                  <a:pt x="33534" y="108442"/>
                </a:lnTo>
                <a:lnTo>
                  <a:pt x="33050" y="96542"/>
                </a:lnTo>
                <a:lnTo>
                  <a:pt x="34374" y="82977"/>
                </a:lnTo>
                <a:lnTo>
                  <a:pt x="47120" y="44766"/>
                </a:lnTo>
                <a:lnTo>
                  <a:pt x="86625" y="15181"/>
                </a:lnTo>
                <a:lnTo>
                  <a:pt x="101916" y="14283"/>
                </a:lnTo>
                <a:lnTo>
                  <a:pt x="195463" y="14283"/>
                </a:lnTo>
                <a:lnTo>
                  <a:pt x="197659" y="10200"/>
                </a:lnTo>
                <a:lnTo>
                  <a:pt x="198230" y="8161"/>
                </a:lnTo>
                <a:lnTo>
                  <a:pt x="174635" y="8161"/>
                </a:lnTo>
                <a:lnTo>
                  <a:pt x="162558" y="8135"/>
                </a:lnTo>
                <a:lnTo>
                  <a:pt x="153143" y="7892"/>
                </a:lnTo>
                <a:lnTo>
                  <a:pt x="140177" y="7320"/>
                </a:lnTo>
                <a:lnTo>
                  <a:pt x="122104" y="6334"/>
                </a:lnTo>
                <a:lnTo>
                  <a:pt x="109978" y="5926"/>
                </a:lnTo>
                <a:close/>
              </a:path>
              <a:path w="200660" h="154305">
                <a:moveTo>
                  <a:pt x="195463" y="14283"/>
                </a:moveTo>
                <a:lnTo>
                  <a:pt x="101916" y="14283"/>
                </a:lnTo>
                <a:lnTo>
                  <a:pt x="113555" y="18077"/>
                </a:lnTo>
                <a:lnTo>
                  <a:pt x="123159" y="26467"/>
                </a:lnTo>
                <a:lnTo>
                  <a:pt x="131013" y="40207"/>
                </a:lnTo>
                <a:lnTo>
                  <a:pt x="133274" y="50919"/>
                </a:lnTo>
                <a:lnTo>
                  <a:pt x="133778" y="63015"/>
                </a:lnTo>
                <a:lnTo>
                  <a:pt x="132525" y="76496"/>
                </a:lnTo>
                <a:lnTo>
                  <a:pt x="119964" y="115882"/>
                </a:lnTo>
                <a:lnTo>
                  <a:pt x="80728" y="144069"/>
                </a:lnTo>
                <a:lnTo>
                  <a:pt x="64909" y="144877"/>
                </a:lnTo>
                <a:lnTo>
                  <a:pt x="107973" y="144877"/>
                </a:lnTo>
                <a:lnTo>
                  <a:pt x="146765" y="114983"/>
                </a:lnTo>
                <a:lnTo>
                  <a:pt x="163324" y="80157"/>
                </a:lnTo>
                <a:lnTo>
                  <a:pt x="165187" y="68006"/>
                </a:lnTo>
                <a:lnTo>
                  <a:pt x="164506" y="55946"/>
                </a:lnTo>
                <a:lnTo>
                  <a:pt x="160869" y="43026"/>
                </a:lnTo>
                <a:lnTo>
                  <a:pt x="153507" y="32953"/>
                </a:lnTo>
                <a:lnTo>
                  <a:pt x="142678" y="24698"/>
                </a:lnTo>
                <a:lnTo>
                  <a:pt x="184801" y="24698"/>
                </a:lnTo>
                <a:lnTo>
                  <a:pt x="193873" y="17240"/>
                </a:lnTo>
                <a:lnTo>
                  <a:pt x="195463" y="14283"/>
                </a:lnTo>
                <a:close/>
              </a:path>
              <a:path w="200660" h="154305">
                <a:moveTo>
                  <a:pt x="184801" y="24698"/>
                </a:moveTo>
                <a:lnTo>
                  <a:pt x="142678" y="24698"/>
                </a:lnTo>
                <a:lnTo>
                  <a:pt x="156497" y="26261"/>
                </a:lnTo>
                <a:lnTo>
                  <a:pt x="162745" y="26796"/>
                </a:lnTo>
                <a:lnTo>
                  <a:pt x="165320" y="26930"/>
                </a:lnTo>
                <a:lnTo>
                  <a:pt x="177173" y="26930"/>
                </a:lnTo>
                <a:lnTo>
                  <a:pt x="184445" y="24992"/>
                </a:lnTo>
                <a:lnTo>
                  <a:pt x="184801" y="24698"/>
                </a:lnTo>
                <a:close/>
              </a:path>
              <a:path w="200660" h="154305">
                <a:moveTo>
                  <a:pt x="200516" y="0"/>
                </a:moveTo>
                <a:lnTo>
                  <a:pt x="193680" y="0"/>
                </a:lnTo>
                <a:lnTo>
                  <a:pt x="192677" y="2771"/>
                </a:lnTo>
                <a:lnTo>
                  <a:pt x="189947" y="4823"/>
                </a:lnTo>
                <a:lnTo>
                  <a:pt x="181037" y="7492"/>
                </a:lnTo>
                <a:lnTo>
                  <a:pt x="174635" y="8161"/>
                </a:lnTo>
                <a:lnTo>
                  <a:pt x="198230" y="8161"/>
                </a:lnTo>
                <a:lnTo>
                  <a:pt x="200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32369" y="2150219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23" y="0"/>
                </a:moveTo>
                <a:lnTo>
                  <a:pt x="48756" y="0"/>
                </a:lnTo>
                <a:lnTo>
                  <a:pt x="29031" y="78889"/>
                </a:lnTo>
                <a:lnTo>
                  <a:pt x="27134" y="86800"/>
                </a:lnTo>
                <a:lnTo>
                  <a:pt x="24244" y="99218"/>
                </a:lnTo>
                <a:lnTo>
                  <a:pt x="18999" y="121953"/>
                </a:lnTo>
                <a:lnTo>
                  <a:pt x="16551" y="132239"/>
                </a:lnTo>
                <a:lnTo>
                  <a:pt x="14241" y="141651"/>
                </a:lnTo>
                <a:lnTo>
                  <a:pt x="11098" y="153511"/>
                </a:lnTo>
                <a:lnTo>
                  <a:pt x="7440" y="166467"/>
                </a:lnTo>
                <a:lnTo>
                  <a:pt x="4355" y="177118"/>
                </a:lnTo>
                <a:lnTo>
                  <a:pt x="2753" y="182763"/>
                </a:lnTo>
                <a:lnTo>
                  <a:pt x="355" y="192344"/>
                </a:lnTo>
                <a:lnTo>
                  <a:pt x="0" y="197924"/>
                </a:lnTo>
                <a:lnTo>
                  <a:pt x="2448" y="204759"/>
                </a:lnTo>
                <a:lnTo>
                  <a:pt x="5436" y="206467"/>
                </a:lnTo>
                <a:lnTo>
                  <a:pt x="14236" y="206467"/>
                </a:lnTo>
                <a:lnTo>
                  <a:pt x="17717" y="205292"/>
                </a:lnTo>
                <a:lnTo>
                  <a:pt x="23550" y="200592"/>
                </a:lnTo>
                <a:lnTo>
                  <a:pt x="25519" y="197377"/>
                </a:lnTo>
                <a:lnTo>
                  <a:pt x="26740" y="188626"/>
                </a:lnTo>
                <a:lnTo>
                  <a:pt x="25646" y="177118"/>
                </a:lnTo>
                <a:lnTo>
                  <a:pt x="22894" y="157351"/>
                </a:lnTo>
                <a:lnTo>
                  <a:pt x="22154" y="144213"/>
                </a:lnTo>
                <a:lnTo>
                  <a:pt x="22833" y="131831"/>
                </a:lnTo>
                <a:lnTo>
                  <a:pt x="24932" y="120206"/>
                </a:lnTo>
                <a:lnTo>
                  <a:pt x="26739" y="112869"/>
                </a:lnTo>
                <a:lnTo>
                  <a:pt x="27100" y="111318"/>
                </a:lnTo>
                <a:lnTo>
                  <a:pt x="50785" y="111318"/>
                </a:lnTo>
                <a:lnTo>
                  <a:pt x="50846" y="109068"/>
                </a:lnTo>
                <a:lnTo>
                  <a:pt x="54023" y="93173"/>
                </a:lnTo>
                <a:lnTo>
                  <a:pt x="77323" y="0"/>
                </a:lnTo>
                <a:close/>
              </a:path>
              <a:path w="175260" h="207010">
                <a:moveTo>
                  <a:pt x="50785" y="111318"/>
                </a:moveTo>
                <a:lnTo>
                  <a:pt x="27100" y="111318"/>
                </a:lnTo>
                <a:lnTo>
                  <a:pt x="26815" y="121953"/>
                </a:lnTo>
                <a:lnTo>
                  <a:pt x="29011" y="129975"/>
                </a:lnTo>
                <a:lnTo>
                  <a:pt x="33772" y="135521"/>
                </a:lnTo>
                <a:lnTo>
                  <a:pt x="42907" y="141589"/>
                </a:lnTo>
                <a:lnTo>
                  <a:pt x="57845" y="143526"/>
                </a:lnTo>
                <a:lnTo>
                  <a:pt x="68876" y="141392"/>
                </a:lnTo>
                <a:lnTo>
                  <a:pt x="80279" y="135992"/>
                </a:lnTo>
                <a:lnTo>
                  <a:pt x="88629" y="129757"/>
                </a:lnTo>
                <a:lnTo>
                  <a:pt x="57449" y="129757"/>
                </a:lnTo>
                <a:lnTo>
                  <a:pt x="52811" y="127271"/>
                </a:lnTo>
                <a:lnTo>
                  <a:pt x="50680" y="120206"/>
                </a:lnTo>
                <a:lnTo>
                  <a:pt x="50785" y="111318"/>
                </a:lnTo>
                <a:close/>
              </a:path>
              <a:path w="175260" h="207010">
                <a:moveTo>
                  <a:pt x="143883" y="96154"/>
                </a:moveTo>
                <a:lnTo>
                  <a:pt x="116503" y="96154"/>
                </a:lnTo>
                <a:lnTo>
                  <a:pt x="114573" y="109068"/>
                </a:lnTo>
                <a:lnTo>
                  <a:pt x="114461" y="121953"/>
                </a:lnTo>
                <a:lnTo>
                  <a:pt x="116712" y="132239"/>
                </a:lnTo>
                <a:lnTo>
                  <a:pt x="124699" y="140755"/>
                </a:lnTo>
                <a:lnTo>
                  <a:pt x="139879" y="143452"/>
                </a:lnTo>
                <a:lnTo>
                  <a:pt x="150993" y="139964"/>
                </a:lnTo>
                <a:lnTo>
                  <a:pt x="162684" y="130777"/>
                </a:lnTo>
                <a:lnTo>
                  <a:pt x="163321" y="129757"/>
                </a:lnTo>
                <a:lnTo>
                  <a:pt x="143558" y="129757"/>
                </a:lnTo>
                <a:lnTo>
                  <a:pt x="141003" y="127608"/>
                </a:lnTo>
                <a:lnTo>
                  <a:pt x="139193" y="119141"/>
                </a:lnTo>
                <a:lnTo>
                  <a:pt x="139269" y="118006"/>
                </a:lnTo>
                <a:lnTo>
                  <a:pt x="139854" y="112266"/>
                </a:lnTo>
                <a:lnTo>
                  <a:pt x="143883" y="96154"/>
                </a:lnTo>
                <a:close/>
              </a:path>
              <a:path w="175260" h="207010">
                <a:moveTo>
                  <a:pt x="167925" y="0"/>
                </a:moveTo>
                <a:lnTo>
                  <a:pt x="139357" y="0"/>
                </a:lnTo>
                <a:lnTo>
                  <a:pt x="128821" y="42101"/>
                </a:lnTo>
                <a:lnTo>
                  <a:pt x="125349" y="54409"/>
                </a:lnTo>
                <a:lnTo>
                  <a:pt x="104171" y="99811"/>
                </a:lnTo>
                <a:lnTo>
                  <a:pt x="75502" y="127678"/>
                </a:lnTo>
                <a:lnTo>
                  <a:pt x="65043" y="129757"/>
                </a:lnTo>
                <a:lnTo>
                  <a:pt x="88629" y="129757"/>
                </a:lnTo>
                <a:lnTo>
                  <a:pt x="92790" y="126650"/>
                </a:lnTo>
                <a:lnTo>
                  <a:pt x="101243" y="117305"/>
                </a:lnTo>
                <a:lnTo>
                  <a:pt x="109212" y="106851"/>
                </a:lnTo>
                <a:lnTo>
                  <a:pt x="116503" y="96154"/>
                </a:lnTo>
                <a:lnTo>
                  <a:pt x="143883" y="96154"/>
                </a:lnTo>
                <a:lnTo>
                  <a:pt x="167925" y="0"/>
                </a:lnTo>
                <a:close/>
              </a:path>
              <a:path w="175260" h="207010">
                <a:moveTo>
                  <a:pt x="175182" y="100378"/>
                </a:moveTo>
                <a:lnTo>
                  <a:pt x="168946" y="100378"/>
                </a:lnTo>
                <a:lnTo>
                  <a:pt x="165825" y="112869"/>
                </a:lnTo>
                <a:lnTo>
                  <a:pt x="163076" y="119141"/>
                </a:lnTo>
                <a:lnTo>
                  <a:pt x="156253" y="127608"/>
                </a:lnTo>
                <a:lnTo>
                  <a:pt x="152264" y="129757"/>
                </a:lnTo>
                <a:lnTo>
                  <a:pt x="163321" y="129757"/>
                </a:lnTo>
                <a:lnTo>
                  <a:pt x="175080" y="101193"/>
                </a:lnTo>
                <a:lnTo>
                  <a:pt x="175182" y="100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9544" y="2364848"/>
            <a:ext cx="147956" cy="139700"/>
          </a:xfrm>
          <a:custGeom>
            <a:avLst/>
            <a:gdLst/>
            <a:ahLst/>
            <a:cxnLst/>
            <a:rect l="l" t="t" r="r" b="b"/>
            <a:pathLst>
              <a:path w="147954" h="139700">
                <a:moveTo>
                  <a:pt x="120135" y="95430"/>
                </a:moveTo>
                <a:lnTo>
                  <a:pt x="96591" y="95430"/>
                </a:lnTo>
                <a:lnTo>
                  <a:pt x="93097" y="107365"/>
                </a:lnTo>
                <a:lnTo>
                  <a:pt x="90853" y="115425"/>
                </a:lnTo>
                <a:lnTo>
                  <a:pt x="89788" y="121596"/>
                </a:lnTo>
                <a:lnTo>
                  <a:pt x="89732" y="130985"/>
                </a:lnTo>
                <a:lnTo>
                  <a:pt x="90752" y="134131"/>
                </a:lnTo>
                <a:lnTo>
                  <a:pt x="94833" y="138466"/>
                </a:lnTo>
                <a:lnTo>
                  <a:pt x="97735" y="139550"/>
                </a:lnTo>
                <a:lnTo>
                  <a:pt x="106926" y="139550"/>
                </a:lnTo>
                <a:lnTo>
                  <a:pt x="112837" y="137085"/>
                </a:lnTo>
                <a:lnTo>
                  <a:pt x="121860" y="129968"/>
                </a:lnTo>
                <a:lnTo>
                  <a:pt x="125641" y="125855"/>
                </a:lnTo>
                <a:lnTo>
                  <a:pt x="116277" y="125855"/>
                </a:lnTo>
                <a:lnTo>
                  <a:pt x="115527" y="125446"/>
                </a:lnTo>
                <a:lnTo>
                  <a:pt x="114935" y="124631"/>
                </a:lnTo>
                <a:lnTo>
                  <a:pt x="114183" y="123543"/>
                </a:lnTo>
                <a:lnTo>
                  <a:pt x="113812" y="122276"/>
                </a:lnTo>
                <a:lnTo>
                  <a:pt x="113902" y="119620"/>
                </a:lnTo>
                <a:lnTo>
                  <a:pt x="114118" y="118846"/>
                </a:lnTo>
                <a:lnTo>
                  <a:pt x="114727" y="117555"/>
                </a:lnTo>
                <a:lnTo>
                  <a:pt x="117801" y="103553"/>
                </a:lnTo>
                <a:lnTo>
                  <a:pt x="120135" y="95430"/>
                </a:lnTo>
                <a:close/>
              </a:path>
              <a:path w="147954" h="139700">
                <a:moveTo>
                  <a:pt x="98641" y="0"/>
                </a:moveTo>
                <a:lnTo>
                  <a:pt x="46615" y="19375"/>
                </a:lnTo>
                <a:lnTo>
                  <a:pt x="13256" y="59417"/>
                </a:lnTo>
                <a:lnTo>
                  <a:pt x="797" y="95569"/>
                </a:lnTo>
                <a:lnTo>
                  <a:pt x="0" y="108097"/>
                </a:lnTo>
                <a:lnTo>
                  <a:pt x="2704" y="120862"/>
                </a:lnTo>
                <a:lnTo>
                  <a:pt x="9784" y="131392"/>
                </a:lnTo>
                <a:lnTo>
                  <a:pt x="19726" y="137483"/>
                </a:lnTo>
                <a:lnTo>
                  <a:pt x="33990" y="139365"/>
                </a:lnTo>
                <a:lnTo>
                  <a:pt x="45438" y="136753"/>
                </a:lnTo>
                <a:lnTo>
                  <a:pt x="58669" y="130510"/>
                </a:lnTo>
                <a:lnTo>
                  <a:pt x="67577" y="124300"/>
                </a:lnTo>
                <a:lnTo>
                  <a:pt x="70750" y="121596"/>
                </a:lnTo>
                <a:lnTo>
                  <a:pt x="39472" y="121596"/>
                </a:lnTo>
                <a:lnTo>
                  <a:pt x="34992" y="119620"/>
                </a:lnTo>
                <a:lnTo>
                  <a:pt x="27188" y="111714"/>
                </a:lnTo>
                <a:lnTo>
                  <a:pt x="25236" y="106333"/>
                </a:lnTo>
                <a:lnTo>
                  <a:pt x="25478" y="94075"/>
                </a:lnTo>
                <a:lnTo>
                  <a:pt x="44117" y="44141"/>
                </a:lnTo>
                <a:lnTo>
                  <a:pt x="76361" y="10346"/>
                </a:lnTo>
                <a:lnTo>
                  <a:pt x="83862" y="7345"/>
                </a:lnTo>
                <a:lnTo>
                  <a:pt x="113009" y="7345"/>
                </a:lnTo>
                <a:lnTo>
                  <a:pt x="104251" y="1494"/>
                </a:lnTo>
                <a:lnTo>
                  <a:pt x="98641" y="0"/>
                </a:lnTo>
                <a:close/>
              </a:path>
              <a:path w="147954" h="139700">
                <a:moveTo>
                  <a:pt x="132673" y="105683"/>
                </a:moveTo>
                <a:lnTo>
                  <a:pt x="127810" y="114965"/>
                </a:lnTo>
                <a:lnTo>
                  <a:pt x="123914" y="120963"/>
                </a:lnTo>
                <a:lnTo>
                  <a:pt x="119427" y="125129"/>
                </a:lnTo>
                <a:lnTo>
                  <a:pt x="118155" y="125855"/>
                </a:lnTo>
                <a:lnTo>
                  <a:pt x="125641" y="125855"/>
                </a:lnTo>
                <a:lnTo>
                  <a:pt x="129967" y="121150"/>
                </a:lnTo>
                <a:lnTo>
                  <a:pt x="137876" y="109355"/>
                </a:lnTo>
                <a:lnTo>
                  <a:pt x="132673" y="105683"/>
                </a:lnTo>
                <a:close/>
              </a:path>
              <a:path w="147954" h="139700">
                <a:moveTo>
                  <a:pt x="113009" y="7345"/>
                </a:moveTo>
                <a:lnTo>
                  <a:pt x="97210" y="7345"/>
                </a:lnTo>
                <a:lnTo>
                  <a:pt x="102174" y="9246"/>
                </a:lnTo>
                <a:lnTo>
                  <a:pt x="109454" y="16855"/>
                </a:lnTo>
                <a:lnTo>
                  <a:pt x="111274" y="23012"/>
                </a:lnTo>
                <a:lnTo>
                  <a:pt x="111245" y="36752"/>
                </a:lnTo>
                <a:lnTo>
                  <a:pt x="110106" y="47162"/>
                </a:lnTo>
                <a:lnTo>
                  <a:pt x="87755" y="92708"/>
                </a:lnTo>
                <a:lnTo>
                  <a:pt x="54805" y="119864"/>
                </a:lnTo>
                <a:lnTo>
                  <a:pt x="44520" y="121596"/>
                </a:lnTo>
                <a:lnTo>
                  <a:pt x="70750" y="121596"/>
                </a:lnTo>
                <a:lnTo>
                  <a:pt x="76866" y="116383"/>
                </a:lnTo>
                <a:lnTo>
                  <a:pt x="86538" y="106760"/>
                </a:lnTo>
                <a:lnTo>
                  <a:pt x="96591" y="95430"/>
                </a:lnTo>
                <a:lnTo>
                  <a:pt x="120135" y="95430"/>
                </a:lnTo>
                <a:lnTo>
                  <a:pt x="141992" y="19331"/>
                </a:lnTo>
                <a:lnTo>
                  <a:pt x="118910" y="19331"/>
                </a:lnTo>
                <a:lnTo>
                  <a:pt x="116591" y="12420"/>
                </a:lnTo>
                <a:lnTo>
                  <a:pt x="113195" y="7470"/>
                </a:lnTo>
                <a:lnTo>
                  <a:pt x="113009" y="7345"/>
                </a:lnTo>
                <a:close/>
              </a:path>
              <a:path w="147954" h="139700">
                <a:moveTo>
                  <a:pt x="147545" y="0"/>
                </a:moveTo>
                <a:lnTo>
                  <a:pt x="123402" y="4080"/>
                </a:lnTo>
                <a:lnTo>
                  <a:pt x="118910" y="19331"/>
                </a:lnTo>
                <a:lnTo>
                  <a:pt x="141992" y="19331"/>
                </a:lnTo>
                <a:lnTo>
                  <a:pt x="147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90566" y="2283242"/>
            <a:ext cx="123189" cy="221615"/>
          </a:xfrm>
          <a:custGeom>
            <a:avLst/>
            <a:gdLst/>
            <a:ahLst/>
            <a:cxnLst/>
            <a:rect l="l" t="t" r="r" b="b"/>
            <a:pathLst>
              <a:path w="123189" h="221614">
                <a:moveTo>
                  <a:pt x="67102" y="12801"/>
                </a:moveTo>
                <a:lnTo>
                  <a:pt x="32459" y="12801"/>
                </a:lnTo>
                <a:lnTo>
                  <a:pt x="36026" y="13719"/>
                </a:lnTo>
                <a:lnTo>
                  <a:pt x="38390" y="15556"/>
                </a:lnTo>
                <a:lnTo>
                  <a:pt x="40024" y="16882"/>
                </a:lnTo>
                <a:lnTo>
                  <a:pt x="40837" y="18872"/>
                </a:lnTo>
                <a:lnTo>
                  <a:pt x="40837" y="23666"/>
                </a:lnTo>
                <a:lnTo>
                  <a:pt x="39053" y="30909"/>
                </a:lnTo>
                <a:lnTo>
                  <a:pt x="35481" y="43252"/>
                </a:lnTo>
                <a:lnTo>
                  <a:pt x="0" y="210895"/>
                </a:lnTo>
                <a:lnTo>
                  <a:pt x="11985" y="216596"/>
                </a:lnTo>
                <a:lnTo>
                  <a:pt x="23823" y="220017"/>
                </a:lnTo>
                <a:lnTo>
                  <a:pt x="35521" y="221157"/>
                </a:lnTo>
                <a:lnTo>
                  <a:pt x="45686" y="220222"/>
                </a:lnTo>
                <a:lnTo>
                  <a:pt x="56552" y="217137"/>
                </a:lnTo>
                <a:lnTo>
                  <a:pt x="63759" y="213775"/>
                </a:lnTo>
                <a:lnTo>
                  <a:pt x="35901" y="213775"/>
                </a:lnTo>
                <a:lnTo>
                  <a:pt x="24444" y="211485"/>
                </a:lnTo>
                <a:lnTo>
                  <a:pt x="31082" y="137637"/>
                </a:lnTo>
                <a:lnTo>
                  <a:pt x="50398" y="105759"/>
                </a:lnTo>
                <a:lnTo>
                  <a:pt x="40276" y="105759"/>
                </a:lnTo>
                <a:lnTo>
                  <a:pt x="67102" y="12801"/>
                </a:lnTo>
                <a:close/>
              </a:path>
              <a:path w="123189" h="221614">
                <a:moveTo>
                  <a:pt x="115501" y="93849"/>
                </a:moveTo>
                <a:lnTo>
                  <a:pt x="82607" y="93849"/>
                </a:lnTo>
                <a:lnTo>
                  <a:pt x="87846" y="96490"/>
                </a:lnTo>
                <a:lnTo>
                  <a:pt x="93295" y="103072"/>
                </a:lnTo>
                <a:lnTo>
                  <a:pt x="97506" y="112858"/>
                </a:lnTo>
                <a:lnTo>
                  <a:pt x="98825" y="128521"/>
                </a:lnTo>
                <a:lnTo>
                  <a:pt x="97717" y="139425"/>
                </a:lnTo>
                <a:lnTo>
                  <a:pt x="84990" y="178471"/>
                </a:lnTo>
                <a:lnTo>
                  <a:pt x="48264" y="212064"/>
                </a:lnTo>
                <a:lnTo>
                  <a:pt x="35901" y="213775"/>
                </a:lnTo>
                <a:lnTo>
                  <a:pt x="63759" y="213775"/>
                </a:lnTo>
                <a:lnTo>
                  <a:pt x="98814" y="186275"/>
                </a:lnTo>
                <a:lnTo>
                  <a:pt x="119006" y="150087"/>
                </a:lnTo>
                <a:lnTo>
                  <a:pt x="123109" y="109348"/>
                </a:lnTo>
                <a:lnTo>
                  <a:pt x="118654" y="97903"/>
                </a:lnTo>
                <a:lnTo>
                  <a:pt x="115501" y="93849"/>
                </a:lnTo>
                <a:close/>
              </a:path>
              <a:path w="123189" h="221614">
                <a:moveTo>
                  <a:pt x="84894" y="79219"/>
                </a:moveTo>
                <a:lnTo>
                  <a:pt x="74001" y="81358"/>
                </a:lnTo>
                <a:lnTo>
                  <a:pt x="60304" y="87732"/>
                </a:lnTo>
                <a:lnTo>
                  <a:pt x="50847" y="95271"/>
                </a:lnTo>
                <a:lnTo>
                  <a:pt x="40276" y="105759"/>
                </a:lnTo>
                <a:lnTo>
                  <a:pt x="50398" y="105759"/>
                </a:lnTo>
                <a:lnTo>
                  <a:pt x="53253" y="102799"/>
                </a:lnTo>
                <a:lnTo>
                  <a:pt x="64795" y="96086"/>
                </a:lnTo>
                <a:lnTo>
                  <a:pt x="76561" y="93849"/>
                </a:lnTo>
                <a:lnTo>
                  <a:pt x="115501" y="93849"/>
                </a:lnTo>
                <a:lnTo>
                  <a:pt x="109875" y="86615"/>
                </a:lnTo>
                <a:lnTo>
                  <a:pt x="99063" y="81035"/>
                </a:lnTo>
                <a:lnTo>
                  <a:pt x="84894" y="79219"/>
                </a:lnTo>
                <a:close/>
              </a:path>
              <a:path w="123189" h="221614">
                <a:moveTo>
                  <a:pt x="70796" y="0"/>
                </a:moveTo>
                <a:lnTo>
                  <a:pt x="17525" y="8161"/>
                </a:lnTo>
                <a:lnTo>
                  <a:pt x="17525" y="13873"/>
                </a:lnTo>
                <a:lnTo>
                  <a:pt x="22082" y="13158"/>
                </a:lnTo>
                <a:lnTo>
                  <a:pt x="25470" y="12801"/>
                </a:lnTo>
                <a:lnTo>
                  <a:pt x="67102" y="12801"/>
                </a:lnTo>
                <a:lnTo>
                  <a:pt x="70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43529" y="2364848"/>
            <a:ext cx="147956" cy="139700"/>
          </a:xfrm>
          <a:custGeom>
            <a:avLst/>
            <a:gdLst/>
            <a:ahLst/>
            <a:cxnLst/>
            <a:rect l="l" t="t" r="r" b="b"/>
            <a:pathLst>
              <a:path w="147954" h="139700">
                <a:moveTo>
                  <a:pt x="120137" y="95430"/>
                </a:moveTo>
                <a:lnTo>
                  <a:pt x="96595" y="95430"/>
                </a:lnTo>
                <a:lnTo>
                  <a:pt x="93100" y="107365"/>
                </a:lnTo>
                <a:lnTo>
                  <a:pt x="90855" y="115425"/>
                </a:lnTo>
                <a:lnTo>
                  <a:pt x="89790" y="121596"/>
                </a:lnTo>
                <a:lnTo>
                  <a:pt x="89733" y="130985"/>
                </a:lnTo>
                <a:lnTo>
                  <a:pt x="90753" y="134131"/>
                </a:lnTo>
                <a:lnTo>
                  <a:pt x="94835" y="138466"/>
                </a:lnTo>
                <a:lnTo>
                  <a:pt x="97738" y="139550"/>
                </a:lnTo>
                <a:lnTo>
                  <a:pt x="106929" y="139550"/>
                </a:lnTo>
                <a:lnTo>
                  <a:pt x="112838" y="137085"/>
                </a:lnTo>
                <a:lnTo>
                  <a:pt x="121861" y="129967"/>
                </a:lnTo>
                <a:lnTo>
                  <a:pt x="125642" y="125855"/>
                </a:lnTo>
                <a:lnTo>
                  <a:pt x="116277" y="125855"/>
                </a:lnTo>
                <a:lnTo>
                  <a:pt x="115529" y="125446"/>
                </a:lnTo>
                <a:lnTo>
                  <a:pt x="114934" y="124631"/>
                </a:lnTo>
                <a:lnTo>
                  <a:pt x="114186" y="123543"/>
                </a:lnTo>
                <a:lnTo>
                  <a:pt x="113812" y="122276"/>
                </a:lnTo>
                <a:lnTo>
                  <a:pt x="113901" y="119620"/>
                </a:lnTo>
                <a:lnTo>
                  <a:pt x="114117" y="118846"/>
                </a:lnTo>
                <a:lnTo>
                  <a:pt x="114731" y="117555"/>
                </a:lnTo>
                <a:lnTo>
                  <a:pt x="117804" y="103553"/>
                </a:lnTo>
                <a:lnTo>
                  <a:pt x="120137" y="95430"/>
                </a:lnTo>
                <a:close/>
              </a:path>
              <a:path w="147954" h="139700">
                <a:moveTo>
                  <a:pt x="98643" y="0"/>
                </a:moveTo>
                <a:lnTo>
                  <a:pt x="46617" y="19375"/>
                </a:lnTo>
                <a:lnTo>
                  <a:pt x="13256" y="59417"/>
                </a:lnTo>
                <a:lnTo>
                  <a:pt x="797" y="95570"/>
                </a:lnTo>
                <a:lnTo>
                  <a:pt x="0" y="108098"/>
                </a:lnTo>
                <a:lnTo>
                  <a:pt x="2705" y="120862"/>
                </a:lnTo>
                <a:lnTo>
                  <a:pt x="9786" y="131391"/>
                </a:lnTo>
                <a:lnTo>
                  <a:pt x="19727" y="137483"/>
                </a:lnTo>
                <a:lnTo>
                  <a:pt x="33993" y="139365"/>
                </a:lnTo>
                <a:lnTo>
                  <a:pt x="45441" y="136753"/>
                </a:lnTo>
                <a:lnTo>
                  <a:pt x="58672" y="130510"/>
                </a:lnTo>
                <a:lnTo>
                  <a:pt x="67579" y="124300"/>
                </a:lnTo>
                <a:lnTo>
                  <a:pt x="70752" y="121596"/>
                </a:lnTo>
                <a:lnTo>
                  <a:pt x="39472" y="121596"/>
                </a:lnTo>
                <a:lnTo>
                  <a:pt x="34995" y="119620"/>
                </a:lnTo>
                <a:lnTo>
                  <a:pt x="27189" y="111714"/>
                </a:lnTo>
                <a:lnTo>
                  <a:pt x="25237" y="106333"/>
                </a:lnTo>
                <a:lnTo>
                  <a:pt x="25479" y="94075"/>
                </a:lnTo>
                <a:lnTo>
                  <a:pt x="44118" y="44140"/>
                </a:lnTo>
                <a:lnTo>
                  <a:pt x="76363" y="10346"/>
                </a:lnTo>
                <a:lnTo>
                  <a:pt x="83862" y="7345"/>
                </a:lnTo>
                <a:lnTo>
                  <a:pt x="113009" y="7345"/>
                </a:lnTo>
                <a:lnTo>
                  <a:pt x="104251" y="1494"/>
                </a:lnTo>
                <a:lnTo>
                  <a:pt x="98643" y="0"/>
                </a:lnTo>
                <a:close/>
              </a:path>
              <a:path w="147954" h="139700">
                <a:moveTo>
                  <a:pt x="132674" y="105683"/>
                </a:moveTo>
                <a:lnTo>
                  <a:pt x="127810" y="114965"/>
                </a:lnTo>
                <a:lnTo>
                  <a:pt x="123916" y="120963"/>
                </a:lnTo>
                <a:lnTo>
                  <a:pt x="119427" y="125129"/>
                </a:lnTo>
                <a:lnTo>
                  <a:pt x="118156" y="125855"/>
                </a:lnTo>
                <a:lnTo>
                  <a:pt x="125642" y="125855"/>
                </a:lnTo>
                <a:lnTo>
                  <a:pt x="129969" y="121150"/>
                </a:lnTo>
                <a:lnTo>
                  <a:pt x="137878" y="109355"/>
                </a:lnTo>
                <a:lnTo>
                  <a:pt x="132674" y="105683"/>
                </a:lnTo>
                <a:close/>
              </a:path>
              <a:path w="147954" h="139700">
                <a:moveTo>
                  <a:pt x="113009" y="7345"/>
                </a:moveTo>
                <a:lnTo>
                  <a:pt x="97211" y="7345"/>
                </a:lnTo>
                <a:lnTo>
                  <a:pt x="102175" y="9246"/>
                </a:lnTo>
                <a:lnTo>
                  <a:pt x="109454" y="16855"/>
                </a:lnTo>
                <a:lnTo>
                  <a:pt x="111274" y="23012"/>
                </a:lnTo>
                <a:lnTo>
                  <a:pt x="111245" y="36752"/>
                </a:lnTo>
                <a:lnTo>
                  <a:pt x="110107" y="47163"/>
                </a:lnTo>
                <a:lnTo>
                  <a:pt x="87757" y="92708"/>
                </a:lnTo>
                <a:lnTo>
                  <a:pt x="54806" y="119864"/>
                </a:lnTo>
                <a:lnTo>
                  <a:pt x="44521" y="121596"/>
                </a:lnTo>
                <a:lnTo>
                  <a:pt x="70752" y="121596"/>
                </a:lnTo>
                <a:lnTo>
                  <a:pt x="76869" y="116383"/>
                </a:lnTo>
                <a:lnTo>
                  <a:pt x="86540" y="106760"/>
                </a:lnTo>
                <a:lnTo>
                  <a:pt x="96595" y="95430"/>
                </a:lnTo>
                <a:lnTo>
                  <a:pt x="120137" y="95430"/>
                </a:lnTo>
                <a:lnTo>
                  <a:pt x="141993" y="19331"/>
                </a:lnTo>
                <a:lnTo>
                  <a:pt x="118913" y="19331"/>
                </a:lnTo>
                <a:lnTo>
                  <a:pt x="116591" y="12420"/>
                </a:lnTo>
                <a:lnTo>
                  <a:pt x="113195" y="7470"/>
                </a:lnTo>
                <a:lnTo>
                  <a:pt x="113009" y="7345"/>
                </a:lnTo>
                <a:close/>
              </a:path>
              <a:path w="147954" h="139700">
                <a:moveTo>
                  <a:pt x="147545" y="0"/>
                </a:moveTo>
                <a:lnTo>
                  <a:pt x="123402" y="4080"/>
                </a:lnTo>
                <a:lnTo>
                  <a:pt x="118913" y="19331"/>
                </a:lnTo>
                <a:lnTo>
                  <a:pt x="141993" y="19331"/>
                </a:lnTo>
                <a:lnTo>
                  <a:pt x="1475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9478" y="2293033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79" h="213360">
                <a:moveTo>
                  <a:pt x="114685" y="37795"/>
                </a:moveTo>
                <a:lnTo>
                  <a:pt x="86762" y="37795"/>
                </a:lnTo>
                <a:lnTo>
                  <a:pt x="154688" y="212996"/>
                </a:lnTo>
                <a:lnTo>
                  <a:pt x="159049" y="212996"/>
                </a:lnTo>
                <a:lnTo>
                  <a:pt x="174187" y="159939"/>
                </a:lnTo>
                <a:lnTo>
                  <a:pt x="162059" y="159939"/>
                </a:lnTo>
                <a:lnTo>
                  <a:pt x="114685" y="37795"/>
                </a:lnTo>
                <a:close/>
              </a:path>
              <a:path w="246379" h="213360">
                <a:moveTo>
                  <a:pt x="100026" y="0"/>
                </a:moveTo>
                <a:lnTo>
                  <a:pt x="47787" y="0"/>
                </a:lnTo>
                <a:lnTo>
                  <a:pt x="46104" y="5712"/>
                </a:lnTo>
                <a:lnTo>
                  <a:pt x="55694" y="6027"/>
                </a:lnTo>
                <a:lnTo>
                  <a:pt x="62760" y="7369"/>
                </a:lnTo>
                <a:lnTo>
                  <a:pt x="71841" y="12113"/>
                </a:lnTo>
                <a:lnTo>
                  <a:pt x="76100" y="16457"/>
                </a:lnTo>
                <a:lnTo>
                  <a:pt x="80079" y="22773"/>
                </a:lnTo>
                <a:lnTo>
                  <a:pt x="37709" y="170609"/>
                </a:lnTo>
                <a:lnTo>
                  <a:pt x="10304" y="202200"/>
                </a:lnTo>
                <a:lnTo>
                  <a:pt x="2142" y="202388"/>
                </a:lnTo>
                <a:lnTo>
                  <a:pt x="0" y="208100"/>
                </a:lnTo>
                <a:lnTo>
                  <a:pt x="65629" y="208100"/>
                </a:lnTo>
                <a:lnTo>
                  <a:pt x="67160" y="202388"/>
                </a:lnTo>
                <a:lnTo>
                  <a:pt x="57773" y="201674"/>
                </a:lnTo>
                <a:lnTo>
                  <a:pt x="51831" y="200324"/>
                </a:lnTo>
                <a:lnTo>
                  <a:pt x="46831" y="196354"/>
                </a:lnTo>
                <a:lnTo>
                  <a:pt x="45581" y="193423"/>
                </a:lnTo>
                <a:lnTo>
                  <a:pt x="45581" y="184353"/>
                </a:lnTo>
                <a:lnTo>
                  <a:pt x="46958" y="176869"/>
                </a:lnTo>
                <a:lnTo>
                  <a:pt x="49712" y="167092"/>
                </a:lnTo>
                <a:lnTo>
                  <a:pt x="86762" y="37795"/>
                </a:lnTo>
                <a:lnTo>
                  <a:pt x="114685" y="37795"/>
                </a:lnTo>
                <a:lnTo>
                  <a:pt x="100026" y="0"/>
                </a:lnTo>
                <a:close/>
              </a:path>
              <a:path w="246379" h="213360">
                <a:moveTo>
                  <a:pt x="245978" y="0"/>
                </a:moveTo>
                <a:lnTo>
                  <a:pt x="179379" y="0"/>
                </a:lnTo>
                <a:lnTo>
                  <a:pt x="177695" y="5712"/>
                </a:lnTo>
                <a:lnTo>
                  <a:pt x="188765" y="5866"/>
                </a:lnTo>
                <a:lnTo>
                  <a:pt x="193714" y="6930"/>
                </a:lnTo>
                <a:lnTo>
                  <a:pt x="199020" y="11188"/>
                </a:lnTo>
                <a:lnTo>
                  <a:pt x="200346" y="14132"/>
                </a:lnTo>
                <a:lnTo>
                  <a:pt x="200346" y="23373"/>
                </a:lnTo>
                <a:lnTo>
                  <a:pt x="198917" y="31087"/>
                </a:lnTo>
                <a:lnTo>
                  <a:pt x="162059" y="159939"/>
                </a:lnTo>
                <a:lnTo>
                  <a:pt x="174187" y="159939"/>
                </a:lnTo>
                <a:lnTo>
                  <a:pt x="208649" y="39154"/>
                </a:lnTo>
                <a:lnTo>
                  <a:pt x="228685" y="7867"/>
                </a:lnTo>
                <a:lnTo>
                  <a:pt x="232051" y="6328"/>
                </a:lnTo>
                <a:lnTo>
                  <a:pt x="237204" y="5610"/>
                </a:lnTo>
                <a:lnTo>
                  <a:pt x="244174" y="5610"/>
                </a:lnTo>
                <a:lnTo>
                  <a:pt x="245978" y="0"/>
                </a:lnTo>
                <a:close/>
              </a:path>
              <a:path w="246379" h="213360">
                <a:moveTo>
                  <a:pt x="244174" y="5610"/>
                </a:moveTo>
                <a:lnTo>
                  <a:pt x="237204" y="5610"/>
                </a:lnTo>
                <a:lnTo>
                  <a:pt x="244142" y="5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59448" y="2293035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39" h="208280">
                <a:moveTo>
                  <a:pt x="85194" y="0"/>
                </a:moveTo>
                <a:lnTo>
                  <a:pt x="9094" y="0"/>
                </a:lnTo>
                <a:lnTo>
                  <a:pt x="7562" y="5712"/>
                </a:lnTo>
                <a:lnTo>
                  <a:pt x="15828" y="6426"/>
                </a:lnTo>
                <a:lnTo>
                  <a:pt x="21619" y="8313"/>
                </a:lnTo>
                <a:lnTo>
                  <a:pt x="25141" y="11564"/>
                </a:lnTo>
                <a:lnTo>
                  <a:pt x="30270" y="19786"/>
                </a:lnTo>
                <a:lnTo>
                  <a:pt x="35876" y="34886"/>
                </a:lnTo>
                <a:lnTo>
                  <a:pt x="58322" y="106498"/>
                </a:lnTo>
                <a:lnTo>
                  <a:pt x="39237" y="170258"/>
                </a:lnTo>
                <a:lnTo>
                  <a:pt x="19131" y="200233"/>
                </a:lnTo>
                <a:lnTo>
                  <a:pt x="16273" y="201465"/>
                </a:lnTo>
                <a:lnTo>
                  <a:pt x="10509" y="202183"/>
                </a:lnTo>
                <a:lnTo>
                  <a:pt x="1836" y="202388"/>
                </a:lnTo>
                <a:lnTo>
                  <a:pt x="0" y="208100"/>
                </a:lnTo>
                <a:lnTo>
                  <a:pt x="87336" y="208100"/>
                </a:lnTo>
                <a:lnTo>
                  <a:pt x="88866" y="202388"/>
                </a:lnTo>
                <a:lnTo>
                  <a:pt x="80909" y="202285"/>
                </a:lnTo>
                <a:lnTo>
                  <a:pt x="74990" y="201618"/>
                </a:lnTo>
                <a:lnTo>
                  <a:pt x="63184" y="188034"/>
                </a:lnTo>
                <a:lnTo>
                  <a:pt x="64781" y="177796"/>
                </a:lnTo>
                <a:lnTo>
                  <a:pt x="68818" y="162387"/>
                </a:lnTo>
                <a:lnTo>
                  <a:pt x="84237" y="110821"/>
                </a:lnTo>
                <a:lnTo>
                  <a:pt x="94068" y="97114"/>
                </a:lnTo>
                <a:lnTo>
                  <a:pt x="81559" y="97114"/>
                </a:lnTo>
                <a:lnTo>
                  <a:pt x="63767" y="40892"/>
                </a:lnTo>
                <a:lnTo>
                  <a:pt x="60810" y="30751"/>
                </a:lnTo>
                <a:lnTo>
                  <a:pt x="59330" y="23581"/>
                </a:lnTo>
                <a:lnTo>
                  <a:pt x="59330" y="16516"/>
                </a:lnTo>
                <a:lnTo>
                  <a:pt x="60044" y="14009"/>
                </a:lnTo>
                <a:lnTo>
                  <a:pt x="62901" y="9707"/>
                </a:lnTo>
                <a:lnTo>
                  <a:pt x="64738" y="8275"/>
                </a:lnTo>
                <a:lnTo>
                  <a:pt x="66982" y="7561"/>
                </a:lnTo>
                <a:lnTo>
                  <a:pt x="68308" y="7042"/>
                </a:lnTo>
                <a:lnTo>
                  <a:pt x="73767" y="6426"/>
                </a:lnTo>
                <a:lnTo>
                  <a:pt x="83357" y="5712"/>
                </a:lnTo>
                <a:lnTo>
                  <a:pt x="85194" y="0"/>
                </a:lnTo>
                <a:close/>
              </a:path>
              <a:path w="180339" h="208280">
                <a:moveTo>
                  <a:pt x="180183" y="0"/>
                </a:moveTo>
                <a:lnTo>
                  <a:pt x="115624" y="0"/>
                </a:lnTo>
                <a:lnTo>
                  <a:pt x="114094" y="5712"/>
                </a:lnTo>
                <a:lnTo>
                  <a:pt x="124399" y="6324"/>
                </a:lnTo>
                <a:lnTo>
                  <a:pt x="130647" y="7367"/>
                </a:lnTo>
                <a:lnTo>
                  <a:pt x="135035" y="10317"/>
                </a:lnTo>
                <a:lnTo>
                  <a:pt x="136132" y="12176"/>
                </a:lnTo>
                <a:lnTo>
                  <a:pt x="135562" y="17302"/>
                </a:lnTo>
                <a:lnTo>
                  <a:pt x="130686" y="27075"/>
                </a:lnTo>
                <a:lnTo>
                  <a:pt x="120827" y="41926"/>
                </a:lnTo>
                <a:lnTo>
                  <a:pt x="81559" y="97114"/>
                </a:lnTo>
                <a:lnTo>
                  <a:pt x="94068" y="97114"/>
                </a:lnTo>
                <a:lnTo>
                  <a:pt x="140066" y="32981"/>
                </a:lnTo>
                <a:lnTo>
                  <a:pt x="172633" y="6527"/>
                </a:lnTo>
                <a:lnTo>
                  <a:pt x="178959" y="5712"/>
                </a:lnTo>
                <a:lnTo>
                  <a:pt x="180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0325" y="2543571"/>
            <a:ext cx="123189" cy="221615"/>
          </a:xfrm>
          <a:custGeom>
            <a:avLst/>
            <a:gdLst/>
            <a:ahLst/>
            <a:cxnLst/>
            <a:rect l="l" t="t" r="r" b="b"/>
            <a:pathLst>
              <a:path w="123189" h="221614">
                <a:moveTo>
                  <a:pt x="67102" y="12802"/>
                </a:moveTo>
                <a:lnTo>
                  <a:pt x="32459" y="12802"/>
                </a:lnTo>
                <a:lnTo>
                  <a:pt x="36026" y="13721"/>
                </a:lnTo>
                <a:lnTo>
                  <a:pt x="38390" y="15556"/>
                </a:lnTo>
                <a:lnTo>
                  <a:pt x="40022" y="16883"/>
                </a:lnTo>
                <a:lnTo>
                  <a:pt x="40838" y="18872"/>
                </a:lnTo>
                <a:lnTo>
                  <a:pt x="40838" y="23666"/>
                </a:lnTo>
                <a:lnTo>
                  <a:pt x="39053" y="30909"/>
                </a:lnTo>
                <a:lnTo>
                  <a:pt x="35481" y="43252"/>
                </a:lnTo>
                <a:lnTo>
                  <a:pt x="0" y="210895"/>
                </a:lnTo>
                <a:lnTo>
                  <a:pt x="11985" y="216596"/>
                </a:lnTo>
                <a:lnTo>
                  <a:pt x="23823" y="220017"/>
                </a:lnTo>
                <a:lnTo>
                  <a:pt x="35521" y="221157"/>
                </a:lnTo>
                <a:lnTo>
                  <a:pt x="45686" y="220222"/>
                </a:lnTo>
                <a:lnTo>
                  <a:pt x="56551" y="217137"/>
                </a:lnTo>
                <a:lnTo>
                  <a:pt x="63758" y="213775"/>
                </a:lnTo>
                <a:lnTo>
                  <a:pt x="35902" y="213775"/>
                </a:lnTo>
                <a:lnTo>
                  <a:pt x="24444" y="211485"/>
                </a:lnTo>
                <a:lnTo>
                  <a:pt x="31082" y="137637"/>
                </a:lnTo>
                <a:lnTo>
                  <a:pt x="50398" y="105759"/>
                </a:lnTo>
                <a:lnTo>
                  <a:pt x="40277" y="105759"/>
                </a:lnTo>
                <a:lnTo>
                  <a:pt x="67102" y="12802"/>
                </a:lnTo>
                <a:close/>
              </a:path>
              <a:path w="123189" h="221614">
                <a:moveTo>
                  <a:pt x="115502" y="93849"/>
                </a:moveTo>
                <a:lnTo>
                  <a:pt x="82606" y="93849"/>
                </a:lnTo>
                <a:lnTo>
                  <a:pt x="87846" y="96490"/>
                </a:lnTo>
                <a:lnTo>
                  <a:pt x="93293" y="103071"/>
                </a:lnTo>
                <a:lnTo>
                  <a:pt x="97504" y="112858"/>
                </a:lnTo>
                <a:lnTo>
                  <a:pt x="98822" y="128521"/>
                </a:lnTo>
                <a:lnTo>
                  <a:pt x="97715" y="139425"/>
                </a:lnTo>
                <a:lnTo>
                  <a:pt x="84990" y="178470"/>
                </a:lnTo>
                <a:lnTo>
                  <a:pt x="48264" y="212064"/>
                </a:lnTo>
                <a:lnTo>
                  <a:pt x="35902" y="213775"/>
                </a:lnTo>
                <a:lnTo>
                  <a:pt x="63758" y="213775"/>
                </a:lnTo>
                <a:lnTo>
                  <a:pt x="98813" y="186275"/>
                </a:lnTo>
                <a:lnTo>
                  <a:pt x="119006" y="150086"/>
                </a:lnTo>
                <a:lnTo>
                  <a:pt x="123111" y="109348"/>
                </a:lnTo>
                <a:lnTo>
                  <a:pt x="118655" y="97902"/>
                </a:lnTo>
                <a:lnTo>
                  <a:pt x="115502" y="93849"/>
                </a:lnTo>
                <a:close/>
              </a:path>
              <a:path w="123189" h="221614">
                <a:moveTo>
                  <a:pt x="84894" y="79220"/>
                </a:moveTo>
                <a:lnTo>
                  <a:pt x="74001" y="81358"/>
                </a:lnTo>
                <a:lnTo>
                  <a:pt x="60303" y="87732"/>
                </a:lnTo>
                <a:lnTo>
                  <a:pt x="50846" y="95271"/>
                </a:lnTo>
                <a:lnTo>
                  <a:pt x="40277" y="105759"/>
                </a:lnTo>
                <a:lnTo>
                  <a:pt x="50398" y="105759"/>
                </a:lnTo>
                <a:lnTo>
                  <a:pt x="53253" y="102798"/>
                </a:lnTo>
                <a:lnTo>
                  <a:pt x="64795" y="96086"/>
                </a:lnTo>
                <a:lnTo>
                  <a:pt x="76561" y="93849"/>
                </a:lnTo>
                <a:lnTo>
                  <a:pt x="115502" y="93849"/>
                </a:lnTo>
                <a:lnTo>
                  <a:pt x="109876" y="86615"/>
                </a:lnTo>
                <a:lnTo>
                  <a:pt x="99063" y="81036"/>
                </a:lnTo>
                <a:lnTo>
                  <a:pt x="84894" y="79220"/>
                </a:lnTo>
                <a:close/>
              </a:path>
              <a:path w="123189" h="221614">
                <a:moveTo>
                  <a:pt x="70796" y="0"/>
                </a:moveTo>
                <a:lnTo>
                  <a:pt x="17525" y="8161"/>
                </a:lnTo>
                <a:lnTo>
                  <a:pt x="17525" y="13873"/>
                </a:lnTo>
                <a:lnTo>
                  <a:pt x="22082" y="13159"/>
                </a:lnTo>
                <a:lnTo>
                  <a:pt x="25470" y="12802"/>
                </a:lnTo>
                <a:lnTo>
                  <a:pt x="67102" y="12802"/>
                </a:lnTo>
                <a:lnTo>
                  <a:pt x="70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4107" y="2553363"/>
            <a:ext cx="382905" cy="211454"/>
          </a:xfrm>
          <a:custGeom>
            <a:avLst/>
            <a:gdLst/>
            <a:ahLst/>
            <a:cxnLst/>
            <a:rect l="l" t="t" r="r" b="b"/>
            <a:pathLst>
              <a:path w="382905" h="211455">
                <a:moveTo>
                  <a:pt x="120136" y="167246"/>
                </a:moveTo>
                <a:lnTo>
                  <a:pt x="96595" y="167246"/>
                </a:lnTo>
                <a:lnTo>
                  <a:pt x="92896" y="179913"/>
                </a:lnTo>
                <a:lnTo>
                  <a:pt x="90856" y="187239"/>
                </a:lnTo>
                <a:lnTo>
                  <a:pt x="89789" y="193412"/>
                </a:lnTo>
                <a:lnTo>
                  <a:pt x="89733" y="202801"/>
                </a:lnTo>
                <a:lnTo>
                  <a:pt x="90753" y="205945"/>
                </a:lnTo>
                <a:lnTo>
                  <a:pt x="94835" y="210281"/>
                </a:lnTo>
                <a:lnTo>
                  <a:pt x="97738" y="211364"/>
                </a:lnTo>
                <a:lnTo>
                  <a:pt x="106929" y="211364"/>
                </a:lnTo>
                <a:lnTo>
                  <a:pt x="112838" y="208899"/>
                </a:lnTo>
                <a:lnTo>
                  <a:pt x="121861" y="201782"/>
                </a:lnTo>
                <a:lnTo>
                  <a:pt x="125643" y="197670"/>
                </a:lnTo>
                <a:lnTo>
                  <a:pt x="116277" y="197670"/>
                </a:lnTo>
                <a:lnTo>
                  <a:pt x="115529" y="197262"/>
                </a:lnTo>
                <a:lnTo>
                  <a:pt x="114934" y="196446"/>
                </a:lnTo>
                <a:lnTo>
                  <a:pt x="114179" y="195336"/>
                </a:lnTo>
                <a:lnTo>
                  <a:pt x="113812" y="194091"/>
                </a:lnTo>
                <a:lnTo>
                  <a:pt x="113902" y="191434"/>
                </a:lnTo>
                <a:lnTo>
                  <a:pt x="114118" y="190661"/>
                </a:lnTo>
                <a:lnTo>
                  <a:pt x="114731" y="189369"/>
                </a:lnTo>
                <a:lnTo>
                  <a:pt x="117804" y="175367"/>
                </a:lnTo>
                <a:lnTo>
                  <a:pt x="120136" y="167246"/>
                </a:lnTo>
                <a:close/>
              </a:path>
              <a:path w="382905" h="211455">
                <a:moveTo>
                  <a:pt x="98643" y="71814"/>
                </a:moveTo>
                <a:lnTo>
                  <a:pt x="46617" y="91191"/>
                </a:lnTo>
                <a:lnTo>
                  <a:pt x="13256" y="131232"/>
                </a:lnTo>
                <a:lnTo>
                  <a:pt x="774" y="167742"/>
                </a:lnTo>
                <a:lnTo>
                  <a:pt x="0" y="179913"/>
                </a:lnTo>
                <a:lnTo>
                  <a:pt x="2705" y="192677"/>
                </a:lnTo>
                <a:lnTo>
                  <a:pt x="9786" y="203206"/>
                </a:lnTo>
                <a:lnTo>
                  <a:pt x="19727" y="209298"/>
                </a:lnTo>
                <a:lnTo>
                  <a:pt x="33993" y="211179"/>
                </a:lnTo>
                <a:lnTo>
                  <a:pt x="45440" y="208567"/>
                </a:lnTo>
                <a:lnTo>
                  <a:pt x="58672" y="202325"/>
                </a:lnTo>
                <a:lnTo>
                  <a:pt x="67580" y="196114"/>
                </a:lnTo>
                <a:lnTo>
                  <a:pt x="70751" y="193412"/>
                </a:lnTo>
                <a:lnTo>
                  <a:pt x="39470" y="193412"/>
                </a:lnTo>
                <a:lnTo>
                  <a:pt x="34995" y="191434"/>
                </a:lnTo>
                <a:lnTo>
                  <a:pt x="27189" y="183528"/>
                </a:lnTo>
                <a:lnTo>
                  <a:pt x="25239" y="178147"/>
                </a:lnTo>
                <a:lnTo>
                  <a:pt x="25480" y="165890"/>
                </a:lnTo>
                <a:lnTo>
                  <a:pt x="44119" y="115955"/>
                </a:lnTo>
                <a:lnTo>
                  <a:pt x="76363" y="82160"/>
                </a:lnTo>
                <a:lnTo>
                  <a:pt x="83862" y="79160"/>
                </a:lnTo>
                <a:lnTo>
                  <a:pt x="113007" y="79160"/>
                </a:lnTo>
                <a:lnTo>
                  <a:pt x="104250" y="73309"/>
                </a:lnTo>
                <a:lnTo>
                  <a:pt x="98643" y="71814"/>
                </a:lnTo>
                <a:close/>
              </a:path>
              <a:path w="382905" h="211455">
                <a:moveTo>
                  <a:pt x="272351" y="0"/>
                </a:moveTo>
                <a:lnTo>
                  <a:pt x="198317" y="0"/>
                </a:lnTo>
                <a:lnTo>
                  <a:pt x="197938" y="5799"/>
                </a:lnTo>
                <a:lnTo>
                  <a:pt x="209535" y="8964"/>
                </a:lnTo>
                <a:lnTo>
                  <a:pt x="219851" y="18780"/>
                </a:lnTo>
                <a:lnTo>
                  <a:pt x="224385" y="30286"/>
                </a:lnTo>
                <a:lnTo>
                  <a:pt x="229385" y="46963"/>
                </a:lnTo>
                <a:lnTo>
                  <a:pt x="246296" y="107123"/>
                </a:lnTo>
                <a:lnTo>
                  <a:pt x="180234" y="173661"/>
                </a:lnTo>
                <a:lnTo>
                  <a:pt x="146312" y="199617"/>
                </a:lnTo>
                <a:lnTo>
                  <a:pt x="129715" y="202388"/>
                </a:lnTo>
                <a:lnTo>
                  <a:pt x="128899" y="208100"/>
                </a:lnTo>
                <a:lnTo>
                  <a:pt x="198266" y="208100"/>
                </a:lnTo>
                <a:lnTo>
                  <a:pt x="199796" y="202388"/>
                </a:lnTo>
                <a:lnTo>
                  <a:pt x="192535" y="201470"/>
                </a:lnTo>
                <a:lnTo>
                  <a:pt x="188191" y="200602"/>
                </a:lnTo>
                <a:lnTo>
                  <a:pt x="186762" y="199787"/>
                </a:lnTo>
                <a:lnTo>
                  <a:pt x="183702" y="197840"/>
                </a:lnTo>
                <a:lnTo>
                  <a:pt x="182185" y="195357"/>
                </a:lnTo>
                <a:lnTo>
                  <a:pt x="182171" y="190534"/>
                </a:lnTo>
                <a:lnTo>
                  <a:pt x="182733" y="188744"/>
                </a:lnTo>
                <a:lnTo>
                  <a:pt x="183940" y="186780"/>
                </a:lnTo>
                <a:lnTo>
                  <a:pt x="189562" y="179729"/>
                </a:lnTo>
                <a:lnTo>
                  <a:pt x="200868" y="167742"/>
                </a:lnTo>
                <a:lnTo>
                  <a:pt x="249433" y="118242"/>
                </a:lnTo>
                <a:lnTo>
                  <a:pt x="276200" y="118242"/>
                </a:lnTo>
                <a:lnTo>
                  <a:pt x="270490" y="96756"/>
                </a:lnTo>
                <a:lnTo>
                  <a:pt x="281194" y="85816"/>
                </a:lnTo>
                <a:lnTo>
                  <a:pt x="267391" y="85816"/>
                </a:lnTo>
                <a:lnTo>
                  <a:pt x="252915" y="34288"/>
                </a:lnTo>
                <a:lnTo>
                  <a:pt x="250467" y="25276"/>
                </a:lnTo>
                <a:lnTo>
                  <a:pt x="249242" y="19546"/>
                </a:lnTo>
                <a:lnTo>
                  <a:pt x="249241" y="14833"/>
                </a:lnTo>
                <a:lnTo>
                  <a:pt x="249880" y="12810"/>
                </a:lnTo>
                <a:lnTo>
                  <a:pt x="252430" y="9224"/>
                </a:lnTo>
                <a:lnTo>
                  <a:pt x="254267" y="7891"/>
                </a:lnTo>
                <a:lnTo>
                  <a:pt x="259062" y="6148"/>
                </a:lnTo>
                <a:lnTo>
                  <a:pt x="263679" y="5712"/>
                </a:lnTo>
                <a:lnTo>
                  <a:pt x="270515" y="5712"/>
                </a:lnTo>
                <a:lnTo>
                  <a:pt x="272351" y="0"/>
                </a:lnTo>
                <a:close/>
              </a:path>
              <a:path w="382905" h="211455">
                <a:moveTo>
                  <a:pt x="276200" y="118242"/>
                </a:moveTo>
                <a:lnTo>
                  <a:pt x="249433" y="118242"/>
                </a:lnTo>
                <a:lnTo>
                  <a:pt x="264189" y="170816"/>
                </a:lnTo>
                <a:lnTo>
                  <a:pt x="266842" y="180524"/>
                </a:lnTo>
                <a:lnTo>
                  <a:pt x="268100" y="186482"/>
                </a:lnTo>
                <a:lnTo>
                  <a:pt x="268153" y="192965"/>
                </a:lnTo>
                <a:lnTo>
                  <a:pt x="266791" y="195592"/>
                </a:lnTo>
                <a:lnTo>
                  <a:pt x="263988" y="197670"/>
                </a:lnTo>
                <a:lnTo>
                  <a:pt x="260364" y="200497"/>
                </a:lnTo>
                <a:lnTo>
                  <a:pt x="254344" y="202082"/>
                </a:lnTo>
                <a:lnTo>
                  <a:pt x="245977" y="202388"/>
                </a:lnTo>
                <a:lnTo>
                  <a:pt x="244293" y="208100"/>
                </a:lnTo>
                <a:lnTo>
                  <a:pt x="325063" y="208100"/>
                </a:lnTo>
                <a:lnTo>
                  <a:pt x="326746" y="202388"/>
                </a:lnTo>
                <a:lnTo>
                  <a:pt x="319195" y="202082"/>
                </a:lnTo>
                <a:lnTo>
                  <a:pt x="313559" y="201145"/>
                </a:lnTo>
                <a:lnTo>
                  <a:pt x="288381" y="163025"/>
                </a:lnTo>
                <a:lnTo>
                  <a:pt x="285462" y="153092"/>
                </a:lnTo>
                <a:lnTo>
                  <a:pt x="276200" y="118242"/>
                </a:lnTo>
                <a:close/>
              </a:path>
              <a:path w="382905" h="211455">
                <a:moveTo>
                  <a:pt x="132674" y="177497"/>
                </a:moveTo>
                <a:lnTo>
                  <a:pt x="127781" y="186825"/>
                </a:lnTo>
                <a:lnTo>
                  <a:pt x="123916" y="192778"/>
                </a:lnTo>
                <a:lnTo>
                  <a:pt x="119427" y="196943"/>
                </a:lnTo>
                <a:lnTo>
                  <a:pt x="118156" y="197670"/>
                </a:lnTo>
                <a:lnTo>
                  <a:pt x="125643" y="197670"/>
                </a:lnTo>
                <a:lnTo>
                  <a:pt x="129969" y="192965"/>
                </a:lnTo>
                <a:lnTo>
                  <a:pt x="137878" y="181170"/>
                </a:lnTo>
                <a:lnTo>
                  <a:pt x="132674" y="177497"/>
                </a:lnTo>
                <a:close/>
              </a:path>
              <a:path w="382905" h="211455">
                <a:moveTo>
                  <a:pt x="113007" y="79160"/>
                </a:moveTo>
                <a:lnTo>
                  <a:pt x="97211" y="79160"/>
                </a:lnTo>
                <a:lnTo>
                  <a:pt x="102177" y="81062"/>
                </a:lnTo>
                <a:lnTo>
                  <a:pt x="109454" y="88670"/>
                </a:lnTo>
                <a:lnTo>
                  <a:pt x="111274" y="94827"/>
                </a:lnTo>
                <a:lnTo>
                  <a:pt x="111245" y="108568"/>
                </a:lnTo>
                <a:lnTo>
                  <a:pt x="110107" y="118978"/>
                </a:lnTo>
                <a:lnTo>
                  <a:pt x="87756" y="164523"/>
                </a:lnTo>
                <a:lnTo>
                  <a:pt x="54806" y="191679"/>
                </a:lnTo>
                <a:lnTo>
                  <a:pt x="44521" y="193412"/>
                </a:lnTo>
                <a:lnTo>
                  <a:pt x="70751" y="193412"/>
                </a:lnTo>
                <a:lnTo>
                  <a:pt x="76869" y="188198"/>
                </a:lnTo>
                <a:lnTo>
                  <a:pt x="86541" y="178575"/>
                </a:lnTo>
                <a:lnTo>
                  <a:pt x="96595" y="167246"/>
                </a:lnTo>
                <a:lnTo>
                  <a:pt x="120136" y="167246"/>
                </a:lnTo>
                <a:lnTo>
                  <a:pt x="141993" y="91146"/>
                </a:lnTo>
                <a:lnTo>
                  <a:pt x="118914" y="91146"/>
                </a:lnTo>
                <a:lnTo>
                  <a:pt x="116592" y="84235"/>
                </a:lnTo>
                <a:lnTo>
                  <a:pt x="113195" y="79286"/>
                </a:lnTo>
                <a:lnTo>
                  <a:pt x="113007" y="79160"/>
                </a:lnTo>
                <a:close/>
              </a:path>
              <a:path w="382905" h="211455">
                <a:moveTo>
                  <a:pt x="147545" y="71814"/>
                </a:moveTo>
                <a:lnTo>
                  <a:pt x="123402" y="75895"/>
                </a:lnTo>
                <a:lnTo>
                  <a:pt x="118914" y="91146"/>
                </a:lnTo>
                <a:lnTo>
                  <a:pt x="141993" y="91146"/>
                </a:lnTo>
                <a:lnTo>
                  <a:pt x="147545" y="71814"/>
                </a:lnTo>
                <a:close/>
              </a:path>
              <a:path w="382905" h="211455">
                <a:moveTo>
                  <a:pt x="382351" y="0"/>
                </a:moveTo>
                <a:lnTo>
                  <a:pt x="312564" y="0"/>
                </a:lnTo>
                <a:lnTo>
                  <a:pt x="310881" y="5712"/>
                </a:lnTo>
                <a:lnTo>
                  <a:pt x="318337" y="6018"/>
                </a:lnTo>
                <a:lnTo>
                  <a:pt x="323421" y="7090"/>
                </a:lnTo>
                <a:lnTo>
                  <a:pt x="328073" y="10260"/>
                </a:lnTo>
                <a:lnTo>
                  <a:pt x="329042" y="12100"/>
                </a:lnTo>
                <a:lnTo>
                  <a:pt x="329042" y="16590"/>
                </a:lnTo>
                <a:lnTo>
                  <a:pt x="299912" y="52956"/>
                </a:lnTo>
                <a:lnTo>
                  <a:pt x="267391" y="85816"/>
                </a:lnTo>
                <a:lnTo>
                  <a:pt x="281194" y="85816"/>
                </a:lnTo>
                <a:lnTo>
                  <a:pt x="328329" y="37647"/>
                </a:lnTo>
                <a:lnTo>
                  <a:pt x="367723" y="8681"/>
                </a:lnTo>
                <a:lnTo>
                  <a:pt x="380667" y="5712"/>
                </a:lnTo>
                <a:lnTo>
                  <a:pt x="382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67126" y="2553364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40" h="208280">
                <a:moveTo>
                  <a:pt x="85194" y="0"/>
                </a:moveTo>
                <a:lnTo>
                  <a:pt x="9093" y="0"/>
                </a:lnTo>
                <a:lnTo>
                  <a:pt x="7562" y="5712"/>
                </a:lnTo>
                <a:lnTo>
                  <a:pt x="15827" y="6427"/>
                </a:lnTo>
                <a:lnTo>
                  <a:pt x="21618" y="8313"/>
                </a:lnTo>
                <a:lnTo>
                  <a:pt x="25141" y="11565"/>
                </a:lnTo>
                <a:lnTo>
                  <a:pt x="30270" y="19787"/>
                </a:lnTo>
                <a:lnTo>
                  <a:pt x="35875" y="34888"/>
                </a:lnTo>
                <a:lnTo>
                  <a:pt x="58322" y="106498"/>
                </a:lnTo>
                <a:lnTo>
                  <a:pt x="39236" y="170259"/>
                </a:lnTo>
                <a:lnTo>
                  <a:pt x="19130" y="200233"/>
                </a:lnTo>
                <a:lnTo>
                  <a:pt x="16273" y="201466"/>
                </a:lnTo>
                <a:lnTo>
                  <a:pt x="10508" y="202183"/>
                </a:lnTo>
                <a:lnTo>
                  <a:pt x="1836" y="202388"/>
                </a:lnTo>
                <a:lnTo>
                  <a:pt x="0" y="208100"/>
                </a:lnTo>
                <a:lnTo>
                  <a:pt x="87336" y="208100"/>
                </a:lnTo>
                <a:lnTo>
                  <a:pt x="88866" y="202388"/>
                </a:lnTo>
                <a:lnTo>
                  <a:pt x="80908" y="202286"/>
                </a:lnTo>
                <a:lnTo>
                  <a:pt x="74991" y="201618"/>
                </a:lnTo>
                <a:lnTo>
                  <a:pt x="63184" y="188034"/>
                </a:lnTo>
                <a:lnTo>
                  <a:pt x="64781" y="177796"/>
                </a:lnTo>
                <a:lnTo>
                  <a:pt x="68818" y="162387"/>
                </a:lnTo>
                <a:lnTo>
                  <a:pt x="84237" y="110821"/>
                </a:lnTo>
                <a:lnTo>
                  <a:pt x="94068" y="97114"/>
                </a:lnTo>
                <a:lnTo>
                  <a:pt x="81559" y="97114"/>
                </a:lnTo>
                <a:lnTo>
                  <a:pt x="63767" y="40893"/>
                </a:lnTo>
                <a:lnTo>
                  <a:pt x="60809" y="30751"/>
                </a:lnTo>
                <a:lnTo>
                  <a:pt x="59329" y="23581"/>
                </a:lnTo>
                <a:lnTo>
                  <a:pt x="59329" y="16517"/>
                </a:lnTo>
                <a:lnTo>
                  <a:pt x="60043" y="14009"/>
                </a:lnTo>
                <a:lnTo>
                  <a:pt x="62900" y="9707"/>
                </a:lnTo>
                <a:lnTo>
                  <a:pt x="64737" y="8275"/>
                </a:lnTo>
                <a:lnTo>
                  <a:pt x="66981" y="7561"/>
                </a:lnTo>
                <a:lnTo>
                  <a:pt x="68308" y="7043"/>
                </a:lnTo>
                <a:lnTo>
                  <a:pt x="73766" y="6427"/>
                </a:lnTo>
                <a:lnTo>
                  <a:pt x="83357" y="5712"/>
                </a:lnTo>
                <a:lnTo>
                  <a:pt x="85194" y="0"/>
                </a:lnTo>
                <a:close/>
              </a:path>
              <a:path w="180340" h="208280">
                <a:moveTo>
                  <a:pt x="180183" y="0"/>
                </a:moveTo>
                <a:lnTo>
                  <a:pt x="115624" y="0"/>
                </a:lnTo>
                <a:lnTo>
                  <a:pt x="114093" y="5712"/>
                </a:lnTo>
                <a:lnTo>
                  <a:pt x="124398" y="6324"/>
                </a:lnTo>
                <a:lnTo>
                  <a:pt x="130648" y="7368"/>
                </a:lnTo>
                <a:lnTo>
                  <a:pt x="135034" y="10318"/>
                </a:lnTo>
                <a:lnTo>
                  <a:pt x="136132" y="12178"/>
                </a:lnTo>
                <a:lnTo>
                  <a:pt x="135561" y="17302"/>
                </a:lnTo>
                <a:lnTo>
                  <a:pt x="130686" y="27075"/>
                </a:lnTo>
                <a:lnTo>
                  <a:pt x="120827" y="41926"/>
                </a:lnTo>
                <a:lnTo>
                  <a:pt x="81559" y="97114"/>
                </a:lnTo>
                <a:lnTo>
                  <a:pt x="94068" y="97114"/>
                </a:lnTo>
                <a:lnTo>
                  <a:pt x="140066" y="32982"/>
                </a:lnTo>
                <a:lnTo>
                  <a:pt x="172633" y="6529"/>
                </a:lnTo>
                <a:lnTo>
                  <a:pt x="178957" y="5712"/>
                </a:lnTo>
                <a:lnTo>
                  <a:pt x="180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9800" y="2083302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80" h="213360">
                <a:moveTo>
                  <a:pt x="114684" y="37795"/>
                </a:moveTo>
                <a:lnTo>
                  <a:pt x="86762" y="37795"/>
                </a:lnTo>
                <a:lnTo>
                  <a:pt x="154687" y="212996"/>
                </a:lnTo>
                <a:lnTo>
                  <a:pt x="159049" y="212996"/>
                </a:lnTo>
                <a:lnTo>
                  <a:pt x="174187" y="159938"/>
                </a:lnTo>
                <a:lnTo>
                  <a:pt x="162059" y="159938"/>
                </a:lnTo>
                <a:lnTo>
                  <a:pt x="114684" y="37795"/>
                </a:lnTo>
                <a:close/>
              </a:path>
              <a:path w="246380" h="213360">
                <a:moveTo>
                  <a:pt x="100025" y="0"/>
                </a:moveTo>
                <a:lnTo>
                  <a:pt x="47787" y="0"/>
                </a:lnTo>
                <a:lnTo>
                  <a:pt x="46103" y="5712"/>
                </a:lnTo>
                <a:lnTo>
                  <a:pt x="55694" y="6026"/>
                </a:lnTo>
                <a:lnTo>
                  <a:pt x="62759" y="7371"/>
                </a:lnTo>
                <a:lnTo>
                  <a:pt x="71840" y="12113"/>
                </a:lnTo>
                <a:lnTo>
                  <a:pt x="76099" y="16457"/>
                </a:lnTo>
                <a:lnTo>
                  <a:pt x="80078" y="22773"/>
                </a:lnTo>
                <a:lnTo>
                  <a:pt x="37708" y="170609"/>
                </a:lnTo>
                <a:lnTo>
                  <a:pt x="10303" y="202201"/>
                </a:lnTo>
                <a:lnTo>
                  <a:pt x="2141" y="202388"/>
                </a:lnTo>
                <a:lnTo>
                  <a:pt x="0" y="208100"/>
                </a:lnTo>
                <a:lnTo>
                  <a:pt x="65629" y="208100"/>
                </a:lnTo>
                <a:lnTo>
                  <a:pt x="67160" y="202388"/>
                </a:lnTo>
                <a:lnTo>
                  <a:pt x="57772" y="201674"/>
                </a:lnTo>
                <a:lnTo>
                  <a:pt x="51829" y="200324"/>
                </a:lnTo>
                <a:lnTo>
                  <a:pt x="46829" y="196354"/>
                </a:lnTo>
                <a:lnTo>
                  <a:pt x="45580" y="193424"/>
                </a:lnTo>
                <a:lnTo>
                  <a:pt x="45580" y="184353"/>
                </a:lnTo>
                <a:lnTo>
                  <a:pt x="46958" y="176869"/>
                </a:lnTo>
                <a:lnTo>
                  <a:pt x="49712" y="167092"/>
                </a:lnTo>
                <a:lnTo>
                  <a:pt x="86762" y="37795"/>
                </a:lnTo>
                <a:lnTo>
                  <a:pt x="114684" y="37795"/>
                </a:lnTo>
                <a:lnTo>
                  <a:pt x="100025" y="0"/>
                </a:lnTo>
                <a:close/>
              </a:path>
              <a:path w="246380" h="213360">
                <a:moveTo>
                  <a:pt x="245978" y="0"/>
                </a:moveTo>
                <a:lnTo>
                  <a:pt x="179378" y="0"/>
                </a:lnTo>
                <a:lnTo>
                  <a:pt x="177695" y="5712"/>
                </a:lnTo>
                <a:lnTo>
                  <a:pt x="188765" y="5866"/>
                </a:lnTo>
                <a:lnTo>
                  <a:pt x="193714" y="6930"/>
                </a:lnTo>
                <a:lnTo>
                  <a:pt x="199019" y="11188"/>
                </a:lnTo>
                <a:lnTo>
                  <a:pt x="200345" y="14132"/>
                </a:lnTo>
                <a:lnTo>
                  <a:pt x="200345" y="23373"/>
                </a:lnTo>
                <a:lnTo>
                  <a:pt x="198917" y="31087"/>
                </a:lnTo>
                <a:lnTo>
                  <a:pt x="162059" y="159938"/>
                </a:lnTo>
                <a:lnTo>
                  <a:pt x="174187" y="159938"/>
                </a:lnTo>
                <a:lnTo>
                  <a:pt x="208648" y="39154"/>
                </a:lnTo>
                <a:lnTo>
                  <a:pt x="228683" y="7867"/>
                </a:lnTo>
                <a:lnTo>
                  <a:pt x="232050" y="6328"/>
                </a:lnTo>
                <a:lnTo>
                  <a:pt x="237202" y="5610"/>
                </a:lnTo>
                <a:lnTo>
                  <a:pt x="244173" y="5610"/>
                </a:lnTo>
                <a:lnTo>
                  <a:pt x="245978" y="0"/>
                </a:lnTo>
                <a:close/>
              </a:path>
              <a:path w="246380" h="213360">
                <a:moveTo>
                  <a:pt x="244173" y="5610"/>
                </a:moveTo>
                <a:lnTo>
                  <a:pt x="237202" y="5610"/>
                </a:lnTo>
                <a:lnTo>
                  <a:pt x="244140" y="57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60634" y="2083300"/>
            <a:ext cx="254000" cy="208279"/>
          </a:xfrm>
          <a:custGeom>
            <a:avLst/>
            <a:gdLst/>
            <a:ahLst/>
            <a:cxnLst/>
            <a:rect l="l" t="t" r="r" b="b"/>
            <a:pathLst>
              <a:path w="254000" h="208280">
                <a:moveTo>
                  <a:pt x="143451" y="0"/>
                </a:moveTo>
                <a:lnTo>
                  <a:pt x="69417" y="0"/>
                </a:lnTo>
                <a:lnTo>
                  <a:pt x="69038" y="5799"/>
                </a:lnTo>
                <a:lnTo>
                  <a:pt x="80635" y="8964"/>
                </a:lnTo>
                <a:lnTo>
                  <a:pt x="90952" y="18780"/>
                </a:lnTo>
                <a:lnTo>
                  <a:pt x="95485" y="30286"/>
                </a:lnTo>
                <a:lnTo>
                  <a:pt x="100485" y="46963"/>
                </a:lnTo>
                <a:lnTo>
                  <a:pt x="117396" y="107123"/>
                </a:lnTo>
                <a:lnTo>
                  <a:pt x="51334" y="173660"/>
                </a:lnTo>
                <a:lnTo>
                  <a:pt x="17412" y="199617"/>
                </a:lnTo>
                <a:lnTo>
                  <a:pt x="816" y="202388"/>
                </a:lnTo>
                <a:lnTo>
                  <a:pt x="0" y="208100"/>
                </a:lnTo>
                <a:lnTo>
                  <a:pt x="69366" y="208100"/>
                </a:lnTo>
                <a:lnTo>
                  <a:pt x="70897" y="202388"/>
                </a:lnTo>
                <a:lnTo>
                  <a:pt x="63636" y="201470"/>
                </a:lnTo>
                <a:lnTo>
                  <a:pt x="59291" y="200602"/>
                </a:lnTo>
                <a:lnTo>
                  <a:pt x="57863" y="199787"/>
                </a:lnTo>
                <a:lnTo>
                  <a:pt x="54802" y="197840"/>
                </a:lnTo>
                <a:lnTo>
                  <a:pt x="53271" y="195336"/>
                </a:lnTo>
                <a:lnTo>
                  <a:pt x="53271" y="190534"/>
                </a:lnTo>
                <a:lnTo>
                  <a:pt x="120534" y="118242"/>
                </a:lnTo>
                <a:lnTo>
                  <a:pt x="147300" y="118242"/>
                </a:lnTo>
                <a:lnTo>
                  <a:pt x="141590" y="96756"/>
                </a:lnTo>
                <a:lnTo>
                  <a:pt x="152294" y="85816"/>
                </a:lnTo>
                <a:lnTo>
                  <a:pt x="138491" y="85816"/>
                </a:lnTo>
                <a:lnTo>
                  <a:pt x="124015" y="34288"/>
                </a:lnTo>
                <a:lnTo>
                  <a:pt x="121567" y="25278"/>
                </a:lnTo>
                <a:lnTo>
                  <a:pt x="120343" y="19545"/>
                </a:lnTo>
                <a:lnTo>
                  <a:pt x="120342" y="14833"/>
                </a:lnTo>
                <a:lnTo>
                  <a:pt x="120980" y="12810"/>
                </a:lnTo>
                <a:lnTo>
                  <a:pt x="123531" y="9222"/>
                </a:lnTo>
                <a:lnTo>
                  <a:pt x="125368" y="7890"/>
                </a:lnTo>
                <a:lnTo>
                  <a:pt x="130163" y="6148"/>
                </a:lnTo>
                <a:lnTo>
                  <a:pt x="134780" y="5712"/>
                </a:lnTo>
                <a:lnTo>
                  <a:pt x="141615" y="5712"/>
                </a:lnTo>
                <a:lnTo>
                  <a:pt x="143451" y="0"/>
                </a:lnTo>
                <a:close/>
              </a:path>
              <a:path w="254000" h="208280">
                <a:moveTo>
                  <a:pt x="147300" y="118242"/>
                </a:moveTo>
                <a:lnTo>
                  <a:pt x="120534" y="118242"/>
                </a:lnTo>
                <a:lnTo>
                  <a:pt x="135289" y="170816"/>
                </a:lnTo>
                <a:lnTo>
                  <a:pt x="137942" y="180524"/>
                </a:lnTo>
                <a:lnTo>
                  <a:pt x="139269" y="186805"/>
                </a:lnTo>
                <a:lnTo>
                  <a:pt x="139269" y="192934"/>
                </a:lnTo>
                <a:lnTo>
                  <a:pt x="137891" y="195591"/>
                </a:lnTo>
                <a:lnTo>
                  <a:pt x="135137" y="197632"/>
                </a:lnTo>
                <a:lnTo>
                  <a:pt x="131464" y="200496"/>
                </a:lnTo>
                <a:lnTo>
                  <a:pt x="125444" y="202082"/>
                </a:lnTo>
                <a:lnTo>
                  <a:pt x="117077" y="202388"/>
                </a:lnTo>
                <a:lnTo>
                  <a:pt x="115394" y="208100"/>
                </a:lnTo>
                <a:lnTo>
                  <a:pt x="196163" y="208100"/>
                </a:lnTo>
                <a:lnTo>
                  <a:pt x="197847" y="202388"/>
                </a:lnTo>
                <a:lnTo>
                  <a:pt x="190297" y="202082"/>
                </a:lnTo>
                <a:lnTo>
                  <a:pt x="184659" y="201145"/>
                </a:lnTo>
                <a:lnTo>
                  <a:pt x="159482" y="163025"/>
                </a:lnTo>
                <a:lnTo>
                  <a:pt x="156563" y="153092"/>
                </a:lnTo>
                <a:lnTo>
                  <a:pt x="147300" y="118242"/>
                </a:lnTo>
                <a:close/>
              </a:path>
              <a:path w="254000" h="208280">
                <a:moveTo>
                  <a:pt x="253451" y="0"/>
                </a:moveTo>
                <a:lnTo>
                  <a:pt x="183665" y="0"/>
                </a:lnTo>
                <a:lnTo>
                  <a:pt x="181981" y="5712"/>
                </a:lnTo>
                <a:lnTo>
                  <a:pt x="189437" y="6018"/>
                </a:lnTo>
                <a:lnTo>
                  <a:pt x="194522" y="7090"/>
                </a:lnTo>
                <a:lnTo>
                  <a:pt x="199173" y="10260"/>
                </a:lnTo>
                <a:lnTo>
                  <a:pt x="200142" y="12100"/>
                </a:lnTo>
                <a:lnTo>
                  <a:pt x="200142" y="16588"/>
                </a:lnTo>
                <a:lnTo>
                  <a:pt x="171013" y="52955"/>
                </a:lnTo>
                <a:lnTo>
                  <a:pt x="138491" y="85816"/>
                </a:lnTo>
                <a:lnTo>
                  <a:pt x="152294" y="85816"/>
                </a:lnTo>
                <a:lnTo>
                  <a:pt x="199430" y="37645"/>
                </a:lnTo>
                <a:lnTo>
                  <a:pt x="238824" y="8680"/>
                </a:lnTo>
                <a:lnTo>
                  <a:pt x="251768" y="5712"/>
                </a:lnTo>
                <a:lnTo>
                  <a:pt x="253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34833" y="2352608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26"/>
                </a:lnTo>
              </a:path>
            </a:pathLst>
          </a:custGeom>
          <a:ln w="22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62191" y="2426870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353842" y="2351793"/>
            <a:ext cx="289560" cy="135255"/>
          </a:xfrm>
          <a:custGeom>
            <a:avLst/>
            <a:gdLst/>
            <a:ahLst/>
            <a:cxnLst/>
            <a:rect l="l" t="t" r="r" b="b"/>
            <a:pathLst>
              <a:path w="289560" h="135255">
                <a:moveTo>
                  <a:pt x="183588" y="0"/>
                </a:moveTo>
                <a:lnTo>
                  <a:pt x="174673" y="14243"/>
                </a:lnTo>
                <a:lnTo>
                  <a:pt x="208012" y="33459"/>
                </a:lnTo>
                <a:lnTo>
                  <a:pt x="0" y="33459"/>
                </a:lnTo>
                <a:lnTo>
                  <a:pt x="0" y="49780"/>
                </a:lnTo>
                <a:lnTo>
                  <a:pt x="235891" y="49780"/>
                </a:lnTo>
                <a:lnTo>
                  <a:pt x="265912" y="66855"/>
                </a:lnTo>
                <a:lnTo>
                  <a:pt x="235891" y="84056"/>
                </a:lnTo>
                <a:lnTo>
                  <a:pt x="0" y="84056"/>
                </a:lnTo>
                <a:lnTo>
                  <a:pt x="0" y="100378"/>
                </a:lnTo>
                <a:lnTo>
                  <a:pt x="208012" y="100378"/>
                </a:lnTo>
                <a:lnTo>
                  <a:pt x="174673" y="119683"/>
                </a:lnTo>
                <a:lnTo>
                  <a:pt x="183588" y="134653"/>
                </a:lnTo>
                <a:lnTo>
                  <a:pt x="288946" y="72312"/>
                </a:lnTo>
                <a:lnTo>
                  <a:pt x="288946" y="62034"/>
                </a:lnTo>
                <a:lnTo>
                  <a:pt x="1835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22873" y="2592536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5">
                <a:moveTo>
                  <a:pt x="71828" y="0"/>
                </a:moveTo>
                <a:lnTo>
                  <a:pt x="51422" y="0"/>
                </a:lnTo>
                <a:lnTo>
                  <a:pt x="51422" y="242261"/>
                </a:lnTo>
                <a:lnTo>
                  <a:pt x="50749" y="254393"/>
                </a:lnTo>
                <a:lnTo>
                  <a:pt x="26292" y="296002"/>
                </a:lnTo>
                <a:lnTo>
                  <a:pt x="0" y="303582"/>
                </a:lnTo>
                <a:lnTo>
                  <a:pt x="1953" y="312463"/>
                </a:lnTo>
                <a:lnTo>
                  <a:pt x="40089" y="303220"/>
                </a:lnTo>
                <a:lnTo>
                  <a:pt x="68883" y="265398"/>
                </a:lnTo>
                <a:lnTo>
                  <a:pt x="71828" y="235427"/>
                </a:lnTo>
                <a:lnTo>
                  <a:pt x="71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74297" y="2311802"/>
            <a:ext cx="74295" cy="321310"/>
          </a:xfrm>
          <a:custGeom>
            <a:avLst/>
            <a:gdLst/>
            <a:ahLst/>
            <a:cxnLst/>
            <a:rect l="l" t="t" r="r" b="b"/>
            <a:pathLst>
              <a:path w="74294" h="321310">
                <a:moveTo>
                  <a:pt x="20406" y="0"/>
                </a:moveTo>
                <a:lnTo>
                  <a:pt x="0" y="0"/>
                </a:lnTo>
                <a:lnTo>
                  <a:pt x="561" y="98592"/>
                </a:lnTo>
                <a:lnTo>
                  <a:pt x="19262" y="144064"/>
                </a:lnTo>
                <a:lnTo>
                  <a:pt x="69494" y="159072"/>
                </a:lnTo>
                <a:lnTo>
                  <a:pt x="69494" y="161673"/>
                </a:lnTo>
                <a:lnTo>
                  <a:pt x="31496" y="169802"/>
                </a:lnTo>
                <a:lnTo>
                  <a:pt x="3002" y="205626"/>
                </a:lnTo>
                <a:lnTo>
                  <a:pt x="0" y="235695"/>
                </a:lnTo>
                <a:lnTo>
                  <a:pt x="0" y="320720"/>
                </a:lnTo>
                <a:lnTo>
                  <a:pt x="20406" y="320720"/>
                </a:lnTo>
                <a:lnTo>
                  <a:pt x="20512" y="228849"/>
                </a:lnTo>
                <a:lnTo>
                  <a:pt x="21807" y="215206"/>
                </a:lnTo>
                <a:lnTo>
                  <a:pt x="47018" y="174979"/>
                </a:lnTo>
                <a:lnTo>
                  <a:pt x="74277" y="167501"/>
                </a:lnTo>
                <a:lnTo>
                  <a:pt x="71144" y="152382"/>
                </a:lnTo>
                <a:lnTo>
                  <a:pt x="27605" y="126163"/>
                </a:lnTo>
                <a:lnTo>
                  <a:pt x="20406" y="85968"/>
                </a:lnTo>
                <a:lnTo>
                  <a:pt x="204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22873" y="2039231"/>
            <a:ext cx="72390" cy="311785"/>
          </a:xfrm>
          <a:custGeom>
            <a:avLst/>
            <a:gdLst/>
            <a:ahLst/>
            <a:cxnLst/>
            <a:rect l="l" t="t" r="r" b="b"/>
            <a:pathLst>
              <a:path w="72389" h="311785">
                <a:moveTo>
                  <a:pt x="5344" y="0"/>
                </a:moveTo>
                <a:lnTo>
                  <a:pt x="0" y="0"/>
                </a:lnTo>
                <a:lnTo>
                  <a:pt x="0" y="9794"/>
                </a:lnTo>
                <a:lnTo>
                  <a:pt x="9197" y="11223"/>
                </a:lnTo>
                <a:lnTo>
                  <a:pt x="21158" y="15136"/>
                </a:lnTo>
                <a:lnTo>
                  <a:pt x="50338" y="54418"/>
                </a:lnTo>
                <a:lnTo>
                  <a:pt x="51422" y="69048"/>
                </a:lnTo>
                <a:lnTo>
                  <a:pt x="51422" y="311743"/>
                </a:lnTo>
                <a:lnTo>
                  <a:pt x="71828" y="311743"/>
                </a:lnTo>
                <a:lnTo>
                  <a:pt x="71439" y="63224"/>
                </a:lnTo>
                <a:lnTo>
                  <a:pt x="53341" y="17944"/>
                </a:lnTo>
                <a:lnTo>
                  <a:pt x="17849" y="1116"/>
                </a:lnTo>
                <a:lnTo>
                  <a:pt x="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04590" y="2612938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26"/>
                </a:lnTo>
              </a:path>
            </a:pathLst>
          </a:custGeom>
          <a:ln w="224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31948" y="268719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36520" y="2708417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36520" y="2666798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289" y="0"/>
                </a:lnTo>
              </a:path>
            </a:pathLst>
          </a:custGeom>
          <a:ln w="22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0028" y="1926612"/>
            <a:ext cx="5433060" cy="992505"/>
          </a:xfrm>
          <a:custGeom>
            <a:avLst/>
            <a:gdLst/>
            <a:ahLst/>
            <a:cxnLst/>
            <a:rect l="l" t="t" r="r" b="b"/>
            <a:pathLst>
              <a:path w="5433059" h="992505">
                <a:moveTo>
                  <a:pt x="0" y="0"/>
                </a:moveTo>
                <a:lnTo>
                  <a:pt x="5432828" y="0"/>
                </a:lnTo>
                <a:lnTo>
                  <a:pt x="5432828" y="992354"/>
                </a:lnTo>
                <a:lnTo>
                  <a:pt x="0" y="992354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296111" y="860613"/>
            <a:ext cx="4178935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>
              <a:lnSpc>
                <a:spcPts val="3229"/>
              </a:lnSpc>
            </a:pP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Pro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p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er</a:t>
            </a:r>
            <a:r>
              <a:rPr sz="2800" spc="-4" dirty="0">
                <a:solidFill>
                  <a:srgbClr val="CC3300"/>
                </a:solidFill>
                <a:latin typeface="Verdana"/>
                <a:cs typeface="Verdana"/>
              </a:rPr>
              <a:t>t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ies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of</a:t>
            </a:r>
            <a:r>
              <a:rPr sz="2800" spc="4" dirty="0">
                <a:solidFill>
                  <a:srgbClr val="CC3300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CC3300"/>
                </a:solidFill>
                <a:latin typeface="Verdana"/>
                <a:cs typeface="Verdana"/>
              </a:rPr>
              <a:t>Gaussians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520890" y="3216992"/>
            <a:ext cx="1602472" cy="677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66051" y="3216990"/>
            <a:ext cx="1212195" cy="6250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5374" y="3524275"/>
            <a:ext cx="1043940" cy="0"/>
          </a:xfrm>
          <a:custGeom>
            <a:avLst/>
            <a:gdLst/>
            <a:ahLst/>
            <a:cxnLst/>
            <a:rect l="l" t="t" r="r" b="b"/>
            <a:pathLst>
              <a:path w="1043940">
                <a:moveTo>
                  <a:pt x="0" y="0"/>
                </a:moveTo>
                <a:lnTo>
                  <a:pt x="1043613" y="0"/>
                </a:lnTo>
              </a:path>
            </a:pathLst>
          </a:custGeom>
          <a:ln w="98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55321" y="3372484"/>
            <a:ext cx="0" cy="379095"/>
          </a:xfrm>
          <a:custGeom>
            <a:avLst/>
            <a:gdLst/>
            <a:ahLst/>
            <a:cxnLst/>
            <a:rect l="l" t="t" r="r" b="b"/>
            <a:pathLst>
              <a:path h="379095">
                <a:moveTo>
                  <a:pt x="0" y="0"/>
                </a:moveTo>
                <a:lnTo>
                  <a:pt x="0" y="378858"/>
                </a:lnTo>
              </a:path>
            </a:pathLst>
          </a:custGeom>
          <a:ln w="173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92954" y="3662490"/>
            <a:ext cx="70485" cy="227329"/>
          </a:xfrm>
          <a:custGeom>
            <a:avLst/>
            <a:gdLst/>
            <a:ahLst/>
            <a:cxnLst/>
            <a:rect l="l" t="t" r="r" b="b"/>
            <a:pathLst>
              <a:path w="70484" h="227329">
                <a:moveTo>
                  <a:pt x="70398" y="0"/>
                </a:moveTo>
                <a:lnTo>
                  <a:pt x="54342" y="0"/>
                </a:lnTo>
                <a:lnTo>
                  <a:pt x="54341" y="20802"/>
                </a:lnTo>
                <a:lnTo>
                  <a:pt x="54161" y="34589"/>
                </a:lnTo>
                <a:lnTo>
                  <a:pt x="51685" y="74058"/>
                </a:lnTo>
                <a:lnTo>
                  <a:pt x="43749" y="122703"/>
                </a:lnTo>
                <a:lnTo>
                  <a:pt x="29037" y="170157"/>
                </a:lnTo>
                <a:lnTo>
                  <a:pt x="13001" y="204834"/>
                </a:lnTo>
                <a:lnTo>
                  <a:pt x="0" y="227261"/>
                </a:lnTo>
                <a:lnTo>
                  <a:pt x="10442" y="225978"/>
                </a:lnTo>
                <a:lnTo>
                  <a:pt x="34079" y="184447"/>
                </a:lnTo>
                <a:lnTo>
                  <a:pt x="48973" y="148600"/>
                </a:lnTo>
                <a:lnTo>
                  <a:pt x="60815" y="109346"/>
                </a:lnTo>
                <a:lnTo>
                  <a:pt x="68638" y="59454"/>
                </a:lnTo>
                <a:lnTo>
                  <a:pt x="70385" y="20802"/>
                </a:lnTo>
                <a:lnTo>
                  <a:pt x="703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92954" y="3228716"/>
            <a:ext cx="70485" cy="233045"/>
          </a:xfrm>
          <a:custGeom>
            <a:avLst/>
            <a:gdLst/>
            <a:ahLst/>
            <a:cxnLst/>
            <a:rect l="l" t="t" r="r" b="b"/>
            <a:pathLst>
              <a:path w="70484" h="233045">
                <a:moveTo>
                  <a:pt x="6348" y="0"/>
                </a:moveTo>
                <a:lnTo>
                  <a:pt x="0" y="4974"/>
                </a:lnTo>
                <a:lnTo>
                  <a:pt x="6080" y="15044"/>
                </a:lnTo>
                <a:lnTo>
                  <a:pt x="11827" y="25344"/>
                </a:lnTo>
                <a:lnTo>
                  <a:pt x="31702" y="70297"/>
                </a:lnTo>
                <a:lnTo>
                  <a:pt x="43955" y="110439"/>
                </a:lnTo>
                <a:lnTo>
                  <a:pt x="51745" y="158785"/>
                </a:lnTo>
                <a:lnTo>
                  <a:pt x="54179" y="198707"/>
                </a:lnTo>
                <a:lnTo>
                  <a:pt x="54342" y="232620"/>
                </a:lnTo>
                <a:lnTo>
                  <a:pt x="70398" y="232620"/>
                </a:lnTo>
                <a:lnTo>
                  <a:pt x="69917" y="191669"/>
                </a:lnTo>
                <a:lnTo>
                  <a:pt x="64452" y="142441"/>
                </a:lnTo>
                <a:lnTo>
                  <a:pt x="55825" y="104263"/>
                </a:lnTo>
                <a:lnTo>
                  <a:pt x="43242" y="67425"/>
                </a:lnTo>
                <a:lnTo>
                  <a:pt x="20420" y="21925"/>
                </a:lnTo>
                <a:lnTo>
                  <a:pt x="13606" y="10894"/>
                </a:lnTo>
                <a:lnTo>
                  <a:pt x="6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16806" y="3734681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0" y="24063"/>
                </a:moveTo>
                <a:lnTo>
                  <a:pt x="16055" y="24063"/>
                </a:lnTo>
              </a:path>
            </a:pathLst>
          </a:custGeom>
          <a:ln w="49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269870" y="3726660"/>
            <a:ext cx="110490" cy="0"/>
          </a:xfrm>
          <a:custGeom>
            <a:avLst/>
            <a:gdLst/>
            <a:ahLst/>
            <a:cxnLst/>
            <a:rect l="l" t="t" r="r" b="b"/>
            <a:pathLst>
              <a:path w="110490">
                <a:moveTo>
                  <a:pt x="0" y="0"/>
                </a:moveTo>
                <a:lnTo>
                  <a:pt x="109921" y="0"/>
                </a:lnTo>
              </a:path>
            </a:pathLst>
          </a:custGeom>
          <a:ln w="17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16806" y="3670509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09" h="48260">
                <a:moveTo>
                  <a:pt x="0" y="24064"/>
                </a:moveTo>
                <a:lnTo>
                  <a:pt x="16055" y="24064"/>
                </a:lnTo>
              </a:path>
            </a:pathLst>
          </a:custGeom>
          <a:ln w="4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50570" y="3535379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10" h="48260">
                <a:moveTo>
                  <a:pt x="0" y="24064"/>
                </a:moveTo>
                <a:lnTo>
                  <a:pt x="16056" y="24064"/>
                </a:lnTo>
              </a:path>
            </a:pathLst>
          </a:custGeom>
          <a:ln w="4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03641" y="3527357"/>
            <a:ext cx="110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09917" y="0"/>
                </a:lnTo>
              </a:path>
            </a:pathLst>
          </a:custGeom>
          <a:ln w="17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50570" y="3471208"/>
            <a:ext cx="16510" cy="48260"/>
          </a:xfrm>
          <a:custGeom>
            <a:avLst/>
            <a:gdLst/>
            <a:ahLst/>
            <a:cxnLst/>
            <a:rect l="l" t="t" r="r" b="b"/>
            <a:pathLst>
              <a:path w="16510" h="48260">
                <a:moveTo>
                  <a:pt x="0" y="24063"/>
                </a:moveTo>
                <a:lnTo>
                  <a:pt x="16056" y="24063"/>
                </a:lnTo>
              </a:path>
            </a:pathLst>
          </a:custGeom>
          <a:ln w="493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56327" y="3419377"/>
            <a:ext cx="1295998" cy="2233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90087" y="3214522"/>
            <a:ext cx="1600620" cy="683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676822" y="362700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222" y="0"/>
                </a:lnTo>
              </a:path>
            </a:pathLst>
          </a:custGeom>
          <a:ln w="10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48799" y="3627009"/>
            <a:ext cx="64769" cy="0"/>
          </a:xfrm>
          <a:custGeom>
            <a:avLst/>
            <a:gdLst/>
            <a:ahLst/>
            <a:cxnLst/>
            <a:rect l="l" t="t" r="r" b="b"/>
            <a:pathLst>
              <a:path w="64770">
                <a:moveTo>
                  <a:pt x="0" y="0"/>
                </a:moveTo>
                <a:lnTo>
                  <a:pt x="64223" y="0"/>
                </a:lnTo>
              </a:path>
            </a:pathLst>
          </a:custGeom>
          <a:ln w="10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57098" y="3565614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2" y="10490"/>
                </a:moveTo>
                <a:lnTo>
                  <a:pt x="29842" y="10490"/>
                </a:lnTo>
                <a:lnTo>
                  <a:pt x="34171" y="12377"/>
                </a:lnTo>
                <a:lnTo>
                  <a:pt x="41414" y="19930"/>
                </a:lnTo>
                <a:lnTo>
                  <a:pt x="43224" y="24752"/>
                </a:lnTo>
                <a:lnTo>
                  <a:pt x="42420" y="37073"/>
                </a:lnTo>
                <a:lnTo>
                  <a:pt x="38048" y="47687"/>
                </a:lnTo>
                <a:lnTo>
                  <a:pt x="28584" y="62178"/>
                </a:lnTo>
                <a:lnTo>
                  <a:pt x="20966" y="70782"/>
                </a:lnTo>
                <a:lnTo>
                  <a:pt x="11394" y="80506"/>
                </a:lnTo>
                <a:lnTo>
                  <a:pt x="0" y="91225"/>
                </a:lnTo>
                <a:lnTo>
                  <a:pt x="0" y="93789"/>
                </a:lnTo>
                <a:lnTo>
                  <a:pt x="54090" y="93789"/>
                </a:lnTo>
                <a:lnTo>
                  <a:pt x="57854" y="83299"/>
                </a:lnTo>
                <a:lnTo>
                  <a:pt x="38352" y="83299"/>
                </a:lnTo>
                <a:lnTo>
                  <a:pt x="17309" y="80506"/>
                </a:lnTo>
                <a:lnTo>
                  <a:pt x="45976" y="48404"/>
                </a:lnTo>
                <a:lnTo>
                  <a:pt x="54959" y="29016"/>
                </a:lnTo>
                <a:lnTo>
                  <a:pt x="54875" y="17572"/>
                </a:lnTo>
                <a:lnTo>
                  <a:pt x="52426" y="12067"/>
                </a:lnTo>
                <a:lnTo>
                  <a:pt x="50772" y="10490"/>
                </a:lnTo>
                <a:close/>
              </a:path>
              <a:path w="60959" h="93979">
                <a:moveTo>
                  <a:pt x="60518" y="75876"/>
                </a:moveTo>
                <a:lnTo>
                  <a:pt x="58045" y="75876"/>
                </a:lnTo>
                <a:lnTo>
                  <a:pt x="56874" y="77900"/>
                </a:lnTo>
                <a:lnTo>
                  <a:pt x="55502" y="79463"/>
                </a:lnTo>
                <a:lnTo>
                  <a:pt x="52340" y="81668"/>
                </a:lnTo>
                <a:lnTo>
                  <a:pt x="50573" y="82400"/>
                </a:lnTo>
                <a:lnTo>
                  <a:pt x="46649" y="83118"/>
                </a:lnTo>
                <a:lnTo>
                  <a:pt x="43228" y="83299"/>
                </a:lnTo>
                <a:lnTo>
                  <a:pt x="57854" y="83299"/>
                </a:lnTo>
                <a:lnTo>
                  <a:pt x="60518" y="75876"/>
                </a:lnTo>
                <a:close/>
              </a:path>
              <a:path w="60959" h="93979">
                <a:moveTo>
                  <a:pt x="35995" y="0"/>
                </a:moveTo>
                <a:lnTo>
                  <a:pt x="21341" y="0"/>
                </a:lnTo>
                <a:lnTo>
                  <a:pt x="15420" y="2233"/>
                </a:lnTo>
                <a:lnTo>
                  <a:pt x="5938" y="11168"/>
                </a:lnTo>
                <a:lnTo>
                  <a:pt x="2995" y="17572"/>
                </a:lnTo>
                <a:lnTo>
                  <a:pt x="1850" y="25915"/>
                </a:lnTo>
                <a:lnTo>
                  <a:pt x="4390" y="25915"/>
                </a:lnTo>
                <a:lnTo>
                  <a:pt x="6132" y="20863"/>
                </a:lnTo>
                <a:lnTo>
                  <a:pt x="8822" y="17029"/>
                </a:lnTo>
                <a:lnTo>
                  <a:pt x="16106" y="11798"/>
                </a:lnTo>
                <a:lnTo>
                  <a:pt x="20219" y="10490"/>
                </a:lnTo>
                <a:lnTo>
                  <a:pt x="50772" y="10490"/>
                </a:lnTo>
                <a:lnTo>
                  <a:pt x="42301" y="2414"/>
                </a:lnTo>
                <a:lnTo>
                  <a:pt x="35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590367" y="3748255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1" y="10490"/>
                </a:moveTo>
                <a:lnTo>
                  <a:pt x="29842" y="10490"/>
                </a:lnTo>
                <a:lnTo>
                  <a:pt x="34171" y="12378"/>
                </a:lnTo>
                <a:lnTo>
                  <a:pt x="41414" y="19930"/>
                </a:lnTo>
                <a:lnTo>
                  <a:pt x="43225" y="24752"/>
                </a:lnTo>
                <a:lnTo>
                  <a:pt x="42421" y="37073"/>
                </a:lnTo>
                <a:lnTo>
                  <a:pt x="38048" y="47688"/>
                </a:lnTo>
                <a:lnTo>
                  <a:pt x="28583" y="62178"/>
                </a:lnTo>
                <a:lnTo>
                  <a:pt x="20965" y="70782"/>
                </a:lnTo>
                <a:lnTo>
                  <a:pt x="11392" y="80507"/>
                </a:lnTo>
                <a:lnTo>
                  <a:pt x="0" y="91225"/>
                </a:lnTo>
                <a:lnTo>
                  <a:pt x="0" y="93789"/>
                </a:lnTo>
                <a:lnTo>
                  <a:pt x="54090" y="93789"/>
                </a:lnTo>
                <a:lnTo>
                  <a:pt x="57851" y="83300"/>
                </a:lnTo>
                <a:lnTo>
                  <a:pt x="38354" y="83300"/>
                </a:lnTo>
                <a:lnTo>
                  <a:pt x="17308" y="80507"/>
                </a:lnTo>
                <a:lnTo>
                  <a:pt x="45973" y="48404"/>
                </a:lnTo>
                <a:lnTo>
                  <a:pt x="54956" y="29016"/>
                </a:lnTo>
                <a:lnTo>
                  <a:pt x="54872" y="17572"/>
                </a:lnTo>
                <a:lnTo>
                  <a:pt x="52426" y="12068"/>
                </a:lnTo>
                <a:lnTo>
                  <a:pt x="50771" y="10490"/>
                </a:lnTo>
                <a:close/>
              </a:path>
              <a:path w="60959" h="93979">
                <a:moveTo>
                  <a:pt x="60514" y="75876"/>
                </a:moveTo>
                <a:lnTo>
                  <a:pt x="58046" y="75876"/>
                </a:lnTo>
                <a:lnTo>
                  <a:pt x="56875" y="77901"/>
                </a:lnTo>
                <a:lnTo>
                  <a:pt x="55499" y="79465"/>
                </a:lnTo>
                <a:lnTo>
                  <a:pt x="52340" y="81668"/>
                </a:lnTo>
                <a:lnTo>
                  <a:pt x="50568" y="82400"/>
                </a:lnTo>
                <a:lnTo>
                  <a:pt x="46645" y="83120"/>
                </a:lnTo>
                <a:lnTo>
                  <a:pt x="43229" y="83300"/>
                </a:lnTo>
                <a:lnTo>
                  <a:pt x="57851" y="83300"/>
                </a:lnTo>
                <a:lnTo>
                  <a:pt x="60514" y="75876"/>
                </a:lnTo>
                <a:close/>
              </a:path>
              <a:path w="60959" h="93979">
                <a:moveTo>
                  <a:pt x="35996" y="0"/>
                </a:moveTo>
                <a:lnTo>
                  <a:pt x="21341" y="0"/>
                </a:lnTo>
                <a:lnTo>
                  <a:pt x="15421" y="2233"/>
                </a:lnTo>
                <a:lnTo>
                  <a:pt x="5938" y="11168"/>
                </a:lnTo>
                <a:lnTo>
                  <a:pt x="2995" y="17572"/>
                </a:lnTo>
                <a:lnTo>
                  <a:pt x="1850" y="25915"/>
                </a:lnTo>
                <a:lnTo>
                  <a:pt x="4390" y="25915"/>
                </a:lnTo>
                <a:lnTo>
                  <a:pt x="6132" y="20863"/>
                </a:lnTo>
                <a:lnTo>
                  <a:pt x="8823" y="17030"/>
                </a:lnTo>
                <a:lnTo>
                  <a:pt x="16107" y="11798"/>
                </a:lnTo>
                <a:lnTo>
                  <a:pt x="20220" y="10490"/>
                </a:lnTo>
                <a:lnTo>
                  <a:pt x="50771" y="10490"/>
                </a:lnTo>
                <a:lnTo>
                  <a:pt x="42302" y="2414"/>
                </a:lnTo>
                <a:lnTo>
                  <a:pt x="35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129076" y="3565614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2" y="10490"/>
                </a:moveTo>
                <a:lnTo>
                  <a:pt x="29841" y="10490"/>
                </a:lnTo>
                <a:lnTo>
                  <a:pt x="34171" y="12377"/>
                </a:lnTo>
                <a:lnTo>
                  <a:pt x="41414" y="19930"/>
                </a:lnTo>
                <a:lnTo>
                  <a:pt x="43224" y="24752"/>
                </a:lnTo>
                <a:lnTo>
                  <a:pt x="42420" y="37073"/>
                </a:lnTo>
                <a:lnTo>
                  <a:pt x="38048" y="47687"/>
                </a:lnTo>
                <a:lnTo>
                  <a:pt x="28584" y="62178"/>
                </a:lnTo>
                <a:lnTo>
                  <a:pt x="20966" y="70782"/>
                </a:lnTo>
                <a:lnTo>
                  <a:pt x="11394" y="80506"/>
                </a:lnTo>
                <a:lnTo>
                  <a:pt x="0" y="91225"/>
                </a:lnTo>
                <a:lnTo>
                  <a:pt x="0" y="93789"/>
                </a:lnTo>
                <a:lnTo>
                  <a:pt x="54090" y="93789"/>
                </a:lnTo>
                <a:lnTo>
                  <a:pt x="57854" y="83299"/>
                </a:lnTo>
                <a:lnTo>
                  <a:pt x="38352" y="83299"/>
                </a:lnTo>
                <a:lnTo>
                  <a:pt x="17309" y="80506"/>
                </a:lnTo>
                <a:lnTo>
                  <a:pt x="45976" y="48404"/>
                </a:lnTo>
                <a:lnTo>
                  <a:pt x="54960" y="29016"/>
                </a:lnTo>
                <a:lnTo>
                  <a:pt x="54876" y="17572"/>
                </a:lnTo>
                <a:lnTo>
                  <a:pt x="52426" y="12067"/>
                </a:lnTo>
                <a:lnTo>
                  <a:pt x="50772" y="10490"/>
                </a:lnTo>
                <a:close/>
              </a:path>
              <a:path w="60959" h="93979">
                <a:moveTo>
                  <a:pt x="60518" y="75876"/>
                </a:moveTo>
                <a:lnTo>
                  <a:pt x="58045" y="75876"/>
                </a:lnTo>
                <a:lnTo>
                  <a:pt x="56874" y="77900"/>
                </a:lnTo>
                <a:lnTo>
                  <a:pt x="55501" y="79463"/>
                </a:lnTo>
                <a:lnTo>
                  <a:pt x="52344" y="81668"/>
                </a:lnTo>
                <a:lnTo>
                  <a:pt x="50572" y="82400"/>
                </a:lnTo>
                <a:lnTo>
                  <a:pt x="46649" y="83118"/>
                </a:lnTo>
                <a:lnTo>
                  <a:pt x="43228" y="83299"/>
                </a:lnTo>
                <a:lnTo>
                  <a:pt x="57854" y="83299"/>
                </a:lnTo>
                <a:lnTo>
                  <a:pt x="60518" y="75876"/>
                </a:lnTo>
                <a:close/>
              </a:path>
              <a:path w="60959" h="93979">
                <a:moveTo>
                  <a:pt x="35996" y="0"/>
                </a:moveTo>
                <a:lnTo>
                  <a:pt x="21341" y="0"/>
                </a:lnTo>
                <a:lnTo>
                  <a:pt x="15420" y="2233"/>
                </a:lnTo>
                <a:lnTo>
                  <a:pt x="5938" y="11168"/>
                </a:lnTo>
                <a:lnTo>
                  <a:pt x="2995" y="17572"/>
                </a:lnTo>
                <a:lnTo>
                  <a:pt x="1854" y="25915"/>
                </a:lnTo>
                <a:lnTo>
                  <a:pt x="4390" y="25915"/>
                </a:lnTo>
                <a:lnTo>
                  <a:pt x="6132" y="20863"/>
                </a:lnTo>
                <a:lnTo>
                  <a:pt x="8823" y="17029"/>
                </a:lnTo>
                <a:lnTo>
                  <a:pt x="16107" y="11798"/>
                </a:lnTo>
                <a:lnTo>
                  <a:pt x="20219" y="10490"/>
                </a:lnTo>
                <a:lnTo>
                  <a:pt x="50772" y="10490"/>
                </a:lnTo>
                <a:lnTo>
                  <a:pt x="42301" y="2414"/>
                </a:lnTo>
                <a:lnTo>
                  <a:pt x="359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6429" y="3748255"/>
            <a:ext cx="36830" cy="93981"/>
          </a:xfrm>
          <a:custGeom>
            <a:avLst/>
            <a:gdLst/>
            <a:ahLst/>
            <a:cxnLst/>
            <a:rect l="l" t="t" r="r" b="b"/>
            <a:pathLst>
              <a:path w="36829" h="93979">
                <a:moveTo>
                  <a:pt x="24701" y="10248"/>
                </a:moveTo>
                <a:lnTo>
                  <a:pt x="9283" y="10248"/>
                </a:lnTo>
                <a:lnTo>
                  <a:pt x="10300" y="10586"/>
                </a:lnTo>
                <a:lnTo>
                  <a:pt x="11992" y="11936"/>
                </a:lnTo>
                <a:lnTo>
                  <a:pt x="12578" y="13016"/>
                </a:lnTo>
                <a:lnTo>
                  <a:pt x="12898" y="14500"/>
                </a:lnTo>
                <a:lnTo>
                  <a:pt x="13354" y="16461"/>
                </a:lnTo>
                <a:lnTo>
                  <a:pt x="13585" y="20883"/>
                </a:lnTo>
                <a:lnTo>
                  <a:pt x="13585" y="83460"/>
                </a:lnTo>
                <a:lnTo>
                  <a:pt x="1850" y="91939"/>
                </a:lnTo>
                <a:lnTo>
                  <a:pt x="1850" y="93789"/>
                </a:lnTo>
                <a:lnTo>
                  <a:pt x="36431" y="93789"/>
                </a:lnTo>
                <a:lnTo>
                  <a:pt x="36431" y="91939"/>
                </a:lnTo>
                <a:lnTo>
                  <a:pt x="32224" y="91842"/>
                </a:lnTo>
                <a:lnTo>
                  <a:pt x="29436" y="91443"/>
                </a:lnTo>
                <a:lnTo>
                  <a:pt x="26687" y="90043"/>
                </a:lnTo>
                <a:lnTo>
                  <a:pt x="25786" y="89037"/>
                </a:lnTo>
                <a:lnTo>
                  <a:pt x="24916" y="86414"/>
                </a:lnTo>
                <a:lnTo>
                  <a:pt x="24725" y="83460"/>
                </a:lnTo>
                <a:lnTo>
                  <a:pt x="24701" y="10248"/>
                </a:lnTo>
                <a:close/>
              </a:path>
              <a:path w="36829" h="93979">
                <a:moveTo>
                  <a:pt x="24701" y="0"/>
                </a:moveTo>
                <a:lnTo>
                  <a:pt x="22468" y="0"/>
                </a:lnTo>
                <a:lnTo>
                  <a:pt x="0" y="10490"/>
                </a:lnTo>
                <a:lnTo>
                  <a:pt x="1029" y="12341"/>
                </a:lnTo>
                <a:lnTo>
                  <a:pt x="4048" y="10947"/>
                </a:lnTo>
                <a:lnTo>
                  <a:pt x="6402" y="10248"/>
                </a:lnTo>
                <a:lnTo>
                  <a:pt x="24701" y="10248"/>
                </a:lnTo>
                <a:lnTo>
                  <a:pt x="24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39411" y="3752574"/>
            <a:ext cx="60960" cy="93981"/>
          </a:xfrm>
          <a:custGeom>
            <a:avLst/>
            <a:gdLst/>
            <a:ahLst/>
            <a:cxnLst/>
            <a:rect l="l" t="t" r="r" b="b"/>
            <a:pathLst>
              <a:path w="60959" h="93979">
                <a:moveTo>
                  <a:pt x="50772" y="10488"/>
                </a:moveTo>
                <a:lnTo>
                  <a:pt x="29843" y="10488"/>
                </a:lnTo>
                <a:lnTo>
                  <a:pt x="34171" y="12377"/>
                </a:lnTo>
                <a:lnTo>
                  <a:pt x="41415" y="19928"/>
                </a:lnTo>
                <a:lnTo>
                  <a:pt x="43225" y="24751"/>
                </a:lnTo>
                <a:lnTo>
                  <a:pt x="42421" y="37072"/>
                </a:lnTo>
                <a:lnTo>
                  <a:pt x="38048" y="47686"/>
                </a:lnTo>
                <a:lnTo>
                  <a:pt x="28584" y="62177"/>
                </a:lnTo>
                <a:lnTo>
                  <a:pt x="20966" y="70781"/>
                </a:lnTo>
                <a:lnTo>
                  <a:pt x="11393" y="80505"/>
                </a:lnTo>
                <a:lnTo>
                  <a:pt x="0" y="91224"/>
                </a:lnTo>
                <a:lnTo>
                  <a:pt x="0" y="93788"/>
                </a:lnTo>
                <a:lnTo>
                  <a:pt x="54090" y="93788"/>
                </a:lnTo>
                <a:lnTo>
                  <a:pt x="57853" y="83299"/>
                </a:lnTo>
                <a:lnTo>
                  <a:pt x="38353" y="83299"/>
                </a:lnTo>
                <a:lnTo>
                  <a:pt x="17310" y="80505"/>
                </a:lnTo>
                <a:lnTo>
                  <a:pt x="45975" y="48403"/>
                </a:lnTo>
                <a:lnTo>
                  <a:pt x="54959" y="29015"/>
                </a:lnTo>
                <a:lnTo>
                  <a:pt x="54874" y="17571"/>
                </a:lnTo>
                <a:lnTo>
                  <a:pt x="52428" y="12067"/>
                </a:lnTo>
                <a:lnTo>
                  <a:pt x="50772" y="10488"/>
                </a:lnTo>
                <a:close/>
              </a:path>
              <a:path w="60959" h="93979">
                <a:moveTo>
                  <a:pt x="60516" y="75874"/>
                </a:moveTo>
                <a:lnTo>
                  <a:pt x="58046" y="75874"/>
                </a:lnTo>
                <a:lnTo>
                  <a:pt x="56875" y="77899"/>
                </a:lnTo>
                <a:lnTo>
                  <a:pt x="55501" y="79463"/>
                </a:lnTo>
                <a:lnTo>
                  <a:pt x="52343" y="81667"/>
                </a:lnTo>
                <a:lnTo>
                  <a:pt x="50572" y="82398"/>
                </a:lnTo>
                <a:lnTo>
                  <a:pt x="46648" y="83118"/>
                </a:lnTo>
                <a:lnTo>
                  <a:pt x="43229" y="83299"/>
                </a:lnTo>
                <a:lnTo>
                  <a:pt x="57853" y="83299"/>
                </a:lnTo>
                <a:lnTo>
                  <a:pt x="60516" y="75874"/>
                </a:lnTo>
                <a:close/>
              </a:path>
              <a:path w="60959" h="93979">
                <a:moveTo>
                  <a:pt x="35995" y="0"/>
                </a:moveTo>
                <a:lnTo>
                  <a:pt x="21342" y="0"/>
                </a:lnTo>
                <a:lnTo>
                  <a:pt x="15421" y="2232"/>
                </a:lnTo>
                <a:lnTo>
                  <a:pt x="5939" y="11167"/>
                </a:lnTo>
                <a:lnTo>
                  <a:pt x="2997" y="17571"/>
                </a:lnTo>
                <a:lnTo>
                  <a:pt x="1851" y="25915"/>
                </a:lnTo>
                <a:lnTo>
                  <a:pt x="4389" y="25915"/>
                </a:lnTo>
                <a:lnTo>
                  <a:pt x="6132" y="20863"/>
                </a:lnTo>
                <a:lnTo>
                  <a:pt x="8825" y="17029"/>
                </a:lnTo>
                <a:lnTo>
                  <a:pt x="16106" y="11797"/>
                </a:lnTo>
                <a:lnTo>
                  <a:pt x="20219" y="10488"/>
                </a:lnTo>
                <a:lnTo>
                  <a:pt x="50772" y="10488"/>
                </a:lnTo>
                <a:lnTo>
                  <a:pt x="42302" y="2412"/>
                </a:lnTo>
                <a:lnTo>
                  <a:pt x="35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376461" y="3397163"/>
            <a:ext cx="36830" cy="93981"/>
          </a:xfrm>
          <a:custGeom>
            <a:avLst/>
            <a:gdLst/>
            <a:ahLst/>
            <a:cxnLst/>
            <a:rect l="l" t="t" r="r" b="b"/>
            <a:pathLst>
              <a:path w="36830" h="93979">
                <a:moveTo>
                  <a:pt x="24701" y="10247"/>
                </a:moveTo>
                <a:lnTo>
                  <a:pt x="9284" y="10247"/>
                </a:lnTo>
                <a:lnTo>
                  <a:pt x="10303" y="10585"/>
                </a:lnTo>
                <a:lnTo>
                  <a:pt x="11995" y="11935"/>
                </a:lnTo>
                <a:lnTo>
                  <a:pt x="12579" y="13014"/>
                </a:lnTo>
                <a:lnTo>
                  <a:pt x="12900" y="14499"/>
                </a:lnTo>
                <a:lnTo>
                  <a:pt x="13356" y="16460"/>
                </a:lnTo>
                <a:lnTo>
                  <a:pt x="13585" y="20881"/>
                </a:lnTo>
                <a:lnTo>
                  <a:pt x="13585" y="83459"/>
                </a:lnTo>
                <a:lnTo>
                  <a:pt x="1852" y="91937"/>
                </a:lnTo>
                <a:lnTo>
                  <a:pt x="1852" y="93788"/>
                </a:lnTo>
                <a:lnTo>
                  <a:pt x="36433" y="93788"/>
                </a:lnTo>
                <a:lnTo>
                  <a:pt x="36433" y="91937"/>
                </a:lnTo>
                <a:lnTo>
                  <a:pt x="32226" y="91841"/>
                </a:lnTo>
                <a:lnTo>
                  <a:pt x="29437" y="91442"/>
                </a:lnTo>
                <a:lnTo>
                  <a:pt x="26690" y="90041"/>
                </a:lnTo>
                <a:lnTo>
                  <a:pt x="25786" y="89035"/>
                </a:lnTo>
                <a:lnTo>
                  <a:pt x="24917" y="86413"/>
                </a:lnTo>
                <a:lnTo>
                  <a:pt x="24725" y="83459"/>
                </a:lnTo>
                <a:lnTo>
                  <a:pt x="24701" y="10247"/>
                </a:lnTo>
                <a:close/>
              </a:path>
              <a:path w="36830" h="93979">
                <a:moveTo>
                  <a:pt x="24701" y="0"/>
                </a:moveTo>
                <a:lnTo>
                  <a:pt x="22471" y="0"/>
                </a:lnTo>
                <a:lnTo>
                  <a:pt x="0" y="10488"/>
                </a:lnTo>
                <a:lnTo>
                  <a:pt x="1032" y="12340"/>
                </a:lnTo>
                <a:lnTo>
                  <a:pt x="4048" y="10944"/>
                </a:lnTo>
                <a:lnTo>
                  <a:pt x="6403" y="10247"/>
                </a:lnTo>
                <a:lnTo>
                  <a:pt x="24701" y="10247"/>
                </a:lnTo>
                <a:lnTo>
                  <a:pt x="247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05687" y="3273759"/>
            <a:ext cx="62230" cy="160655"/>
          </a:xfrm>
          <a:custGeom>
            <a:avLst/>
            <a:gdLst/>
            <a:ahLst/>
            <a:cxnLst/>
            <a:rect l="l" t="t" r="r" b="b"/>
            <a:pathLst>
              <a:path w="62229" h="160654">
                <a:moveTo>
                  <a:pt x="41993" y="18627"/>
                </a:moveTo>
                <a:lnTo>
                  <a:pt x="15614" y="18627"/>
                </a:lnTo>
                <a:lnTo>
                  <a:pt x="17329" y="19204"/>
                </a:lnTo>
                <a:lnTo>
                  <a:pt x="20177" y="21518"/>
                </a:lnTo>
                <a:lnTo>
                  <a:pt x="21158" y="23318"/>
                </a:lnTo>
                <a:lnTo>
                  <a:pt x="21690" y="25760"/>
                </a:lnTo>
                <a:lnTo>
                  <a:pt x="22462" y="28968"/>
                </a:lnTo>
                <a:lnTo>
                  <a:pt x="22851" y="36219"/>
                </a:lnTo>
                <a:lnTo>
                  <a:pt x="22851" y="142347"/>
                </a:lnTo>
                <a:lnTo>
                  <a:pt x="3086" y="156726"/>
                </a:lnTo>
                <a:lnTo>
                  <a:pt x="3086" y="160428"/>
                </a:lnTo>
                <a:lnTo>
                  <a:pt x="61753" y="160428"/>
                </a:lnTo>
                <a:lnTo>
                  <a:pt x="61753" y="156726"/>
                </a:lnTo>
                <a:lnTo>
                  <a:pt x="54665" y="156565"/>
                </a:lnTo>
                <a:lnTo>
                  <a:pt x="49966" y="155891"/>
                </a:lnTo>
                <a:lnTo>
                  <a:pt x="45345" y="153512"/>
                </a:lnTo>
                <a:lnTo>
                  <a:pt x="43826" y="151805"/>
                </a:lnTo>
                <a:lnTo>
                  <a:pt x="42359" y="147358"/>
                </a:lnTo>
                <a:lnTo>
                  <a:pt x="42034" y="142347"/>
                </a:lnTo>
                <a:lnTo>
                  <a:pt x="41993" y="18627"/>
                </a:lnTo>
                <a:close/>
              </a:path>
              <a:path w="62229" h="160654">
                <a:moveTo>
                  <a:pt x="41993" y="0"/>
                </a:moveTo>
                <a:lnTo>
                  <a:pt x="38159" y="0"/>
                </a:lnTo>
                <a:lnTo>
                  <a:pt x="0" y="18511"/>
                </a:lnTo>
                <a:lnTo>
                  <a:pt x="1728" y="22212"/>
                </a:lnTo>
                <a:lnTo>
                  <a:pt x="6808" y="19822"/>
                </a:lnTo>
                <a:lnTo>
                  <a:pt x="10772" y="18627"/>
                </a:lnTo>
                <a:lnTo>
                  <a:pt x="41993" y="18627"/>
                </a:lnTo>
                <a:lnTo>
                  <a:pt x="41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435058" y="3668659"/>
            <a:ext cx="151765" cy="116205"/>
          </a:xfrm>
          <a:custGeom>
            <a:avLst/>
            <a:gdLst/>
            <a:ahLst/>
            <a:cxnLst/>
            <a:rect l="l" t="t" r="r" b="b"/>
            <a:pathLst>
              <a:path w="151765" h="116204">
                <a:moveTo>
                  <a:pt x="74360" y="4449"/>
                </a:moveTo>
                <a:lnTo>
                  <a:pt x="26633" y="22312"/>
                </a:lnTo>
                <a:lnTo>
                  <a:pt x="677" y="66394"/>
                </a:lnTo>
                <a:lnTo>
                  <a:pt x="0" y="79931"/>
                </a:lnTo>
                <a:lnTo>
                  <a:pt x="2573" y="91124"/>
                </a:lnTo>
                <a:lnTo>
                  <a:pt x="39440" y="115449"/>
                </a:lnTo>
                <a:lnTo>
                  <a:pt x="57066" y="116120"/>
                </a:lnTo>
                <a:lnTo>
                  <a:pt x="68187" y="114003"/>
                </a:lnTo>
                <a:lnTo>
                  <a:pt x="79544" y="109873"/>
                </a:lnTo>
                <a:lnTo>
                  <a:pt x="82369" y="108344"/>
                </a:lnTo>
                <a:lnTo>
                  <a:pt x="44269" y="108344"/>
                </a:lnTo>
                <a:lnTo>
                  <a:pt x="34548" y="101374"/>
                </a:lnTo>
                <a:lnTo>
                  <a:pt x="26323" y="86910"/>
                </a:lnTo>
                <a:lnTo>
                  <a:pt x="25183" y="76369"/>
                </a:lnTo>
                <a:lnTo>
                  <a:pt x="26257" y="63276"/>
                </a:lnTo>
                <a:lnTo>
                  <a:pt x="41870" y="26379"/>
                </a:lnTo>
                <a:lnTo>
                  <a:pt x="80633" y="11500"/>
                </a:lnTo>
                <a:lnTo>
                  <a:pt x="147558" y="11500"/>
                </a:lnTo>
                <a:lnTo>
                  <a:pt x="149596" y="7712"/>
                </a:lnTo>
                <a:lnTo>
                  <a:pt x="150028" y="6169"/>
                </a:lnTo>
                <a:lnTo>
                  <a:pt x="125193" y="6168"/>
                </a:lnTo>
                <a:lnTo>
                  <a:pt x="114130" y="5912"/>
                </a:lnTo>
                <a:lnTo>
                  <a:pt x="86592" y="4550"/>
                </a:lnTo>
                <a:lnTo>
                  <a:pt x="74360" y="4449"/>
                </a:lnTo>
                <a:close/>
              </a:path>
              <a:path w="151765" h="116204">
                <a:moveTo>
                  <a:pt x="147558" y="11500"/>
                </a:moveTo>
                <a:lnTo>
                  <a:pt x="80633" y="11500"/>
                </a:lnTo>
                <a:lnTo>
                  <a:pt x="91122" y="17670"/>
                </a:lnTo>
                <a:lnTo>
                  <a:pt x="99256" y="30677"/>
                </a:lnTo>
                <a:lnTo>
                  <a:pt x="101173" y="41625"/>
                </a:lnTo>
                <a:lnTo>
                  <a:pt x="100770" y="54436"/>
                </a:lnTo>
                <a:lnTo>
                  <a:pt x="98042" y="69077"/>
                </a:lnTo>
                <a:lnTo>
                  <a:pt x="72866" y="105546"/>
                </a:lnTo>
                <a:lnTo>
                  <a:pt x="44269" y="108344"/>
                </a:lnTo>
                <a:lnTo>
                  <a:pt x="82369" y="108344"/>
                </a:lnTo>
                <a:lnTo>
                  <a:pt x="113024" y="84325"/>
                </a:lnTo>
                <a:lnTo>
                  <a:pt x="125235" y="47472"/>
                </a:lnTo>
                <a:lnTo>
                  <a:pt x="123274" y="36013"/>
                </a:lnTo>
                <a:lnTo>
                  <a:pt x="120714" y="28909"/>
                </a:lnTo>
                <a:lnTo>
                  <a:pt x="115621" y="23129"/>
                </a:lnTo>
                <a:lnTo>
                  <a:pt x="107999" y="18674"/>
                </a:lnTo>
                <a:lnTo>
                  <a:pt x="139867" y="18674"/>
                </a:lnTo>
                <a:lnTo>
                  <a:pt x="146733" y="13034"/>
                </a:lnTo>
                <a:lnTo>
                  <a:pt x="147558" y="11500"/>
                </a:lnTo>
                <a:close/>
              </a:path>
              <a:path w="151765" h="116204">
                <a:moveTo>
                  <a:pt x="139867" y="18674"/>
                </a:moveTo>
                <a:lnTo>
                  <a:pt x="107999" y="18674"/>
                </a:lnTo>
                <a:lnTo>
                  <a:pt x="118454" y="19855"/>
                </a:lnTo>
                <a:lnTo>
                  <a:pt x="123182" y="20260"/>
                </a:lnTo>
                <a:lnTo>
                  <a:pt x="134096" y="20361"/>
                </a:lnTo>
                <a:lnTo>
                  <a:pt x="139596" y="18896"/>
                </a:lnTo>
                <a:lnTo>
                  <a:pt x="139867" y="18674"/>
                </a:lnTo>
                <a:close/>
              </a:path>
              <a:path w="151765" h="116204">
                <a:moveTo>
                  <a:pt x="151755" y="0"/>
                </a:moveTo>
                <a:lnTo>
                  <a:pt x="146585" y="0"/>
                </a:lnTo>
                <a:lnTo>
                  <a:pt x="145823" y="2094"/>
                </a:lnTo>
                <a:lnTo>
                  <a:pt x="143761" y="3647"/>
                </a:lnTo>
                <a:lnTo>
                  <a:pt x="137021" y="5665"/>
                </a:lnTo>
                <a:lnTo>
                  <a:pt x="132175" y="6169"/>
                </a:lnTo>
                <a:lnTo>
                  <a:pt x="150028" y="6169"/>
                </a:lnTo>
                <a:lnTo>
                  <a:pt x="151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32970" y="3668659"/>
            <a:ext cx="151765" cy="116205"/>
          </a:xfrm>
          <a:custGeom>
            <a:avLst/>
            <a:gdLst/>
            <a:ahLst/>
            <a:cxnLst/>
            <a:rect l="l" t="t" r="r" b="b"/>
            <a:pathLst>
              <a:path w="151765" h="116204">
                <a:moveTo>
                  <a:pt x="74361" y="4449"/>
                </a:moveTo>
                <a:lnTo>
                  <a:pt x="26634" y="22314"/>
                </a:lnTo>
                <a:lnTo>
                  <a:pt x="675" y="66395"/>
                </a:lnTo>
                <a:lnTo>
                  <a:pt x="0" y="79930"/>
                </a:lnTo>
                <a:lnTo>
                  <a:pt x="2575" y="91124"/>
                </a:lnTo>
                <a:lnTo>
                  <a:pt x="39443" y="115450"/>
                </a:lnTo>
                <a:lnTo>
                  <a:pt x="57069" y="116120"/>
                </a:lnTo>
                <a:lnTo>
                  <a:pt x="68190" y="114003"/>
                </a:lnTo>
                <a:lnTo>
                  <a:pt x="79548" y="109873"/>
                </a:lnTo>
                <a:lnTo>
                  <a:pt x="82372" y="108343"/>
                </a:lnTo>
                <a:lnTo>
                  <a:pt x="44272" y="108343"/>
                </a:lnTo>
                <a:lnTo>
                  <a:pt x="34551" y="101374"/>
                </a:lnTo>
                <a:lnTo>
                  <a:pt x="26326" y="86910"/>
                </a:lnTo>
                <a:lnTo>
                  <a:pt x="25186" y="76369"/>
                </a:lnTo>
                <a:lnTo>
                  <a:pt x="26259" y="63275"/>
                </a:lnTo>
                <a:lnTo>
                  <a:pt x="41872" y="26378"/>
                </a:lnTo>
                <a:lnTo>
                  <a:pt x="80635" y="11500"/>
                </a:lnTo>
                <a:lnTo>
                  <a:pt x="147561" y="11500"/>
                </a:lnTo>
                <a:lnTo>
                  <a:pt x="149600" y="7712"/>
                </a:lnTo>
                <a:lnTo>
                  <a:pt x="150032" y="6169"/>
                </a:lnTo>
                <a:lnTo>
                  <a:pt x="125194" y="6168"/>
                </a:lnTo>
                <a:lnTo>
                  <a:pt x="114131" y="5912"/>
                </a:lnTo>
                <a:lnTo>
                  <a:pt x="86593" y="4550"/>
                </a:lnTo>
                <a:lnTo>
                  <a:pt x="74361" y="4449"/>
                </a:lnTo>
                <a:close/>
              </a:path>
              <a:path w="151765" h="116204">
                <a:moveTo>
                  <a:pt x="147561" y="11500"/>
                </a:moveTo>
                <a:lnTo>
                  <a:pt x="80635" y="11500"/>
                </a:lnTo>
                <a:lnTo>
                  <a:pt x="91125" y="17670"/>
                </a:lnTo>
                <a:lnTo>
                  <a:pt x="99252" y="30644"/>
                </a:lnTo>
                <a:lnTo>
                  <a:pt x="101174" y="41625"/>
                </a:lnTo>
                <a:lnTo>
                  <a:pt x="100771" y="54435"/>
                </a:lnTo>
                <a:lnTo>
                  <a:pt x="98044" y="69077"/>
                </a:lnTo>
                <a:lnTo>
                  <a:pt x="72870" y="105546"/>
                </a:lnTo>
                <a:lnTo>
                  <a:pt x="44272" y="108343"/>
                </a:lnTo>
                <a:lnTo>
                  <a:pt x="82372" y="108343"/>
                </a:lnTo>
                <a:lnTo>
                  <a:pt x="113026" y="84324"/>
                </a:lnTo>
                <a:lnTo>
                  <a:pt x="125237" y="47472"/>
                </a:lnTo>
                <a:lnTo>
                  <a:pt x="123274" y="36013"/>
                </a:lnTo>
                <a:lnTo>
                  <a:pt x="120716" y="28909"/>
                </a:lnTo>
                <a:lnTo>
                  <a:pt x="115625" y="23129"/>
                </a:lnTo>
                <a:lnTo>
                  <a:pt x="108001" y="18674"/>
                </a:lnTo>
                <a:lnTo>
                  <a:pt x="139870" y="18674"/>
                </a:lnTo>
                <a:lnTo>
                  <a:pt x="146736" y="13034"/>
                </a:lnTo>
                <a:lnTo>
                  <a:pt x="147561" y="11500"/>
                </a:lnTo>
                <a:close/>
              </a:path>
              <a:path w="151765" h="116204">
                <a:moveTo>
                  <a:pt x="139870" y="18674"/>
                </a:moveTo>
                <a:lnTo>
                  <a:pt x="108001" y="18674"/>
                </a:lnTo>
                <a:lnTo>
                  <a:pt x="118456" y="19855"/>
                </a:lnTo>
                <a:lnTo>
                  <a:pt x="123184" y="20260"/>
                </a:lnTo>
                <a:lnTo>
                  <a:pt x="134100" y="20361"/>
                </a:lnTo>
                <a:lnTo>
                  <a:pt x="139600" y="18896"/>
                </a:lnTo>
                <a:lnTo>
                  <a:pt x="139870" y="18674"/>
                </a:lnTo>
                <a:close/>
              </a:path>
              <a:path w="151765" h="116204">
                <a:moveTo>
                  <a:pt x="151759" y="0"/>
                </a:moveTo>
                <a:lnTo>
                  <a:pt x="146589" y="0"/>
                </a:lnTo>
                <a:lnTo>
                  <a:pt x="145827" y="2094"/>
                </a:lnTo>
                <a:lnTo>
                  <a:pt x="143764" y="3647"/>
                </a:lnTo>
                <a:lnTo>
                  <a:pt x="137021" y="5665"/>
                </a:lnTo>
                <a:lnTo>
                  <a:pt x="132178" y="6169"/>
                </a:lnTo>
                <a:lnTo>
                  <a:pt x="150032" y="6169"/>
                </a:lnTo>
                <a:lnTo>
                  <a:pt x="151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46742" y="3629785"/>
            <a:ext cx="191770" cy="157480"/>
          </a:xfrm>
          <a:custGeom>
            <a:avLst/>
            <a:gdLst/>
            <a:ahLst/>
            <a:cxnLst/>
            <a:rect l="l" t="t" r="r" b="b"/>
            <a:pathLst>
              <a:path w="191769" h="157479">
                <a:moveTo>
                  <a:pt x="108529" y="0"/>
                </a:moveTo>
                <a:lnTo>
                  <a:pt x="52518" y="0"/>
                </a:lnTo>
                <a:lnTo>
                  <a:pt x="51360" y="4319"/>
                </a:lnTo>
                <a:lnTo>
                  <a:pt x="58384" y="4781"/>
                </a:lnTo>
                <a:lnTo>
                  <a:pt x="63305" y="6616"/>
                </a:lnTo>
                <a:lnTo>
                  <a:pt x="66784" y="10663"/>
                </a:lnTo>
                <a:lnTo>
                  <a:pt x="71095" y="19665"/>
                </a:lnTo>
                <a:lnTo>
                  <a:pt x="76022" y="35507"/>
                </a:lnTo>
                <a:lnTo>
                  <a:pt x="88817" y="80995"/>
                </a:lnTo>
                <a:lnTo>
                  <a:pt x="35765" y="134183"/>
                </a:lnTo>
                <a:lnTo>
                  <a:pt x="617" y="153023"/>
                </a:lnTo>
                <a:lnTo>
                  <a:pt x="0" y="157342"/>
                </a:lnTo>
                <a:lnTo>
                  <a:pt x="52479" y="157342"/>
                </a:lnTo>
                <a:lnTo>
                  <a:pt x="53637" y="153023"/>
                </a:lnTo>
                <a:lnTo>
                  <a:pt x="48144" y="152330"/>
                </a:lnTo>
                <a:lnTo>
                  <a:pt x="44857" y="151673"/>
                </a:lnTo>
                <a:lnTo>
                  <a:pt x="43776" y="151057"/>
                </a:lnTo>
                <a:lnTo>
                  <a:pt x="41460" y="149585"/>
                </a:lnTo>
                <a:lnTo>
                  <a:pt x="40421" y="147885"/>
                </a:lnTo>
                <a:lnTo>
                  <a:pt x="40303" y="144061"/>
                </a:lnTo>
                <a:lnTo>
                  <a:pt x="40727" y="142708"/>
                </a:lnTo>
                <a:lnTo>
                  <a:pt x="42966" y="138998"/>
                </a:lnTo>
                <a:lnTo>
                  <a:pt x="47256" y="134169"/>
                </a:lnTo>
                <a:lnTo>
                  <a:pt x="91190" y="89401"/>
                </a:lnTo>
                <a:lnTo>
                  <a:pt x="111436" y="89401"/>
                </a:lnTo>
                <a:lnTo>
                  <a:pt x="107120" y="73157"/>
                </a:lnTo>
                <a:lnTo>
                  <a:pt x="115221" y="64884"/>
                </a:lnTo>
                <a:lnTo>
                  <a:pt x="104776" y="64884"/>
                </a:lnTo>
                <a:lnTo>
                  <a:pt x="93824" y="25924"/>
                </a:lnTo>
                <a:lnTo>
                  <a:pt x="91972" y="19112"/>
                </a:lnTo>
                <a:lnTo>
                  <a:pt x="91046" y="14776"/>
                </a:lnTo>
                <a:lnTo>
                  <a:pt x="91097" y="11052"/>
                </a:lnTo>
                <a:lnTo>
                  <a:pt x="101968" y="4319"/>
                </a:lnTo>
                <a:lnTo>
                  <a:pt x="107140" y="4319"/>
                </a:lnTo>
                <a:lnTo>
                  <a:pt x="108529" y="0"/>
                </a:lnTo>
                <a:close/>
              </a:path>
              <a:path w="191769" h="157479">
                <a:moveTo>
                  <a:pt x="111436" y="89401"/>
                </a:moveTo>
                <a:lnTo>
                  <a:pt x="91190" y="89401"/>
                </a:lnTo>
                <a:lnTo>
                  <a:pt x="102354" y="129152"/>
                </a:lnTo>
                <a:lnTo>
                  <a:pt x="104361" y="136491"/>
                </a:lnTo>
                <a:lnTo>
                  <a:pt x="105364" y="141243"/>
                </a:lnTo>
                <a:lnTo>
                  <a:pt x="105364" y="145877"/>
                </a:lnTo>
                <a:lnTo>
                  <a:pt x="104322" y="147885"/>
                </a:lnTo>
                <a:lnTo>
                  <a:pt x="102238" y="149428"/>
                </a:lnTo>
                <a:lnTo>
                  <a:pt x="99459" y="151593"/>
                </a:lnTo>
                <a:lnTo>
                  <a:pt x="94905" y="152792"/>
                </a:lnTo>
                <a:lnTo>
                  <a:pt x="88575" y="153023"/>
                </a:lnTo>
                <a:lnTo>
                  <a:pt x="87302" y="157342"/>
                </a:lnTo>
                <a:lnTo>
                  <a:pt x="148408" y="157342"/>
                </a:lnTo>
                <a:lnTo>
                  <a:pt x="149681" y="153023"/>
                </a:lnTo>
                <a:lnTo>
                  <a:pt x="143969" y="152792"/>
                </a:lnTo>
                <a:lnTo>
                  <a:pt x="139704" y="152083"/>
                </a:lnTo>
                <a:lnTo>
                  <a:pt x="119503" y="119768"/>
                </a:lnTo>
                <a:lnTo>
                  <a:pt x="111436" y="89401"/>
                </a:lnTo>
                <a:close/>
              </a:path>
              <a:path w="191769" h="157479">
                <a:moveTo>
                  <a:pt x="191750" y="0"/>
                </a:moveTo>
                <a:lnTo>
                  <a:pt x="138951" y="0"/>
                </a:lnTo>
                <a:lnTo>
                  <a:pt x="137679" y="4319"/>
                </a:lnTo>
                <a:lnTo>
                  <a:pt x="143320" y="4550"/>
                </a:lnTo>
                <a:lnTo>
                  <a:pt x="147166" y="5360"/>
                </a:lnTo>
                <a:lnTo>
                  <a:pt x="150685" y="7757"/>
                </a:lnTo>
                <a:lnTo>
                  <a:pt x="151418" y="9149"/>
                </a:lnTo>
                <a:lnTo>
                  <a:pt x="151418" y="12542"/>
                </a:lnTo>
                <a:lnTo>
                  <a:pt x="104776" y="64884"/>
                </a:lnTo>
                <a:lnTo>
                  <a:pt x="115221" y="64884"/>
                </a:lnTo>
                <a:lnTo>
                  <a:pt x="152776" y="26528"/>
                </a:lnTo>
                <a:lnTo>
                  <a:pt x="190476" y="4319"/>
                </a:lnTo>
                <a:lnTo>
                  <a:pt x="19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85646" y="3274375"/>
            <a:ext cx="191770" cy="157480"/>
          </a:xfrm>
          <a:custGeom>
            <a:avLst/>
            <a:gdLst/>
            <a:ahLst/>
            <a:cxnLst/>
            <a:rect l="l" t="t" r="r" b="b"/>
            <a:pathLst>
              <a:path w="191769" h="157479">
                <a:moveTo>
                  <a:pt x="108530" y="0"/>
                </a:moveTo>
                <a:lnTo>
                  <a:pt x="52518" y="0"/>
                </a:lnTo>
                <a:lnTo>
                  <a:pt x="51360" y="4319"/>
                </a:lnTo>
                <a:lnTo>
                  <a:pt x="58384" y="4781"/>
                </a:lnTo>
                <a:lnTo>
                  <a:pt x="63305" y="6616"/>
                </a:lnTo>
                <a:lnTo>
                  <a:pt x="66784" y="10663"/>
                </a:lnTo>
                <a:lnTo>
                  <a:pt x="71095" y="19665"/>
                </a:lnTo>
                <a:lnTo>
                  <a:pt x="76022" y="35507"/>
                </a:lnTo>
                <a:lnTo>
                  <a:pt x="88817" y="80995"/>
                </a:lnTo>
                <a:lnTo>
                  <a:pt x="35764" y="134183"/>
                </a:lnTo>
                <a:lnTo>
                  <a:pt x="617" y="153023"/>
                </a:lnTo>
                <a:lnTo>
                  <a:pt x="0" y="157344"/>
                </a:lnTo>
                <a:lnTo>
                  <a:pt x="52479" y="157344"/>
                </a:lnTo>
                <a:lnTo>
                  <a:pt x="53637" y="153023"/>
                </a:lnTo>
                <a:lnTo>
                  <a:pt x="48144" y="152330"/>
                </a:lnTo>
                <a:lnTo>
                  <a:pt x="44857" y="151673"/>
                </a:lnTo>
                <a:lnTo>
                  <a:pt x="43776" y="151057"/>
                </a:lnTo>
                <a:lnTo>
                  <a:pt x="41460" y="149585"/>
                </a:lnTo>
                <a:lnTo>
                  <a:pt x="40421" y="147885"/>
                </a:lnTo>
                <a:lnTo>
                  <a:pt x="40303" y="144061"/>
                </a:lnTo>
                <a:lnTo>
                  <a:pt x="40727" y="142707"/>
                </a:lnTo>
                <a:lnTo>
                  <a:pt x="42966" y="138998"/>
                </a:lnTo>
                <a:lnTo>
                  <a:pt x="47256" y="134169"/>
                </a:lnTo>
                <a:lnTo>
                  <a:pt x="91190" y="89401"/>
                </a:lnTo>
                <a:lnTo>
                  <a:pt x="111435" y="89401"/>
                </a:lnTo>
                <a:lnTo>
                  <a:pt x="107120" y="73157"/>
                </a:lnTo>
                <a:lnTo>
                  <a:pt x="115220" y="64884"/>
                </a:lnTo>
                <a:lnTo>
                  <a:pt x="104776" y="64884"/>
                </a:lnTo>
                <a:lnTo>
                  <a:pt x="93824" y="25924"/>
                </a:lnTo>
                <a:lnTo>
                  <a:pt x="91971" y="19112"/>
                </a:lnTo>
                <a:lnTo>
                  <a:pt x="91046" y="14776"/>
                </a:lnTo>
                <a:lnTo>
                  <a:pt x="91097" y="11052"/>
                </a:lnTo>
                <a:lnTo>
                  <a:pt x="101968" y="4319"/>
                </a:lnTo>
                <a:lnTo>
                  <a:pt x="107140" y="4319"/>
                </a:lnTo>
                <a:lnTo>
                  <a:pt x="108530" y="0"/>
                </a:lnTo>
                <a:close/>
              </a:path>
              <a:path w="191769" h="157479">
                <a:moveTo>
                  <a:pt x="111435" y="89401"/>
                </a:moveTo>
                <a:lnTo>
                  <a:pt x="91190" y="89401"/>
                </a:lnTo>
                <a:lnTo>
                  <a:pt x="102354" y="129152"/>
                </a:lnTo>
                <a:lnTo>
                  <a:pt x="104361" y="136491"/>
                </a:lnTo>
                <a:lnTo>
                  <a:pt x="105365" y="141243"/>
                </a:lnTo>
                <a:lnTo>
                  <a:pt x="105365" y="145876"/>
                </a:lnTo>
                <a:lnTo>
                  <a:pt x="104322" y="147885"/>
                </a:lnTo>
                <a:lnTo>
                  <a:pt x="102238" y="149428"/>
                </a:lnTo>
                <a:lnTo>
                  <a:pt x="99459" y="151593"/>
                </a:lnTo>
                <a:lnTo>
                  <a:pt x="94905" y="152792"/>
                </a:lnTo>
                <a:lnTo>
                  <a:pt x="88575" y="153023"/>
                </a:lnTo>
                <a:lnTo>
                  <a:pt x="87302" y="157344"/>
                </a:lnTo>
                <a:lnTo>
                  <a:pt x="148408" y="157344"/>
                </a:lnTo>
                <a:lnTo>
                  <a:pt x="149681" y="153023"/>
                </a:lnTo>
                <a:lnTo>
                  <a:pt x="143969" y="152792"/>
                </a:lnTo>
                <a:lnTo>
                  <a:pt x="139704" y="152083"/>
                </a:lnTo>
                <a:lnTo>
                  <a:pt x="119502" y="119768"/>
                </a:lnTo>
                <a:lnTo>
                  <a:pt x="111435" y="89401"/>
                </a:lnTo>
                <a:close/>
              </a:path>
              <a:path w="191769" h="157479">
                <a:moveTo>
                  <a:pt x="191750" y="0"/>
                </a:moveTo>
                <a:lnTo>
                  <a:pt x="138951" y="0"/>
                </a:lnTo>
                <a:lnTo>
                  <a:pt x="137679" y="4319"/>
                </a:lnTo>
                <a:lnTo>
                  <a:pt x="143320" y="4550"/>
                </a:lnTo>
                <a:lnTo>
                  <a:pt x="147166" y="5360"/>
                </a:lnTo>
                <a:lnTo>
                  <a:pt x="150685" y="7757"/>
                </a:lnTo>
                <a:lnTo>
                  <a:pt x="151418" y="9149"/>
                </a:lnTo>
                <a:lnTo>
                  <a:pt x="151418" y="12542"/>
                </a:lnTo>
                <a:lnTo>
                  <a:pt x="104776" y="64884"/>
                </a:lnTo>
                <a:lnTo>
                  <a:pt x="115220" y="64884"/>
                </a:lnTo>
                <a:lnTo>
                  <a:pt x="152776" y="26528"/>
                </a:lnTo>
                <a:lnTo>
                  <a:pt x="190476" y="4319"/>
                </a:lnTo>
                <a:lnTo>
                  <a:pt x="191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08456" y="3129371"/>
            <a:ext cx="7904480" cy="789940"/>
          </a:xfrm>
          <a:custGeom>
            <a:avLst/>
            <a:gdLst/>
            <a:ahLst/>
            <a:cxnLst/>
            <a:rect l="l" t="t" r="r" b="b"/>
            <a:pathLst>
              <a:path w="7904480" h="789939">
                <a:moveTo>
                  <a:pt x="0" y="0"/>
                </a:moveTo>
                <a:lnTo>
                  <a:pt x="7904294" y="0"/>
                </a:lnTo>
                <a:lnTo>
                  <a:pt x="7904294" y="789801"/>
                </a:lnTo>
                <a:lnTo>
                  <a:pt x="0" y="789801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745997" y="4808063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90" h="284479">
                <a:moveTo>
                  <a:pt x="0" y="0"/>
                </a:moveTo>
                <a:lnTo>
                  <a:pt x="0" y="5714"/>
                </a:lnTo>
                <a:lnTo>
                  <a:pt x="578" y="6109"/>
                </a:lnTo>
                <a:lnTo>
                  <a:pt x="10349" y="13466"/>
                </a:lnTo>
                <a:lnTo>
                  <a:pt x="35365" y="42544"/>
                </a:lnTo>
                <a:lnTo>
                  <a:pt x="51299" y="91549"/>
                </a:lnTo>
                <a:lnTo>
                  <a:pt x="55247" y="140014"/>
                </a:lnTo>
                <a:lnTo>
                  <a:pt x="55337" y="156260"/>
                </a:lnTo>
                <a:lnTo>
                  <a:pt x="54632" y="168663"/>
                </a:lnTo>
                <a:lnTo>
                  <a:pt x="48935" y="206893"/>
                </a:lnTo>
                <a:lnTo>
                  <a:pt x="28762" y="253409"/>
                </a:lnTo>
                <a:lnTo>
                  <a:pt x="0" y="278406"/>
                </a:lnTo>
                <a:lnTo>
                  <a:pt x="158" y="284051"/>
                </a:lnTo>
                <a:lnTo>
                  <a:pt x="39314" y="256577"/>
                </a:lnTo>
                <a:lnTo>
                  <a:pt x="64611" y="222789"/>
                </a:lnTo>
                <a:lnTo>
                  <a:pt x="81149" y="176975"/>
                </a:lnTo>
                <a:lnTo>
                  <a:pt x="84787" y="135657"/>
                </a:lnTo>
                <a:lnTo>
                  <a:pt x="83924" y="123942"/>
                </a:lnTo>
                <a:lnTo>
                  <a:pt x="70286" y="73174"/>
                </a:lnTo>
                <a:lnTo>
                  <a:pt x="42940" y="31984"/>
                </a:lnTo>
                <a:lnTo>
                  <a:pt x="11967" y="64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87957" y="4995028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34" y="29940"/>
                </a:moveTo>
                <a:lnTo>
                  <a:pt x="31370" y="29940"/>
                </a:lnTo>
                <a:lnTo>
                  <a:pt x="32113" y="30394"/>
                </a:lnTo>
                <a:lnTo>
                  <a:pt x="32861" y="31304"/>
                </a:lnTo>
                <a:lnTo>
                  <a:pt x="33813" y="32614"/>
                </a:lnTo>
                <a:lnTo>
                  <a:pt x="34174" y="33839"/>
                </a:lnTo>
                <a:lnTo>
                  <a:pt x="34171" y="38846"/>
                </a:lnTo>
                <a:lnTo>
                  <a:pt x="31018" y="49736"/>
                </a:lnTo>
                <a:lnTo>
                  <a:pt x="22439" y="62187"/>
                </a:lnTo>
                <a:lnTo>
                  <a:pt x="12549" y="69613"/>
                </a:lnTo>
                <a:lnTo>
                  <a:pt x="0" y="74997"/>
                </a:lnTo>
                <a:lnTo>
                  <a:pt x="0" y="81643"/>
                </a:lnTo>
                <a:lnTo>
                  <a:pt x="39032" y="55705"/>
                </a:lnTo>
                <a:lnTo>
                  <a:pt x="46534" y="31687"/>
                </a:lnTo>
                <a:lnTo>
                  <a:pt x="46534" y="29940"/>
                </a:lnTo>
                <a:close/>
              </a:path>
              <a:path w="46989" h="81914">
                <a:moveTo>
                  <a:pt x="27015" y="0"/>
                </a:moveTo>
                <a:lnTo>
                  <a:pt x="14523" y="0"/>
                </a:lnTo>
                <a:lnTo>
                  <a:pt x="9762" y="1753"/>
                </a:lnTo>
                <a:lnTo>
                  <a:pt x="1951" y="8769"/>
                </a:lnTo>
                <a:lnTo>
                  <a:pt x="0" y="12981"/>
                </a:lnTo>
                <a:lnTo>
                  <a:pt x="0" y="23008"/>
                </a:lnTo>
                <a:lnTo>
                  <a:pt x="1536" y="27017"/>
                </a:lnTo>
                <a:lnTo>
                  <a:pt x="7666" y="32835"/>
                </a:lnTo>
                <a:lnTo>
                  <a:pt x="11794" y="34289"/>
                </a:lnTo>
                <a:lnTo>
                  <a:pt x="19098" y="34289"/>
                </a:lnTo>
                <a:lnTo>
                  <a:pt x="21107" y="33839"/>
                </a:lnTo>
                <a:lnTo>
                  <a:pt x="23013" y="32937"/>
                </a:lnTo>
                <a:lnTo>
                  <a:pt x="26926" y="30939"/>
                </a:lnTo>
                <a:lnTo>
                  <a:pt x="29463" y="29940"/>
                </a:lnTo>
                <a:lnTo>
                  <a:pt x="46534" y="29940"/>
                </a:lnTo>
                <a:lnTo>
                  <a:pt x="46534" y="22128"/>
                </a:lnTo>
                <a:lnTo>
                  <a:pt x="43853" y="14457"/>
                </a:lnTo>
                <a:lnTo>
                  <a:pt x="33129" y="2890"/>
                </a:lnTo>
                <a:lnTo>
                  <a:pt x="27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63494" y="4808097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79">
                <a:moveTo>
                  <a:pt x="84713" y="0"/>
                </a:moveTo>
                <a:lnTo>
                  <a:pt x="45605" y="27471"/>
                </a:lnTo>
                <a:lnTo>
                  <a:pt x="20268" y="61255"/>
                </a:lnTo>
                <a:lnTo>
                  <a:pt x="3655" y="107072"/>
                </a:lnTo>
                <a:lnTo>
                  <a:pt x="0" y="148352"/>
                </a:lnTo>
                <a:lnTo>
                  <a:pt x="860" y="160041"/>
                </a:lnTo>
                <a:lnTo>
                  <a:pt x="14503" y="210849"/>
                </a:lnTo>
                <a:lnTo>
                  <a:pt x="41937" y="251988"/>
                </a:lnTo>
                <a:lnTo>
                  <a:pt x="72885" y="277573"/>
                </a:lnTo>
                <a:lnTo>
                  <a:pt x="84792" y="284086"/>
                </a:lnTo>
                <a:lnTo>
                  <a:pt x="84792" y="278371"/>
                </a:lnTo>
                <a:lnTo>
                  <a:pt x="84219" y="277976"/>
                </a:lnTo>
                <a:lnTo>
                  <a:pt x="74581" y="270672"/>
                </a:lnTo>
                <a:lnTo>
                  <a:pt x="49457" y="241499"/>
                </a:lnTo>
                <a:lnTo>
                  <a:pt x="33505" y="192508"/>
                </a:lnTo>
                <a:lnTo>
                  <a:pt x="29539" y="144070"/>
                </a:lnTo>
                <a:lnTo>
                  <a:pt x="29447" y="127811"/>
                </a:lnTo>
                <a:lnTo>
                  <a:pt x="30158" y="115388"/>
                </a:lnTo>
                <a:lnTo>
                  <a:pt x="35925" y="77215"/>
                </a:lnTo>
                <a:lnTo>
                  <a:pt x="56034" y="30670"/>
                </a:lnTo>
                <a:lnTo>
                  <a:pt x="84792" y="5679"/>
                </a:lnTo>
                <a:lnTo>
                  <a:pt x="8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349866" y="4921550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29" h="42545">
                <a:moveTo>
                  <a:pt x="40309" y="0"/>
                </a:moveTo>
                <a:lnTo>
                  <a:pt x="2057" y="28232"/>
                </a:lnTo>
                <a:lnTo>
                  <a:pt x="0" y="42454"/>
                </a:lnTo>
                <a:lnTo>
                  <a:pt x="5714" y="42454"/>
                </a:lnTo>
                <a:lnTo>
                  <a:pt x="7832" y="32649"/>
                </a:lnTo>
                <a:lnTo>
                  <a:pt x="11427" y="25570"/>
                </a:lnTo>
                <a:lnTo>
                  <a:pt x="21573" y="16870"/>
                </a:lnTo>
                <a:lnTo>
                  <a:pt x="27809" y="14695"/>
                </a:lnTo>
                <a:lnTo>
                  <a:pt x="84450" y="14695"/>
                </a:lnTo>
                <a:lnTo>
                  <a:pt x="70957" y="9359"/>
                </a:lnTo>
                <a:lnTo>
                  <a:pt x="59465" y="5216"/>
                </a:lnTo>
                <a:lnTo>
                  <a:pt x="49597" y="2117"/>
                </a:lnTo>
                <a:lnTo>
                  <a:pt x="44902" y="706"/>
                </a:lnTo>
                <a:lnTo>
                  <a:pt x="40309" y="0"/>
                </a:lnTo>
                <a:close/>
              </a:path>
              <a:path w="163829" h="42545">
                <a:moveTo>
                  <a:pt x="84450" y="14695"/>
                </a:moveTo>
                <a:lnTo>
                  <a:pt x="27809" y="14695"/>
                </a:lnTo>
                <a:lnTo>
                  <a:pt x="38658" y="14940"/>
                </a:lnTo>
                <a:lnTo>
                  <a:pt x="47373" y="16870"/>
                </a:lnTo>
                <a:lnTo>
                  <a:pt x="60068" y="21058"/>
                </a:lnTo>
                <a:lnTo>
                  <a:pt x="78627" y="28232"/>
                </a:lnTo>
                <a:lnTo>
                  <a:pt x="93190" y="33898"/>
                </a:lnTo>
                <a:lnTo>
                  <a:pt x="103981" y="37909"/>
                </a:lnTo>
                <a:lnTo>
                  <a:pt x="110641" y="40125"/>
                </a:lnTo>
                <a:lnTo>
                  <a:pt x="116046" y="41678"/>
                </a:lnTo>
                <a:lnTo>
                  <a:pt x="121095" y="42454"/>
                </a:lnTo>
                <a:lnTo>
                  <a:pt x="134034" y="41480"/>
                </a:lnTo>
                <a:lnTo>
                  <a:pt x="144732" y="36381"/>
                </a:lnTo>
                <a:lnTo>
                  <a:pt x="153433" y="28232"/>
                </a:lnTo>
                <a:lnTo>
                  <a:pt x="123739" y="28220"/>
                </a:lnTo>
                <a:lnTo>
                  <a:pt x="114707" y="26094"/>
                </a:lnTo>
                <a:lnTo>
                  <a:pt x="101777" y="21660"/>
                </a:lnTo>
                <a:lnTo>
                  <a:pt x="84450" y="14695"/>
                </a:lnTo>
                <a:close/>
              </a:path>
              <a:path w="163829" h="42545">
                <a:moveTo>
                  <a:pt x="163280" y="0"/>
                </a:moveTo>
                <a:lnTo>
                  <a:pt x="157565" y="0"/>
                </a:lnTo>
                <a:lnTo>
                  <a:pt x="156612" y="9218"/>
                </a:lnTo>
                <a:lnTo>
                  <a:pt x="153427" y="16285"/>
                </a:lnTo>
                <a:lnTo>
                  <a:pt x="147998" y="21212"/>
                </a:lnTo>
                <a:lnTo>
                  <a:pt x="138402" y="26691"/>
                </a:lnTo>
                <a:lnTo>
                  <a:pt x="123791" y="28232"/>
                </a:lnTo>
                <a:lnTo>
                  <a:pt x="153447" y="28220"/>
                </a:lnTo>
                <a:lnTo>
                  <a:pt x="156426" y="25430"/>
                </a:lnTo>
                <a:lnTo>
                  <a:pt x="161331" y="13984"/>
                </a:lnTo>
                <a:lnTo>
                  <a:pt x="163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88100" y="4577826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79">
                <a:moveTo>
                  <a:pt x="0" y="0"/>
                </a:moveTo>
                <a:lnTo>
                  <a:pt x="0" y="5715"/>
                </a:lnTo>
                <a:lnTo>
                  <a:pt x="580" y="6111"/>
                </a:lnTo>
                <a:lnTo>
                  <a:pt x="10350" y="13464"/>
                </a:lnTo>
                <a:lnTo>
                  <a:pt x="35368" y="42543"/>
                </a:lnTo>
                <a:lnTo>
                  <a:pt x="51304" y="91549"/>
                </a:lnTo>
                <a:lnTo>
                  <a:pt x="55252" y="140014"/>
                </a:lnTo>
                <a:lnTo>
                  <a:pt x="55342" y="156260"/>
                </a:lnTo>
                <a:lnTo>
                  <a:pt x="54637" y="168662"/>
                </a:lnTo>
                <a:lnTo>
                  <a:pt x="48938" y="206893"/>
                </a:lnTo>
                <a:lnTo>
                  <a:pt x="28763" y="253409"/>
                </a:lnTo>
                <a:lnTo>
                  <a:pt x="0" y="278405"/>
                </a:lnTo>
                <a:lnTo>
                  <a:pt x="161" y="284050"/>
                </a:lnTo>
                <a:lnTo>
                  <a:pt x="39319" y="256575"/>
                </a:lnTo>
                <a:lnTo>
                  <a:pt x="64614" y="222787"/>
                </a:lnTo>
                <a:lnTo>
                  <a:pt x="81154" y="176974"/>
                </a:lnTo>
                <a:lnTo>
                  <a:pt x="84792" y="135655"/>
                </a:lnTo>
                <a:lnTo>
                  <a:pt x="83928" y="123941"/>
                </a:lnTo>
                <a:lnTo>
                  <a:pt x="70289" y="73172"/>
                </a:lnTo>
                <a:lnTo>
                  <a:pt x="42943" y="31982"/>
                </a:lnTo>
                <a:lnTo>
                  <a:pt x="11970" y="64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93380" y="4764792"/>
            <a:ext cx="46990" cy="81915"/>
          </a:xfrm>
          <a:custGeom>
            <a:avLst/>
            <a:gdLst/>
            <a:ahLst/>
            <a:cxnLst/>
            <a:rect l="l" t="t" r="r" b="b"/>
            <a:pathLst>
              <a:path w="46989" h="81914">
                <a:moveTo>
                  <a:pt x="46534" y="29940"/>
                </a:moveTo>
                <a:lnTo>
                  <a:pt x="31367" y="29940"/>
                </a:lnTo>
                <a:lnTo>
                  <a:pt x="32111" y="30396"/>
                </a:lnTo>
                <a:lnTo>
                  <a:pt x="32859" y="31305"/>
                </a:lnTo>
                <a:lnTo>
                  <a:pt x="33812" y="32614"/>
                </a:lnTo>
                <a:lnTo>
                  <a:pt x="34174" y="33840"/>
                </a:lnTo>
                <a:lnTo>
                  <a:pt x="34171" y="38846"/>
                </a:lnTo>
                <a:lnTo>
                  <a:pt x="31018" y="49736"/>
                </a:lnTo>
                <a:lnTo>
                  <a:pt x="22438" y="62186"/>
                </a:lnTo>
                <a:lnTo>
                  <a:pt x="12549" y="69613"/>
                </a:lnTo>
                <a:lnTo>
                  <a:pt x="0" y="74998"/>
                </a:lnTo>
                <a:lnTo>
                  <a:pt x="0" y="81644"/>
                </a:lnTo>
                <a:lnTo>
                  <a:pt x="39031" y="55706"/>
                </a:lnTo>
                <a:lnTo>
                  <a:pt x="46534" y="31689"/>
                </a:lnTo>
                <a:lnTo>
                  <a:pt x="46534" y="29940"/>
                </a:lnTo>
                <a:close/>
              </a:path>
              <a:path w="46989" h="81914">
                <a:moveTo>
                  <a:pt x="27012" y="0"/>
                </a:moveTo>
                <a:lnTo>
                  <a:pt x="14521" y="0"/>
                </a:lnTo>
                <a:lnTo>
                  <a:pt x="9758" y="1753"/>
                </a:lnTo>
                <a:lnTo>
                  <a:pt x="1951" y="8770"/>
                </a:lnTo>
                <a:lnTo>
                  <a:pt x="0" y="12983"/>
                </a:lnTo>
                <a:lnTo>
                  <a:pt x="0" y="23009"/>
                </a:lnTo>
                <a:lnTo>
                  <a:pt x="1532" y="27019"/>
                </a:lnTo>
                <a:lnTo>
                  <a:pt x="7664" y="32837"/>
                </a:lnTo>
                <a:lnTo>
                  <a:pt x="11790" y="34291"/>
                </a:lnTo>
                <a:lnTo>
                  <a:pt x="19095" y="34291"/>
                </a:lnTo>
                <a:lnTo>
                  <a:pt x="21107" y="33840"/>
                </a:lnTo>
                <a:lnTo>
                  <a:pt x="23012" y="32938"/>
                </a:lnTo>
                <a:lnTo>
                  <a:pt x="26924" y="30939"/>
                </a:lnTo>
                <a:lnTo>
                  <a:pt x="29462" y="29940"/>
                </a:lnTo>
                <a:lnTo>
                  <a:pt x="46534" y="29940"/>
                </a:lnTo>
                <a:lnTo>
                  <a:pt x="46534" y="22129"/>
                </a:lnTo>
                <a:lnTo>
                  <a:pt x="43854" y="14457"/>
                </a:lnTo>
                <a:lnTo>
                  <a:pt x="33130" y="2891"/>
                </a:lnTo>
                <a:lnTo>
                  <a:pt x="270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169384" y="4577862"/>
            <a:ext cx="85091" cy="284480"/>
          </a:xfrm>
          <a:custGeom>
            <a:avLst/>
            <a:gdLst/>
            <a:ahLst/>
            <a:cxnLst/>
            <a:rect l="l" t="t" r="r" b="b"/>
            <a:pathLst>
              <a:path w="85089" h="284479">
                <a:moveTo>
                  <a:pt x="84713" y="0"/>
                </a:moveTo>
                <a:lnTo>
                  <a:pt x="45605" y="27471"/>
                </a:lnTo>
                <a:lnTo>
                  <a:pt x="20269" y="61254"/>
                </a:lnTo>
                <a:lnTo>
                  <a:pt x="3655" y="107072"/>
                </a:lnTo>
                <a:lnTo>
                  <a:pt x="0" y="148352"/>
                </a:lnTo>
                <a:lnTo>
                  <a:pt x="860" y="160040"/>
                </a:lnTo>
                <a:lnTo>
                  <a:pt x="14503" y="210849"/>
                </a:lnTo>
                <a:lnTo>
                  <a:pt x="41937" y="251988"/>
                </a:lnTo>
                <a:lnTo>
                  <a:pt x="72884" y="277573"/>
                </a:lnTo>
                <a:lnTo>
                  <a:pt x="84792" y="284086"/>
                </a:lnTo>
                <a:lnTo>
                  <a:pt x="84792" y="278370"/>
                </a:lnTo>
                <a:lnTo>
                  <a:pt x="84219" y="277975"/>
                </a:lnTo>
                <a:lnTo>
                  <a:pt x="74582" y="270671"/>
                </a:lnTo>
                <a:lnTo>
                  <a:pt x="49457" y="241499"/>
                </a:lnTo>
                <a:lnTo>
                  <a:pt x="33504" y="192507"/>
                </a:lnTo>
                <a:lnTo>
                  <a:pt x="29539" y="144070"/>
                </a:lnTo>
                <a:lnTo>
                  <a:pt x="29447" y="127811"/>
                </a:lnTo>
                <a:lnTo>
                  <a:pt x="30158" y="115387"/>
                </a:lnTo>
                <a:lnTo>
                  <a:pt x="35925" y="77215"/>
                </a:lnTo>
                <a:lnTo>
                  <a:pt x="56034" y="30670"/>
                </a:lnTo>
                <a:lnTo>
                  <a:pt x="84792" y="5679"/>
                </a:lnTo>
                <a:lnTo>
                  <a:pt x="84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55757" y="4691311"/>
            <a:ext cx="163830" cy="42545"/>
          </a:xfrm>
          <a:custGeom>
            <a:avLst/>
            <a:gdLst/>
            <a:ahLst/>
            <a:cxnLst/>
            <a:rect l="l" t="t" r="r" b="b"/>
            <a:pathLst>
              <a:path w="163830" h="42545">
                <a:moveTo>
                  <a:pt x="40309" y="0"/>
                </a:moveTo>
                <a:lnTo>
                  <a:pt x="2058" y="28233"/>
                </a:lnTo>
                <a:lnTo>
                  <a:pt x="0" y="42454"/>
                </a:lnTo>
                <a:lnTo>
                  <a:pt x="5715" y="42454"/>
                </a:lnTo>
                <a:lnTo>
                  <a:pt x="7832" y="32649"/>
                </a:lnTo>
                <a:lnTo>
                  <a:pt x="11427" y="25571"/>
                </a:lnTo>
                <a:lnTo>
                  <a:pt x="21573" y="16871"/>
                </a:lnTo>
                <a:lnTo>
                  <a:pt x="27809" y="14696"/>
                </a:lnTo>
                <a:lnTo>
                  <a:pt x="84451" y="14696"/>
                </a:lnTo>
                <a:lnTo>
                  <a:pt x="70956" y="9359"/>
                </a:lnTo>
                <a:lnTo>
                  <a:pt x="59463" y="5217"/>
                </a:lnTo>
                <a:lnTo>
                  <a:pt x="49596" y="2118"/>
                </a:lnTo>
                <a:lnTo>
                  <a:pt x="44902" y="706"/>
                </a:lnTo>
                <a:lnTo>
                  <a:pt x="40309" y="0"/>
                </a:lnTo>
                <a:close/>
              </a:path>
              <a:path w="163830" h="42545">
                <a:moveTo>
                  <a:pt x="84451" y="14696"/>
                </a:moveTo>
                <a:lnTo>
                  <a:pt x="27809" y="14696"/>
                </a:lnTo>
                <a:lnTo>
                  <a:pt x="38658" y="14941"/>
                </a:lnTo>
                <a:lnTo>
                  <a:pt x="47373" y="16871"/>
                </a:lnTo>
                <a:lnTo>
                  <a:pt x="60068" y="21059"/>
                </a:lnTo>
                <a:lnTo>
                  <a:pt x="78628" y="28233"/>
                </a:lnTo>
                <a:lnTo>
                  <a:pt x="93190" y="33898"/>
                </a:lnTo>
                <a:lnTo>
                  <a:pt x="103981" y="37910"/>
                </a:lnTo>
                <a:lnTo>
                  <a:pt x="110641" y="40126"/>
                </a:lnTo>
                <a:lnTo>
                  <a:pt x="116046" y="41678"/>
                </a:lnTo>
                <a:lnTo>
                  <a:pt x="121095" y="42454"/>
                </a:lnTo>
                <a:lnTo>
                  <a:pt x="134035" y="41481"/>
                </a:lnTo>
                <a:lnTo>
                  <a:pt x="144732" y="36381"/>
                </a:lnTo>
                <a:lnTo>
                  <a:pt x="153433" y="28233"/>
                </a:lnTo>
                <a:lnTo>
                  <a:pt x="123790" y="28233"/>
                </a:lnTo>
                <a:lnTo>
                  <a:pt x="114706" y="26095"/>
                </a:lnTo>
                <a:lnTo>
                  <a:pt x="101776" y="21660"/>
                </a:lnTo>
                <a:lnTo>
                  <a:pt x="84451" y="14696"/>
                </a:lnTo>
                <a:close/>
              </a:path>
              <a:path w="163830" h="42545">
                <a:moveTo>
                  <a:pt x="163280" y="0"/>
                </a:moveTo>
                <a:lnTo>
                  <a:pt x="157565" y="0"/>
                </a:lnTo>
                <a:lnTo>
                  <a:pt x="156612" y="9218"/>
                </a:lnTo>
                <a:lnTo>
                  <a:pt x="153427" y="16286"/>
                </a:lnTo>
                <a:lnTo>
                  <a:pt x="147998" y="21213"/>
                </a:lnTo>
                <a:lnTo>
                  <a:pt x="138401" y="26692"/>
                </a:lnTo>
                <a:lnTo>
                  <a:pt x="123790" y="28233"/>
                </a:lnTo>
                <a:lnTo>
                  <a:pt x="153433" y="28233"/>
                </a:lnTo>
                <a:lnTo>
                  <a:pt x="156426" y="25430"/>
                </a:lnTo>
                <a:lnTo>
                  <a:pt x="161331" y="13984"/>
                </a:lnTo>
                <a:lnTo>
                  <a:pt x="1632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89369" y="4763160"/>
            <a:ext cx="106680" cy="121919"/>
          </a:xfrm>
          <a:custGeom>
            <a:avLst/>
            <a:gdLst/>
            <a:ahLst/>
            <a:cxnLst/>
            <a:rect l="l" t="t" r="r" b="b"/>
            <a:pathLst>
              <a:path w="106679" h="121920">
                <a:moveTo>
                  <a:pt x="52468" y="118383"/>
                </a:moveTo>
                <a:lnTo>
                  <a:pt x="984" y="118383"/>
                </a:lnTo>
                <a:lnTo>
                  <a:pt x="0" y="121649"/>
                </a:lnTo>
                <a:lnTo>
                  <a:pt x="51398" y="121649"/>
                </a:lnTo>
                <a:lnTo>
                  <a:pt x="52468" y="118383"/>
                </a:lnTo>
                <a:close/>
              </a:path>
              <a:path w="106679" h="121920">
                <a:moveTo>
                  <a:pt x="64533" y="8163"/>
                </a:moveTo>
                <a:lnTo>
                  <a:pt x="49281" y="8163"/>
                </a:lnTo>
                <a:lnTo>
                  <a:pt x="24557" y="93788"/>
                </a:lnTo>
                <a:lnTo>
                  <a:pt x="22056" y="102377"/>
                </a:lnTo>
                <a:lnTo>
                  <a:pt x="7948" y="118383"/>
                </a:lnTo>
                <a:lnTo>
                  <a:pt x="43538" y="118383"/>
                </a:lnTo>
                <a:lnTo>
                  <a:pt x="40172" y="117707"/>
                </a:lnTo>
                <a:lnTo>
                  <a:pt x="36363" y="115002"/>
                </a:lnTo>
                <a:lnTo>
                  <a:pt x="35424" y="113305"/>
                </a:lnTo>
                <a:lnTo>
                  <a:pt x="35410" y="108934"/>
                </a:lnTo>
                <a:lnTo>
                  <a:pt x="36932" y="102956"/>
                </a:lnTo>
                <a:lnTo>
                  <a:pt x="39968" y="93252"/>
                </a:lnTo>
                <a:lnTo>
                  <a:pt x="64533" y="8163"/>
                </a:lnTo>
                <a:close/>
              </a:path>
              <a:path w="106679" h="121920">
                <a:moveTo>
                  <a:pt x="106081" y="0"/>
                </a:moveTo>
                <a:lnTo>
                  <a:pt x="12934" y="0"/>
                </a:lnTo>
                <a:lnTo>
                  <a:pt x="4605" y="31841"/>
                </a:lnTo>
                <a:lnTo>
                  <a:pt x="7872" y="31841"/>
                </a:lnTo>
                <a:lnTo>
                  <a:pt x="9599" y="25904"/>
                </a:lnTo>
                <a:lnTo>
                  <a:pt x="11819" y="21322"/>
                </a:lnTo>
                <a:lnTo>
                  <a:pt x="17266" y="14867"/>
                </a:lnTo>
                <a:lnTo>
                  <a:pt x="20834" y="12405"/>
                </a:lnTo>
                <a:lnTo>
                  <a:pt x="29659" y="9011"/>
                </a:lnTo>
                <a:lnTo>
                  <a:pt x="35482" y="8163"/>
                </a:lnTo>
                <a:lnTo>
                  <a:pt x="103507" y="8163"/>
                </a:lnTo>
                <a:lnTo>
                  <a:pt x="106081" y="0"/>
                </a:lnTo>
                <a:close/>
              </a:path>
              <a:path w="106679" h="121920">
                <a:moveTo>
                  <a:pt x="103507" y="8163"/>
                </a:moveTo>
                <a:lnTo>
                  <a:pt x="83318" y="8163"/>
                </a:lnTo>
                <a:lnTo>
                  <a:pt x="88451" y="8954"/>
                </a:lnTo>
                <a:lnTo>
                  <a:pt x="93088" y="12628"/>
                </a:lnTo>
                <a:lnTo>
                  <a:pt x="94409" y="15741"/>
                </a:lnTo>
                <a:lnTo>
                  <a:pt x="94409" y="23378"/>
                </a:lnTo>
                <a:lnTo>
                  <a:pt x="93866" y="27367"/>
                </a:lnTo>
                <a:lnTo>
                  <a:pt x="92779" y="31841"/>
                </a:lnTo>
                <a:lnTo>
                  <a:pt x="96042" y="31841"/>
                </a:lnTo>
                <a:lnTo>
                  <a:pt x="103507" y="8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375667" y="4812145"/>
            <a:ext cx="185420" cy="213360"/>
          </a:xfrm>
          <a:custGeom>
            <a:avLst/>
            <a:gdLst/>
            <a:ahLst/>
            <a:cxnLst/>
            <a:rect l="l" t="t" r="r" b="b"/>
            <a:pathLst>
              <a:path w="185420" h="213360">
                <a:moveTo>
                  <a:pt x="176836" y="0"/>
                </a:moveTo>
                <a:lnTo>
                  <a:pt x="171353" y="0"/>
                </a:lnTo>
                <a:lnTo>
                  <a:pt x="45333" y="171132"/>
                </a:lnTo>
                <a:lnTo>
                  <a:pt x="35800" y="183842"/>
                </a:lnTo>
                <a:lnTo>
                  <a:pt x="1682" y="207375"/>
                </a:lnTo>
                <a:lnTo>
                  <a:pt x="0" y="213090"/>
                </a:lnTo>
                <a:lnTo>
                  <a:pt x="60907" y="213090"/>
                </a:lnTo>
                <a:lnTo>
                  <a:pt x="62595" y="207375"/>
                </a:lnTo>
                <a:lnTo>
                  <a:pt x="56468" y="207171"/>
                </a:lnTo>
                <a:lnTo>
                  <a:pt x="52081" y="205910"/>
                </a:lnTo>
                <a:lnTo>
                  <a:pt x="46774" y="201275"/>
                </a:lnTo>
                <a:lnTo>
                  <a:pt x="45526" y="198662"/>
                </a:lnTo>
                <a:lnTo>
                  <a:pt x="45449" y="192853"/>
                </a:lnTo>
                <a:lnTo>
                  <a:pt x="46062" y="190257"/>
                </a:lnTo>
                <a:lnTo>
                  <a:pt x="48511" y="184703"/>
                </a:lnTo>
                <a:lnTo>
                  <a:pt x="51522" y="180139"/>
                </a:lnTo>
                <a:lnTo>
                  <a:pt x="56315" y="173786"/>
                </a:lnTo>
                <a:lnTo>
                  <a:pt x="77875" y="144509"/>
                </a:lnTo>
                <a:lnTo>
                  <a:pt x="162554" y="144509"/>
                </a:lnTo>
                <a:lnTo>
                  <a:pt x="163603" y="133896"/>
                </a:lnTo>
                <a:lnTo>
                  <a:pt x="85694" y="133896"/>
                </a:lnTo>
                <a:lnTo>
                  <a:pt x="145470" y="52762"/>
                </a:lnTo>
                <a:lnTo>
                  <a:pt x="171621" y="52762"/>
                </a:lnTo>
                <a:lnTo>
                  <a:pt x="176836" y="0"/>
                </a:lnTo>
                <a:close/>
              </a:path>
              <a:path w="185420" h="213360">
                <a:moveTo>
                  <a:pt x="185411" y="207375"/>
                </a:moveTo>
                <a:lnTo>
                  <a:pt x="103847" y="207375"/>
                </a:lnTo>
                <a:lnTo>
                  <a:pt x="102165" y="213090"/>
                </a:lnTo>
                <a:lnTo>
                  <a:pt x="183728" y="213090"/>
                </a:lnTo>
                <a:lnTo>
                  <a:pt x="185411" y="207375"/>
                </a:lnTo>
                <a:close/>
              </a:path>
              <a:path w="185420" h="213360">
                <a:moveTo>
                  <a:pt x="162554" y="144509"/>
                </a:moveTo>
                <a:lnTo>
                  <a:pt x="136349" y="144509"/>
                </a:lnTo>
                <a:lnTo>
                  <a:pt x="133695" y="171132"/>
                </a:lnTo>
                <a:lnTo>
                  <a:pt x="132675" y="182860"/>
                </a:lnTo>
                <a:lnTo>
                  <a:pt x="131605" y="190301"/>
                </a:lnTo>
                <a:lnTo>
                  <a:pt x="130481" y="193457"/>
                </a:lnTo>
                <a:lnTo>
                  <a:pt x="128847" y="197947"/>
                </a:lnTo>
                <a:lnTo>
                  <a:pt x="126551" y="201157"/>
                </a:lnTo>
                <a:lnTo>
                  <a:pt x="123593" y="203089"/>
                </a:lnTo>
                <a:lnTo>
                  <a:pt x="119409" y="205947"/>
                </a:lnTo>
                <a:lnTo>
                  <a:pt x="114002" y="207375"/>
                </a:lnTo>
                <a:lnTo>
                  <a:pt x="177552" y="207375"/>
                </a:lnTo>
                <a:lnTo>
                  <a:pt x="171966" y="206663"/>
                </a:lnTo>
                <a:lnTo>
                  <a:pt x="165333" y="203813"/>
                </a:lnTo>
                <a:lnTo>
                  <a:pt x="162706" y="201621"/>
                </a:lnTo>
                <a:lnTo>
                  <a:pt x="160648" y="198501"/>
                </a:lnTo>
                <a:lnTo>
                  <a:pt x="159232" y="196518"/>
                </a:lnTo>
                <a:lnTo>
                  <a:pt x="158479" y="193457"/>
                </a:lnTo>
                <a:lnTo>
                  <a:pt x="158468" y="186794"/>
                </a:lnTo>
                <a:lnTo>
                  <a:pt x="158874" y="181495"/>
                </a:lnTo>
                <a:lnTo>
                  <a:pt x="159926" y="171093"/>
                </a:lnTo>
                <a:lnTo>
                  <a:pt x="162554" y="144509"/>
                </a:lnTo>
                <a:close/>
              </a:path>
              <a:path w="185420" h="213360">
                <a:moveTo>
                  <a:pt x="171621" y="52762"/>
                </a:moveTo>
                <a:lnTo>
                  <a:pt x="145470" y="52762"/>
                </a:lnTo>
                <a:lnTo>
                  <a:pt x="137396" y="133896"/>
                </a:lnTo>
                <a:lnTo>
                  <a:pt x="163603" y="133896"/>
                </a:lnTo>
                <a:lnTo>
                  <a:pt x="171621" y="5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998493" y="4812145"/>
            <a:ext cx="185420" cy="213360"/>
          </a:xfrm>
          <a:custGeom>
            <a:avLst/>
            <a:gdLst/>
            <a:ahLst/>
            <a:cxnLst/>
            <a:rect l="l" t="t" r="r" b="b"/>
            <a:pathLst>
              <a:path w="185420" h="213360">
                <a:moveTo>
                  <a:pt x="176836" y="0"/>
                </a:moveTo>
                <a:lnTo>
                  <a:pt x="171353" y="0"/>
                </a:lnTo>
                <a:lnTo>
                  <a:pt x="45332" y="171132"/>
                </a:lnTo>
                <a:lnTo>
                  <a:pt x="35798" y="183841"/>
                </a:lnTo>
                <a:lnTo>
                  <a:pt x="1682" y="207375"/>
                </a:lnTo>
                <a:lnTo>
                  <a:pt x="0" y="213090"/>
                </a:lnTo>
                <a:lnTo>
                  <a:pt x="60909" y="213090"/>
                </a:lnTo>
                <a:lnTo>
                  <a:pt x="62591" y="207375"/>
                </a:lnTo>
                <a:lnTo>
                  <a:pt x="56468" y="207171"/>
                </a:lnTo>
                <a:lnTo>
                  <a:pt x="52082" y="205910"/>
                </a:lnTo>
                <a:lnTo>
                  <a:pt x="46774" y="201275"/>
                </a:lnTo>
                <a:lnTo>
                  <a:pt x="45526" y="198662"/>
                </a:lnTo>
                <a:lnTo>
                  <a:pt x="45449" y="192853"/>
                </a:lnTo>
                <a:lnTo>
                  <a:pt x="46062" y="190257"/>
                </a:lnTo>
                <a:lnTo>
                  <a:pt x="48511" y="184703"/>
                </a:lnTo>
                <a:lnTo>
                  <a:pt x="51518" y="180139"/>
                </a:lnTo>
                <a:lnTo>
                  <a:pt x="56316" y="173786"/>
                </a:lnTo>
                <a:lnTo>
                  <a:pt x="77875" y="144509"/>
                </a:lnTo>
                <a:lnTo>
                  <a:pt x="162554" y="144509"/>
                </a:lnTo>
                <a:lnTo>
                  <a:pt x="163603" y="133896"/>
                </a:lnTo>
                <a:lnTo>
                  <a:pt x="85694" y="133896"/>
                </a:lnTo>
                <a:lnTo>
                  <a:pt x="145470" y="52762"/>
                </a:lnTo>
                <a:lnTo>
                  <a:pt x="171621" y="52762"/>
                </a:lnTo>
                <a:lnTo>
                  <a:pt x="176836" y="0"/>
                </a:lnTo>
                <a:close/>
              </a:path>
              <a:path w="185420" h="213360">
                <a:moveTo>
                  <a:pt x="185411" y="207375"/>
                </a:moveTo>
                <a:lnTo>
                  <a:pt x="103847" y="207375"/>
                </a:lnTo>
                <a:lnTo>
                  <a:pt x="102165" y="213090"/>
                </a:lnTo>
                <a:lnTo>
                  <a:pt x="183724" y="213090"/>
                </a:lnTo>
                <a:lnTo>
                  <a:pt x="185411" y="207375"/>
                </a:lnTo>
                <a:close/>
              </a:path>
              <a:path w="185420" h="213360">
                <a:moveTo>
                  <a:pt x="162554" y="144509"/>
                </a:moveTo>
                <a:lnTo>
                  <a:pt x="136349" y="144509"/>
                </a:lnTo>
                <a:lnTo>
                  <a:pt x="133695" y="171132"/>
                </a:lnTo>
                <a:lnTo>
                  <a:pt x="132675" y="182860"/>
                </a:lnTo>
                <a:lnTo>
                  <a:pt x="131605" y="190301"/>
                </a:lnTo>
                <a:lnTo>
                  <a:pt x="130482" y="193457"/>
                </a:lnTo>
                <a:lnTo>
                  <a:pt x="128849" y="197947"/>
                </a:lnTo>
                <a:lnTo>
                  <a:pt x="126551" y="201157"/>
                </a:lnTo>
                <a:lnTo>
                  <a:pt x="123593" y="203089"/>
                </a:lnTo>
                <a:lnTo>
                  <a:pt x="119409" y="205947"/>
                </a:lnTo>
                <a:lnTo>
                  <a:pt x="113999" y="207375"/>
                </a:lnTo>
                <a:lnTo>
                  <a:pt x="177552" y="207375"/>
                </a:lnTo>
                <a:lnTo>
                  <a:pt x="171966" y="206663"/>
                </a:lnTo>
                <a:lnTo>
                  <a:pt x="165329" y="203813"/>
                </a:lnTo>
                <a:lnTo>
                  <a:pt x="162702" y="201621"/>
                </a:lnTo>
                <a:lnTo>
                  <a:pt x="160649" y="198501"/>
                </a:lnTo>
                <a:lnTo>
                  <a:pt x="159233" y="196518"/>
                </a:lnTo>
                <a:lnTo>
                  <a:pt x="158479" y="193457"/>
                </a:lnTo>
                <a:lnTo>
                  <a:pt x="158468" y="186794"/>
                </a:lnTo>
                <a:lnTo>
                  <a:pt x="158875" y="181495"/>
                </a:lnTo>
                <a:lnTo>
                  <a:pt x="159926" y="171093"/>
                </a:lnTo>
                <a:lnTo>
                  <a:pt x="162554" y="144509"/>
                </a:lnTo>
                <a:close/>
              </a:path>
              <a:path w="185420" h="213360">
                <a:moveTo>
                  <a:pt x="171621" y="52762"/>
                </a:moveTo>
                <a:lnTo>
                  <a:pt x="145470" y="52762"/>
                </a:lnTo>
                <a:lnTo>
                  <a:pt x="137397" y="133896"/>
                </a:lnTo>
                <a:lnTo>
                  <a:pt x="163603" y="133896"/>
                </a:lnTo>
                <a:lnTo>
                  <a:pt x="171621" y="5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67851" y="4817043"/>
            <a:ext cx="192405" cy="208279"/>
          </a:xfrm>
          <a:custGeom>
            <a:avLst/>
            <a:gdLst/>
            <a:ahLst/>
            <a:cxnLst/>
            <a:rect l="l" t="t" r="r" b="b"/>
            <a:pathLst>
              <a:path w="192404" h="208279">
                <a:moveTo>
                  <a:pt x="129296" y="0"/>
                </a:moveTo>
                <a:lnTo>
                  <a:pt x="54508" y="0"/>
                </a:lnTo>
                <a:lnTo>
                  <a:pt x="52364" y="5714"/>
                </a:lnTo>
                <a:lnTo>
                  <a:pt x="65120" y="5867"/>
                </a:lnTo>
                <a:lnTo>
                  <a:pt x="70450" y="6968"/>
                </a:lnTo>
                <a:lnTo>
                  <a:pt x="76064" y="11374"/>
                </a:lnTo>
                <a:lnTo>
                  <a:pt x="77468" y="14368"/>
                </a:lnTo>
                <a:lnTo>
                  <a:pt x="77468" y="22456"/>
                </a:lnTo>
                <a:lnTo>
                  <a:pt x="75860" y="30018"/>
                </a:lnTo>
                <a:lnTo>
                  <a:pt x="72725" y="40591"/>
                </a:lnTo>
                <a:lnTo>
                  <a:pt x="35490" y="170864"/>
                </a:lnTo>
                <a:lnTo>
                  <a:pt x="18215" y="200181"/>
                </a:lnTo>
                <a:lnTo>
                  <a:pt x="15355" y="201507"/>
                </a:lnTo>
                <a:lnTo>
                  <a:pt x="9950" y="202272"/>
                </a:lnTo>
                <a:lnTo>
                  <a:pt x="1987" y="202477"/>
                </a:lnTo>
                <a:lnTo>
                  <a:pt x="0" y="208192"/>
                </a:lnTo>
                <a:lnTo>
                  <a:pt x="85369" y="208093"/>
                </a:lnTo>
                <a:lnTo>
                  <a:pt x="134674" y="199558"/>
                </a:lnTo>
                <a:lnTo>
                  <a:pt x="138474" y="197575"/>
                </a:lnTo>
                <a:lnTo>
                  <a:pt x="80254" y="197575"/>
                </a:lnTo>
                <a:lnTo>
                  <a:pt x="69175" y="196994"/>
                </a:lnTo>
                <a:lnTo>
                  <a:pt x="54696" y="195397"/>
                </a:lnTo>
                <a:lnTo>
                  <a:pt x="80986" y="102871"/>
                </a:lnTo>
                <a:lnTo>
                  <a:pt x="151611" y="102871"/>
                </a:lnTo>
                <a:lnTo>
                  <a:pt x="147983" y="94432"/>
                </a:lnTo>
                <a:lnTo>
                  <a:pt x="151393" y="93074"/>
                </a:lnTo>
                <a:lnTo>
                  <a:pt x="95465" y="93074"/>
                </a:lnTo>
                <a:lnTo>
                  <a:pt x="90671" y="92801"/>
                </a:lnTo>
                <a:lnTo>
                  <a:pt x="84039" y="92257"/>
                </a:lnTo>
                <a:lnTo>
                  <a:pt x="106819" y="12449"/>
                </a:lnTo>
                <a:lnTo>
                  <a:pt x="107821" y="12242"/>
                </a:lnTo>
                <a:lnTo>
                  <a:pt x="116991" y="11182"/>
                </a:lnTo>
                <a:lnTo>
                  <a:pt x="172293" y="11182"/>
                </a:lnTo>
                <a:lnTo>
                  <a:pt x="170492" y="9944"/>
                </a:lnTo>
                <a:lnTo>
                  <a:pt x="155100" y="3238"/>
                </a:lnTo>
                <a:lnTo>
                  <a:pt x="142765" y="809"/>
                </a:lnTo>
                <a:lnTo>
                  <a:pt x="129296" y="0"/>
                </a:lnTo>
                <a:close/>
              </a:path>
              <a:path w="192404" h="208279">
                <a:moveTo>
                  <a:pt x="151611" y="102871"/>
                </a:moveTo>
                <a:lnTo>
                  <a:pt x="89866" y="102871"/>
                </a:lnTo>
                <a:lnTo>
                  <a:pt x="100685" y="103127"/>
                </a:lnTo>
                <a:lnTo>
                  <a:pt x="113395" y="105273"/>
                </a:lnTo>
                <a:lnTo>
                  <a:pt x="124713" y="110149"/>
                </a:lnTo>
                <a:lnTo>
                  <a:pt x="135233" y="118416"/>
                </a:lnTo>
                <a:lnTo>
                  <a:pt x="140721" y="129608"/>
                </a:lnTo>
                <a:lnTo>
                  <a:pt x="142549" y="143472"/>
                </a:lnTo>
                <a:lnTo>
                  <a:pt x="141264" y="155367"/>
                </a:lnTo>
                <a:lnTo>
                  <a:pt x="117277" y="187555"/>
                </a:lnTo>
                <a:lnTo>
                  <a:pt x="80254" y="197575"/>
                </a:lnTo>
                <a:lnTo>
                  <a:pt x="138474" y="197575"/>
                </a:lnTo>
                <a:lnTo>
                  <a:pt x="169354" y="164283"/>
                </a:lnTo>
                <a:lnTo>
                  <a:pt x="173329" y="138230"/>
                </a:lnTo>
                <a:lnTo>
                  <a:pt x="169982" y="126757"/>
                </a:lnTo>
                <a:lnTo>
                  <a:pt x="162019" y="114740"/>
                </a:lnTo>
                <a:lnTo>
                  <a:pt x="152495" y="104926"/>
                </a:lnTo>
                <a:lnTo>
                  <a:pt x="151611" y="102871"/>
                </a:lnTo>
                <a:close/>
              </a:path>
              <a:path w="192404" h="208279">
                <a:moveTo>
                  <a:pt x="172293" y="11182"/>
                </a:moveTo>
                <a:lnTo>
                  <a:pt x="116991" y="11182"/>
                </a:lnTo>
                <a:lnTo>
                  <a:pt x="133630" y="11708"/>
                </a:lnTo>
                <a:lnTo>
                  <a:pt x="145140" y="15946"/>
                </a:lnTo>
                <a:lnTo>
                  <a:pt x="155941" y="24496"/>
                </a:lnTo>
                <a:lnTo>
                  <a:pt x="159838" y="35181"/>
                </a:lnTo>
                <a:lnTo>
                  <a:pt x="160732" y="51843"/>
                </a:lnTo>
                <a:lnTo>
                  <a:pt x="157305" y="62484"/>
                </a:lnTo>
                <a:lnTo>
                  <a:pt x="126861" y="89382"/>
                </a:lnTo>
                <a:lnTo>
                  <a:pt x="98428" y="93074"/>
                </a:lnTo>
                <a:lnTo>
                  <a:pt x="151393" y="93074"/>
                </a:lnTo>
                <a:lnTo>
                  <a:pt x="186491" y="66151"/>
                </a:lnTo>
                <a:lnTo>
                  <a:pt x="192135" y="40499"/>
                </a:lnTo>
                <a:lnTo>
                  <a:pt x="188908" y="30018"/>
                </a:lnTo>
                <a:lnTo>
                  <a:pt x="180101" y="16549"/>
                </a:lnTo>
                <a:lnTo>
                  <a:pt x="172293" y="11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974729" y="4812145"/>
            <a:ext cx="185420" cy="213360"/>
          </a:xfrm>
          <a:custGeom>
            <a:avLst/>
            <a:gdLst/>
            <a:ahLst/>
            <a:cxnLst/>
            <a:rect l="l" t="t" r="r" b="b"/>
            <a:pathLst>
              <a:path w="185420" h="213360">
                <a:moveTo>
                  <a:pt x="176838" y="0"/>
                </a:moveTo>
                <a:lnTo>
                  <a:pt x="171353" y="0"/>
                </a:lnTo>
                <a:lnTo>
                  <a:pt x="45335" y="171132"/>
                </a:lnTo>
                <a:lnTo>
                  <a:pt x="35801" y="183841"/>
                </a:lnTo>
                <a:lnTo>
                  <a:pt x="1684" y="207375"/>
                </a:lnTo>
                <a:lnTo>
                  <a:pt x="0" y="213090"/>
                </a:lnTo>
                <a:lnTo>
                  <a:pt x="60910" y="213090"/>
                </a:lnTo>
                <a:lnTo>
                  <a:pt x="62594" y="207375"/>
                </a:lnTo>
                <a:lnTo>
                  <a:pt x="56471" y="207171"/>
                </a:lnTo>
                <a:lnTo>
                  <a:pt x="52083" y="205910"/>
                </a:lnTo>
                <a:lnTo>
                  <a:pt x="46777" y="201275"/>
                </a:lnTo>
                <a:lnTo>
                  <a:pt x="45527" y="198662"/>
                </a:lnTo>
                <a:lnTo>
                  <a:pt x="45450" y="192853"/>
                </a:lnTo>
                <a:lnTo>
                  <a:pt x="46062" y="190257"/>
                </a:lnTo>
                <a:lnTo>
                  <a:pt x="48511" y="184703"/>
                </a:lnTo>
                <a:lnTo>
                  <a:pt x="51522" y="180139"/>
                </a:lnTo>
                <a:lnTo>
                  <a:pt x="56318" y="173786"/>
                </a:lnTo>
                <a:lnTo>
                  <a:pt x="77876" y="144509"/>
                </a:lnTo>
                <a:lnTo>
                  <a:pt x="162554" y="144509"/>
                </a:lnTo>
                <a:lnTo>
                  <a:pt x="163603" y="133896"/>
                </a:lnTo>
                <a:lnTo>
                  <a:pt x="85695" y="133896"/>
                </a:lnTo>
                <a:lnTo>
                  <a:pt x="145472" y="52762"/>
                </a:lnTo>
                <a:lnTo>
                  <a:pt x="171623" y="52762"/>
                </a:lnTo>
                <a:lnTo>
                  <a:pt x="176838" y="0"/>
                </a:lnTo>
                <a:close/>
              </a:path>
              <a:path w="185420" h="213360">
                <a:moveTo>
                  <a:pt x="185411" y="207375"/>
                </a:moveTo>
                <a:lnTo>
                  <a:pt x="103847" y="207375"/>
                </a:lnTo>
                <a:lnTo>
                  <a:pt x="102165" y="213090"/>
                </a:lnTo>
                <a:lnTo>
                  <a:pt x="183727" y="213090"/>
                </a:lnTo>
                <a:lnTo>
                  <a:pt x="185411" y="207375"/>
                </a:lnTo>
                <a:close/>
              </a:path>
              <a:path w="185420" h="213360">
                <a:moveTo>
                  <a:pt x="162554" y="144509"/>
                </a:moveTo>
                <a:lnTo>
                  <a:pt x="136351" y="144509"/>
                </a:lnTo>
                <a:lnTo>
                  <a:pt x="133696" y="171132"/>
                </a:lnTo>
                <a:lnTo>
                  <a:pt x="132678" y="182860"/>
                </a:lnTo>
                <a:lnTo>
                  <a:pt x="131605" y="190301"/>
                </a:lnTo>
                <a:lnTo>
                  <a:pt x="130483" y="193457"/>
                </a:lnTo>
                <a:lnTo>
                  <a:pt x="128850" y="197947"/>
                </a:lnTo>
                <a:lnTo>
                  <a:pt x="126554" y="201157"/>
                </a:lnTo>
                <a:lnTo>
                  <a:pt x="123595" y="203089"/>
                </a:lnTo>
                <a:lnTo>
                  <a:pt x="119410" y="205947"/>
                </a:lnTo>
                <a:lnTo>
                  <a:pt x="114002" y="207375"/>
                </a:lnTo>
                <a:lnTo>
                  <a:pt x="177553" y="207375"/>
                </a:lnTo>
                <a:lnTo>
                  <a:pt x="171966" y="206663"/>
                </a:lnTo>
                <a:lnTo>
                  <a:pt x="165332" y="203813"/>
                </a:lnTo>
                <a:lnTo>
                  <a:pt x="162706" y="201621"/>
                </a:lnTo>
                <a:lnTo>
                  <a:pt x="160651" y="198501"/>
                </a:lnTo>
                <a:lnTo>
                  <a:pt x="159235" y="196518"/>
                </a:lnTo>
                <a:lnTo>
                  <a:pt x="158482" y="193457"/>
                </a:lnTo>
                <a:lnTo>
                  <a:pt x="158470" y="186794"/>
                </a:lnTo>
                <a:lnTo>
                  <a:pt x="158878" y="181495"/>
                </a:lnTo>
                <a:lnTo>
                  <a:pt x="159926" y="171093"/>
                </a:lnTo>
                <a:lnTo>
                  <a:pt x="162554" y="144509"/>
                </a:lnTo>
                <a:close/>
              </a:path>
              <a:path w="185420" h="213360">
                <a:moveTo>
                  <a:pt x="171623" y="52762"/>
                </a:moveTo>
                <a:lnTo>
                  <a:pt x="145472" y="52762"/>
                </a:lnTo>
                <a:lnTo>
                  <a:pt x="137397" y="133896"/>
                </a:lnTo>
                <a:lnTo>
                  <a:pt x="163603" y="133896"/>
                </a:lnTo>
                <a:lnTo>
                  <a:pt x="171623" y="52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97084" y="4817045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79" h="213360">
                <a:moveTo>
                  <a:pt x="114708" y="37810"/>
                </a:moveTo>
                <a:lnTo>
                  <a:pt x="86780" y="37810"/>
                </a:lnTo>
                <a:lnTo>
                  <a:pt x="154720" y="213090"/>
                </a:lnTo>
                <a:lnTo>
                  <a:pt x="159082" y="213090"/>
                </a:lnTo>
                <a:lnTo>
                  <a:pt x="174223" y="160009"/>
                </a:lnTo>
                <a:lnTo>
                  <a:pt x="162092" y="160009"/>
                </a:lnTo>
                <a:lnTo>
                  <a:pt x="114708" y="37810"/>
                </a:lnTo>
                <a:close/>
              </a:path>
              <a:path w="246379" h="213360">
                <a:moveTo>
                  <a:pt x="100046" y="0"/>
                </a:moveTo>
                <a:lnTo>
                  <a:pt x="47797" y="0"/>
                </a:lnTo>
                <a:lnTo>
                  <a:pt x="46113" y="5714"/>
                </a:lnTo>
                <a:lnTo>
                  <a:pt x="55706" y="6028"/>
                </a:lnTo>
                <a:lnTo>
                  <a:pt x="62773" y="7373"/>
                </a:lnTo>
                <a:lnTo>
                  <a:pt x="71855" y="12118"/>
                </a:lnTo>
                <a:lnTo>
                  <a:pt x="76116" y="16464"/>
                </a:lnTo>
                <a:lnTo>
                  <a:pt x="80095" y="22783"/>
                </a:lnTo>
                <a:lnTo>
                  <a:pt x="37712" y="170698"/>
                </a:lnTo>
                <a:lnTo>
                  <a:pt x="10307" y="202289"/>
                </a:lnTo>
                <a:lnTo>
                  <a:pt x="2142" y="202477"/>
                </a:lnTo>
                <a:lnTo>
                  <a:pt x="0" y="208192"/>
                </a:lnTo>
                <a:lnTo>
                  <a:pt x="65642" y="208192"/>
                </a:lnTo>
                <a:lnTo>
                  <a:pt x="67174" y="202477"/>
                </a:lnTo>
                <a:lnTo>
                  <a:pt x="57784" y="201762"/>
                </a:lnTo>
                <a:lnTo>
                  <a:pt x="51841" y="200412"/>
                </a:lnTo>
                <a:lnTo>
                  <a:pt x="46841" y="196441"/>
                </a:lnTo>
                <a:lnTo>
                  <a:pt x="45590" y="193508"/>
                </a:lnTo>
                <a:lnTo>
                  <a:pt x="45590" y="184434"/>
                </a:lnTo>
                <a:lnTo>
                  <a:pt x="46968" y="176946"/>
                </a:lnTo>
                <a:lnTo>
                  <a:pt x="49723" y="167166"/>
                </a:lnTo>
                <a:lnTo>
                  <a:pt x="86780" y="37810"/>
                </a:lnTo>
                <a:lnTo>
                  <a:pt x="114708" y="37810"/>
                </a:lnTo>
                <a:lnTo>
                  <a:pt x="100046" y="0"/>
                </a:lnTo>
                <a:close/>
              </a:path>
              <a:path w="246379" h="213360">
                <a:moveTo>
                  <a:pt x="246029" y="0"/>
                </a:moveTo>
                <a:lnTo>
                  <a:pt x="179416" y="0"/>
                </a:lnTo>
                <a:lnTo>
                  <a:pt x="177731" y="5714"/>
                </a:lnTo>
                <a:lnTo>
                  <a:pt x="188804" y="5867"/>
                </a:lnTo>
                <a:lnTo>
                  <a:pt x="193753" y="6932"/>
                </a:lnTo>
                <a:lnTo>
                  <a:pt x="199059" y="11193"/>
                </a:lnTo>
                <a:lnTo>
                  <a:pt x="200386" y="14138"/>
                </a:lnTo>
                <a:lnTo>
                  <a:pt x="200386" y="23383"/>
                </a:lnTo>
                <a:lnTo>
                  <a:pt x="198958" y="31101"/>
                </a:lnTo>
                <a:lnTo>
                  <a:pt x="162092" y="160009"/>
                </a:lnTo>
                <a:lnTo>
                  <a:pt x="174223" y="160009"/>
                </a:lnTo>
                <a:lnTo>
                  <a:pt x="208695" y="39158"/>
                </a:lnTo>
                <a:lnTo>
                  <a:pt x="232098" y="6330"/>
                </a:lnTo>
                <a:lnTo>
                  <a:pt x="237252" y="5613"/>
                </a:lnTo>
                <a:lnTo>
                  <a:pt x="244224" y="5613"/>
                </a:lnTo>
                <a:lnTo>
                  <a:pt x="246029" y="0"/>
                </a:lnTo>
                <a:close/>
              </a:path>
              <a:path w="246379" h="213360">
                <a:moveTo>
                  <a:pt x="244224" y="5613"/>
                </a:moveTo>
                <a:lnTo>
                  <a:pt x="237252" y="5613"/>
                </a:lnTo>
                <a:lnTo>
                  <a:pt x="244191" y="5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86949" y="4817043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39" h="208279">
                <a:moveTo>
                  <a:pt x="85211" y="0"/>
                </a:moveTo>
                <a:lnTo>
                  <a:pt x="9095" y="0"/>
                </a:lnTo>
                <a:lnTo>
                  <a:pt x="7564" y="5714"/>
                </a:lnTo>
                <a:lnTo>
                  <a:pt x="15830" y="6428"/>
                </a:lnTo>
                <a:lnTo>
                  <a:pt x="21624" y="8317"/>
                </a:lnTo>
                <a:lnTo>
                  <a:pt x="25150" y="11573"/>
                </a:lnTo>
                <a:lnTo>
                  <a:pt x="30278" y="19799"/>
                </a:lnTo>
                <a:lnTo>
                  <a:pt x="35883" y="34902"/>
                </a:lnTo>
                <a:lnTo>
                  <a:pt x="58334" y="106545"/>
                </a:lnTo>
                <a:lnTo>
                  <a:pt x="39241" y="170345"/>
                </a:lnTo>
                <a:lnTo>
                  <a:pt x="19135" y="200320"/>
                </a:lnTo>
                <a:lnTo>
                  <a:pt x="16277" y="201554"/>
                </a:lnTo>
                <a:lnTo>
                  <a:pt x="10510" y="202272"/>
                </a:lnTo>
                <a:lnTo>
                  <a:pt x="1837" y="202477"/>
                </a:lnTo>
                <a:lnTo>
                  <a:pt x="0" y="208192"/>
                </a:lnTo>
                <a:lnTo>
                  <a:pt x="87354" y="208192"/>
                </a:lnTo>
                <a:lnTo>
                  <a:pt x="88884" y="202477"/>
                </a:lnTo>
                <a:lnTo>
                  <a:pt x="80925" y="202374"/>
                </a:lnTo>
                <a:lnTo>
                  <a:pt x="75006" y="201707"/>
                </a:lnTo>
                <a:lnTo>
                  <a:pt x="63197" y="188110"/>
                </a:lnTo>
                <a:lnTo>
                  <a:pt x="64795" y="177869"/>
                </a:lnTo>
                <a:lnTo>
                  <a:pt x="68832" y="162458"/>
                </a:lnTo>
                <a:lnTo>
                  <a:pt x="84255" y="110869"/>
                </a:lnTo>
                <a:lnTo>
                  <a:pt x="94088" y="97156"/>
                </a:lnTo>
                <a:lnTo>
                  <a:pt x="81575" y="97156"/>
                </a:lnTo>
                <a:lnTo>
                  <a:pt x="63781" y="40910"/>
                </a:lnTo>
                <a:lnTo>
                  <a:pt x="60821" y="30764"/>
                </a:lnTo>
                <a:lnTo>
                  <a:pt x="59342" y="23591"/>
                </a:lnTo>
                <a:lnTo>
                  <a:pt x="59342" y="16523"/>
                </a:lnTo>
                <a:lnTo>
                  <a:pt x="60057" y="14015"/>
                </a:lnTo>
                <a:lnTo>
                  <a:pt x="62913" y="9711"/>
                </a:lnTo>
                <a:lnTo>
                  <a:pt x="64750" y="8279"/>
                </a:lnTo>
                <a:lnTo>
                  <a:pt x="66996" y="7564"/>
                </a:lnTo>
                <a:lnTo>
                  <a:pt x="68322" y="7045"/>
                </a:lnTo>
                <a:lnTo>
                  <a:pt x="73781" y="6428"/>
                </a:lnTo>
                <a:lnTo>
                  <a:pt x="83374" y="5714"/>
                </a:lnTo>
                <a:lnTo>
                  <a:pt x="85211" y="0"/>
                </a:lnTo>
                <a:close/>
              </a:path>
              <a:path w="180339" h="208279">
                <a:moveTo>
                  <a:pt x="180220" y="0"/>
                </a:moveTo>
                <a:lnTo>
                  <a:pt x="115647" y="0"/>
                </a:lnTo>
                <a:lnTo>
                  <a:pt x="114117" y="5714"/>
                </a:lnTo>
                <a:lnTo>
                  <a:pt x="124424" y="6327"/>
                </a:lnTo>
                <a:lnTo>
                  <a:pt x="130674" y="7371"/>
                </a:lnTo>
                <a:lnTo>
                  <a:pt x="135063" y="10322"/>
                </a:lnTo>
                <a:lnTo>
                  <a:pt x="136160" y="12183"/>
                </a:lnTo>
                <a:lnTo>
                  <a:pt x="135588" y="17314"/>
                </a:lnTo>
                <a:lnTo>
                  <a:pt x="130710" y="27091"/>
                </a:lnTo>
                <a:lnTo>
                  <a:pt x="120853" y="41944"/>
                </a:lnTo>
                <a:lnTo>
                  <a:pt x="81575" y="97156"/>
                </a:lnTo>
                <a:lnTo>
                  <a:pt x="94088" y="97156"/>
                </a:lnTo>
                <a:lnTo>
                  <a:pt x="140100" y="32987"/>
                </a:lnTo>
                <a:lnTo>
                  <a:pt x="168330" y="7397"/>
                </a:lnTo>
                <a:lnTo>
                  <a:pt x="178995" y="5714"/>
                </a:lnTo>
                <a:lnTo>
                  <a:pt x="180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20225" y="5057079"/>
            <a:ext cx="192405" cy="208279"/>
          </a:xfrm>
          <a:custGeom>
            <a:avLst/>
            <a:gdLst/>
            <a:ahLst/>
            <a:cxnLst/>
            <a:rect l="l" t="t" r="r" b="b"/>
            <a:pathLst>
              <a:path w="192405" h="208279">
                <a:moveTo>
                  <a:pt x="129297" y="0"/>
                </a:moveTo>
                <a:lnTo>
                  <a:pt x="54507" y="0"/>
                </a:lnTo>
                <a:lnTo>
                  <a:pt x="52364" y="5714"/>
                </a:lnTo>
                <a:lnTo>
                  <a:pt x="65120" y="5867"/>
                </a:lnTo>
                <a:lnTo>
                  <a:pt x="70453" y="6968"/>
                </a:lnTo>
                <a:lnTo>
                  <a:pt x="76065" y="11374"/>
                </a:lnTo>
                <a:lnTo>
                  <a:pt x="77468" y="14367"/>
                </a:lnTo>
                <a:lnTo>
                  <a:pt x="77468" y="22456"/>
                </a:lnTo>
                <a:lnTo>
                  <a:pt x="75861" y="30017"/>
                </a:lnTo>
                <a:lnTo>
                  <a:pt x="72724" y="40591"/>
                </a:lnTo>
                <a:lnTo>
                  <a:pt x="35492" y="170864"/>
                </a:lnTo>
                <a:lnTo>
                  <a:pt x="18216" y="200179"/>
                </a:lnTo>
                <a:lnTo>
                  <a:pt x="15359" y="201507"/>
                </a:lnTo>
                <a:lnTo>
                  <a:pt x="9950" y="202272"/>
                </a:lnTo>
                <a:lnTo>
                  <a:pt x="1990" y="202476"/>
                </a:lnTo>
                <a:lnTo>
                  <a:pt x="0" y="208191"/>
                </a:lnTo>
                <a:lnTo>
                  <a:pt x="85369" y="208091"/>
                </a:lnTo>
                <a:lnTo>
                  <a:pt x="134674" y="199558"/>
                </a:lnTo>
                <a:lnTo>
                  <a:pt x="138475" y="197575"/>
                </a:lnTo>
                <a:lnTo>
                  <a:pt x="80257" y="197575"/>
                </a:lnTo>
                <a:lnTo>
                  <a:pt x="69177" y="196993"/>
                </a:lnTo>
                <a:lnTo>
                  <a:pt x="54698" y="195395"/>
                </a:lnTo>
                <a:lnTo>
                  <a:pt x="80989" y="102871"/>
                </a:lnTo>
                <a:lnTo>
                  <a:pt x="151614" y="102871"/>
                </a:lnTo>
                <a:lnTo>
                  <a:pt x="147986" y="94432"/>
                </a:lnTo>
                <a:lnTo>
                  <a:pt x="151398" y="93073"/>
                </a:lnTo>
                <a:lnTo>
                  <a:pt x="95468" y="93073"/>
                </a:lnTo>
                <a:lnTo>
                  <a:pt x="90671" y="92801"/>
                </a:lnTo>
                <a:lnTo>
                  <a:pt x="84038" y="92256"/>
                </a:lnTo>
                <a:lnTo>
                  <a:pt x="106820" y="12449"/>
                </a:lnTo>
                <a:lnTo>
                  <a:pt x="107823" y="12242"/>
                </a:lnTo>
                <a:lnTo>
                  <a:pt x="116992" y="11182"/>
                </a:lnTo>
                <a:lnTo>
                  <a:pt x="172294" y="11182"/>
                </a:lnTo>
                <a:lnTo>
                  <a:pt x="170492" y="9944"/>
                </a:lnTo>
                <a:lnTo>
                  <a:pt x="155101" y="3238"/>
                </a:lnTo>
                <a:lnTo>
                  <a:pt x="142766" y="809"/>
                </a:lnTo>
                <a:lnTo>
                  <a:pt x="129297" y="0"/>
                </a:lnTo>
                <a:close/>
              </a:path>
              <a:path w="192405" h="208279">
                <a:moveTo>
                  <a:pt x="151614" y="102871"/>
                </a:moveTo>
                <a:lnTo>
                  <a:pt x="89867" y="102871"/>
                </a:lnTo>
                <a:lnTo>
                  <a:pt x="100686" y="103127"/>
                </a:lnTo>
                <a:lnTo>
                  <a:pt x="113396" y="105273"/>
                </a:lnTo>
                <a:lnTo>
                  <a:pt x="124714" y="110149"/>
                </a:lnTo>
                <a:lnTo>
                  <a:pt x="135235" y="118414"/>
                </a:lnTo>
                <a:lnTo>
                  <a:pt x="140722" y="129607"/>
                </a:lnTo>
                <a:lnTo>
                  <a:pt x="142551" y="143471"/>
                </a:lnTo>
                <a:lnTo>
                  <a:pt x="141266" y="155367"/>
                </a:lnTo>
                <a:lnTo>
                  <a:pt x="117280" y="187554"/>
                </a:lnTo>
                <a:lnTo>
                  <a:pt x="80257" y="197575"/>
                </a:lnTo>
                <a:lnTo>
                  <a:pt x="138475" y="197575"/>
                </a:lnTo>
                <a:lnTo>
                  <a:pt x="169356" y="164283"/>
                </a:lnTo>
                <a:lnTo>
                  <a:pt x="173331" y="138230"/>
                </a:lnTo>
                <a:lnTo>
                  <a:pt x="169983" y="126757"/>
                </a:lnTo>
                <a:lnTo>
                  <a:pt x="162021" y="114740"/>
                </a:lnTo>
                <a:lnTo>
                  <a:pt x="152497" y="104926"/>
                </a:lnTo>
                <a:lnTo>
                  <a:pt x="151614" y="102871"/>
                </a:lnTo>
                <a:close/>
              </a:path>
              <a:path w="192405" h="208279">
                <a:moveTo>
                  <a:pt x="172294" y="11182"/>
                </a:moveTo>
                <a:lnTo>
                  <a:pt x="116992" y="11182"/>
                </a:lnTo>
                <a:lnTo>
                  <a:pt x="133631" y="11709"/>
                </a:lnTo>
                <a:lnTo>
                  <a:pt x="145141" y="15946"/>
                </a:lnTo>
                <a:lnTo>
                  <a:pt x="155942" y="24496"/>
                </a:lnTo>
                <a:lnTo>
                  <a:pt x="159838" y="35180"/>
                </a:lnTo>
                <a:lnTo>
                  <a:pt x="160733" y="51843"/>
                </a:lnTo>
                <a:lnTo>
                  <a:pt x="157306" y="62484"/>
                </a:lnTo>
                <a:lnTo>
                  <a:pt x="126861" y="89381"/>
                </a:lnTo>
                <a:lnTo>
                  <a:pt x="98427" y="93073"/>
                </a:lnTo>
                <a:lnTo>
                  <a:pt x="151398" y="93073"/>
                </a:lnTo>
                <a:lnTo>
                  <a:pt x="186493" y="66151"/>
                </a:lnTo>
                <a:lnTo>
                  <a:pt x="192137" y="40498"/>
                </a:lnTo>
                <a:lnTo>
                  <a:pt x="188910" y="30017"/>
                </a:lnTo>
                <a:lnTo>
                  <a:pt x="180102" y="16549"/>
                </a:lnTo>
                <a:lnTo>
                  <a:pt x="172294" y="11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87916" y="5052180"/>
            <a:ext cx="438150" cy="213360"/>
          </a:xfrm>
          <a:custGeom>
            <a:avLst/>
            <a:gdLst/>
            <a:ahLst/>
            <a:cxnLst/>
            <a:rect l="l" t="t" r="r" b="b"/>
            <a:pathLst>
              <a:path w="438150" h="213360">
                <a:moveTo>
                  <a:pt x="176838" y="0"/>
                </a:moveTo>
                <a:lnTo>
                  <a:pt x="171353" y="0"/>
                </a:lnTo>
                <a:lnTo>
                  <a:pt x="45334" y="171133"/>
                </a:lnTo>
                <a:lnTo>
                  <a:pt x="35801" y="183842"/>
                </a:lnTo>
                <a:lnTo>
                  <a:pt x="1684" y="207375"/>
                </a:lnTo>
                <a:lnTo>
                  <a:pt x="0" y="213090"/>
                </a:lnTo>
                <a:lnTo>
                  <a:pt x="60910" y="213090"/>
                </a:lnTo>
                <a:lnTo>
                  <a:pt x="62594" y="207375"/>
                </a:lnTo>
                <a:lnTo>
                  <a:pt x="56471" y="207172"/>
                </a:lnTo>
                <a:lnTo>
                  <a:pt x="52083" y="205911"/>
                </a:lnTo>
                <a:lnTo>
                  <a:pt x="46776" y="201275"/>
                </a:lnTo>
                <a:lnTo>
                  <a:pt x="45527" y="198663"/>
                </a:lnTo>
                <a:lnTo>
                  <a:pt x="45449" y="192854"/>
                </a:lnTo>
                <a:lnTo>
                  <a:pt x="46062" y="190258"/>
                </a:lnTo>
                <a:lnTo>
                  <a:pt x="48511" y="184704"/>
                </a:lnTo>
                <a:lnTo>
                  <a:pt x="51522" y="180140"/>
                </a:lnTo>
                <a:lnTo>
                  <a:pt x="56318" y="173786"/>
                </a:lnTo>
                <a:lnTo>
                  <a:pt x="77876" y="144510"/>
                </a:lnTo>
                <a:lnTo>
                  <a:pt x="162554" y="144510"/>
                </a:lnTo>
                <a:lnTo>
                  <a:pt x="163603" y="133896"/>
                </a:lnTo>
                <a:lnTo>
                  <a:pt x="85695" y="133896"/>
                </a:lnTo>
                <a:lnTo>
                  <a:pt x="145470" y="52763"/>
                </a:lnTo>
                <a:lnTo>
                  <a:pt x="171623" y="52763"/>
                </a:lnTo>
                <a:lnTo>
                  <a:pt x="176838" y="0"/>
                </a:lnTo>
                <a:close/>
              </a:path>
              <a:path w="438150" h="213360">
                <a:moveTo>
                  <a:pt x="185411" y="207375"/>
                </a:moveTo>
                <a:lnTo>
                  <a:pt x="103847" y="207375"/>
                </a:lnTo>
                <a:lnTo>
                  <a:pt x="102163" y="213090"/>
                </a:lnTo>
                <a:lnTo>
                  <a:pt x="183727" y="213090"/>
                </a:lnTo>
                <a:lnTo>
                  <a:pt x="185411" y="207375"/>
                </a:lnTo>
                <a:close/>
              </a:path>
              <a:path w="438150" h="213360">
                <a:moveTo>
                  <a:pt x="328127" y="4899"/>
                </a:moveTo>
                <a:lnTo>
                  <a:pt x="254077" y="4899"/>
                </a:lnTo>
                <a:lnTo>
                  <a:pt x="253711" y="10702"/>
                </a:lnTo>
                <a:lnTo>
                  <a:pt x="265303" y="13871"/>
                </a:lnTo>
                <a:lnTo>
                  <a:pt x="275620" y="23694"/>
                </a:lnTo>
                <a:lnTo>
                  <a:pt x="280153" y="35203"/>
                </a:lnTo>
                <a:lnTo>
                  <a:pt x="285151" y="51882"/>
                </a:lnTo>
                <a:lnTo>
                  <a:pt x="302066" y="112069"/>
                </a:lnTo>
                <a:lnTo>
                  <a:pt x="235980" y="178646"/>
                </a:lnTo>
                <a:lnTo>
                  <a:pt x="202062" y="204603"/>
                </a:lnTo>
                <a:lnTo>
                  <a:pt x="185461" y="207375"/>
                </a:lnTo>
                <a:lnTo>
                  <a:pt x="184645" y="213090"/>
                </a:lnTo>
                <a:lnTo>
                  <a:pt x="254026" y="213090"/>
                </a:lnTo>
                <a:lnTo>
                  <a:pt x="255557" y="207375"/>
                </a:lnTo>
                <a:lnTo>
                  <a:pt x="248295" y="206457"/>
                </a:lnTo>
                <a:lnTo>
                  <a:pt x="243949" y="205590"/>
                </a:lnTo>
                <a:lnTo>
                  <a:pt x="242520" y="204773"/>
                </a:lnTo>
                <a:lnTo>
                  <a:pt x="239458" y="202826"/>
                </a:lnTo>
                <a:lnTo>
                  <a:pt x="237928" y="200322"/>
                </a:lnTo>
                <a:lnTo>
                  <a:pt x="237928" y="195516"/>
                </a:lnTo>
                <a:lnTo>
                  <a:pt x="305205" y="123193"/>
                </a:lnTo>
                <a:lnTo>
                  <a:pt x="331977" y="123193"/>
                </a:lnTo>
                <a:lnTo>
                  <a:pt x="326265" y="101697"/>
                </a:lnTo>
                <a:lnTo>
                  <a:pt x="336972" y="90752"/>
                </a:lnTo>
                <a:lnTo>
                  <a:pt x="323165" y="90752"/>
                </a:lnTo>
                <a:lnTo>
                  <a:pt x="308687" y="39202"/>
                </a:lnTo>
                <a:lnTo>
                  <a:pt x="306237" y="30186"/>
                </a:lnTo>
                <a:lnTo>
                  <a:pt x="305013" y="24451"/>
                </a:lnTo>
                <a:lnTo>
                  <a:pt x="305013" y="19739"/>
                </a:lnTo>
                <a:lnTo>
                  <a:pt x="319453" y="10614"/>
                </a:lnTo>
                <a:lnTo>
                  <a:pt x="326290" y="10614"/>
                </a:lnTo>
                <a:lnTo>
                  <a:pt x="328127" y="4899"/>
                </a:lnTo>
                <a:close/>
              </a:path>
              <a:path w="438150" h="213360">
                <a:moveTo>
                  <a:pt x="331977" y="123193"/>
                </a:moveTo>
                <a:lnTo>
                  <a:pt x="305205" y="123193"/>
                </a:lnTo>
                <a:lnTo>
                  <a:pt x="319963" y="175789"/>
                </a:lnTo>
                <a:lnTo>
                  <a:pt x="322616" y="185502"/>
                </a:lnTo>
                <a:lnTo>
                  <a:pt x="323943" y="191787"/>
                </a:lnTo>
                <a:lnTo>
                  <a:pt x="323928" y="197948"/>
                </a:lnTo>
                <a:lnTo>
                  <a:pt x="322566" y="200577"/>
                </a:lnTo>
                <a:lnTo>
                  <a:pt x="319810" y="202618"/>
                </a:lnTo>
                <a:lnTo>
                  <a:pt x="316137" y="205483"/>
                </a:lnTo>
                <a:lnTo>
                  <a:pt x="310116" y="207069"/>
                </a:lnTo>
                <a:lnTo>
                  <a:pt x="301748" y="207375"/>
                </a:lnTo>
                <a:lnTo>
                  <a:pt x="300064" y="213090"/>
                </a:lnTo>
                <a:lnTo>
                  <a:pt x="380848" y="213090"/>
                </a:lnTo>
                <a:lnTo>
                  <a:pt x="382532" y="207375"/>
                </a:lnTo>
                <a:lnTo>
                  <a:pt x="374935" y="207062"/>
                </a:lnTo>
                <a:lnTo>
                  <a:pt x="369342" y="206132"/>
                </a:lnTo>
                <a:lnTo>
                  <a:pt x="344159" y="167991"/>
                </a:lnTo>
                <a:lnTo>
                  <a:pt x="341241" y="158057"/>
                </a:lnTo>
                <a:lnTo>
                  <a:pt x="331977" y="123193"/>
                </a:lnTo>
                <a:close/>
              </a:path>
              <a:path w="438150" h="213360">
                <a:moveTo>
                  <a:pt x="162554" y="144510"/>
                </a:moveTo>
                <a:lnTo>
                  <a:pt x="136351" y="144510"/>
                </a:lnTo>
                <a:lnTo>
                  <a:pt x="133697" y="171133"/>
                </a:lnTo>
                <a:lnTo>
                  <a:pt x="132676" y="182862"/>
                </a:lnTo>
                <a:lnTo>
                  <a:pt x="131605" y="190303"/>
                </a:lnTo>
                <a:lnTo>
                  <a:pt x="128850" y="197948"/>
                </a:lnTo>
                <a:lnTo>
                  <a:pt x="126554" y="201159"/>
                </a:lnTo>
                <a:lnTo>
                  <a:pt x="123593" y="203089"/>
                </a:lnTo>
                <a:lnTo>
                  <a:pt x="119410" y="205947"/>
                </a:lnTo>
                <a:lnTo>
                  <a:pt x="114001" y="207375"/>
                </a:lnTo>
                <a:lnTo>
                  <a:pt x="177553" y="207375"/>
                </a:lnTo>
                <a:lnTo>
                  <a:pt x="171965" y="206663"/>
                </a:lnTo>
                <a:lnTo>
                  <a:pt x="165332" y="203814"/>
                </a:lnTo>
                <a:lnTo>
                  <a:pt x="162704" y="201622"/>
                </a:lnTo>
                <a:lnTo>
                  <a:pt x="160650" y="198500"/>
                </a:lnTo>
                <a:lnTo>
                  <a:pt x="159235" y="196519"/>
                </a:lnTo>
                <a:lnTo>
                  <a:pt x="158546" y="193725"/>
                </a:lnTo>
                <a:lnTo>
                  <a:pt x="158630" y="184704"/>
                </a:lnTo>
                <a:lnTo>
                  <a:pt x="158878" y="181496"/>
                </a:lnTo>
                <a:lnTo>
                  <a:pt x="159927" y="171094"/>
                </a:lnTo>
                <a:lnTo>
                  <a:pt x="162554" y="144510"/>
                </a:lnTo>
                <a:close/>
              </a:path>
              <a:path w="438150" h="213360">
                <a:moveTo>
                  <a:pt x="171623" y="52763"/>
                </a:moveTo>
                <a:lnTo>
                  <a:pt x="145470" y="52763"/>
                </a:lnTo>
                <a:lnTo>
                  <a:pt x="137396" y="133896"/>
                </a:lnTo>
                <a:lnTo>
                  <a:pt x="163603" y="133896"/>
                </a:lnTo>
                <a:lnTo>
                  <a:pt x="171623" y="52763"/>
                </a:lnTo>
                <a:close/>
              </a:path>
              <a:path w="438150" h="213360">
                <a:moveTo>
                  <a:pt x="438150" y="4899"/>
                </a:moveTo>
                <a:lnTo>
                  <a:pt x="368348" y="4899"/>
                </a:lnTo>
                <a:lnTo>
                  <a:pt x="366664" y="10614"/>
                </a:lnTo>
                <a:lnTo>
                  <a:pt x="374121" y="10920"/>
                </a:lnTo>
                <a:lnTo>
                  <a:pt x="379208" y="11991"/>
                </a:lnTo>
                <a:lnTo>
                  <a:pt x="383858" y="15163"/>
                </a:lnTo>
                <a:lnTo>
                  <a:pt x="384829" y="17005"/>
                </a:lnTo>
                <a:lnTo>
                  <a:pt x="384829" y="21496"/>
                </a:lnTo>
                <a:lnTo>
                  <a:pt x="355693" y="57877"/>
                </a:lnTo>
                <a:lnTo>
                  <a:pt x="323165" y="90752"/>
                </a:lnTo>
                <a:lnTo>
                  <a:pt x="336972" y="90752"/>
                </a:lnTo>
                <a:lnTo>
                  <a:pt x="384130" y="42547"/>
                </a:lnTo>
                <a:lnTo>
                  <a:pt x="423522" y="13583"/>
                </a:lnTo>
                <a:lnTo>
                  <a:pt x="436465" y="10614"/>
                </a:lnTo>
                <a:lnTo>
                  <a:pt x="438150" y="4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77313" y="5057079"/>
            <a:ext cx="180340" cy="208279"/>
          </a:xfrm>
          <a:custGeom>
            <a:avLst/>
            <a:gdLst/>
            <a:ahLst/>
            <a:cxnLst/>
            <a:rect l="l" t="t" r="r" b="b"/>
            <a:pathLst>
              <a:path w="180340" h="208279">
                <a:moveTo>
                  <a:pt x="85211" y="0"/>
                </a:moveTo>
                <a:lnTo>
                  <a:pt x="9095" y="0"/>
                </a:lnTo>
                <a:lnTo>
                  <a:pt x="7564" y="5714"/>
                </a:lnTo>
                <a:lnTo>
                  <a:pt x="15830" y="6428"/>
                </a:lnTo>
                <a:lnTo>
                  <a:pt x="21624" y="8317"/>
                </a:lnTo>
                <a:lnTo>
                  <a:pt x="25150" y="11572"/>
                </a:lnTo>
                <a:lnTo>
                  <a:pt x="30278" y="19799"/>
                </a:lnTo>
                <a:lnTo>
                  <a:pt x="35883" y="34902"/>
                </a:lnTo>
                <a:lnTo>
                  <a:pt x="58334" y="106544"/>
                </a:lnTo>
                <a:lnTo>
                  <a:pt x="39241" y="170345"/>
                </a:lnTo>
                <a:lnTo>
                  <a:pt x="19134" y="200320"/>
                </a:lnTo>
                <a:lnTo>
                  <a:pt x="16276" y="201554"/>
                </a:lnTo>
                <a:lnTo>
                  <a:pt x="10511" y="202272"/>
                </a:lnTo>
                <a:lnTo>
                  <a:pt x="1836" y="202476"/>
                </a:lnTo>
                <a:lnTo>
                  <a:pt x="0" y="208191"/>
                </a:lnTo>
                <a:lnTo>
                  <a:pt x="87354" y="208191"/>
                </a:lnTo>
                <a:lnTo>
                  <a:pt x="88885" y="202476"/>
                </a:lnTo>
                <a:lnTo>
                  <a:pt x="80925" y="202374"/>
                </a:lnTo>
                <a:lnTo>
                  <a:pt x="75006" y="201706"/>
                </a:lnTo>
                <a:lnTo>
                  <a:pt x="63197" y="188109"/>
                </a:lnTo>
                <a:lnTo>
                  <a:pt x="64795" y="177868"/>
                </a:lnTo>
                <a:lnTo>
                  <a:pt x="68832" y="162458"/>
                </a:lnTo>
                <a:lnTo>
                  <a:pt x="84254" y="110869"/>
                </a:lnTo>
                <a:lnTo>
                  <a:pt x="94087" y="97156"/>
                </a:lnTo>
                <a:lnTo>
                  <a:pt x="81575" y="97156"/>
                </a:lnTo>
                <a:lnTo>
                  <a:pt x="63781" y="40910"/>
                </a:lnTo>
                <a:lnTo>
                  <a:pt x="60821" y="30764"/>
                </a:lnTo>
                <a:lnTo>
                  <a:pt x="59341" y="23591"/>
                </a:lnTo>
                <a:lnTo>
                  <a:pt x="59341" y="16523"/>
                </a:lnTo>
                <a:lnTo>
                  <a:pt x="60056" y="14014"/>
                </a:lnTo>
                <a:lnTo>
                  <a:pt x="62913" y="9711"/>
                </a:lnTo>
                <a:lnTo>
                  <a:pt x="64750" y="8279"/>
                </a:lnTo>
                <a:lnTo>
                  <a:pt x="66995" y="7564"/>
                </a:lnTo>
                <a:lnTo>
                  <a:pt x="68322" y="7044"/>
                </a:lnTo>
                <a:lnTo>
                  <a:pt x="73781" y="6428"/>
                </a:lnTo>
                <a:lnTo>
                  <a:pt x="83374" y="5714"/>
                </a:lnTo>
                <a:lnTo>
                  <a:pt x="85211" y="0"/>
                </a:lnTo>
                <a:close/>
              </a:path>
              <a:path w="180340" h="208279">
                <a:moveTo>
                  <a:pt x="180219" y="0"/>
                </a:moveTo>
                <a:lnTo>
                  <a:pt x="115647" y="0"/>
                </a:lnTo>
                <a:lnTo>
                  <a:pt x="114116" y="5714"/>
                </a:lnTo>
                <a:lnTo>
                  <a:pt x="124423" y="6327"/>
                </a:lnTo>
                <a:lnTo>
                  <a:pt x="130674" y="7371"/>
                </a:lnTo>
                <a:lnTo>
                  <a:pt x="135062" y="10321"/>
                </a:lnTo>
                <a:lnTo>
                  <a:pt x="136159" y="12181"/>
                </a:lnTo>
                <a:lnTo>
                  <a:pt x="135587" y="17314"/>
                </a:lnTo>
                <a:lnTo>
                  <a:pt x="130709" y="27091"/>
                </a:lnTo>
                <a:lnTo>
                  <a:pt x="120852" y="41944"/>
                </a:lnTo>
                <a:lnTo>
                  <a:pt x="81575" y="97156"/>
                </a:lnTo>
                <a:lnTo>
                  <a:pt x="94087" y="97156"/>
                </a:lnTo>
                <a:lnTo>
                  <a:pt x="140101" y="32987"/>
                </a:lnTo>
                <a:lnTo>
                  <a:pt x="168330" y="7397"/>
                </a:lnTo>
                <a:lnTo>
                  <a:pt x="178995" y="5714"/>
                </a:lnTo>
                <a:lnTo>
                  <a:pt x="180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902974" y="4586808"/>
            <a:ext cx="246379" cy="213360"/>
          </a:xfrm>
          <a:custGeom>
            <a:avLst/>
            <a:gdLst/>
            <a:ahLst/>
            <a:cxnLst/>
            <a:rect l="l" t="t" r="r" b="b"/>
            <a:pathLst>
              <a:path w="246380" h="213360">
                <a:moveTo>
                  <a:pt x="114708" y="37810"/>
                </a:moveTo>
                <a:lnTo>
                  <a:pt x="86780" y="37810"/>
                </a:lnTo>
                <a:lnTo>
                  <a:pt x="154720" y="213089"/>
                </a:lnTo>
                <a:lnTo>
                  <a:pt x="159082" y="213089"/>
                </a:lnTo>
                <a:lnTo>
                  <a:pt x="174223" y="160008"/>
                </a:lnTo>
                <a:lnTo>
                  <a:pt x="162092" y="160008"/>
                </a:lnTo>
                <a:lnTo>
                  <a:pt x="114708" y="37810"/>
                </a:lnTo>
                <a:close/>
              </a:path>
              <a:path w="246380" h="213360">
                <a:moveTo>
                  <a:pt x="100046" y="0"/>
                </a:moveTo>
                <a:lnTo>
                  <a:pt x="47797" y="0"/>
                </a:lnTo>
                <a:lnTo>
                  <a:pt x="46113" y="5713"/>
                </a:lnTo>
                <a:lnTo>
                  <a:pt x="55706" y="6028"/>
                </a:lnTo>
                <a:lnTo>
                  <a:pt x="62773" y="7372"/>
                </a:lnTo>
                <a:lnTo>
                  <a:pt x="71855" y="12118"/>
                </a:lnTo>
                <a:lnTo>
                  <a:pt x="76116" y="16464"/>
                </a:lnTo>
                <a:lnTo>
                  <a:pt x="80096" y="22782"/>
                </a:lnTo>
                <a:lnTo>
                  <a:pt x="37712" y="170697"/>
                </a:lnTo>
                <a:lnTo>
                  <a:pt x="10307" y="202289"/>
                </a:lnTo>
                <a:lnTo>
                  <a:pt x="2142" y="202476"/>
                </a:lnTo>
                <a:lnTo>
                  <a:pt x="0" y="208192"/>
                </a:lnTo>
                <a:lnTo>
                  <a:pt x="65643" y="208192"/>
                </a:lnTo>
                <a:lnTo>
                  <a:pt x="67174" y="202476"/>
                </a:lnTo>
                <a:lnTo>
                  <a:pt x="57785" y="201762"/>
                </a:lnTo>
                <a:lnTo>
                  <a:pt x="51841" y="200412"/>
                </a:lnTo>
                <a:lnTo>
                  <a:pt x="46841" y="196439"/>
                </a:lnTo>
                <a:lnTo>
                  <a:pt x="45590" y="193508"/>
                </a:lnTo>
                <a:lnTo>
                  <a:pt x="45590" y="184434"/>
                </a:lnTo>
                <a:lnTo>
                  <a:pt x="46968" y="176945"/>
                </a:lnTo>
                <a:lnTo>
                  <a:pt x="49723" y="167165"/>
                </a:lnTo>
                <a:lnTo>
                  <a:pt x="86780" y="37810"/>
                </a:lnTo>
                <a:lnTo>
                  <a:pt x="114708" y="37810"/>
                </a:lnTo>
                <a:lnTo>
                  <a:pt x="100046" y="0"/>
                </a:lnTo>
                <a:close/>
              </a:path>
              <a:path w="246380" h="213360">
                <a:moveTo>
                  <a:pt x="246028" y="0"/>
                </a:moveTo>
                <a:lnTo>
                  <a:pt x="179415" y="0"/>
                </a:lnTo>
                <a:lnTo>
                  <a:pt x="177731" y="5713"/>
                </a:lnTo>
                <a:lnTo>
                  <a:pt x="188804" y="5867"/>
                </a:lnTo>
                <a:lnTo>
                  <a:pt x="193753" y="6932"/>
                </a:lnTo>
                <a:lnTo>
                  <a:pt x="199061" y="11193"/>
                </a:lnTo>
                <a:lnTo>
                  <a:pt x="200386" y="14137"/>
                </a:lnTo>
                <a:lnTo>
                  <a:pt x="200386" y="23381"/>
                </a:lnTo>
                <a:lnTo>
                  <a:pt x="198958" y="31101"/>
                </a:lnTo>
                <a:lnTo>
                  <a:pt x="162092" y="160008"/>
                </a:lnTo>
                <a:lnTo>
                  <a:pt x="174223" y="160008"/>
                </a:lnTo>
                <a:lnTo>
                  <a:pt x="208695" y="39158"/>
                </a:lnTo>
                <a:lnTo>
                  <a:pt x="232098" y="6330"/>
                </a:lnTo>
                <a:lnTo>
                  <a:pt x="237252" y="5612"/>
                </a:lnTo>
                <a:lnTo>
                  <a:pt x="244224" y="5612"/>
                </a:lnTo>
                <a:lnTo>
                  <a:pt x="246028" y="0"/>
                </a:lnTo>
                <a:close/>
              </a:path>
              <a:path w="246380" h="213360">
                <a:moveTo>
                  <a:pt x="244224" y="5612"/>
                </a:moveTo>
                <a:lnTo>
                  <a:pt x="237252" y="5612"/>
                </a:lnTo>
                <a:lnTo>
                  <a:pt x="244191" y="57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313690" y="4586810"/>
            <a:ext cx="254000" cy="208279"/>
          </a:xfrm>
          <a:custGeom>
            <a:avLst/>
            <a:gdLst/>
            <a:ahLst/>
            <a:cxnLst/>
            <a:rect l="l" t="t" r="r" b="b"/>
            <a:pathLst>
              <a:path w="254000" h="208279">
                <a:moveTo>
                  <a:pt x="143480" y="0"/>
                </a:moveTo>
                <a:lnTo>
                  <a:pt x="69432" y="0"/>
                </a:lnTo>
                <a:lnTo>
                  <a:pt x="69065" y="5801"/>
                </a:lnTo>
                <a:lnTo>
                  <a:pt x="80657" y="8972"/>
                </a:lnTo>
                <a:lnTo>
                  <a:pt x="90973" y="18795"/>
                </a:lnTo>
                <a:lnTo>
                  <a:pt x="95506" y="30303"/>
                </a:lnTo>
                <a:lnTo>
                  <a:pt x="100505" y="46982"/>
                </a:lnTo>
                <a:lnTo>
                  <a:pt x="117420" y="107170"/>
                </a:lnTo>
                <a:lnTo>
                  <a:pt x="51334" y="173746"/>
                </a:lnTo>
                <a:lnTo>
                  <a:pt x="17415" y="199703"/>
                </a:lnTo>
                <a:lnTo>
                  <a:pt x="815" y="202476"/>
                </a:lnTo>
                <a:lnTo>
                  <a:pt x="0" y="208192"/>
                </a:lnTo>
                <a:lnTo>
                  <a:pt x="69380" y="208192"/>
                </a:lnTo>
                <a:lnTo>
                  <a:pt x="70911" y="202476"/>
                </a:lnTo>
                <a:lnTo>
                  <a:pt x="63648" y="201557"/>
                </a:lnTo>
                <a:lnTo>
                  <a:pt x="59302" y="200690"/>
                </a:lnTo>
                <a:lnTo>
                  <a:pt x="57873" y="199873"/>
                </a:lnTo>
                <a:lnTo>
                  <a:pt x="54813" y="197926"/>
                </a:lnTo>
                <a:lnTo>
                  <a:pt x="53281" y="195422"/>
                </a:lnTo>
                <a:lnTo>
                  <a:pt x="53281" y="190616"/>
                </a:lnTo>
                <a:lnTo>
                  <a:pt x="120558" y="118294"/>
                </a:lnTo>
                <a:lnTo>
                  <a:pt x="147330" y="118294"/>
                </a:lnTo>
                <a:lnTo>
                  <a:pt x="141618" y="96798"/>
                </a:lnTo>
                <a:lnTo>
                  <a:pt x="152326" y="85853"/>
                </a:lnTo>
                <a:lnTo>
                  <a:pt x="138518" y="85853"/>
                </a:lnTo>
                <a:lnTo>
                  <a:pt x="124040" y="34302"/>
                </a:lnTo>
                <a:lnTo>
                  <a:pt x="121591" y="25288"/>
                </a:lnTo>
                <a:lnTo>
                  <a:pt x="120366" y="19551"/>
                </a:lnTo>
                <a:lnTo>
                  <a:pt x="120366" y="14839"/>
                </a:lnTo>
                <a:lnTo>
                  <a:pt x="134806" y="5713"/>
                </a:lnTo>
                <a:lnTo>
                  <a:pt x="141644" y="5713"/>
                </a:lnTo>
                <a:lnTo>
                  <a:pt x="143480" y="0"/>
                </a:lnTo>
                <a:close/>
              </a:path>
              <a:path w="254000" h="208279">
                <a:moveTo>
                  <a:pt x="147330" y="118294"/>
                </a:moveTo>
                <a:lnTo>
                  <a:pt x="120558" y="118294"/>
                </a:lnTo>
                <a:lnTo>
                  <a:pt x="135317" y="170889"/>
                </a:lnTo>
                <a:lnTo>
                  <a:pt x="137970" y="180602"/>
                </a:lnTo>
                <a:lnTo>
                  <a:pt x="139297" y="186888"/>
                </a:lnTo>
                <a:lnTo>
                  <a:pt x="139297" y="193019"/>
                </a:lnTo>
                <a:lnTo>
                  <a:pt x="137919" y="195677"/>
                </a:lnTo>
                <a:lnTo>
                  <a:pt x="135164" y="197718"/>
                </a:lnTo>
                <a:lnTo>
                  <a:pt x="131490" y="200583"/>
                </a:lnTo>
                <a:lnTo>
                  <a:pt x="125469" y="202170"/>
                </a:lnTo>
                <a:lnTo>
                  <a:pt x="117101" y="202476"/>
                </a:lnTo>
                <a:lnTo>
                  <a:pt x="115417" y="208192"/>
                </a:lnTo>
                <a:lnTo>
                  <a:pt x="196202" y="208192"/>
                </a:lnTo>
                <a:lnTo>
                  <a:pt x="197886" y="202476"/>
                </a:lnTo>
                <a:lnTo>
                  <a:pt x="190334" y="202170"/>
                </a:lnTo>
                <a:lnTo>
                  <a:pt x="184696" y="201232"/>
                </a:lnTo>
                <a:lnTo>
                  <a:pt x="159513" y="163090"/>
                </a:lnTo>
                <a:lnTo>
                  <a:pt x="156594" y="153158"/>
                </a:lnTo>
                <a:lnTo>
                  <a:pt x="147330" y="118294"/>
                </a:lnTo>
                <a:close/>
              </a:path>
              <a:path w="254000" h="208279">
                <a:moveTo>
                  <a:pt x="253503" y="0"/>
                </a:moveTo>
                <a:lnTo>
                  <a:pt x="183701" y="0"/>
                </a:lnTo>
                <a:lnTo>
                  <a:pt x="182017" y="5713"/>
                </a:lnTo>
                <a:lnTo>
                  <a:pt x="189476" y="6021"/>
                </a:lnTo>
                <a:lnTo>
                  <a:pt x="194561" y="7091"/>
                </a:lnTo>
                <a:lnTo>
                  <a:pt x="199213" y="10264"/>
                </a:lnTo>
                <a:lnTo>
                  <a:pt x="200182" y="12105"/>
                </a:lnTo>
                <a:lnTo>
                  <a:pt x="200182" y="16596"/>
                </a:lnTo>
                <a:lnTo>
                  <a:pt x="171047" y="52978"/>
                </a:lnTo>
                <a:lnTo>
                  <a:pt x="138518" y="85853"/>
                </a:lnTo>
                <a:lnTo>
                  <a:pt x="152326" y="85853"/>
                </a:lnTo>
                <a:lnTo>
                  <a:pt x="199484" y="37647"/>
                </a:lnTo>
                <a:lnTo>
                  <a:pt x="238876" y="8683"/>
                </a:lnTo>
                <a:lnTo>
                  <a:pt x="251819" y="5713"/>
                </a:lnTo>
                <a:lnTo>
                  <a:pt x="253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06354" y="4817860"/>
            <a:ext cx="167640" cy="207645"/>
          </a:xfrm>
          <a:custGeom>
            <a:avLst/>
            <a:gdLst/>
            <a:ahLst/>
            <a:cxnLst/>
            <a:rect l="l" t="t" r="r" b="b"/>
            <a:pathLst>
              <a:path w="167639" h="207645">
                <a:moveTo>
                  <a:pt x="166542" y="0"/>
                </a:moveTo>
                <a:lnTo>
                  <a:pt x="4081" y="0"/>
                </a:lnTo>
                <a:lnTo>
                  <a:pt x="4081" y="7207"/>
                </a:lnTo>
                <a:lnTo>
                  <a:pt x="94623" y="107132"/>
                </a:lnTo>
                <a:lnTo>
                  <a:pt x="0" y="198624"/>
                </a:lnTo>
                <a:lnTo>
                  <a:pt x="0" y="207375"/>
                </a:lnTo>
                <a:lnTo>
                  <a:pt x="167361" y="207375"/>
                </a:lnTo>
                <a:lnTo>
                  <a:pt x="167361" y="177167"/>
                </a:lnTo>
                <a:lnTo>
                  <a:pt x="41713" y="177167"/>
                </a:lnTo>
                <a:lnTo>
                  <a:pt x="122458" y="99133"/>
                </a:lnTo>
                <a:lnTo>
                  <a:pt x="122458" y="94528"/>
                </a:lnTo>
                <a:lnTo>
                  <a:pt x="47374" y="11429"/>
                </a:lnTo>
                <a:lnTo>
                  <a:pt x="166542" y="11429"/>
                </a:lnTo>
                <a:lnTo>
                  <a:pt x="166542" y="0"/>
                </a:lnTo>
                <a:close/>
              </a:path>
              <a:path w="167639" h="207645">
                <a:moveTo>
                  <a:pt x="167361" y="150135"/>
                </a:moveTo>
                <a:lnTo>
                  <a:pt x="160012" y="150135"/>
                </a:lnTo>
                <a:lnTo>
                  <a:pt x="159180" y="160884"/>
                </a:lnTo>
                <a:lnTo>
                  <a:pt x="157050" y="168078"/>
                </a:lnTo>
                <a:lnTo>
                  <a:pt x="150206" y="175348"/>
                </a:lnTo>
                <a:lnTo>
                  <a:pt x="143623" y="177167"/>
                </a:lnTo>
                <a:lnTo>
                  <a:pt x="167361" y="177167"/>
                </a:lnTo>
                <a:lnTo>
                  <a:pt x="167361" y="150135"/>
                </a:lnTo>
                <a:close/>
              </a:path>
              <a:path w="167639" h="207645">
                <a:moveTo>
                  <a:pt x="166542" y="11429"/>
                </a:moveTo>
                <a:lnTo>
                  <a:pt x="47374" y="11429"/>
                </a:lnTo>
                <a:lnTo>
                  <a:pt x="116744" y="12095"/>
                </a:lnTo>
                <a:lnTo>
                  <a:pt x="128082" y="15019"/>
                </a:lnTo>
                <a:lnTo>
                  <a:pt x="139326" y="21083"/>
                </a:lnTo>
                <a:lnTo>
                  <a:pt x="151231" y="31153"/>
                </a:lnTo>
                <a:lnTo>
                  <a:pt x="156521" y="42649"/>
                </a:lnTo>
                <a:lnTo>
                  <a:pt x="159198" y="56755"/>
                </a:lnTo>
                <a:lnTo>
                  <a:pt x="166542" y="56755"/>
                </a:lnTo>
                <a:lnTo>
                  <a:pt x="166542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21396" y="4876643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92"/>
                </a:lnTo>
              </a:path>
            </a:pathLst>
          </a:custGeom>
          <a:ln w="22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48738" y="4950939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319" y="0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481222" y="4875830"/>
            <a:ext cx="289560" cy="135255"/>
          </a:xfrm>
          <a:custGeom>
            <a:avLst/>
            <a:gdLst/>
            <a:ahLst/>
            <a:cxnLst/>
            <a:rect l="l" t="t" r="r" b="b"/>
            <a:pathLst>
              <a:path w="289560" h="135254">
                <a:moveTo>
                  <a:pt x="183625" y="0"/>
                </a:moveTo>
                <a:lnTo>
                  <a:pt x="174708" y="14249"/>
                </a:lnTo>
                <a:lnTo>
                  <a:pt x="208053" y="33474"/>
                </a:lnTo>
                <a:lnTo>
                  <a:pt x="0" y="33474"/>
                </a:lnTo>
                <a:lnTo>
                  <a:pt x="0" y="49803"/>
                </a:lnTo>
                <a:lnTo>
                  <a:pt x="235939" y="49803"/>
                </a:lnTo>
                <a:lnTo>
                  <a:pt x="265967" y="66884"/>
                </a:lnTo>
                <a:lnTo>
                  <a:pt x="235939" y="84094"/>
                </a:lnTo>
                <a:lnTo>
                  <a:pt x="0" y="84094"/>
                </a:lnTo>
                <a:lnTo>
                  <a:pt x="0" y="100422"/>
                </a:lnTo>
                <a:lnTo>
                  <a:pt x="208053" y="100422"/>
                </a:lnTo>
                <a:lnTo>
                  <a:pt x="174708" y="119735"/>
                </a:lnTo>
                <a:lnTo>
                  <a:pt x="183625" y="134712"/>
                </a:lnTo>
                <a:lnTo>
                  <a:pt x="289005" y="72344"/>
                </a:lnTo>
                <a:lnTo>
                  <a:pt x="289005" y="62062"/>
                </a:lnTo>
                <a:lnTo>
                  <a:pt x="183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50164" y="5096269"/>
            <a:ext cx="72390" cy="313055"/>
          </a:xfrm>
          <a:custGeom>
            <a:avLst/>
            <a:gdLst/>
            <a:ahLst/>
            <a:cxnLst/>
            <a:rect l="l" t="t" r="r" b="b"/>
            <a:pathLst>
              <a:path w="72389" h="313054">
                <a:moveTo>
                  <a:pt x="71842" y="0"/>
                </a:moveTo>
                <a:lnTo>
                  <a:pt x="51432" y="0"/>
                </a:lnTo>
                <a:lnTo>
                  <a:pt x="51432" y="242368"/>
                </a:lnTo>
                <a:lnTo>
                  <a:pt x="50756" y="254528"/>
                </a:lnTo>
                <a:lnTo>
                  <a:pt x="26291" y="296135"/>
                </a:lnTo>
                <a:lnTo>
                  <a:pt x="0" y="303715"/>
                </a:lnTo>
                <a:lnTo>
                  <a:pt x="1987" y="312599"/>
                </a:lnTo>
                <a:lnTo>
                  <a:pt x="40109" y="303344"/>
                </a:lnTo>
                <a:lnTo>
                  <a:pt x="68898" y="265504"/>
                </a:lnTo>
                <a:lnTo>
                  <a:pt x="71842" y="235530"/>
                </a:lnTo>
                <a:lnTo>
                  <a:pt x="718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01598" y="4835822"/>
            <a:ext cx="74295" cy="321310"/>
          </a:xfrm>
          <a:custGeom>
            <a:avLst/>
            <a:gdLst/>
            <a:ahLst/>
            <a:cxnLst/>
            <a:rect l="l" t="t" r="r" b="b"/>
            <a:pathLst>
              <a:path w="74294" h="321310">
                <a:moveTo>
                  <a:pt x="20410" y="0"/>
                </a:moveTo>
                <a:lnTo>
                  <a:pt x="0" y="0"/>
                </a:lnTo>
                <a:lnTo>
                  <a:pt x="564" y="98668"/>
                </a:lnTo>
                <a:lnTo>
                  <a:pt x="19273" y="144134"/>
                </a:lnTo>
                <a:lnTo>
                  <a:pt x="69508" y="159142"/>
                </a:lnTo>
                <a:lnTo>
                  <a:pt x="69508" y="161745"/>
                </a:lnTo>
                <a:lnTo>
                  <a:pt x="31490" y="169885"/>
                </a:lnTo>
                <a:lnTo>
                  <a:pt x="3000" y="205727"/>
                </a:lnTo>
                <a:lnTo>
                  <a:pt x="0" y="235798"/>
                </a:lnTo>
                <a:lnTo>
                  <a:pt x="0" y="320861"/>
                </a:lnTo>
                <a:lnTo>
                  <a:pt x="20410" y="320861"/>
                </a:lnTo>
                <a:lnTo>
                  <a:pt x="20517" y="228918"/>
                </a:lnTo>
                <a:lnTo>
                  <a:pt x="21815" y="215280"/>
                </a:lnTo>
                <a:lnTo>
                  <a:pt x="47034" y="175054"/>
                </a:lnTo>
                <a:lnTo>
                  <a:pt x="74292" y="167575"/>
                </a:lnTo>
                <a:lnTo>
                  <a:pt x="71132" y="152445"/>
                </a:lnTo>
                <a:lnTo>
                  <a:pt x="27604" y="126206"/>
                </a:lnTo>
                <a:lnTo>
                  <a:pt x="20410" y="86006"/>
                </a:lnTo>
                <a:lnTo>
                  <a:pt x="20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50164" y="4583543"/>
            <a:ext cx="72390" cy="312420"/>
          </a:xfrm>
          <a:custGeom>
            <a:avLst/>
            <a:gdLst/>
            <a:ahLst/>
            <a:cxnLst/>
            <a:rect l="l" t="t" r="r" b="b"/>
            <a:pathLst>
              <a:path w="72389" h="312420">
                <a:moveTo>
                  <a:pt x="5344" y="0"/>
                </a:moveTo>
                <a:lnTo>
                  <a:pt x="0" y="0"/>
                </a:lnTo>
                <a:lnTo>
                  <a:pt x="0" y="9796"/>
                </a:lnTo>
                <a:lnTo>
                  <a:pt x="9218" y="11231"/>
                </a:lnTo>
                <a:lnTo>
                  <a:pt x="21175" y="15148"/>
                </a:lnTo>
                <a:lnTo>
                  <a:pt x="50348" y="54447"/>
                </a:lnTo>
                <a:lnTo>
                  <a:pt x="51432" y="69077"/>
                </a:lnTo>
                <a:lnTo>
                  <a:pt x="51432" y="311880"/>
                </a:lnTo>
                <a:lnTo>
                  <a:pt x="71842" y="311880"/>
                </a:lnTo>
                <a:lnTo>
                  <a:pt x="71451" y="63229"/>
                </a:lnTo>
                <a:lnTo>
                  <a:pt x="53344" y="17945"/>
                </a:lnTo>
                <a:lnTo>
                  <a:pt x="17848" y="1116"/>
                </a:lnTo>
                <a:lnTo>
                  <a:pt x="5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73769" y="511667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89">
                <a:moveTo>
                  <a:pt x="0" y="0"/>
                </a:moveTo>
                <a:lnTo>
                  <a:pt x="0" y="148591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201112" y="5190973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4">
                <a:moveTo>
                  <a:pt x="0" y="0"/>
                </a:moveTo>
                <a:lnTo>
                  <a:pt x="145318" y="0"/>
                </a:lnTo>
              </a:path>
            </a:pathLst>
          </a:custGeom>
          <a:ln w="224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46761" y="5212200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318" y="0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446761" y="5170562"/>
            <a:ext cx="145415" cy="0"/>
          </a:xfrm>
          <a:custGeom>
            <a:avLst/>
            <a:gdLst/>
            <a:ahLst/>
            <a:cxnLst/>
            <a:rect l="l" t="t" r="r" b="b"/>
            <a:pathLst>
              <a:path w="145415">
                <a:moveTo>
                  <a:pt x="0" y="0"/>
                </a:moveTo>
                <a:lnTo>
                  <a:pt x="145318" y="0"/>
                </a:lnTo>
              </a:path>
            </a:pathLst>
          </a:custGeom>
          <a:ln w="224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91348" y="4587623"/>
            <a:ext cx="167640" cy="207645"/>
          </a:xfrm>
          <a:custGeom>
            <a:avLst/>
            <a:gdLst/>
            <a:ahLst/>
            <a:cxnLst/>
            <a:rect l="l" t="t" r="r" b="b"/>
            <a:pathLst>
              <a:path w="167639" h="207645">
                <a:moveTo>
                  <a:pt x="166543" y="0"/>
                </a:moveTo>
                <a:lnTo>
                  <a:pt x="4081" y="0"/>
                </a:lnTo>
                <a:lnTo>
                  <a:pt x="4081" y="7208"/>
                </a:lnTo>
                <a:lnTo>
                  <a:pt x="94625" y="107132"/>
                </a:lnTo>
                <a:lnTo>
                  <a:pt x="0" y="198624"/>
                </a:lnTo>
                <a:lnTo>
                  <a:pt x="0" y="207377"/>
                </a:lnTo>
                <a:lnTo>
                  <a:pt x="167361" y="207377"/>
                </a:lnTo>
                <a:lnTo>
                  <a:pt x="167361" y="177167"/>
                </a:lnTo>
                <a:lnTo>
                  <a:pt x="41713" y="177167"/>
                </a:lnTo>
                <a:lnTo>
                  <a:pt x="122459" y="99133"/>
                </a:lnTo>
                <a:lnTo>
                  <a:pt x="122459" y="94528"/>
                </a:lnTo>
                <a:lnTo>
                  <a:pt x="47376" y="11430"/>
                </a:lnTo>
                <a:lnTo>
                  <a:pt x="166543" y="11430"/>
                </a:lnTo>
                <a:lnTo>
                  <a:pt x="166543" y="0"/>
                </a:lnTo>
                <a:close/>
              </a:path>
              <a:path w="167639" h="207645">
                <a:moveTo>
                  <a:pt x="167361" y="150135"/>
                </a:moveTo>
                <a:lnTo>
                  <a:pt x="160013" y="150135"/>
                </a:lnTo>
                <a:lnTo>
                  <a:pt x="159180" y="160886"/>
                </a:lnTo>
                <a:lnTo>
                  <a:pt x="157052" y="168078"/>
                </a:lnTo>
                <a:lnTo>
                  <a:pt x="150206" y="175350"/>
                </a:lnTo>
                <a:lnTo>
                  <a:pt x="143621" y="177167"/>
                </a:lnTo>
                <a:lnTo>
                  <a:pt x="167361" y="177167"/>
                </a:lnTo>
                <a:lnTo>
                  <a:pt x="167361" y="150135"/>
                </a:lnTo>
                <a:close/>
              </a:path>
              <a:path w="167639" h="207645">
                <a:moveTo>
                  <a:pt x="166543" y="11430"/>
                </a:moveTo>
                <a:lnTo>
                  <a:pt x="47376" y="11430"/>
                </a:lnTo>
                <a:lnTo>
                  <a:pt x="116744" y="12095"/>
                </a:lnTo>
                <a:lnTo>
                  <a:pt x="128082" y="15020"/>
                </a:lnTo>
                <a:lnTo>
                  <a:pt x="139326" y="21084"/>
                </a:lnTo>
                <a:lnTo>
                  <a:pt x="151231" y="31154"/>
                </a:lnTo>
                <a:lnTo>
                  <a:pt x="156522" y="42650"/>
                </a:lnTo>
                <a:lnTo>
                  <a:pt x="159197" y="56756"/>
                </a:lnTo>
                <a:lnTo>
                  <a:pt x="166543" y="56756"/>
                </a:lnTo>
                <a:lnTo>
                  <a:pt x="166543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0360" y="4883992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40" y="0"/>
                </a:moveTo>
                <a:lnTo>
                  <a:pt x="48766" y="0"/>
                </a:lnTo>
                <a:lnTo>
                  <a:pt x="29034" y="78941"/>
                </a:lnTo>
                <a:lnTo>
                  <a:pt x="27137" y="86856"/>
                </a:lnTo>
                <a:lnTo>
                  <a:pt x="19000" y="122020"/>
                </a:lnTo>
                <a:lnTo>
                  <a:pt x="16552" y="132312"/>
                </a:lnTo>
                <a:lnTo>
                  <a:pt x="14242" y="141722"/>
                </a:lnTo>
                <a:lnTo>
                  <a:pt x="11099" y="153583"/>
                </a:lnTo>
                <a:lnTo>
                  <a:pt x="7443" y="166540"/>
                </a:lnTo>
                <a:lnTo>
                  <a:pt x="4363" y="177176"/>
                </a:lnTo>
                <a:lnTo>
                  <a:pt x="2755" y="182844"/>
                </a:lnTo>
                <a:lnTo>
                  <a:pt x="356" y="192429"/>
                </a:lnTo>
                <a:lnTo>
                  <a:pt x="0" y="198012"/>
                </a:lnTo>
                <a:lnTo>
                  <a:pt x="2449" y="204849"/>
                </a:lnTo>
                <a:lnTo>
                  <a:pt x="5438" y="206559"/>
                </a:lnTo>
                <a:lnTo>
                  <a:pt x="14240" y="206559"/>
                </a:lnTo>
                <a:lnTo>
                  <a:pt x="17722" y="205383"/>
                </a:lnTo>
                <a:lnTo>
                  <a:pt x="23555" y="200680"/>
                </a:lnTo>
                <a:lnTo>
                  <a:pt x="25524" y="197463"/>
                </a:lnTo>
                <a:lnTo>
                  <a:pt x="26746" y="188693"/>
                </a:lnTo>
                <a:lnTo>
                  <a:pt x="25650" y="177176"/>
                </a:lnTo>
                <a:lnTo>
                  <a:pt x="22898" y="157402"/>
                </a:lnTo>
                <a:lnTo>
                  <a:pt x="22160" y="144265"/>
                </a:lnTo>
                <a:lnTo>
                  <a:pt x="22840" y="131883"/>
                </a:lnTo>
                <a:lnTo>
                  <a:pt x="24938" y="120258"/>
                </a:lnTo>
                <a:lnTo>
                  <a:pt x="26746" y="112919"/>
                </a:lnTo>
                <a:lnTo>
                  <a:pt x="27106" y="111367"/>
                </a:lnTo>
                <a:lnTo>
                  <a:pt x="50796" y="111367"/>
                </a:lnTo>
                <a:lnTo>
                  <a:pt x="50858" y="109110"/>
                </a:lnTo>
                <a:lnTo>
                  <a:pt x="54035" y="93214"/>
                </a:lnTo>
                <a:lnTo>
                  <a:pt x="77340" y="0"/>
                </a:lnTo>
                <a:close/>
              </a:path>
              <a:path w="175260" h="207010">
                <a:moveTo>
                  <a:pt x="50796" y="111367"/>
                </a:moveTo>
                <a:lnTo>
                  <a:pt x="27106" y="111367"/>
                </a:lnTo>
                <a:lnTo>
                  <a:pt x="26826" y="122020"/>
                </a:lnTo>
                <a:lnTo>
                  <a:pt x="29018" y="130032"/>
                </a:lnTo>
                <a:lnTo>
                  <a:pt x="33782" y="135583"/>
                </a:lnTo>
                <a:lnTo>
                  <a:pt x="42918" y="141652"/>
                </a:lnTo>
                <a:lnTo>
                  <a:pt x="57855" y="143588"/>
                </a:lnTo>
                <a:lnTo>
                  <a:pt x="68889" y="141455"/>
                </a:lnTo>
                <a:lnTo>
                  <a:pt x="80292" y="136056"/>
                </a:lnTo>
                <a:lnTo>
                  <a:pt x="88651" y="129814"/>
                </a:lnTo>
                <a:lnTo>
                  <a:pt x="57462" y="129814"/>
                </a:lnTo>
                <a:lnTo>
                  <a:pt x="52823" y="127327"/>
                </a:lnTo>
                <a:lnTo>
                  <a:pt x="50693" y="120258"/>
                </a:lnTo>
                <a:lnTo>
                  <a:pt x="50796" y="111367"/>
                </a:lnTo>
                <a:close/>
              </a:path>
              <a:path w="175260" h="207010">
                <a:moveTo>
                  <a:pt x="143904" y="96232"/>
                </a:moveTo>
                <a:lnTo>
                  <a:pt x="116519" y="96232"/>
                </a:lnTo>
                <a:lnTo>
                  <a:pt x="114600" y="109110"/>
                </a:lnTo>
                <a:lnTo>
                  <a:pt x="114489" y="122020"/>
                </a:lnTo>
                <a:lnTo>
                  <a:pt x="116744" y="132312"/>
                </a:lnTo>
                <a:lnTo>
                  <a:pt x="124735" y="140819"/>
                </a:lnTo>
                <a:lnTo>
                  <a:pt x="139920" y="143513"/>
                </a:lnTo>
                <a:lnTo>
                  <a:pt x="151032" y="140021"/>
                </a:lnTo>
                <a:lnTo>
                  <a:pt x="162725" y="130828"/>
                </a:lnTo>
                <a:lnTo>
                  <a:pt x="163357" y="129814"/>
                </a:lnTo>
                <a:lnTo>
                  <a:pt x="143588" y="129814"/>
                </a:lnTo>
                <a:lnTo>
                  <a:pt x="141032" y="127664"/>
                </a:lnTo>
                <a:lnTo>
                  <a:pt x="139222" y="119193"/>
                </a:lnTo>
                <a:lnTo>
                  <a:pt x="139296" y="118076"/>
                </a:lnTo>
                <a:lnTo>
                  <a:pt x="139884" y="112314"/>
                </a:lnTo>
                <a:lnTo>
                  <a:pt x="143904" y="96232"/>
                </a:lnTo>
                <a:close/>
              </a:path>
              <a:path w="175260" h="207010">
                <a:moveTo>
                  <a:pt x="167960" y="0"/>
                </a:moveTo>
                <a:lnTo>
                  <a:pt x="139387" y="0"/>
                </a:lnTo>
                <a:lnTo>
                  <a:pt x="128837" y="42163"/>
                </a:lnTo>
                <a:lnTo>
                  <a:pt x="125365" y="54468"/>
                </a:lnTo>
                <a:lnTo>
                  <a:pt x="104183" y="99868"/>
                </a:lnTo>
                <a:lnTo>
                  <a:pt x="75515" y="127735"/>
                </a:lnTo>
                <a:lnTo>
                  <a:pt x="65057" y="129814"/>
                </a:lnTo>
                <a:lnTo>
                  <a:pt x="88651" y="129814"/>
                </a:lnTo>
                <a:lnTo>
                  <a:pt x="92800" y="126716"/>
                </a:lnTo>
                <a:lnTo>
                  <a:pt x="101258" y="117367"/>
                </a:lnTo>
                <a:lnTo>
                  <a:pt x="109230" y="106915"/>
                </a:lnTo>
                <a:lnTo>
                  <a:pt x="116519" y="96232"/>
                </a:lnTo>
                <a:lnTo>
                  <a:pt x="143904" y="96232"/>
                </a:lnTo>
                <a:lnTo>
                  <a:pt x="167960" y="0"/>
                </a:lnTo>
                <a:close/>
              </a:path>
              <a:path w="175260" h="207010">
                <a:moveTo>
                  <a:pt x="175219" y="100421"/>
                </a:moveTo>
                <a:lnTo>
                  <a:pt x="168982" y="100421"/>
                </a:lnTo>
                <a:lnTo>
                  <a:pt x="165860" y="112919"/>
                </a:lnTo>
                <a:lnTo>
                  <a:pt x="163111" y="119193"/>
                </a:lnTo>
                <a:lnTo>
                  <a:pt x="156286" y="127664"/>
                </a:lnTo>
                <a:lnTo>
                  <a:pt x="152295" y="129814"/>
                </a:lnTo>
                <a:lnTo>
                  <a:pt x="163357" y="129814"/>
                </a:lnTo>
                <a:lnTo>
                  <a:pt x="175116" y="101238"/>
                </a:lnTo>
                <a:lnTo>
                  <a:pt x="175219" y="100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85621" y="4653755"/>
            <a:ext cx="175260" cy="207010"/>
          </a:xfrm>
          <a:custGeom>
            <a:avLst/>
            <a:gdLst/>
            <a:ahLst/>
            <a:cxnLst/>
            <a:rect l="l" t="t" r="r" b="b"/>
            <a:pathLst>
              <a:path w="175260" h="207010">
                <a:moveTo>
                  <a:pt x="77341" y="0"/>
                </a:moveTo>
                <a:lnTo>
                  <a:pt x="48766" y="0"/>
                </a:lnTo>
                <a:lnTo>
                  <a:pt x="29034" y="78942"/>
                </a:lnTo>
                <a:lnTo>
                  <a:pt x="27136" y="86858"/>
                </a:lnTo>
                <a:lnTo>
                  <a:pt x="24245" y="99283"/>
                </a:lnTo>
                <a:lnTo>
                  <a:pt x="19002" y="122021"/>
                </a:lnTo>
                <a:lnTo>
                  <a:pt x="16553" y="132313"/>
                </a:lnTo>
                <a:lnTo>
                  <a:pt x="14243" y="141724"/>
                </a:lnTo>
                <a:lnTo>
                  <a:pt x="11100" y="153585"/>
                </a:lnTo>
                <a:lnTo>
                  <a:pt x="7443" y="166541"/>
                </a:lnTo>
                <a:lnTo>
                  <a:pt x="4363" y="177177"/>
                </a:lnTo>
                <a:lnTo>
                  <a:pt x="2755" y="182844"/>
                </a:lnTo>
                <a:lnTo>
                  <a:pt x="358" y="192429"/>
                </a:lnTo>
                <a:lnTo>
                  <a:pt x="0" y="198013"/>
                </a:lnTo>
                <a:lnTo>
                  <a:pt x="2449" y="204850"/>
                </a:lnTo>
                <a:lnTo>
                  <a:pt x="5438" y="206560"/>
                </a:lnTo>
                <a:lnTo>
                  <a:pt x="14240" y="206560"/>
                </a:lnTo>
                <a:lnTo>
                  <a:pt x="17722" y="205384"/>
                </a:lnTo>
                <a:lnTo>
                  <a:pt x="23557" y="200681"/>
                </a:lnTo>
                <a:lnTo>
                  <a:pt x="25525" y="197464"/>
                </a:lnTo>
                <a:lnTo>
                  <a:pt x="26747" y="188694"/>
                </a:lnTo>
                <a:lnTo>
                  <a:pt x="25651" y="177177"/>
                </a:lnTo>
                <a:lnTo>
                  <a:pt x="22898" y="157403"/>
                </a:lnTo>
                <a:lnTo>
                  <a:pt x="22160" y="144265"/>
                </a:lnTo>
                <a:lnTo>
                  <a:pt x="22840" y="131884"/>
                </a:lnTo>
                <a:lnTo>
                  <a:pt x="24938" y="120260"/>
                </a:lnTo>
                <a:lnTo>
                  <a:pt x="26746" y="112920"/>
                </a:lnTo>
                <a:lnTo>
                  <a:pt x="27106" y="111367"/>
                </a:lnTo>
                <a:lnTo>
                  <a:pt x="50797" y="111367"/>
                </a:lnTo>
                <a:lnTo>
                  <a:pt x="50858" y="109111"/>
                </a:lnTo>
                <a:lnTo>
                  <a:pt x="54035" y="93215"/>
                </a:lnTo>
                <a:lnTo>
                  <a:pt x="77341" y="0"/>
                </a:lnTo>
                <a:close/>
              </a:path>
              <a:path w="175260" h="207010">
                <a:moveTo>
                  <a:pt x="50797" y="111367"/>
                </a:moveTo>
                <a:lnTo>
                  <a:pt x="27106" y="111367"/>
                </a:lnTo>
                <a:lnTo>
                  <a:pt x="26827" y="122021"/>
                </a:lnTo>
                <a:lnTo>
                  <a:pt x="29018" y="130034"/>
                </a:lnTo>
                <a:lnTo>
                  <a:pt x="33782" y="135583"/>
                </a:lnTo>
                <a:lnTo>
                  <a:pt x="42918" y="141653"/>
                </a:lnTo>
                <a:lnTo>
                  <a:pt x="57855" y="143590"/>
                </a:lnTo>
                <a:lnTo>
                  <a:pt x="68889" y="141456"/>
                </a:lnTo>
                <a:lnTo>
                  <a:pt x="80292" y="136057"/>
                </a:lnTo>
                <a:lnTo>
                  <a:pt x="88652" y="129814"/>
                </a:lnTo>
                <a:lnTo>
                  <a:pt x="57462" y="129814"/>
                </a:lnTo>
                <a:lnTo>
                  <a:pt x="52824" y="127328"/>
                </a:lnTo>
                <a:lnTo>
                  <a:pt x="50693" y="120260"/>
                </a:lnTo>
                <a:lnTo>
                  <a:pt x="50797" y="111367"/>
                </a:lnTo>
                <a:close/>
              </a:path>
              <a:path w="175260" h="207010">
                <a:moveTo>
                  <a:pt x="143904" y="96233"/>
                </a:moveTo>
                <a:lnTo>
                  <a:pt x="116520" y="96233"/>
                </a:lnTo>
                <a:lnTo>
                  <a:pt x="114600" y="109111"/>
                </a:lnTo>
                <a:lnTo>
                  <a:pt x="114489" y="122021"/>
                </a:lnTo>
                <a:lnTo>
                  <a:pt x="116744" y="132313"/>
                </a:lnTo>
                <a:lnTo>
                  <a:pt x="124735" y="140820"/>
                </a:lnTo>
                <a:lnTo>
                  <a:pt x="139920" y="143514"/>
                </a:lnTo>
                <a:lnTo>
                  <a:pt x="151032" y="140023"/>
                </a:lnTo>
                <a:lnTo>
                  <a:pt x="162725" y="130829"/>
                </a:lnTo>
                <a:lnTo>
                  <a:pt x="163358" y="129814"/>
                </a:lnTo>
                <a:lnTo>
                  <a:pt x="143588" y="129814"/>
                </a:lnTo>
                <a:lnTo>
                  <a:pt x="141033" y="127665"/>
                </a:lnTo>
                <a:lnTo>
                  <a:pt x="139222" y="119194"/>
                </a:lnTo>
                <a:lnTo>
                  <a:pt x="139296" y="118078"/>
                </a:lnTo>
                <a:lnTo>
                  <a:pt x="139884" y="112316"/>
                </a:lnTo>
                <a:lnTo>
                  <a:pt x="143904" y="96233"/>
                </a:lnTo>
                <a:close/>
              </a:path>
              <a:path w="175260" h="207010">
                <a:moveTo>
                  <a:pt x="167961" y="0"/>
                </a:moveTo>
                <a:lnTo>
                  <a:pt x="139387" y="0"/>
                </a:lnTo>
                <a:lnTo>
                  <a:pt x="128837" y="42164"/>
                </a:lnTo>
                <a:lnTo>
                  <a:pt x="125365" y="54468"/>
                </a:lnTo>
                <a:lnTo>
                  <a:pt x="104184" y="99869"/>
                </a:lnTo>
                <a:lnTo>
                  <a:pt x="75515" y="127735"/>
                </a:lnTo>
                <a:lnTo>
                  <a:pt x="65057" y="129814"/>
                </a:lnTo>
                <a:lnTo>
                  <a:pt x="88652" y="129814"/>
                </a:lnTo>
                <a:lnTo>
                  <a:pt x="92800" y="126716"/>
                </a:lnTo>
                <a:lnTo>
                  <a:pt x="101258" y="117367"/>
                </a:lnTo>
                <a:lnTo>
                  <a:pt x="109230" y="106916"/>
                </a:lnTo>
                <a:lnTo>
                  <a:pt x="116520" y="96233"/>
                </a:lnTo>
                <a:lnTo>
                  <a:pt x="143904" y="96233"/>
                </a:lnTo>
                <a:lnTo>
                  <a:pt x="167961" y="0"/>
                </a:lnTo>
                <a:close/>
              </a:path>
              <a:path w="175260" h="207010">
                <a:moveTo>
                  <a:pt x="175219" y="100422"/>
                </a:moveTo>
                <a:lnTo>
                  <a:pt x="168981" y="100422"/>
                </a:lnTo>
                <a:lnTo>
                  <a:pt x="165860" y="112920"/>
                </a:lnTo>
                <a:lnTo>
                  <a:pt x="163112" y="119194"/>
                </a:lnTo>
                <a:lnTo>
                  <a:pt x="156286" y="127665"/>
                </a:lnTo>
                <a:lnTo>
                  <a:pt x="152297" y="129814"/>
                </a:lnTo>
                <a:lnTo>
                  <a:pt x="163358" y="129814"/>
                </a:lnTo>
                <a:lnTo>
                  <a:pt x="175117" y="101239"/>
                </a:lnTo>
                <a:lnTo>
                  <a:pt x="175219" y="100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121019" y="4476589"/>
            <a:ext cx="5774055" cy="941069"/>
          </a:xfrm>
          <a:custGeom>
            <a:avLst/>
            <a:gdLst/>
            <a:ahLst/>
            <a:cxnLst/>
            <a:rect l="l" t="t" r="r" b="b"/>
            <a:pathLst>
              <a:path w="5774055" h="941070">
                <a:moveTo>
                  <a:pt x="0" y="0"/>
                </a:moveTo>
                <a:lnTo>
                  <a:pt x="5773557" y="0"/>
                </a:lnTo>
                <a:lnTo>
                  <a:pt x="5773557" y="940539"/>
                </a:lnTo>
                <a:lnTo>
                  <a:pt x="0" y="940539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33990" y="6040489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5">
                <a:moveTo>
                  <a:pt x="0" y="0"/>
                </a:moveTo>
                <a:lnTo>
                  <a:pt x="793861" y="0"/>
                </a:lnTo>
              </a:path>
            </a:pathLst>
          </a:custGeom>
          <a:ln w="11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766640" y="6040489"/>
            <a:ext cx="794385" cy="0"/>
          </a:xfrm>
          <a:custGeom>
            <a:avLst/>
            <a:gdLst/>
            <a:ahLst/>
            <a:cxnLst/>
            <a:rect l="l" t="t" r="r" b="b"/>
            <a:pathLst>
              <a:path w="794384">
                <a:moveTo>
                  <a:pt x="0" y="0"/>
                </a:moveTo>
                <a:lnTo>
                  <a:pt x="793861" y="0"/>
                </a:lnTo>
              </a:path>
            </a:pathLst>
          </a:custGeom>
          <a:ln w="11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204116" y="6040489"/>
            <a:ext cx="955040" cy="0"/>
          </a:xfrm>
          <a:custGeom>
            <a:avLst/>
            <a:gdLst/>
            <a:ahLst/>
            <a:cxnLst/>
            <a:rect l="l" t="t" r="r" b="b"/>
            <a:pathLst>
              <a:path w="955040">
                <a:moveTo>
                  <a:pt x="0" y="0"/>
                </a:moveTo>
                <a:lnTo>
                  <a:pt x="954590" y="0"/>
                </a:lnTo>
              </a:path>
            </a:pathLst>
          </a:custGeom>
          <a:ln w="11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9267722" y="588638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68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9197141" y="6179250"/>
            <a:ext cx="80010" cy="257175"/>
          </a:xfrm>
          <a:custGeom>
            <a:avLst/>
            <a:gdLst/>
            <a:ahLst/>
            <a:cxnLst/>
            <a:rect l="l" t="t" r="r" b="b"/>
            <a:pathLst>
              <a:path w="80009" h="257175">
                <a:moveTo>
                  <a:pt x="79667" y="0"/>
                </a:moveTo>
                <a:lnTo>
                  <a:pt x="61497" y="0"/>
                </a:lnTo>
                <a:lnTo>
                  <a:pt x="61485" y="26451"/>
                </a:lnTo>
                <a:lnTo>
                  <a:pt x="61265" y="40141"/>
                </a:lnTo>
                <a:lnTo>
                  <a:pt x="58893" y="79582"/>
                </a:lnTo>
                <a:lnTo>
                  <a:pt x="51620" y="128815"/>
                </a:lnTo>
                <a:lnTo>
                  <a:pt x="38770" y="176314"/>
                </a:lnTo>
                <a:lnTo>
                  <a:pt x="19072" y="223051"/>
                </a:lnTo>
                <a:lnTo>
                  <a:pt x="0" y="256819"/>
                </a:lnTo>
                <a:lnTo>
                  <a:pt x="14097" y="251917"/>
                </a:lnTo>
                <a:lnTo>
                  <a:pt x="33494" y="218954"/>
                </a:lnTo>
                <a:lnTo>
                  <a:pt x="54169" y="172684"/>
                </a:lnTo>
                <a:lnTo>
                  <a:pt x="68577" y="124644"/>
                </a:lnTo>
                <a:lnTo>
                  <a:pt x="76895" y="75008"/>
                </a:lnTo>
                <a:lnTo>
                  <a:pt x="79493" y="35874"/>
                </a:lnTo>
                <a:lnTo>
                  <a:pt x="79615" y="26451"/>
                </a:lnTo>
                <a:lnTo>
                  <a:pt x="79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197141" y="5723921"/>
            <a:ext cx="80010" cy="262890"/>
          </a:xfrm>
          <a:custGeom>
            <a:avLst/>
            <a:gdLst/>
            <a:ahLst/>
            <a:cxnLst/>
            <a:rect l="l" t="t" r="r" b="b"/>
            <a:pathLst>
              <a:path w="80009" h="262889">
                <a:moveTo>
                  <a:pt x="7186" y="0"/>
                </a:moveTo>
                <a:lnTo>
                  <a:pt x="0" y="5622"/>
                </a:lnTo>
                <a:lnTo>
                  <a:pt x="2089" y="8988"/>
                </a:lnTo>
                <a:lnTo>
                  <a:pt x="8645" y="20047"/>
                </a:lnTo>
                <a:lnTo>
                  <a:pt x="25955" y="54034"/>
                </a:lnTo>
                <a:lnTo>
                  <a:pt x="43639" y="101639"/>
                </a:lnTo>
                <a:lnTo>
                  <a:pt x="54450" y="148687"/>
                </a:lnTo>
                <a:lnTo>
                  <a:pt x="60202" y="199230"/>
                </a:lnTo>
                <a:lnTo>
                  <a:pt x="61497" y="240377"/>
                </a:lnTo>
                <a:lnTo>
                  <a:pt x="61497" y="262876"/>
                </a:lnTo>
                <a:lnTo>
                  <a:pt x="79667" y="262876"/>
                </a:lnTo>
                <a:lnTo>
                  <a:pt x="79076" y="215670"/>
                </a:lnTo>
                <a:lnTo>
                  <a:pt x="73882" y="166599"/>
                </a:lnTo>
                <a:lnTo>
                  <a:pt x="66019" y="128745"/>
                </a:lnTo>
                <a:lnTo>
                  <a:pt x="54521" y="90469"/>
                </a:lnTo>
                <a:lnTo>
                  <a:pt x="33997" y="44262"/>
                </a:lnTo>
                <a:lnTo>
                  <a:pt x="14478" y="10883"/>
                </a:lnTo>
                <a:lnTo>
                  <a:pt x="7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22876" y="5886389"/>
            <a:ext cx="0" cy="393700"/>
          </a:xfrm>
          <a:custGeom>
            <a:avLst/>
            <a:gdLst/>
            <a:ahLst/>
            <a:cxnLst/>
            <a:rect l="l" t="t" r="r" b="b"/>
            <a:pathLst>
              <a:path h="393700">
                <a:moveTo>
                  <a:pt x="0" y="0"/>
                </a:moveTo>
                <a:lnTo>
                  <a:pt x="0" y="393268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13791" y="6179249"/>
            <a:ext cx="80010" cy="262254"/>
          </a:xfrm>
          <a:custGeom>
            <a:avLst/>
            <a:gdLst/>
            <a:ahLst/>
            <a:cxnLst/>
            <a:rect l="l" t="t" r="r" b="b"/>
            <a:pathLst>
              <a:path w="80010" h="262254">
                <a:moveTo>
                  <a:pt x="18169" y="0"/>
                </a:moveTo>
                <a:lnTo>
                  <a:pt x="0" y="0"/>
                </a:lnTo>
                <a:lnTo>
                  <a:pt x="87" y="22466"/>
                </a:lnTo>
                <a:lnTo>
                  <a:pt x="2448" y="71290"/>
                </a:lnTo>
                <a:lnTo>
                  <a:pt x="10516" y="120922"/>
                </a:lnTo>
                <a:lnTo>
                  <a:pt x="20779" y="159838"/>
                </a:lnTo>
                <a:lnTo>
                  <a:pt x="39691" y="206619"/>
                </a:lnTo>
                <a:lnTo>
                  <a:pt x="57982" y="240343"/>
                </a:lnTo>
                <a:lnTo>
                  <a:pt x="72130" y="262178"/>
                </a:lnTo>
                <a:lnTo>
                  <a:pt x="79667" y="256819"/>
                </a:lnTo>
                <a:lnTo>
                  <a:pt x="77760" y="253753"/>
                </a:lnTo>
                <a:lnTo>
                  <a:pt x="71177" y="242677"/>
                </a:lnTo>
                <a:lnTo>
                  <a:pt x="53804" y="208645"/>
                </a:lnTo>
                <a:lnTo>
                  <a:pt x="36108" y="161095"/>
                </a:lnTo>
                <a:lnTo>
                  <a:pt x="25262" y="114026"/>
                </a:lnTo>
                <a:lnTo>
                  <a:pt x="19472" y="63506"/>
                </a:lnTo>
                <a:lnTo>
                  <a:pt x="18291" y="34248"/>
                </a:lnTo>
                <a:lnTo>
                  <a:pt x="181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13791" y="5729544"/>
            <a:ext cx="80010" cy="257810"/>
          </a:xfrm>
          <a:custGeom>
            <a:avLst/>
            <a:gdLst/>
            <a:ahLst/>
            <a:cxnLst/>
            <a:rect l="l" t="t" r="r" b="b"/>
            <a:pathLst>
              <a:path w="80010" h="257810">
                <a:moveTo>
                  <a:pt x="79667" y="0"/>
                </a:moveTo>
                <a:lnTo>
                  <a:pt x="51968" y="26640"/>
                </a:lnTo>
                <a:lnTo>
                  <a:pt x="29953" y="72258"/>
                </a:lnTo>
                <a:lnTo>
                  <a:pt x="17226" y="108437"/>
                </a:lnTo>
                <a:lnTo>
                  <a:pt x="6200" y="156612"/>
                </a:lnTo>
                <a:lnTo>
                  <a:pt x="1550" y="194664"/>
                </a:lnTo>
                <a:lnTo>
                  <a:pt x="0" y="257253"/>
                </a:lnTo>
                <a:lnTo>
                  <a:pt x="18169" y="257253"/>
                </a:lnTo>
                <a:lnTo>
                  <a:pt x="18183" y="230384"/>
                </a:lnTo>
                <a:lnTo>
                  <a:pt x="18411" y="216724"/>
                </a:lnTo>
                <a:lnTo>
                  <a:pt x="20800" y="177356"/>
                </a:lnTo>
                <a:lnTo>
                  <a:pt x="28102" y="128121"/>
                </a:lnTo>
                <a:lnTo>
                  <a:pt x="40975" y="80600"/>
                </a:lnTo>
                <a:lnTo>
                  <a:pt x="60643" y="33858"/>
                </a:lnTo>
                <a:lnTo>
                  <a:pt x="72919" y="11172"/>
                </a:lnTo>
                <a:lnTo>
                  <a:pt x="79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803009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57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6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9" y="177110"/>
                </a:lnTo>
                <a:lnTo>
                  <a:pt x="143259" y="151310"/>
                </a:lnTo>
                <a:lnTo>
                  <a:pt x="35702" y="151310"/>
                </a:lnTo>
                <a:lnTo>
                  <a:pt x="104820" y="84665"/>
                </a:lnTo>
                <a:lnTo>
                  <a:pt x="104820" y="80732"/>
                </a:lnTo>
                <a:lnTo>
                  <a:pt x="40551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09" h="177164">
                <a:moveTo>
                  <a:pt x="143259" y="128224"/>
                </a:moveTo>
                <a:lnTo>
                  <a:pt x="136968" y="128224"/>
                </a:lnTo>
                <a:lnTo>
                  <a:pt x="136254" y="137405"/>
                </a:lnTo>
                <a:lnTo>
                  <a:pt x="134434" y="143548"/>
                </a:lnTo>
                <a:lnTo>
                  <a:pt x="128572" y="149758"/>
                </a:lnTo>
                <a:lnTo>
                  <a:pt x="122937" y="151310"/>
                </a:lnTo>
                <a:lnTo>
                  <a:pt x="143259" y="151310"/>
                </a:lnTo>
                <a:lnTo>
                  <a:pt x="143259" y="128224"/>
                </a:lnTo>
                <a:close/>
              </a:path>
              <a:path w="143509" h="177164">
                <a:moveTo>
                  <a:pt x="142557" y="9761"/>
                </a:moveTo>
                <a:lnTo>
                  <a:pt x="40551" y="9761"/>
                </a:lnTo>
                <a:lnTo>
                  <a:pt x="91957" y="9766"/>
                </a:lnTo>
                <a:lnTo>
                  <a:pt x="104592" y="11130"/>
                </a:lnTo>
                <a:lnTo>
                  <a:pt x="116117" y="15502"/>
                </a:lnTo>
                <a:lnTo>
                  <a:pt x="127394" y="23769"/>
                </a:lnTo>
                <a:lnTo>
                  <a:pt x="133365" y="34594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673029" y="6262227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619917" y="625316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388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673029" y="6189708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20190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57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6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7" y="151310"/>
                </a:lnTo>
                <a:lnTo>
                  <a:pt x="104825" y="84665"/>
                </a:lnTo>
                <a:lnTo>
                  <a:pt x="104825" y="80732"/>
                </a:lnTo>
                <a:lnTo>
                  <a:pt x="40554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09" h="177164">
                <a:moveTo>
                  <a:pt x="143258" y="128224"/>
                </a:moveTo>
                <a:lnTo>
                  <a:pt x="136966" y="128224"/>
                </a:lnTo>
                <a:lnTo>
                  <a:pt x="136254" y="137405"/>
                </a:lnTo>
                <a:lnTo>
                  <a:pt x="134433" y="143548"/>
                </a:lnTo>
                <a:lnTo>
                  <a:pt x="128572" y="149758"/>
                </a:lnTo>
                <a:lnTo>
                  <a:pt x="122936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09" h="177164">
                <a:moveTo>
                  <a:pt x="142557" y="9761"/>
                </a:moveTo>
                <a:lnTo>
                  <a:pt x="40554" y="9761"/>
                </a:lnTo>
                <a:lnTo>
                  <a:pt x="91958" y="9766"/>
                </a:lnTo>
                <a:lnTo>
                  <a:pt x="104593" y="11130"/>
                </a:lnTo>
                <a:lnTo>
                  <a:pt x="116118" y="15502"/>
                </a:lnTo>
                <a:lnTo>
                  <a:pt x="127395" y="23769"/>
                </a:lnTo>
                <a:lnTo>
                  <a:pt x="133366" y="34594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70491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61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9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4" y="151310"/>
                </a:lnTo>
                <a:lnTo>
                  <a:pt x="104824" y="84665"/>
                </a:lnTo>
                <a:lnTo>
                  <a:pt x="104824" y="80732"/>
                </a:lnTo>
                <a:lnTo>
                  <a:pt x="40554" y="9761"/>
                </a:lnTo>
                <a:lnTo>
                  <a:pt x="142561" y="9761"/>
                </a:lnTo>
                <a:lnTo>
                  <a:pt x="142561" y="0"/>
                </a:lnTo>
                <a:close/>
              </a:path>
              <a:path w="143509" h="177164">
                <a:moveTo>
                  <a:pt x="143258" y="128224"/>
                </a:moveTo>
                <a:lnTo>
                  <a:pt x="136970" y="128224"/>
                </a:lnTo>
                <a:lnTo>
                  <a:pt x="136258" y="137405"/>
                </a:lnTo>
                <a:lnTo>
                  <a:pt x="134433" y="143548"/>
                </a:lnTo>
                <a:lnTo>
                  <a:pt x="128574" y="149758"/>
                </a:lnTo>
                <a:lnTo>
                  <a:pt x="122939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09" h="177164">
                <a:moveTo>
                  <a:pt x="142561" y="9761"/>
                </a:moveTo>
                <a:lnTo>
                  <a:pt x="40554" y="9761"/>
                </a:lnTo>
                <a:lnTo>
                  <a:pt x="91959" y="9766"/>
                </a:lnTo>
                <a:lnTo>
                  <a:pt x="104594" y="11130"/>
                </a:lnTo>
                <a:lnTo>
                  <a:pt x="116120" y="15502"/>
                </a:lnTo>
                <a:lnTo>
                  <a:pt x="127396" y="23769"/>
                </a:lnTo>
                <a:lnTo>
                  <a:pt x="133366" y="34593"/>
                </a:lnTo>
                <a:lnTo>
                  <a:pt x="136269" y="48472"/>
                </a:lnTo>
                <a:lnTo>
                  <a:pt x="142561" y="48472"/>
                </a:lnTo>
                <a:lnTo>
                  <a:pt x="142561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140513" y="6262227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087404" y="625316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387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40513" y="6189708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782714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57" y="0"/>
                </a:moveTo>
                <a:lnTo>
                  <a:pt x="3495" y="0"/>
                </a:lnTo>
                <a:lnTo>
                  <a:pt x="3495" y="6155"/>
                </a:lnTo>
                <a:lnTo>
                  <a:pt x="80995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4" y="84665"/>
                </a:lnTo>
                <a:lnTo>
                  <a:pt x="104824" y="80732"/>
                </a:lnTo>
                <a:lnTo>
                  <a:pt x="40554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09" h="177164">
                <a:moveTo>
                  <a:pt x="143258" y="128224"/>
                </a:moveTo>
                <a:lnTo>
                  <a:pt x="136966" y="128224"/>
                </a:lnTo>
                <a:lnTo>
                  <a:pt x="136254" y="137405"/>
                </a:lnTo>
                <a:lnTo>
                  <a:pt x="134433" y="143548"/>
                </a:lnTo>
                <a:lnTo>
                  <a:pt x="128576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09" h="177164">
                <a:moveTo>
                  <a:pt x="142557" y="9761"/>
                </a:moveTo>
                <a:lnTo>
                  <a:pt x="40554" y="9761"/>
                </a:lnTo>
                <a:lnTo>
                  <a:pt x="91960" y="9766"/>
                </a:lnTo>
                <a:lnTo>
                  <a:pt x="104595" y="11130"/>
                </a:lnTo>
                <a:lnTo>
                  <a:pt x="116121" y="15502"/>
                </a:lnTo>
                <a:lnTo>
                  <a:pt x="127397" y="23768"/>
                </a:lnTo>
                <a:lnTo>
                  <a:pt x="133367" y="34593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041277" y="576157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09" h="177164">
                <a:moveTo>
                  <a:pt x="142561" y="0"/>
                </a:moveTo>
                <a:lnTo>
                  <a:pt x="3493" y="0"/>
                </a:lnTo>
                <a:lnTo>
                  <a:pt x="3493" y="6154"/>
                </a:lnTo>
                <a:lnTo>
                  <a:pt x="81000" y="91495"/>
                </a:lnTo>
                <a:lnTo>
                  <a:pt x="0" y="169635"/>
                </a:lnTo>
                <a:lnTo>
                  <a:pt x="0" y="177109"/>
                </a:lnTo>
                <a:lnTo>
                  <a:pt x="143258" y="177109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4" y="84664"/>
                </a:lnTo>
                <a:lnTo>
                  <a:pt x="104824" y="80731"/>
                </a:lnTo>
                <a:lnTo>
                  <a:pt x="40554" y="9761"/>
                </a:lnTo>
                <a:lnTo>
                  <a:pt x="142561" y="9761"/>
                </a:lnTo>
                <a:lnTo>
                  <a:pt x="142561" y="0"/>
                </a:lnTo>
                <a:close/>
              </a:path>
              <a:path w="143509" h="177164">
                <a:moveTo>
                  <a:pt x="143258" y="128223"/>
                </a:moveTo>
                <a:lnTo>
                  <a:pt x="136970" y="128223"/>
                </a:lnTo>
                <a:lnTo>
                  <a:pt x="136258" y="137403"/>
                </a:lnTo>
                <a:lnTo>
                  <a:pt x="134433" y="143548"/>
                </a:lnTo>
                <a:lnTo>
                  <a:pt x="128576" y="149758"/>
                </a:lnTo>
                <a:lnTo>
                  <a:pt x="122941" y="151310"/>
                </a:lnTo>
                <a:lnTo>
                  <a:pt x="143258" y="151310"/>
                </a:lnTo>
                <a:lnTo>
                  <a:pt x="143258" y="128223"/>
                </a:lnTo>
                <a:close/>
              </a:path>
              <a:path w="143509" h="177164">
                <a:moveTo>
                  <a:pt x="142561" y="9761"/>
                </a:moveTo>
                <a:lnTo>
                  <a:pt x="40554" y="9761"/>
                </a:lnTo>
                <a:lnTo>
                  <a:pt x="91958" y="9766"/>
                </a:lnTo>
                <a:lnTo>
                  <a:pt x="104594" y="11129"/>
                </a:lnTo>
                <a:lnTo>
                  <a:pt x="116120" y="15501"/>
                </a:lnTo>
                <a:lnTo>
                  <a:pt x="127396" y="23768"/>
                </a:lnTo>
                <a:lnTo>
                  <a:pt x="133367" y="34592"/>
                </a:lnTo>
                <a:lnTo>
                  <a:pt x="136269" y="48470"/>
                </a:lnTo>
                <a:lnTo>
                  <a:pt x="142561" y="48470"/>
                </a:lnTo>
                <a:lnTo>
                  <a:pt x="142561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630373" y="6053041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577261" y="6043975"/>
            <a:ext cx="124460" cy="0"/>
          </a:xfrm>
          <a:custGeom>
            <a:avLst/>
            <a:gdLst/>
            <a:ahLst/>
            <a:cxnLst/>
            <a:rect l="l" t="t" r="r" b="b"/>
            <a:pathLst>
              <a:path w="124459">
                <a:moveTo>
                  <a:pt x="0" y="0"/>
                </a:moveTo>
                <a:lnTo>
                  <a:pt x="124388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630373" y="5980522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5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37839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10" h="177164">
                <a:moveTo>
                  <a:pt x="142561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9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4" y="151310"/>
                </a:lnTo>
                <a:lnTo>
                  <a:pt x="104823" y="84665"/>
                </a:lnTo>
                <a:lnTo>
                  <a:pt x="104823" y="80732"/>
                </a:lnTo>
                <a:lnTo>
                  <a:pt x="40554" y="9761"/>
                </a:lnTo>
                <a:lnTo>
                  <a:pt x="142561" y="9761"/>
                </a:lnTo>
                <a:lnTo>
                  <a:pt x="142561" y="0"/>
                </a:lnTo>
                <a:close/>
              </a:path>
              <a:path w="143510" h="177164">
                <a:moveTo>
                  <a:pt x="143258" y="128224"/>
                </a:moveTo>
                <a:lnTo>
                  <a:pt x="136966" y="128224"/>
                </a:lnTo>
                <a:lnTo>
                  <a:pt x="136253" y="137405"/>
                </a:lnTo>
                <a:lnTo>
                  <a:pt x="134433" y="143548"/>
                </a:lnTo>
                <a:lnTo>
                  <a:pt x="128574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10" h="177164">
                <a:moveTo>
                  <a:pt x="142561" y="9761"/>
                </a:moveTo>
                <a:lnTo>
                  <a:pt x="40554" y="9761"/>
                </a:lnTo>
                <a:lnTo>
                  <a:pt x="91959" y="9766"/>
                </a:lnTo>
                <a:lnTo>
                  <a:pt x="104594" y="11130"/>
                </a:lnTo>
                <a:lnTo>
                  <a:pt x="116120" y="15502"/>
                </a:lnTo>
                <a:lnTo>
                  <a:pt x="127396" y="23769"/>
                </a:lnTo>
                <a:lnTo>
                  <a:pt x="133366" y="34593"/>
                </a:lnTo>
                <a:lnTo>
                  <a:pt x="136269" y="48472"/>
                </a:lnTo>
                <a:lnTo>
                  <a:pt x="142561" y="48472"/>
                </a:lnTo>
                <a:lnTo>
                  <a:pt x="142561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07861" y="6262227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4" h="54610">
                <a:moveTo>
                  <a:pt x="9084" y="0"/>
                </a:moveTo>
                <a:lnTo>
                  <a:pt x="9084" y="54389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754747" y="6253160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392" y="0"/>
                </a:lnTo>
              </a:path>
            </a:pathLst>
          </a:custGeom>
          <a:ln w="19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07861" y="6189708"/>
            <a:ext cx="18415" cy="54610"/>
          </a:xfrm>
          <a:custGeom>
            <a:avLst/>
            <a:gdLst/>
            <a:ahLst/>
            <a:cxnLst/>
            <a:rect l="l" t="t" r="r" b="b"/>
            <a:pathLst>
              <a:path w="18414" h="54610">
                <a:moveTo>
                  <a:pt x="9084" y="0"/>
                </a:moveTo>
                <a:lnTo>
                  <a:pt x="9084" y="54387"/>
                </a:lnTo>
              </a:path>
            </a:pathLst>
          </a:custGeom>
          <a:ln w="194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450062" y="613950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10" h="177164">
                <a:moveTo>
                  <a:pt x="142557" y="0"/>
                </a:moveTo>
                <a:lnTo>
                  <a:pt x="3493" y="0"/>
                </a:lnTo>
                <a:lnTo>
                  <a:pt x="3493" y="6155"/>
                </a:lnTo>
                <a:lnTo>
                  <a:pt x="80995" y="91495"/>
                </a:lnTo>
                <a:lnTo>
                  <a:pt x="0" y="169636"/>
                </a:lnTo>
                <a:lnTo>
                  <a:pt x="0" y="177110"/>
                </a:lnTo>
                <a:lnTo>
                  <a:pt x="143258" y="177110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0" y="84665"/>
                </a:lnTo>
                <a:lnTo>
                  <a:pt x="104820" y="80732"/>
                </a:lnTo>
                <a:lnTo>
                  <a:pt x="40551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10" h="177164">
                <a:moveTo>
                  <a:pt x="143258" y="128224"/>
                </a:moveTo>
                <a:lnTo>
                  <a:pt x="136966" y="128224"/>
                </a:lnTo>
                <a:lnTo>
                  <a:pt x="136254" y="137405"/>
                </a:lnTo>
                <a:lnTo>
                  <a:pt x="134433" y="143548"/>
                </a:lnTo>
                <a:lnTo>
                  <a:pt x="128572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4"/>
                </a:lnTo>
                <a:close/>
              </a:path>
              <a:path w="143510" h="177164">
                <a:moveTo>
                  <a:pt x="142557" y="9761"/>
                </a:moveTo>
                <a:lnTo>
                  <a:pt x="40551" y="9761"/>
                </a:lnTo>
                <a:lnTo>
                  <a:pt x="91957" y="9766"/>
                </a:lnTo>
                <a:lnTo>
                  <a:pt x="104592" y="11130"/>
                </a:lnTo>
                <a:lnTo>
                  <a:pt x="116117" y="15502"/>
                </a:lnTo>
                <a:lnTo>
                  <a:pt x="127394" y="23769"/>
                </a:lnTo>
                <a:lnTo>
                  <a:pt x="133365" y="34594"/>
                </a:lnTo>
                <a:lnTo>
                  <a:pt x="136269" y="48472"/>
                </a:lnTo>
                <a:lnTo>
                  <a:pt x="142557" y="48472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693950" y="5761575"/>
            <a:ext cx="143510" cy="177165"/>
          </a:xfrm>
          <a:custGeom>
            <a:avLst/>
            <a:gdLst/>
            <a:ahLst/>
            <a:cxnLst/>
            <a:rect l="l" t="t" r="r" b="b"/>
            <a:pathLst>
              <a:path w="143510" h="177164">
                <a:moveTo>
                  <a:pt x="142557" y="0"/>
                </a:moveTo>
                <a:lnTo>
                  <a:pt x="3493" y="0"/>
                </a:lnTo>
                <a:lnTo>
                  <a:pt x="3493" y="6154"/>
                </a:lnTo>
                <a:lnTo>
                  <a:pt x="80995" y="91495"/>
                </a:lnTo>
                <a:lnTo>
                  <a:pt x="0" y="169635"/>
                </a:lnTo>
                <a:lnTo>
                  <a:pt x="0" y="177109"/>
                </a:lnTo>
                <a:lnTo>
                  <a:pt x="143258" y="177109"/>
                </a:lnTo>
                <a:lnTo>
                  <a:pt x="143258" y="151310"/>
                </a:lnTo>
                <a:lnTo>
                  <a:pt x="35706" y="151310"/>
                </a:lnTo>
                <a:lnTo>
                  <a:pt x="104824" y="84664"/>
                </a:lnTo>
                <a:lnTo>
                  <a:pt x="104824" y="80731"/>
                </a:lnTo>
                <a:lnTo>
                  <a:pt x="40554" y="9761"/>
                </a:lnTo>
                <a:lnTo>
                  <a:pt x="142557" y="9761"/>
                </a:lnTo>
                <a:lnTo>
                  <a:pt x="142557" y="0"/>
                </a:lnTo>
                <a:close/>
              </a:path>
              <a:path w="143510" h="177164">
                <a:moveTo>
                  <a:pt x="143258" y="128223"/>
                </a:moveTo>
                <a:lnTo>
                  <a:pt x="136966" y="128223"/>
                </a:lnTo>
                <a:lnTo>
                  <a:pt x="136253" y="137403"/>
                </a:lnTo>
                <a:lnTo>
                  <a:pt x="134433" y="143548"/>
                </a:lnTo>
                <a:lnTo>
                  <a:pt x="128572" y="149758"/>
                </a:lnTo>
                <a:lnTo>
                  <a:pt x="122937" y="151310"/>
                </a:lnTo>
                <a:lnTo>
                  <a:pt x="143258" y="151310"/>
                </a:lnTo>
                <a:lnTo>
                  <a:pt x="143258" y="128223"/>
                </a:lnTo>
                <a:close/>
              </a:path>
              <a:path w="143510" h="177164">
                <a:moveTo>
                  <a:pt x="142557" y="9761"/>
                </a:moveTo>
                <a:lnTo>
                  <a:pt x="40554" y="9761"/>
                </a:lnTo>
                <a:lnTo>
                  <a:pt x="91957" y="9766"/>
                </a:lnTo>
                <a:lnTo>
                  <a:pt x="104593" y="11129"/>
                </a:lnTo>
                <a:lnTo>
                  <a:pt x="116119" y="15500"/>
                </a:lnTo>
                <a:lnTo>
                  <a:pt x="127394" y="23768"/>
                </a:lnTo>
                <a:lnTo>
                  <a:pt x="133365" y="34592"/>
                </a:lnTo>
                <a:lnTo>
                  <a:pt x="136269" y="48470"/>
                </a:lnTo>
                <a:lnTo>
                  <a:pt x="142557" y="48470"/>
                </a:lnTo>
                <a:lnTo>
                  <a:pt x="142557" y="9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25832" y="5921952"/>
            <a:ext cx="1466438" cy="2524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04186" y="5979826"/>
            <a:ext cx="247650" cy="115571"/>
          </a:xfrm>
          <a:custGeom>
            <a:avLst/>
            <a:gdLst/>
            <a:ahLst/>
            <a:cxnLst/>
            <a:rect l="l" t="t" r="r" b="b"/>
            <a:pathLst>
              <a:path w="247650" h="115570">
                <a:moveTo>
                  <a:pt x="157180" y="0"/>
                </a:moveTo>
                <a:lnTo>
                  <a:pt x="149547" y="12169"/>
                </a:lnTo>
                <a:lnTo>
                  <a:pt x="178090" y="28588"/>
                </a:lnTo>
                <a:lnTo>
                  <a:pt x="0" y="28588"/>
                </a:lnTo>
                <a:lnTo>
                  <a:pt x="0" y="42534"/>
                </a:lnTo>
                <a:lnTo>
                  <a:pt x="201959" y="42534"/>
                </a:lnTo>
                <a:lnTo>
                  <a:pt x="227662" y="57123"/>
                </a:lnTo>
                <a:lnTo>
                  <a:pt x="201959" y="71821"/>
                </a:lnTo>
                <a:lnTo>
                  <a:pt x="0" y="71821"/>
                </a:lnTo>
                <a:lnTo>
                  <a:pt x="0" y="85765"/>
                </a:lnTo>
                <a:lnTo>
                  <a:pt x="178090" y="85765"/>
                </a:lnTo>
                <a:lnTo>
                  <a:pt x="149547" y="102260"/>
                </a:lnTo>
                <a:lnTo>
                  <a:pt x="157180" y="115051"/>
                </a:lnTo>
                <a:lnTo>
                  <a:pt x="247383" y="61785"/>
                </a:lnTo>
                <a:lnTo>
                  <a:pt x="247383" y="53004"/>
                </a:lnTo>
                <a:lnTo>
                  <a:pt x="15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750371" y="5723224"/>
            <a:ext cx="1185331" cy="7124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981908" y="616007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677" y="0"/>
                </a:lnTo>
              </a:path>
            </a:pathLst>
          </a:custGeom>
          <a:ln w="11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399088" y="6160074"/>
            <a:ext cx="73025" cy="0"/>
          </a:xfrm>
          <a:custGeom>
            <a:avLst/>
            <a:gdLst/>
            <a:ahLst/>
            <a:cxnLst/>
            <a:rect l="l" t="t" r="r" b="b"/>
            <a:pathLst>
              <a:path w="73025">
                <a:moveTo>
                  <a:pt x="0" y="0"/>
                </a:moveTo>
                <a:lnTo>
                  <a:pt x="72677" y="0"/>
                </a:lnTo>
              </a:path>
            </a:pathLst>
          </a:custGeom>
          <a:ln w="11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070659" y="6090696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0" y="11581"/>
                </a:moveTo>
                <a:lnTo>
                  <a:pt x="10505" y="11581"/>
                </a:lnTo>
                <a:lnTo>
                  <a:pt x="11658" y="11962"/>
                </a:lnTo>
                <a:lnTo>
                  <a:pt x="13571" y="13487"/>
                </a:lnTo>
                <a:lnTo>
                  <a:pt x="14231" y="14707"/>
                </a:lnTo>
                <a:lnTo>
                  <a:pt x="14597" y="16385"/>
                </a:lnTo>
                <a:lnTo>
                  <a:pt x="15115" y="18601"/>
                </a:lnTo>
                <a:lnTo>
                  <a:pt x="15372" y="23597"/>
                </a:lnTo>
                <a:lnTo>
                  <a:pt x="15372" y="94315"/>
                </a:lnTo>
                <a:lnTo>
                  <a:pt x="2095" y="103894"/>
                </a:lnTo>
                <a:lnTo>
                  <a:pt x="2095" y="105986"/>
                </a:lnTo>
                <a:lnTo>
                  <a:pt x="41230" y="105986"/>
                </a:lnTo>
                <a:lnTo>
                  <a:pt x="41230" y="103894"/>
                </a:lnTo>
                <a:lnTo>
                  <a:pt x="36468" y="103785"/>
                </a:lnTo>
                <a:lnTo>
                  <a:pt x="33309" y="103336"/>
                </a:lnTo>
                <a:lnTo>
                  <a:pt x="30204" y="101752"/>
                </a:lnTo>
                <a:lnTo>
                  <a:pt x="29178" y="100615"/>
                </a:lnTo>
                <a:lnTo>
                  <a:pt x="28197" y="97651"/>
                </a:lnTo>
                <a:lnTo>
                  <a:pt x="27977" y="94315"/>
                </a:lnTo>
                <a:lnTo>
                  <a:pt x="27950" y="11581"/>
                </a:lnTo>
                <a:close/>
              </a:path>
              <a:path w="41275" h="106045">
                <a:moveTo>
                  <a:pt x="27950" y="0"/>
                </a:moveTo>
                <a:lnTo>
                  <a:pt x="25427" y="0"/>
                </a:lnTo>
                <a:lnTo>
                  <a:pt x="0" y="11852"/>
                </a:lnTo>
                <a:lnTo>
                  <a:pt x="1165" y="13945"/>
                </a:lnTo>
                <a:lnTo>
                  <a:pt x="4579" y="12369"/>
                </a:lnTo>
                <a:lnTo>
                  <a:pt x="7247" y="11581"/>
                </a:lnTo>
                <a:lnTo>
                  <a:pt x="27950" y="11581"/>
                </a:lnTo>
                <a:lnTo>
                  <a:pt x="2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8977714" y="6277567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5" y="11854"/>
                </a:moveTo>
                <a:lnTo>
                  <a:pt x="33773" y="11854"/>
                </a:lnTo>
                <a:lnTo>
                  <a:pt x="38670" y="13987"/>
                </a:lnTo>
                <a:lnTo>
                  <a:pt x="46866" y="22522"/>
                </a:lnTo>
                <a:lnTo>
                  <a:pt x="48917" y="27971"/>
                </a:lnTo>
                <a:lnTo>
                  <a:pt x="48249" y="41023"/>
                </a:lnTo>
                <a:lnTo>
                  <a:pt x="44240" y="52230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13" y="105987"/>
                </a:lnTo>
                <a:lnTo>
                  <a:pt x="65470" y="94133"/>
                </a:lnTo>
                <a:lnTo>
                  <a:pt x="43400" y="94133"/>
                </a:lnTo>
                <a:lnTo>
                  <a:pt x="17273" y="93233"/>
                </a:lnTo>
                <a:lnTo>
                  <a:pt x="45098" y="63865"/>
                </a:lnTo>
                <a:lnTo>
                  <a:pt x="62194" y="32791"/>
                </a:lnTo>
                <a:lnTo>
                  <a:pt x="62099" y="19858"/>
                </a:lnTo>
                <a:lnTo>
                  <a:pt x="59328" y="13637"/>
                </a:lnTo>
                <a:lnTo>
                  <a:pt x="57455" y="11854"/>
                </a:lnTo>
                <a:close/>
              </a:path>
              <a:path w="68579" h="106045">
                <a:moveTo>
                  <a:pt x="68482" y="85744"/>
                </a:moveTo>
                <a:lnTo>
                  <a:pt x="65689" y="85744"/>
                </a:lnTo>
                <a:lnTo>
                  <a:pt x="64362" y="88032"/>
                </a:lnTo>
                <a:lnTo>
                  <a:pt x="62807" y="89799"/>
                </a:lnTo>
                <a:lnTo>
                  <a:pt x="59234" y="92290"/>
                </a:lnTo>
                <a:lnTo>
                  <a:pt x="57227" y="93116"/>
                </a:lnTo>
                <a:lnTo>
                  <a:pt x="52788" y="93930"/>
                </a:lnTo>
                <a:lnTo>
                  <a:pt x="48917" y="94133"/>
                </a:lnTo>
                <a:lnTo>
                  <a:pt x="65470" y="94133"/>
                </a:lnTo>
                <a:lnTo>
                  <a:pt x="68482" y="85744"/>
                </a:lnTo>
                <a:close/>
              </a:path>
              <a:path w="68579" h="106045">
                <a:moveTo>
                  <a:pt x="40733" y="0"/>
                </a:moveTo>
                <a:lnTo>
                  <a:pt x="24152" y="0"/>
                </a:lnTo>
                <a:lnTo>
                  <a:pt x="17452" y="2524"/>
                </a:lnTo>
                <a:lnTo>
                  <a:pt x="6722" y="12619"/>
                </a:lnTo>
                <a:lnTo>
                  <a:pt x="3393" y="19858"/>
                </a:lnTo>
                <a:lnTo>
                  <a:pt x="2095" y="29286"/>
                </a:lnTo>
                <a:lnTo>
                  <a:pt x="4965" y="29286"/>
                </a:lnTo>
                <a:lnTo>
                  <a:pt x="6940" y="23577"/>
                </a:lnTo>
                <a:lnTo>
                  <a:pt x="9986" y="19244"/>
                </a:lnTo>
                <a:lnTo>
                  <a:pt x="18225" y="13332"/>
                </a:lnTo>
                <a:lnTo>
                  <a:pt x="22880" y="11854"/>
                </a:lnTo>
                <a:lnTo>
                  <a:pt x="57455" y="11854"/>
                </a:lnTo>
                <a:lnTo>
                  <a:pt x="47872" y="2727"/>
                </a:lnTo>
                <a:lnTo>
                  <a:pt x="40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487839" y="6090696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5" y="11581"/>
                </a:moveTo>
                <a:lnTo>
                  <a:pt x="10507" y="11581"/>
                </a:lnTo>
                <a:lnTo>
                  <a:pt x="11658" y="11962"/>
                </a:lnTo>
                <a:lnTo>
                  <a:pt x="13576" y="13487"/>
                </a:lnTo>
                <a:lnTo>
                  <a:pt x="14236" y="14707"/>
                </a:lnTo>
                <a:lnTo>
                  <a:pt x="14598" y="16385"/>
                </a:lnTo>
                <a:lnTo>
                  <a:pt x="15116" y="18601"/>
                </a:lnTo>
                <a:lnTo>
                  <a:pt x="15375" y="23597"/>
                </a:lnTo>
                <a:lnTo>
                  <a:pt x="15375" y="94315"/>
                </a:lnTo>
                <a:lnTo>
                  <a:pt x="2095" y="103894"/>
                </a:lnTo>
                <a:lnTo>
                  <a:pt x="2095" y="105986"/>
                </a:lnTo>
                <a:lnTo>
                  <a:pt x="41231" y="105986"/>
                </a:lnTo>
                <a:lnTo>
                  <a:pt x="41231" y="103894"/>
                </a:lnTo>
                <a:lnTo>
                  <a:pt x="36473" y="103785"/>
                </a:lnTo>
                <a:lnTo>
                  <a:pt x="33314" y="103336"/>
                </a:lnTo>
                <a:lnTo>
                  <a:pt x="30205" y="101752"/>
                </a:lnTo>
                <a:lnTo>
                  <a:pt x="29183" y="100615"/>
                </a:lnTo>
                <a:lnTo>
                  <a:pt x="28199" y="97651"/>
                </a:lnTo>
                <a:lnTo>
                  <a:pt x="27982" y="94315"/>
                </a:lnTo>
                <a:lnTo>
                  <a:pt x="27955" y="11581"/>
                </a:lnTo>
                <a:close/>
              </a:path>
              <a:path w="41275" h="106045">
                <a:moveTo>
                  <a:pt x="27955" y="0"/>
                </a:moveTo>
                <a:lnTo>
                  <a:pt x="25430" y="0"/>
                </a:lnTo>
                <a:lnTo>
                  <a:pt x="0" y="11852"/>
                </a:lnTo>
                <a:lnTo>
                  <a:pt x="1167" y="13945"/>
                </a:lnTo>
                <a:lnTo>
                  <a:pt x="4584" y="12369"/>
                </a:lnTo>
                <a:lnTo>
                  <a:pt x="7247" y="11581"/>
                </a:lnTo>
                <a:lnTo>
                  <a:pt x="27955" y="11581"/>
                </a:lnTo>
                <a:lnTo>
                  <a:pt x="27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392801" y="6277567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2" y="11582"/>
                </a:moveTo>
                <a:lnTo>
                  <a:pt x="10507" y="11582"/>
                </a:lnTo>
                <a:lnTo>
                  <a:pt x="11659" y="11963"/>
                </a:lnTo>
                <a:lnTo>
                  <a:pt x="13573" y="13488"/>
                </a:lnTo>
                <a:lnTo>
                  <a:pt x="14234" y="14709"/>
                </a:lnTo>
                <a:lnTo>
                  <a:pt x="14598" y="16386"/>
                </a:lnTo>
                <a:lnTo>
                  <a:pt x="15118" y="18601"/>
                </a:lnTo>
                <a:lnTo>
                  <a:pt x="15373" y="23599"/>
                </a:lnTo>
                <a:lnTo>
                  <a:pt x="15373" y="94315"/>
                </a:lnTo>
                <a:lnTo>
                  <a:pt x="2096" y="103896"/>
                </a:lnTo>
                <a:lnTo>
                  <a:pt x="2096" y="105987"/>
                </a:lnTo>
                <a:lnTo>
                  <a:pt x="41231" y="105987"/>
                </a:lnTo>
                <a:lnTo>
                  <a:pt x="41231" y="103896"/>
                </a:lnTo>
                <a:lnTo>
                  <a:pt x="36469" y="103786"/>
                </a:lnTo>
                <a:lnTo>
                  <a:pt x="33310" y="103336"/>
                </a:lnTo>
                <a:lnTo>
                  <a:pt x="30205" y="101753"/>
                </a:lnTo>
                <a:lnTo>
                  <a:pt x="29179" y="100615"/>
                </a:lnTo>
                <a:lnTo>
                  <a:pt x="28199" y="97652"/>
                </a:lnTo>
                <a:lnTo>
                  <a:pt x="27980" y="94315"/>
                </a:lnTo>
                <a:lnTo>
                  <a:pt x="27952" y="11582"/>
                </a:lnTo>
                <a:close/>
              </a:path>
              <a:path w="41275" h="106045">
                <a:moveTo>
                  <a:pt x="27952" y="0"/>
                </a:moveTo>
                <a:lnTo>
                  <a:pt x="25430" y="0"/>
                </a:lnTo>
                <a:lnTo>
                  <a:pt x="0" y="11854"/>
                </a:lnTo>
                <a:lnTo>
                  <a:pt x="1168" y="13945"/>
                </a:lnTo>
                <a:lnTo>
                  <a:pt x="4582" y="12369"/>
                </a:lnTo>
                <a:lnTo>
                  <a:pt x="7249" y="11582"/>
                </a:lnTo>
                <a:lnTo>
                  <a:pt x="27952" y="11582"/>
                </a:lnTo>
                <a:lnTo>
                  <a:pt x="27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779935" y="6068382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5" y="11854"/>
                </a:moveTo>
                <a:lnTo>
                  <a:pt x="33771" y="11854"/>
                </a:lnTo>
                <a:lnTo>
                  <a:pt x="38668" y="13987"/>
                </a:lnTo>
                <a:lnTo>
                  <a:pt x="46865" y="22522"/>
                </a:lnTo>
                <a:lnTo>
                  <a:pt x="48916" y="27971"/>
                </a:lnTo>
                <a:lnTo>
                  <a:pt x="48248" y="41023"/>
                </a:lnTo>
                <a:lnTo>
                  <a:pt x="44240" y="52229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07" y="105987"/>
                </a:lnTo>
                <a:lnTo>
                  <a:pt x="65466" y="94133"/>
                </a:lnTo>
                <a:lnTo>
                  <a:pt x="43399" y="94133"/>
                </a:lnTo>
                <a:lnTo>
                  <a:pt x="17272" y="93233"/>
                </a:lnTo>
                <a:lnTo>
                  <a:pt x="45096" y="63865"/>
                </a:lnTo>
                <a:lnTo>
                  <a:pt x="62193" y="32791"/>
                </a:lnTo>
                <a:lnTo>
                  <a:pt x="62098" y="19858"/>
                </a:lnTo>
                <a:lnTo>
                  <a:pt x="59328" y="13637"/>
                </a:lnTo>
                <a:lnTo>
                  <a:pt x="57455" y="11854"/>
                </a:lnTo>
                <a:close/>
              </a:path>
              <a:path w="68579" h="106045">
                <a:moveTo>
                  <a:pt x="68480" y="85745"/>
                </a:moveTo>
                <a:lnTo>
                  <a:pt x="65688" y="85745"/>
                </a:lnTo>
                <a:lnTo>
                  <a:pt x="64362" y="88032"/>
                </a:lnTo>
                <a:lnTo>
                  <a:pt x="62805" y="89799"/>
                </a:lnTo>
                <a:lnTo>
                  <a:pt x="59234" y="92290"/>
                </a:lnTo>
                <a:lnTo>
                  <a:pt x="57227" y="93116"/>
                </a:lnTo>
                <a:lnTo>
                  <a:pt x="52788" y="93930"/>
                </a:lnTo>
                <a:lnTo>
                  <a:pt x="48916" y="94133"/>
                </a:lnTo>
                <a:lnTo>
                  <a:pt x="65466" y="94133"/>
                </a:lnTo>
                <a:lnTo>
                  <a:pt x="68480" y="85745"/>
                </a:lnTo>
                <a:close/>
              </a:path>
              <a:path w="68579" h="106045">
                <a:moveTo>
                  <a:pt x="40731" y="0"/>
                </a:moveTo>
                <a:lnTo>
                  <a:pt x="24151" y="0"/>
                </a:lnTo>
                <a:lnTo>
                  <a:pt x="17451" y="2524"/>
                </a:lnTo>
                <a:lnTo>
                  <a:pt x="6720" y="12619"/>
                </a:lnTo>
                <a:lnTo>
                  <a:pt x="3387" y="19858"/>
                </a:lnTo>
                <a:lnTo>
                  <a:pt x="2094" y="29286"/>
                </a:lnTo>
                <a:lnTo>
                  <a:pt x="4965" y="29286"/>
                </a:lnTo>
                <a:lnTo>
                  <a:pt x="6938" y="23577"/>
                </a:lnTo>
                <a:lnTo>
                  <a:pt x="9983" y="19244"/>
                </a:lnTo>
                <a:lnTo>
                  <a:pt x="18225" y="13332"/>
                </a:lnTo>
                <a:lnTo>
                  <a:pt x="22879" y="11854"/>
                </a:lnTo>
                <a:lnTo>
                  <a:pt x="57455" y="11854"/>
                </a:lnTo>
                <a:lnTo>
                  <a:pt x="47871" y="2727"/>
                </a:lnTo>
                <a:lnTo>
                  <a:pt x="407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445200" y="6277567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6" y="11854"/>
                </a:moveTo>
                <a:lnTo>
                  <a:pt x="33773" y="11854"/>
                </a:lnTo>
                <a:lnTo>
                  <a:pt x="38670" y="13987"/>
                </a:lnTo>
                <a:lnTo>
                  <a:pt x="46868" y="22522"/>
                </a:lnTo>
                <a:lnTo>
                  <a:pt x="48914" y="27971"/>
                </a:lnTo>
                <a:lnTo>
                  <a:pt x="48246" y="41022"/>
                </a:lnTo>
                <a:lnTo>
                  <a:pt x="44239" y="52229"/>
                </a:lnTo>
                <a:lnTo>
                  <a:pt x="11537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10" y="105987"/>
                </a:lnTo>
                <a:lnTo>
                  <a:pt x="65468" y="94133"/>
                </a:lnTo>
                <a:lnTo>
                  <a:pt x="43402" y="94133"/>
                </a:lnTo>
                <a:lnTo>
                  <a:pt x="17274" y="93233"/>
                </a:lnTo>
                <a:lnTo>
                  <a:pt x="45099" y="63865"/>
                </a:lnTo>
                <a:lnTo>
                  <a:pt x="62195" y="32791"/>
                </a:lnTo>
                <a:lnTo>
                  <a:pt x="62100" y="19858"/>
                </a:lnTo>
                <a:lnTo>
                  <a:pt x="59329" y="13637"/>
                </a:lnTo>
                <a:lnTo>
                  <a:pt x="57456" y="11854"/>
                </a:lnTo>
                <a:close/>
              </a:path>
              <a:path w="68579" h="106045">
                <a:moveTo>
                  <a:pt x="68482" y="85744"/>
                </a:moveTo>
                <a:lnTo>
                  <a:pt x="65688" y="85744"/>
                </a:lnTo>
                <a:lnTo>
                  <a:pt x="64363" y="88032"/>
                </a:lnTo>
                <a:lnTo>
                  <a:pt x="62806" y="89799"/>
                </a:lnTo>
                <a:lnTo>
                  <a:pt x="59231" y="92290"/>
                </a:lnTo>
                <a:lnTo>
                  <a:pt x="57228" y="93116"/>
                </a:lnTo>
                <a:lnTo>
                  <a:pt x="52790" y="93930"/>
                </a:lnTo>
                <a:lnTo>
                  <a:pt x="48919" y="94133"/>
                </a:lnTo>
                <a:lnTo>
                  <a:pt x="65468" y="94133"/>
                </a:lnTo>
                <a:lnTo>
                  <a:pt x="68482" y="85744"/>
                </a:lnTo>
                <a:close/>
              </a:path>
              <a:path w="68579" h="106045">
                <a:moveTo>
                  <a:pt x="40733" y="0"/>
                </a:moveTo>
                <a:lnTo>
                  <a:pt x="24152" y="0"/>
                </a:lnTo>
                <a:lnTo>
                  <a:pt x="17452" y="2524"/>
                </a:lnTo>
                <a:lnTo>
                  <a:pt x="6722" y="12619"/>
                </a:lnTo>
                <a:lnTo>
                  <a:pt x="3390" y="19858"/>
                </a:lnTo>
                <a:lnTo>
                  <a:pt x="2096" y="29286"/>
                </a:lnTo>
                <a:lnTo>
                  <a:pt x="4966" y="29286"/>
                </a:lnTo>
                <a:lnTo>
                  <a:pt x="6941" y="23577"/>
                </a:lnTo>
                <a:lnTo>
                  <a:pt x="9984" y="19244"/>
                </a:lnTo>
                <a:lnTo>
                  <a:pt x="18227" y="13332"/>
                </a:lnTo>
                <a:lnTo>
                  <a:pt x="22880" y="11854"/>
                </a:lnTo>
                <a:lnTo>
                  <a:pt x="57456" y="11854"/>
                </a:lnTo>
                <a:lnTo>
                  <a:pt x="47872" y="2727"/>
                </a:lnTo>
                <a:lnTo>
                  <a:pt x="407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55326" y="6277567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0" y="11582"/>
                </a:moveTo>
                <a:lnTo>
                  <a:pt x="10507" y="11582"/>
                </a:lnTo>
                <a:lnTo>
                  <a:pt x="11658" y="11963"/>
                </a:lnTo>
                <a:lnTo>
                  <a:pt x="13576" y="13488"/>
                </a:lnTo>
                <a:lnTo>
                  <a:pt x="14236" y="14709"/>
                </a:lnTo>
                <a:lnTo>
                  <a:pt x="14597" y="16386"/>
                </a:lnTo>
                <a:lnTo>
                  <a:pt x="15116" y="18601"/>
                </a:lnTo>
                <a:lnTo>
                  <a:pt x="15372" y="23599"/>
                </a:lnTo>
                <a:lnTo>
                  <a:pt x="15372" y="94315"/>
                </a:lnTo>
                <a:lnTo>
                  <a:pt x="2095" y="103896"/>
                </a:lnTo>
                <a:lnTo>
                  <a:pt x="2095" y="105987"/>
                </a:lnTo>
                <a:lnTo>
                  <a:pt x="41231" y="105987"/>
                </a:lnTo>
                <a:lnTo>
                  <a:pt x="41231" y="103896"/>
                </a:lnTo>
                <a:lnTo>
                  <a:pt x="36468" y="103786"/>
                </a:lnTo>
                <a:lnTo>
                  <a:pt x="33309" y="103336"/>
                </a:lnTo>
                <a:lnTo>
                  <a:pt x="30204" y="101753"/>
                </a:lnTo>
                <a:lnTo>
                  <a:pt x="29179" y="100615"/>
                </a:lnTo>
                <a:lnTo>
                  <a:pt x="28199" y="97652"/>
                </a:lnTo>
                <a:lnTo>
                  <a:pt x="27978" y="94315"/>
                </a:lnTo>
                <a:lnTo>
                  <a:pt x="27950" y="11582"/>
                </a:lnTo>
                <a:close/>
              </a:path>
              <a:path w="41275" h="106045">
                <a:moveTo>
                  <a:pt x="27950" y="0"/>
                </a:moveTo>
                <a:lnTo>
                  <a:pt x="25429" y="0"/>
                </a:lnTo>
                <a:lnTo>
                  <a:pt x="0" y="11854"/>
                </a:lnTo>
                <a:lnTo>
                  <a:pt x="1167" y="13945"/>
                </a:lnTo>
                <a:lnTo>
                  <a:pt x="4579" y="12369"/>
                </a:lnTo>
                <a:lnTo>
                  <a:pt x="7247" y="11582"/>
                </a:lnTo>
                <a:lnTo>
                  <a:pt x="27950" y="11582"/>
                </a:lnTo>
                <a:lnTo>
                  <a:pt x="2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213889" y="5899640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6" y="11581"/>
                </a:moveTo>
                <a:lnTo>
                  <a:pt x="10507" y="11581"/>
                </a:lnTo>
                <a:lnTo>
                  <a:pt x="11659" y="11963"/>
                </a:lnTo>
                <a:lnTo>
                  <a:pt x="13577" y="13487"/>
                </a:lnTo>
                <a:lnTo>
                  <a:pt x="14237" y="14707"/>
                </a:lnTo>
                <a:lnTo>
                  <a:pt x="14598" y="16385"/>
                </a:lnTo>
                <a:lnTo>
                  <a:pt x="15116" y="18601"/>
                </a:lnTo>
                <a:lnTo>
                  <a:pt x="15377" y="23599"/>
                </a:lnTo>
                <a:lnTo>
                  <a:pt x="15377" y="94315"/>
                </a:lnTo>
                <a:lnTo>
                  <a:pt x="2096" y="103894"/>
                </a:lnTo>
                <a:lnTo>
                  <a:pt x="2096" y="105986"/>
                </a:lnTo>
                <a:lnTo>
                  <a:pt x="41231" y="105986"/>
                </a:lnTo>
                <a:lnTo>
                  <a:pt x="41231" y="103894"/>
                </a:lnTo>
                <a:lnTo>
                  <a:pt x="36473" y="103786"/>
                </a:lnTo>
                <a:lnTo>
                  <a:pt x="33315" y="103336"/>
                </a:lnTo>
                <a:lnTo>
                  <a:pt x="30205" y="101752"/>
                </a:lnTo>
                <a:lnTo>
                  <a:pt x="29184" y="100615"/>
                </a:lnTo>
                <a:lnTo>
                  <a:pt x="28199" y="97652"/>
                </a:lnTo>
                <a:lnTo>
                  <a:pt x="27983" y="94315"/>
                </a:lnTo>
                <a:lnTo>
                  <a:pt x="27956" y="11581"/>
                </a:lnTo>
                <a:close/>
              </a:path>
              <a:path w="41275" h="106045">
                <a:moveTo>
                  <a:pt x="27956" y="0"/>
                </a:moveTo>
                <a:lnTo>
                  <a:pt x="25430" y="0"/>
                </a:lnTo>
                <a:lnTo>
                  <a:pt x="0" y="11854"/>
                </a:lnTo>
                <a:lnTo>
                  <a:pt x="1168" y="13945"/>
                </a:lnTo>
                <a:lnTo>
                  <a:pt x="4585" y="12369"/>
                </a:lnTo>
                <a:lnTo>
                  <a:pt x="7249" y="11581"/>
                </a:lnTo>
                <a:lnTo>
                  <a:pt x="27956" y="11581"/>
                </a:lnTo>
                <a:lnTo>
                  <a:pt x="27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45185" y="6068382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5" y="11582"/>
                </a:moveTo>
                <a:lnTo>
                  <a:pt x="10507" y="11582"/>
                </a:lnTo>
                <a:lnTo>
                  <a:pt x="11662" y="11963"/>
                </a:lnTo>
                <a:lnTo>
                  <a:pt x="13576" y="13488"/>
                </a:lnTo>
                <a:lnTo>
                  <a:pt x="14236" y="14709"/>
                </a:lnTo>
                <a:lnTo>
                  <a:pt x="14597" y="16386"/>
                </a:lnTo>
                <a:lnTo>
                  <a:pt x="15116" y="18601"/>
                </a:lnTo>
                <a:lnTo>
                  <a:pt x="15375" y="23599"/>
                </a:lnTo>
                <a:lnTo>
                  <a:pt x="15375" y="94315"/>
                </a:lnTo>
                <a:lnTo>
                  <a:pt x="2095" y="103896"/>
                </a:lnTo>
                <a:lnTo>
                  <a:pt x="2095" y="105987"/>
                </a:lnTo>
                <a:lnTo>
                  <a:pt x="41231" y="105987"/>
                </a:lnTo>
                <a:lnTo>
                  <a:pt x="41231" y="103896"/>
                </a:lnTo>
                <a:lnTo>
                  <a:pt x="36471" y="103786"/>
                </a:lnTo>
                <a:lnTo>
                  <a:pt x="33314" y="103336"/>
                </a:lnTo>
                <a:lnTo>
                  <a:pt x="30204" y="101753"/>
                </a:lnTo>
                <a:lnTo>
                  <a:pt x="29183" y="100617"/>
                </a:lnTo>
                <a:lnTo>
                  <a:pt x="28197" y="97652"/>
                </a:lnTo>
                <a:lnTo>
                  <a:pt x="27982" y="94315"/>
                </a:lnTo>
                <a:lnTo>
                  <a:pt x="27955" y="11582"/>
                </a:lnTo>
                <a:close/>
              </a:path>
              <a:path w="41275" h="106045">
                <a:moveTo>
                  <a:pt x="27955" y="0"/>
                </a:moveTo>
                <a:lnTo>
                  <a:pt x="25429" y="0"/>
                </a:lnTo>
                <a:lnTo>
                  <a:pt x="0" y="11854"/>
                </a:lnTo>
                <a:lnTo>
                  <a:pt x="1167" y="13945"/>
                </a:lnTo>
                <a:lnTo>
                  <a:pt x="4584" y="12369"/>
                </a:lnTo>
                <a:lnTo>
                  <a:pt x="7247" y="11582"/>
                </a:lnTo>
                <a:lnTo>
                  <a:pt x="27955" y="11582"/>
                </a:lnTo>
                <a:lnTo>
                  <a:pt x="27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12544" y="6277567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9" y="11854"/>
                </a:moveTo>
                <a:lnTo>
                  <a:pt x="33771" y="11854"/>
                </a:lnTo>
                <a:lnTo>
                  <a:pt x="38672" y="13987"/>
                </a:lnTo>
                <a:lnTo>
                  <a:pt x="46870" y="22522"/>
                </a:lnTo>
                <a:lnTo>
                  <a:pt x="48916" y="27971"/>
                </a:lnTo>
                <a:lnTo>
                  <a:pt x="48249" y="41023"/>
                </a:lnTo>
                <a:lnTo>
                  <a:pt x="44241" y="52229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7"/>
                </a:lnTo>
                <a:lnTo>
                  <a:pt x="61212" y="105987"/>
                </a:lnTo>
                <a:lnTo>
                  <a:pt x="65471" y="94133"/>
                </a:lnTo>
                <a:lnTo>
                  <a:pt x="43403" y="94133"/>
                </a:lnTo>
                <a:lnTo>
                  <a:pt x="17275" y="93233"/>
                </a:lnTo>
                <a:lnTo>
                  <a:pt x="45099" y="63867"/>
                </a:lnTo>
                <a:lnTo>
                  <a:pt x="62193" y="32791"/>
                </a:lnTo>
                <a:lnTo>
                  <a:pt x="62098" y="19858"/>
                </a:lnTo>
                <a:lnTo>
                  <a:pt x="59331" y="13637"/>
                </a:lnTo>
                <a:lnTo>
                  <a:pt x="57459" y="11854"/>
                </a:lnTo>
                <a:close/>
              </a:path>
              <a:path w="68579" h="106045">
                <a:moveTo>
                  <a:pt x="68484" y="85744"/>
                </a:moveTo>
                <a:lnTo>
                  <a:pt x="65688" y="85744"/>
                </a:lnTo>
                <a:lnTo>
                  <a:pt x="64366" y="88032"/>
                </a:lnTo>
                <a:lnTo>
                  <a:pt x="62810" y="89799"/>
                </a:lnTo>
                <a:lnTo>
                  <a:pt x="59234" y="92290"/>
                </a:lnTo>
                <a:lnTo>
                  <a:pt x="57231" y="93116"/>
                </a:lnTo>
                <a:lnTo>
                  <a:pt x="52788" y="93930"/>
                </a:lnTo>
                <a:lnTo>
                  <a:pt x="48921" y="94133"/>
                </a:lnTo>
                <a:lnTo>
                  <a:pt x="65471" y="94133"/>
                </a:lnTo>
                <a:lnTo>
                  <a:pt x="68484" y="85744"/>
                </a:lnTo>
                <a:close/>
              </a:path>
              <a:path w="68579" h="106045">
                <a:moveTo>
                  <a:pt x="40736" y="0"/>
                </a:moveTo>
                <a:lnTo>
                  <a:pt x="24151" y="0"/>
                </a:lnTo>
                <a:lnTo>
                  <a:pt x="17451" y="2524"/>
                </a:lnTo>
                <a:lnTo>
                  <a:pt x="6724" y="12619"/>
                </a:lnTo>
                <a:lnTo>
                  <a:pt x="3392" y="19858"/>
                </a:lnTo>
                <a:lnTo>
                  <a:pt x="2095" y="29286"/>
                </a:lnTo>
                <a:lnTo>
                  <a:pt x="4969" y="29286"/>
                </a:lnTo>
                <a:lnTo>
                  <a:pt x="6939" y="23577"/>
                </a:lnTo>
                <a:lnTo>
                  <a:pt x="9987" y="19244"/>
                </a:lnTo>
                <a:lnTo>
                  <a:pt x="18229" y="13332"/>
                </a:lnTo>
                <a:lnTo>
                  <a:pt x="22882" y="11854"/>
                </a:lnTo>
                <a:lnTo>
                  <a:pt x="57459" y="11854"/>
                </a:lnTo>
                <a:lnTo>
                  <a:pt x="47875" y="2727"/>
                </a:lnTo>
                <a:lnTo>
                  <a:pt x="40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622674" y="6277567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0" y="11582"/>
                </a:moveTo>
                <a:lnTo>
                  <a:pt x="10506" y="11582"/>
                </a:lnTo>
                <a:lnTo>
                  <a:pt x="11658" y="11963"/>
                </a:lnTo>
                <a:lnTo>
                  <a:pt x="13571" y="13488"/>
                </a:lnTo>
                <a:lnTo>
                  <a:pt x="14232" y="14709"/>
                </a:lnTo>
                <a:lnTo>
                  <a:pt x="14597" y="16386"/>
                </a:lnTo>
                <a:lnTo>
                  <a:pt x="15111" y="18601"/>
                </a:lnTo>
                <a:lnTo>
                  <a:pt x="15372" y="23599"/>
                </a:lnTo>
                <a:lnTo>
                  <a:pt x="15372" y="94315"/>
                </a:lnTo>
                <a:lnTo>
                  <a:pt x="2095" y="103896"/>
                </a:lnTo>
                <a:lnTo>
                  <a:pt x="2095" y="105987"/>
                </a:lnTo>
                <a:lnTo>
                  <a:pt x="41226" y="105987"/>
                </a:lnTo>
                <a:lnTo>
                  <a:pt x="41226" y="103896"/>
                </a:lnTo>
                <a:lnTo>
                  <a:pt x="36468" y="103786"/>
                </a:lnTo>
                <a:lnTo>
                  <a:pt x="33309" y="103336"/>
                </a:lnTo>
                <a:lnTo>
                  <a:pt x="30200" y="101753"/>
                </a:lnTo>
                <a:lnTo>
                  <a:pt x="29179" y="100615"/>
                </a:lnTo>
                <a:lnTo>
                  <a:pt x="28197" y="97652"/>
                </a:lnTo>
                <a:lnTo>
                  <a:pt x="27977" y="94315"/>
                </a:lnTo>
                <a:lnTo>
                  <a:pt x="27950" y="11582"/>
                </a:lnTo>
                <a:close/>
              </a:path>
              <a:path w="41275" h="106045">
                <a:moveTo>
                  <a:pt x="27950" y="0"/>
                </a:moveTo>
                <a:lnTo>
                  <a:pt x="25429" y="0"/>
                </a:lnTo>
                <a:lnTo>
                  <a:pt x="0" y="11854"/>
                </a:lnTo>
                <a:lnTo>
                  <a:pt x="1167" y="13945"/>
                </a:lnTo>
                <a:lnTo>
                  <a:pt x="4580" y="12369"/>
                </a:lnTo>
                <a:lnTo>
                  <a:pt x="7244" y="11582"/>
                </a:lnTo>
                <a:lnTo>
                  <a:pt x="27950" y="11582"/>
                </a:lnTo>
                <a:lnTo>
                  <a:pt x="27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868658" y="5899640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79" h="106045">
                <a:moveTo>
                  <a:pt x="57458" y="11854"/>
                </a:moveTo>
                <a:lnTo>
                  <a:pt x="33771" y="11854"/>
                </a:lnTo>
                <a:lnTo>
                  <a:pt x="38672" y="13987"/>
                </a:lnTo>
                <a:lnTo>
                  <a:pt x="46866" y="22522"/>
                </a:lnTo>
                <a:lnTo>
                  <a:pt x="48917" y="27971"/>
                </a:lnTo>
                <a:lnTo>
                  <a:pt x="48249" y="41023"/>
                </a:lnTo>
                <a:lnTo>
                  <a:pt x="44240" y="52229"/>
                </a:lnTo>
                <a:lnTo>
                  <a:pt x="11539" y="92290"/>
                </a:lnTo>
                <a:lnTo>
                  <a:pt x="0" y="103089"/>
                </a:lnTo>
                <a:lnTo>
                  <a:pt x="0" y="105986"/>
                </a:lnTo>
                <a:lnTo>
                  <a:pt x="61212" y="105986"/>
                </a:lnTo>
                <a:lnTo>
                  <a:pt x="65471" y="94133"/>
                </a:lnTo>
                <a:lnTo>
                  <a:pt x="43404" y="94133"/>
                </a:lnTo>
                <a:lnTo>
                  <a:pt x="17273" y="93233"/>
                </a:lnTo>
                <a:lnTo>
                  <a:pt x="45098" y="63866"/>
                </a:lnTo>
                <a:lnTo>
                  <a:pt x="62194" y="32790"/>
                </a:lnTo>
                <a:lnTo>
                  <a:pt x="62098" y="19857"/>
                </a:lnTo>
                <a:lnTo>
                  <a:pt x="59331" y="13637"/>
                </a:lnTo>
                <a:lnTo>
                  <a:pt x="57458" y="11854"/>
                </a:lnTo>
                <a:close/>
              </a:path>
              <a:path w="68579" h="106045">
                <a:moveTo>
                  <a:pt x="68486" y="85744"/>
                </a:moveTo>
                <a:lnTo>
                  <a:pt x="65688" y="85744"/>
                </a:lnTo>
                <a:lnTo>
                  <a:pt x="64362" y="88032"/>
                </a:lnTo>
                <a:lnTo>
                  <a:pt x="62810" y="89799"/>
                </a:lnTo>
                <a:lnTo>
                  <a:pt x="59235" y="92290"/>
                </a:lnTo>
                <a:lnTo>
                  <a:pt x="57231" y="93116"/>
                </a:lnTo>
                <a:lnTo>
                  <a:pt x="52788" y="93930"/>
                </a:lnTo>
                <a:lnTo>
                  <a:pt x="48921" y="94133"/>
                </a:lnTo>
                <a:lnTo>
                  <a:pt x="65471" y="94133"/>
                </a:lnTo>
                <a:lnTo>
                  <a:pt x="68486" y="85744"/>
                </a:lnTo>
                <a:close/>
              </a:path>
              <a:path w="68579" h="106045">
                <a:moveTo>
                  <a:pt x="40736" y="0"/>
                </a:moveTo>
                <a:lnTo>
                  <a:pt x="24151" y="0"/>
                </a:lnTo>
                <a:lnTo>
                  <a:pt x="17451" y="2524"/>
                </a:lnTo>
                <a:lnTo>
                  <a:pt x="6720" y="12619"/>
                </a:lnTo>
                <a:lnTo>
                  <a:pt x="3392" y="19857"/>
                </a:lnTo>
                <a:lnTo>
                  <a:pt x="2095" y="29286"/>
                </a:lnTo>
                <a:lnTo>
                  <a:pt x="4969" y="29286"/>
                </a:lnTo>
                <a:lnTo>
                  <a:pt x="6940" y="23577"/>
                </a:lnTo>
                <a:lnTo>
                  <a:pt x="9988" y="19244"/>
                </a:lnTo>
                <a:lnTo>
                  <a:pt x="18225" y="13332"/>
                </a:lnTo>
                <a:lnTo>
                  <a:pt x="22884" y="11854"/>
                </a:lnTo>
                <a:lnTo>
                  <a:pt x="57458" y="11854"/>
                </a:lnTo>
                <a:lnTo>
                  <a:pt x="47871" y="2726"/>
                </a:lnTo>
                <a:lnTo>
                  <a:pt x="40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368244" y="6271293"/>
            <a:ext cx="68580" cy="106045"/>
          </a:xfrm>
          <a:custGeom>
            <a:avLst/>
            <a:gdLst/>
            <a:ahLst/>
            <a:cxnLst/>
            <a:rect l="l" t="t" r="r" b="b"/>
            <a:pathLst>
              <a:path w="68580" h="106045">
                <a:moveTo>
                  <a:pt x="57458" y="11854"/>
                </a:moveTo>
                <a:lnTo>
                  <a:pt x="33773" y="11854"/>
                </a:lnTo>
                <a:lnTo>
                  <a:pt x="38672" y="13987"/>
                </a:lnTo>
                <a:lnTo>
                  <a:pt x="46869" y="22522"/>
                </a:lnTo>
                <a:lnTo>
                  <a:pt x="48917" y="27970"/>
                </a:lnTo>
                <a:lnTo>
                  <a:pt x="48249" y="41023"/>
                </a:lnTo>
                <a:lnTo>
                  <a:pt x="44241" y="52229"/>
                </a:lnTo>
                <a:lnTo>
                  <a:pt x="11540" y="92289"/>
                </a:lnTo>
                <a:lnTo>
                  <a:pt x="0" y="103088"/>
                </a:lnTo>
                <a:lnTo>
                  <a:pt x="0" y="105986"/>
                </a:lnTo>
                <a:lnTo>
                  <a:pt x="61212" y="105986"/>
                </a:lnTo>
                <a:lnTo>
                  <a:pt x="65470" y="94133"/>
                </a:lnTo>
                <a:lnTo>
                  <a:pt x="43403" y="94133"/>
                </a:lnTo>
                <a:lnTo>
                  <a:pt x="17275" y="93233"/>
                </a:lnTo>
                <a:lnTo>
                  <a:pt x="45100" y="63865"/>
                </a:lnTo>
                <a:lnTo>
                  <a:pt x="62195" y="32790"/>
                </a:lnTo>
                <a:lnTo>
                  <a:pt x="62100" y="19857"/>
                </a:lnTo>
                <a:lnTo>
                  <a:pt x="59330" y="13637"/>
                </a:lnTo>
                <a:lnTo>
                  <a:pt x="57458" y="11854"/>
                </a:lnTo>
                <a:close/>
              </a:path>
              <a:path w="68580" h="106045">
                <a:moveTo>
                  <a:pt x="68484" y="85744"/>
                </a:moveTo>
                <a:lnTo>
                  <a:pt x="65689" y="85744"/>
                </a:lnTo>
                <a:lnTo>
                  <a:pt x="64364" y="88032"/>
                </a:lnTo>
                <a:lnTo>
                  <a:pt x="62809" y="89799"/>
                </a:lnTo>
                <a:lnTo>
                  <a:pt x="59234" y="92289"/>
                </a:lnTo>
                <a:lnTo>
                  <a:pt x="57231" y="93116"/>
                </a:lnTo>
                <a:lnTo>
                  <a:pt x="52790" y="93930"/>
                </a:lnTo>
                <a:lnTo>
                  <a:pt x="48921" y="94133"/>
                </a:lnTo>
                <a:lnTo>
                  <a:pt x="65470" y="94133"/>
                </a:lnTo>
                <a:lnTo>
                  <a:pt x="68484" y="85744"/>
                </a:lnTo>
                <a:close/>
              </a:path>
              <a:path w="68580" h="106045">
                <a:moveTo>
                  <a:pt x="40736" y="0"/>
                </a:moveTo>
                <a:lnTo>
                  <a:pt x="24152" y="0"/>
                </a:lnTo>
                <a:lnTo>
                  <a:pt x="17452" y="2523"/>
                </a:lnTo>
                <a:lnTo>
                  <a:pt x="6723" y="12619"/>
                </a:lnTo>
                <a:lnTo>
                  <a:pt x="3392" y="19857"/>
                </a:lnTo>
                <a:lnTo>
                  <a:pt x="2096" y="29286"/>
                </a:lnTo>
                <a:lnTo>
                  <a:pt x="4968" y="29286"/>
                </a:lnTo>
                <a:lnTo>
                  <a:pt x="6941" y="23576"/>
                </a:lnTo>
                <a:lnTo>
                  <a:pt x="9987" y="19244"/>
                </a:lnTo>
                <a:lnTo>
                  <a:pt x="18228" y="13331"/>
                </a:lnTo>
                <a:lnTo>
                  <a:pt x="22882" y="11854"/>
                </a:lnTo>
                <a:lnTo>
                  <a:pt x="57458" y="11854"/>
                </a:lnTo>
                <a:lnTo>
                  <a:pt x="47873" y="2726"/>
                </a:lnTo>
                <a:lnTo>
                  <a:pt x="40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410177" y="5869656"/>
            <a:ext cx="41275" cy="106045"/>
          </a:xfrm>
          <a:custGeom>
            <a:avLst/>
            <a:gdLst/>
            <a:ahLst/>
            <a:cxnLst/>
            <a:rect l="l" t="t" r="r" b="b"/>
            <a:pathLst>
              <a:path w="41275" h="106045">
                <a:moveTo>
                  <a:pt x="27952" y="11581"/>
                </a:moveTo>
                <a:lnTo>
                  <a:pt x="10506" y="11581"/>
                </a:lnTo>
                <a:lnTo>
                  <a:pt x="11658" y="11963"/>
                </a:lnTo>
                <a:lnTo>
                  <a:pt x="13573" y="13488"/>
                </a:lnTo>
                <a:lnTo>
                  <a:pt x="14234" y="14709"/>
                </a:lnTo>
                <a:lnTo>
                  <a:pt x="14598" y="16386"/>
                </a:lnTo>
                <a:lnTo>
                  <a:pt x="15115" y="18601"/>
                </a:lnTo>
                <a:lnTo>
                  <a:pt x="15373" y="23599"/>
                </a:lnTo>
                <a:lnTo>
                  <a:pt x="15373" y="94315"/>
                </a:lnTo>
                <a:lnTo>
                  <a:pt x="2095" y="103894"/>
                </a:lnTo>
                <a:lnTo>
                  <a:pt x="2095" y="105986"/>
                </a:lnTo>
                <a:lnTo>
                  <a:pt x="41229" y="105986"/>
                </a:lnTo>
                <a:lnTo>
                  <a:pt x="41229" y="103894"/>
                </a:lnTo>
                <a:lnTo>
                  <a:pt x="36469" y="103786"/>
                </a:lnTo>
                <a:lnTo>
                  <a:pt x="33312" y="103336"/>
                </a:lnTo>
                <a:lnTo>
                  <a:pt x="30203" y="101752"/>
                </a:lnTo>
                <a:lnTo>
                  <a:pt x="29180" y="100615"/>
                </a:lnTo>
                <a:lnTo>
                  <a:pt x="28197" y="97652"/>
                </a:lnTo>
                <a:lnTo>
                  <a:pt x="27980" y="94315"/>
                </a:lnTo>
                <a:lnTo>
                  <a:pt x="27952" y="11581"/>
                </a:lnTo>
                <a:close/>
              </a:path>
              <a:path w="41275" h="106045">
                <a:moveTo>
                  <a:pt x="27952" y="0"/>
                </a:moveTo>
                <a:lnTo>
                  <a:pt x="25430" y="0"/>
                </a:lnTo>
                <a:lnTo>
                  <a:pt x="0" y="11854"/>
                </a:lnTo>
                <a:lnTo>
                  <a:pt x="1167" y="13945"/>
                </a:lnTo>
                <a:lnTo>
                  <a:pt x="4582" y="12369"/>
                </a:lnTo>
                <a:lnTo>
                  <a:pt x="7246" y="11581"/>
                </a:lnTo>
                <a:lnTo>
                  <a:pt x="27952" y="11581"/>
                </a:lnTo>
                <a:lnTo>
                  <a:pt x="279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645774" y="5757391"/>
            <a:ext cx="70485" cy="181610"/>
          </a:xfrm>
          <a:custGeom>
            <a:avLst/>
            <a:gdLst/>
            <a:ahLst/>
            <a:cxnLst/>
            <a:rect l="l" t="t" r="r" b="b"/>
            <a:pathLst>
              <a:path w="70484" h="181610">
                <a:moveTo>
                  <a:pt x="47518" y="21050"/>
                </a:moveTo>
                <a:lnTo>
                  <a:pt x="17670" y="21050"/>
                </a:lnTo>
                <a:lnTo>
                  <a:pt x="19608" y="21703"/>
                </a:lnTo>
                <a:lnTo>
                  <a:pt x="22834" y="24317"/>
                </a:lnTo>
                <a:lnTo>
                  <a:pt x="23942" y="26351"/>
                </a:lnTo>
                <a:lnTo>
                  <a:pt x="24545" y="29112"/>
                </a:lnTo>
                <a:lnTo>
                  <a:pt x="25421" y="32735"/>
                </a:lnTo>
                <a:lnTo>
                  <a:pt x="25855" y="40929"/>
                </a:lnTo>
                <a:lnTo>
                  <a:pt x="25855" y="160862"/>
                </a:lnTo>
                <a:lnTo>
                  <a:pt x="3493" y="177110"/>
                </a:lnTo>
                <a:lnTo>
                  <a:pt x="3493" y="181293"/>
                </a:lnTo>
                <a:lnTo>
                  <a:pt x="69884" y="181293"/>
                </a:lnTo>
                <a:lnTo>
                  <a:pt x="69884" y="177110"/>
                </a:lnTo>
                <a:lnTo>
                  <a:pt x="61861" y="176928"/>
                </a:lnTo>
                <a:lnTo>
                  <a:pt x="56542" y="176165"/>
                </a:lnTo>
                <a:lnTo>
                  <a:pt x="51316" y="173478"/>
                </a:lnTo>
                <a:lnTo>
                  <a:pt x="49594" y="171550"/>
                </a:lnTo>
                <a:lnTo>
                  <a:pt x="47936" y="166524"/>
                </a:lnTo>
                <a:lnTo>
                  <a:pt x="47564" y="160862"/>
                </a:lnTo>
                <a:lnTo>
                  <a:pt x="47518" y="21050"/>
                </a:lnTo>
                <a:close/>
              </a:path>
              <a:path w="70484" h="181610">
                <a:moveTo>
                  <a:pt x="47518" y="0"/>
                </a:moveTo>
                <a:lnTo>
                  <a:pt x="43185" y="0"/>
                </a:lnTo>
                <a:lnTo>
                  <a:pt x="0" y="20918"/>
                </a:lnTo>
                <a:lnTo>
                  <a:pt x="1953" y="25102"/>
                </a:lnTo>
                <a:lnTo>
                  <a:pt x="7706" y="22400"/>
                </a:lnTo>
                <a:lnTo>
                  <a:pt x="12188" y="21050"/>
                </a:lnTo>
                <a:lnTo>
                  <a:pt x="47518" y="21050"/>
                </a:lnTo>
                <a:lnTo>
                  <a:pt x="475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5940" y="6081629"/>
            <a:ext cx="40005" cy="69850"/>
          </a:xfrm>
          <a:custGeom>
            <a:avLst/>
            <a:gdLst/>
            <a:ahLst/>
            <a:cxnLst/>
            <a:rect l="l" t="t" r="r" b="b"/>
            <a:pathLst>
              <a:path w="40004" h="69850">
                <a:moveTo>
                  <a:pt x="39828" y="25571"/>
                </a:moveTo>
                <a:lnTo>
                  <a:pt x="26849" y="25571"/>
                </a:lnTo>
                <a:lnTo>
                  <a:pt x="27485" y="25960"/>
                </a:lnTo>
                <a:lnTo>
                  <a:pt x="28125" y="26736"/>
                </a:lnTo>
                <a:lnTo>
                  <a:pt x="28940" y="27854"/>
                </a:lnTo>
                <a:lnTo>
                  <a:pt x="29251" y="28901"/>
                </a:lnTo>
                <a:lnTo>
                  <a:pt x="29349" y="37752"/>
                </a:lnTo>
                <a:lnTo>
                  <a:pt x="26791" y="44272"/>
                </a:lnTo>
                <a:lnTo>
                  <a:pt x="21552" y="50570"/>
                </a:lnTo>
                <a:lnTo>
                  <a:pt x="12332" y="58503"/>
                </a:lnTo>
                <a:lnTo>
                  <a:pt x="0" y="64052"/>
                </a:lnTo>
                <a:lnTo>
                  <a:pt x="0" y="69728"/>
                </a:lnTo>
                <a:lnTo>
                  <a:pt x="37628" y="39374"/>
                </a:lnTo>
                <a:lnTo>
                  <a:pt x="39828" y="27063"/>
                </a:lnTo>
                <a:lnTo>
                  <a:pt x="39828" y="25571"/>
                </a:lnTo>
                <a:close/>
              </a:path>
              <a:path w="40004" h="69850">
                <a:moveTo>
                  <a:pt x="23119" y="0"/>
                </a:moveTo>
                <a:lnTo>
                  <a:pt x="12429" y="0"/>
                </a:lnTo>
                <a:lnTo>
                  <a:pt x="8350" y="1498"/>
                </a:lnTo>
                <a:lnTo>
                  <a:pt x="1670" y="7490"/>
                </a:lnTo>
                <a:lnTo>
                  <a:pt x="0" y="11088"/>
                </a:lnTo>
                <a:lnTo>
                  <a:pt x="0" y="19650"/>
                </a:lnTo>
                <a:lnTo>
                  <a:pt x="1309" y="23075"/>
                </a:lnTo>
                <a:lnTo>
                  <a:pt x="6559" y="28044"/>
                </a:lnTo>
                <a:lnTo>
                  <a:pt x="10090" y="29286"/>
                </a:lnTo>
                <a:lnTo>
                  <a:pt x="16344" y="29286"/>
                </a:lnTo>
                <a:lnTo>
                  <a:pt x="18067" y="28901"/>
                </a:lnTo>
                <a:lnTo>
                  <a:pt x="19696" y="28131"/>
                </a:lnTo>
                <a:lnTo>
                  <a:pt x="23046" y="26424"/>
                </a:lnTo>
                <a:lnTo>
                  <a:pt x="25218" y="25571"/>
                </a:lnTo>
                <a:lnTo>
                  <a:pt x="39828" y="25571"/>
                </a:lnTo>
                <a:lnTo>
                  <a:pt x="39828" y="18900"/>
                </a:lnTo>
                <a:lnTo>
                  <a:pt x="37533" y="12348"/>
                </a:lnTo>
                <a:lnTo>
                  <a:pt x="28356" y="2470"/>
                </a:lnTo>
                <a:lnTo>
                  <a:pt x="23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870041" y="6018872"/>
            <a:ext cx="140335" cy="36830"/>
          </a:xfrm>
          <a:custGeom>
            <a:avLst/>
            <a:gdLst/>
            <a:ahLst/>
            <a:cxnLst/>
            <a:rect l="l" t="t" r="r" b="b"/>
            <a:pathLst>
              <a:path w="140335" h="36829">
                <a:moveTo>
                  <a:pt x="34504" y="0"/>
                </a:moveTo>
                <a:lnTo>
                  <a:pt x="2290" y="22306"/>
                </a:lnTo>
                <a:lnTo>
                  <a:pt x="0" y="36258"/>
                </a:lnTo>
                <a:lnTo>
                  <a:pt x="4892" y="36258"/>
                </a:lnTo>
                <a:lnTo>
                  <a:pt x="6704" y="27884"/>
                </a:lnTo>
                <a:lnTo>
                  <a:pt x="9781" y="21840"/>
                </a:lnTo>
                <a:lnTo>
                  <a:pt x="18465" y="14409"/>
                </a:lnTo>
                <a:lnTo>
                  <a:pt x="23803" y="12551"/>
                </a:lnTo>
                <a:lnTo>
                  <a:pt x="72149" y="12551"/>
                </a:lnTo>
                <a:lnTo>
                  <a:pt x="64368" y="9387"/>
                </a:lnTo>
                <a:lnTo>
                  <a:pt x="52461" y="4990"/>
                </a:lnTo>
                <a:lnTo>
                  <a:pt x="42453" y="1808"/>
                </a:lnTo>
                <a:lnTo>
                  <a:pt x="38435" y="603"/>
                </a:lnTo>
                <a:lnTo>
                  <a:pt x="34504" y="0"/>
                </a:lnTo>
                <a:close/>
              </a:path>
              <a:path w="140335" h="36829">
                <a:moveTo>
                  <a:pt x="72149" y="12551"/>
                </a:moveTo>
                <a:lnTo>
                  <a:pt x="23803" y="12551"/>
                </a:lnTo>
                <a:lnTo>
                  <a:pt x="33158" y="12761"/>
                </a:lnTo>
                <a:lnTo>
                  <a:pt x="44005" y="15339"/>
                </a:lnTo>
                <a:lnTo>
                  <a:pt x="59191" y="20903"/>
                </a:lnTo>
                <a:lnTo>
                  <a:pt x="75858" y="27451"/>
                </a:lnTo>
                <a:lnTo>
                  <a:pt x="87696" y="31907"/>
                </a:lnTo>
                <a:lnTo>
                  <a:pt x="94706" y="34270"/>
                </a:lnTo>
                <a:lnTo>
                  <a:pt x="99333" y="35596"/>
                </a:lnTo>
                <a:lnTo>
                  <a:pt x="103654" y="36258"/>
                </a:lnTo>
                <a:lnTo>
                  <a:pt x="109129" y="36228"/>
                </a:lnTo>
                <a:lnTo>
                  <a:pt x="120774" y="33273"/>
                </a:lnTo>
                <a:lnTo>
                  <a:pt x="131886" y="24558"/>
                </a:lnTo>
                <a:lnTo>
                  <a:pt x="131966" y="24405"/>
                </a:lnTo>
                <a:lnTo>
                  <a:pt x="116328" y="24405"/>
                </a:lnTo>
                <a:lnTo>
                  <a:pt x="104806" y="23936"/>
                </a:lnTo>
                <a:lnTo>
                  <a:pt x="93498" y="20891"/>
                </a:lnTo>
                <a:lnTo>
                  <a:pt x="78174" y="15000"/>
                </a:lnTo>
                <a:lnTo>
                  <a:pt x="72149" y="12551"/>
                </a:lnTo>
                <a:close/>
              </a:path>
              <a:path w="140335" h="36829">
                <a:moveTo>
                  <a:pt x="139764" y="0"/>
                </a:moveTo>
                <a:lnTo>
                  <a:pt x="134872" y="0"/>
                </a:lnTo>
                <a:lnTo>
                  <a:pt x="134057" y="7873"/>
                </a:lnTo>
                <a:lnTo>
                  <a:pt x="131330" y="13909"/>
                </a:lnTo>
                <a:lnTo>
                  <a:pt x="122057" y="22306"/>
                </a:lnTo>
                <a:lnTo>
                  <a:pt x="116328" y="24405"/>
                </a:lnTo>
                <a:lnTo>
                  <a:pt x="131966" y="24405"/>
                </a:lnTo>
                <a:lnTo>
                  <a:pt x="137560" y="13764"/>
                </a:lnTo>
                <a:lnTo>
                  <a:pt x="139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1538760" y="6221784"/>
            <a:ext cx="140335" cy="36830"/>
          </a:xfrm>
          <a:custGeom>
            <a:avLst/>
            <a:gdLst/>
            <a:ahLst/>
            <a:cxnLst/>
            <a:rect l="l" t="t" r="r" b="b"/>
            <a:pathLst>
              <a:path w="140335" h="36829">
                <a:moveTo>
                  <a:pt x="34504" y="0"/>
                </a:moveTo>
                <a:lnTo>
                  <a:pt x="2290" y="22305"/>
                </a:lnTo>
                <a:lnTo>
                  <a:pt x="0" y="36258"/>
                </a:lnTo>
                <a:lnTo>
                  <a:pt x="4892" y="36258"/>
                </a:lnTo>
                <a:lnTo>
                  <a:pt x="6704" y="27884"/>
                </a:lnTo>
                <a:lnTo>
                  <a:pt x="9781" y="21838"/>
                </a:lnTo>
                <a:lnTo>
                  <a:pt x="18465" y="14408"/>
                </a:lnTo>
                <a:lnTo>
                  <a:pt x="23803" y="12551"/>
                </a:lnTo>
                <a:lnTo>
                  <a:pt x="72149" y="12551"/>
                </a:lnTo>
                <a:lnTo>
                  <a:pt x="64368" y="9387"/>
                </a:lnTo>
                <a:lnTo>
                  <a:pt x="52461" y="4989"/>
                </a:lnTo>
                <a:lnTo>
                  <a:pt x="42453" y="1808"/>
                </a:lnTo>
                <a:lnTo>
                  <a:pt x="38435" y="603"/>
                </a:lnTo>
                <a:lnTo>
                  <a:pt x="34504" y="0"/>
                </a:lnTo>
                <a:close/>
              </a:path>
              <a:path w="140335" h="36829">
                <a:moveTo>
                  <a:pt x="72149" y="12551"/>
                </a:moveTo>
                <a:lnTo>
                  <a:pt x="23803" y="12551"/>
                </a:lnTo>
                <a:lnTo>
                  <a:pt x="33157" y="12761"/>
                </a:lnTo>
                <a:lnTo>
                  <a:pt x="44004" y="15338"/>
                </a:lnTo>
                <a:lnTo>
                  <a:pt x="59191" y="20901"/>
                </a:lnTo>
                <a:lnTo>
                  <a:pt x="75858" y="27450"/>
                </a:lnTo>
                <a:lnTo>
                  <a:pt x="87696" y="31906"/>
                </a:lnTo>
                <a:lnTo>
                  <a:pt x="94706" y="34269"/>
                </a:lnTo>
                <a:lnTo>
                  <a:pt x="99333" y="35595"/>
                </a:lnTo>
                <a:lnTo>
                  <a:pt x="103654" y="36258"/>
                </a:lnTo>
                <a:lnTo>
                  <a:pt x="109128" y="36228"/>
                </a:lnTo>
                <a:lnTo>
                  <a:pt x="120774" y="33273"/>
                </a:lnTo>
                <a:lnTo>
                  <a:pt x="131885" y="24558"/>
                </a:lnTo>
                <a:lnTo>
                  <a:pt x="131966" y="24404"/>
                </a:lnTo>
                <a:lnTo>
                  <a:pt x="116328" y="24404"/>
                </a:lnTo>
                <a:lnTo>
                  <a:pt x="104806" y="23935"/>
                </a:lnTo>
                <a:lnTo>
                  <a:pt x="93499" y="20890"/>
                </a:lnTo>
                <a:lnTo>
                  <a:pt x="78174" y="15001"/>
                </a:lnTo>
                <a:lnTo>
                  <a:pt x="72149" y="12551"/>
                </a:lnTo>
                <a:close/>
              </a:path>
              <a:path w="140335" h="36829">
                <a:moveTo>
                  <a:pt x="139764" y="0"/>
                </a:moveTo>
                <a:lnTo>
                  <a:pt x="134872" y="0"/>
                </a:lnTo>
                <a:lnTo>
                  <a:pt x="134057" y="7872"/>
                </a:lnTo>
                <a:lnTo>
                  <a:pt x="131330" y="13909"/>
                </a:lnTo>
                <a:lnTo>
                  <a:pt x="122057" y="22305"/>
                </a:lnTo>
                <a:lnTo>
                  <a:pt x="116328" y="24404"/>
                </a:lnTo>
                <a:lnTo>
                  <a:pt x="131966" y="24404"/>
                </a:lnTo>
                <a:lnTo>
                  <a:pt x="137560" y="13763"/>
                </a:lnTo>
                <a:lnTo>
                  <a:pt x="139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553435" y="5820149"/>
            <a:ext cx="140335" cy="36830"/>
          </a:xfrm>
          <a:custGeom>
            <a:avLst/>
            <a:gdLst/>
            <a:ahLst/>
            <a:cxnLst/>
            <a:rect l="l" t="t" r="r" b="b"/>
            <a:pathLst>
              <a:path w="140335" h="36829">
                <a:moveTo>
                  <a:pt x="34504" y="0"/>
                </a:moveTo>
                <a:lnTo>
                  <a:pt x="2290" y="22306"/>
                </a:lnTo>
                <a:lnTo>
                  <a:pt x="0" y="36258"/>
                </a:lnTo>
                <a:lnTo>
                  <a:pt x="4892" y="36258"/>
                </a:lnTo>
                <a:lnTo>
                  <a:pt x="6704" y="27884"/>
                </a:lnTo>
                <a:lnTo>
                  <a:pt x="9781" y="21838"/>
                </a:lnTo>
                <a:lnTo>
                  <a:pt x="18467" y="14409"/>
                </a:lnTo>
                <a:lnTo>
                  <a:pt x="23804" y="12551"/>
                </a:lnTo>
                <a:lnTo>
                  <a:pt x="72150" y="12551"/>
                </a:lnTo>
                <a:lnTo>
                  <a:pt x="64368" y="9387"/>
                </a:lnTo>
                <a:lnTo>
                  <a:pt x="52461" y="4989"/>
                </a:lnTo>
                <a:lnTo>
                  <a:pt x="42453" y="1808"/>
                </a:lnTo>
                <a:lnTo>
                  <a:pt x="38435" y="603"/>
                </a:lnTo>
                <a:lnTo>
                  <a:pt x="34504" y="0"/>
                </a:lnTo>
                <a:close/>
              </a:path>
              <a:path w="140335" h="36829">
                <a:moveTo>
                  <a:pt x="72150" y="12551"/>
                </a:moveTo>
                <a:lnTo>
                  <a:pt x="23804" y="12551"/>
                </a:lnTo>
                <a:lnTo>
                  <a:pt x="33158" y="12761"/>
                </a:lnTo>
                <a:lnTo>
                  <a:pt x="44005" y="15338"/>
                </a:lnTo>
                <a:lnTo>
                  <a:pt x="59191" y="20903"/>
                </a:lnTo>
                <a:lnTo>
                  <a:pt x="75858" y="27451"/>
                </a:lnTo>
                <a:lnTo>
                  <a:pt x="87696" y="31907"/>
                </a:lnTo>
                <a:lnTo>
                  <a:pt x="94706" y="34270"/>
                </a:lnTo>
                <a:lnTo>
                  <a:pt x="99333" y="35595"/>
                </a:lnTo>
                <a:lnTo>
                  <a:pt x="103656" y="36258"/>
                </a:lnTo>
                <a:lnTo>
                  <a:pt x="109129" y="36228"/>
                </a:lnTo>
                <a:lnTo>
                  <a:pt x="120775" y="33273"/>
                </a:lnTo>
                <a:lnTo>
                  <a:pt x="131886" y="24558"/>
                </a:lnTo>
                <a:lnTo>
                  <a:pt x="131967" y="24404"/>
                </a:lnTo>
                <a:lnTo>
                  <a:pt x="116328" y="24404"/>
                </a:lnTo>
                <a:lnTo>
                  <a:pt x="104806" y="23935"/>
                </a:lnTo>
                <a:lnTo>
                  <a:pt x="93499" y="20890"/>
                </a:lnTo>
                <a:lnTo>
                  <a:pt x="78174" y="15000"/>
                </a:lnTo>
                <a:lnTo>
                  <a:pt x="72150" y="12551"/>
                </a:lnTo>
                <a:close/>
              </a:path>
              <a:path w="140335" h="36829">
                <a:moveTo>
                  <a:pt x="139764" y="0"/>
                </a:moveTo>
                <a:lnTo>
                  <a:pt x="134872" y="0"/>
                </a:lnTo>
                <a:lnTo>
                  <a:pt x="134057" y="7873"/>
                </a:lnTo>
                <a:lnTo>
                  <a:pt x="131331" y="13909"/>
                </a:lnTo>
                <a:lnTo>
                  <a:pt x="122057" y="22306"/>
                </a:lnTo>
                <a:lnTo>
                  <a:pt x="116328" y="24404"/>
                </a:lnTo>
                <a:lnTo>
                  <a:pt x="131967" y="24404"/>
                </a:lnTo>
                <a:lnTo>
                  <a:pt x="137560" y="13764"/>
                </a:lnTo>
                <a:lnTo>
                  <a:pt x="139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619564" y="5986797"/>
            <a:ext cx="150495" cy="176530"/>
          </a:xfrm>
          <a:custGeom>
            <a:avLst/>
            <a:gdLst/>
            <a:ahLst/>
            <a:cxnLst/>
            <a:rect l="l" t="t" r="r" b="b"/>
            <a:pathLst>
              <a:path w="150495" h="176529">
                <a:moveTo>
                  <a:pt x="66203" y="0"/>
                </a:moveTo>
                <a:lnTo>
                  <a:pt x="41742" y="0"/>
                </a:lnTo>
                <a:lnTo>
                  <a:pt x="24690" y="68076"/>
                </a:lnTo>
                <a:lnTo>
                  <a:pt x="22242" y="78374"/>
                </a:lnTo>
                <a:lnTo>
                  <a:pt x="15130" y="109054"/>
                </a:lnTo>
                <a:lnTo>
                  <a:pt x="11079" y="125526"/>
                </a:lnTo>
                <a:lnTo>
                  <a:pt x="8914" y="133475"/>
                </a:lnTo>
                <a:lnTo>
                  <a:pt x="3827" y="150995"/>
                </a:lnTo>
                <a:lnTo>
                  <a:pt x="2359" y="156159"/>
                </a:lnTo>
                <a:lnTo>
                  <a:pt x="308" y="164345"/>
                </a:lnTo>
                <a:lnTo>
                  <a:pt x="0" y="169113"/>
                </a:lnTo>
                <a:lnTo>
                  <a:pt x="2095" y="174953"/>
                </a:lnTo>
                <a:lnTo>
                  <a:pt x="4654" y="176413"/>
                </a:lnTo>
                <a:lnTo>
                  <a:pt x="12190" y="176413"/>
                </a:lnTo>
                <a:lnTo>
                  <a:pt x="15170" y="175409"/>
                </a:lnTo>
                <a:lnTo>
                  <a:pt x="20163" y="171392"/>
                </a:lnTo>
                <a:lnTo>
                  <a:pt x="21851" y="168644"/>
                </a:lnTo>
                <a:lnTo>
                  <a:pt x="23362" y="162623"/>
                </a:lnTo>
                <a:lnTo>
                  <a:pt x="22592" y="154396"/>
                </a:lnTo>
                <a:lnTo>
                  <a:pt x="20396" y="140431"/>
                </a:lnTo>
                <a:lnTo>
                  <a:pt x="19048" y="126971"/>
                </a:lnTo>
                <a:lnTo>
                  <a:pt x="19365" y="114397"/>
                </a:lnTo>
                <a:lnTo>
                  <a:pt x="21347" y="102708"/>
                </a:lnTo>
                <a:lnTo>
                  <a:pt x="22199" y="99301"/>
                </a:lnTo>
                <a:lnTo>
                  <a:pt x="23204" y="95114"/>
                </a:lnTo>
                <a:lnTo>
                  <a:pt x="43320" y="95114"/>
                </a:lnTo>
                <a:lnTo>
                  <a:pt x="46255" y="79611"/>
                </a:lnTo>
                <a:lnTo>
                  <a:pt x="66203" y="0"/>
                </a:lnTo>
                <a:close/>
              </a:path>
              <a:path w="150495" h="176529">
                <a:moveTo>
                  <a:pt x="43320" y="95114"/>
                </a:moveTo>
                <a:lnTo>
                  <a:pt x="23204" y="95114"/>
                </a:lnTo>
                <a:lnTo>
                  <a:pt x="23050" y="104526"/>
                </a:lnTo>
                <a:lnTo>
                  <a:pt x="24838" y="111056"/>
                </a:lnTo>
                <a:lnTo>
                  <a:pt x="32868" y="120389"/>
                </a:lnTo>
                <a:lnTo>
                  <a:pt x="38832" y="122722"/>
                </a:lnTo>
                <a:lnTo>
                  <a:pt x="46803" y="122722"/>
                </a:lnTo>
                <a:lnTo>
                  <a:pt x="57238" y="121287"/>
                </a:lnTo>
                <a:lnTo>
                  <a:pt x="68313" y="116239"/>
                </a:lnTo>
                <a:lnTo>
                  <a:pt x="75398" y="110868"/>
                </a:lnTo>
                <a:lnTo>
                  <a:pt x="49189" y="110868"/>
                </a:lnTo>
                <a:lnTo>
                  <a:pt x="45217" y="108746"/>
                </a:lnTo>
                <a:lnTo>
                  <a:pt x="43783" y="104526"/>
                </a:lnTo>
                <a:lnTo>
                  <a:pt x="43320" y="95114"/>
                </a:lnTo>
                <a:close/>
              </a:path>
              <a:path w="150495" h="176529">
                <a:moveTo>
                  <a:pt x="121533" y="88763"/>
                </a:moveTo>
                <a:lnTo>
                  <a:pt x="98554" y="88763"/>
                </a:lnTo>
                <a:lnTo>
                  <a:pt x="97815" y="99301"/>
                </a:lnTo>
                <a:lnTo>
                  <a:pt x="97695" y="101798"/>
                </a:lnTo>
                <a:lnTo>
                  <a:pt x="99267" y="111320"/>
                </a:lnTo>
                <a:lnTo>
                  <a:pt x="101909" y="118921"/>
                </a:lnTo>
                <a:lnTo>
                  <a:pt x="107727" y="122722"/>
                </a:lnTo>
                <a:lnTo>
                  <a:pt x="124420" y="122722"/>
                </a:lnTo>
                <a:lnTo>
                  <a:pt x="131065" y="120011"/>
                </a:lnTo>
                <a:lnTo>
                  <a:pt x="137027" y="114229"/>
                </a:lnTo>
                <a:lnTo>
                  <a:pt x="139447" y="110868"/>
                </a:lnTo>
                <a:lnTo>
                  <a:pt x="122909" y="110868"/>
                </a:lnTo>
                <a:lnTo>
                  <a:pt x="120749" y="109054"/>
                </a:lnTo>
                <a:lnTo>
                  <a:pt x="120496" y="107970"/>
                </a:lnTo>
                <a:lnTo>
                  <a:pt x="119174" y="101798"/>
                </a:lnTo>
                <a:lnTo>
                  <a:pt x="119205" y="101163"/>
                </a:lnTo>
                <a:lnTo>
                  <a:pt x="119739" y="95924"/>
                </a:lnTo>
                <a:lnTo>
                  <a:pt x="121533" y="88763"/>
                </a:lnTo>
                <a:close/>
              </a:path>
              <a:path w="150495" h="176529">
                <a:moveTo>
                  <a:pt x="143774" y="0"/>
                </a:moveTo>
                <a:lnTo>
                  <a:pt x="119313" y="0"/>
                </a:lnTo>
                <a:lnTo>
                  <a:pt x="107936" y="44440"/>
                </a:lnTo>
                <a:lnTo>
                  <a:pt x="104247" y="55147"/>
                </a:lnTo>
                <a:lnTo>
                  <a:pt x="76611" y="101163"/>
                </a:lnTo>
                <a:lnTo>
                  <a:pt x="55688" y="110868"/>
                </a:lnTo>
                <a:lnTo>
                  <a:pt x="75398" y="110868"/>
                </a:lnTo>
                <a:lnTo>
                  <a:pt x="81260" y="106424"/>
                </a:lnTo>
                <a:lnTo>
                  <a:pt x="90733" y="96198"/>
                </a:lnTo>
                <a:lnTo>
                  <a:pt x="98554" y="88763"/>
                </a:lnTo>
                <a:lnTo>
                  <a:pt x="121533" y="88763"/>
                </a:lnTo>
                <a:lnTo>
                  <a:pt x="143774" y="0"/>
                </a:lnTo>
                <a:close/>
              </a:path>
              <a:path w="150495" h="176529">
                <a:moveTo>
                  <a:pt x="149984" y="85766"/>
                </a:moveTo>
                <a:lnTo>
                  <a:pt x="144645" y="85766"/>
                </a:lnTo>
                <a:lnTo>
                  <a:pt x="141974" y="96439"/>
                </a:lnTo>
                <a:lnTo>
                  <a:pt x="139622" y="101798"/>
                </a:lnTo>
                <a:lnTo>
                  <a:pt x="133761" y="109054"/>
                </a:lnTo>
                <a:lnTo>
                  <a:pt x="130364" y="110868"/>
                </a:lnTo>
                <a:lnTo>
                  <a:pt x="139447" y="110868"/>
                </a:lnTo>
                <a:lnTo>
                  <a:pt x="144016" y="104526"/>
                </a:lnTo>
                <a:lnTo>
                  <a:pt x="148772" y="91616"/>
                </a:lnTo>
                <a:lnTo>
                  <a:pt x="149438" y="88864"/>
                </a:lnTo>
                <a:lnTo>
                  <a:pt x="149899" y="86464"/>
                </a:lnTo>
                <a:lnTo>
                  <a:pt x="149984" y="85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286913" y="5986797"/>
            <a:ext cx="150495" cy="176530"/>
          </a:xfrm>
          <a:custGeom>
            <a:avLst/>
            <a:gdLst/>
            <a:ahLst/>
            <a:cxnLst/>
            <a:rect l="l" t="t" r="r" b="b"/>
            <a:pathLst>
              <a:path w="150495" h="176529">
                <a:moveTo>
                  <a:pt x="66203" y="0"/>
                </a:moveTo>
                <a:lnTo>
                  <a:pt x="41742" y="0"/>
                </a:lnTo>
                <a:lnTo>
                  <a:pt x="24690" y="68076"/>
                </a:lnTo>
                <a:lnTo>
                  <a:pt x="22242" y="78374"/>
                </a:lnTo>
                <a:lnTo>
                  <a:pt x="15129" y="109054"/>
                </a:lnTo>
                <a:lnTo>
                  <a:pt x="11079" y="125526"/>
                </a:lnTo>
                <a:lnTo>
                  <a:pt x="8914" y="133475"/>
                </a:lnTo>
                <a:lnTo>
                  <a:pt x="3826" y="150995"/>
                </a:lnTo>
                <a:lnTo>
                  <a:pt x="2359" y="156159"/>
                </a:lnTo>
                <a:lnTo>
                  <a:pt x="304" y="164345"/>
                </a:lnTo>
                <a:lnTo>
                  <a:pt x="0" y="169113"/>
                </a:lnTo>
                <a:lnTo>
                  <a:pt x="2096" y="174953"/>
                </a:lnTo>
                <a:lnTo>
                  <a:pt x="4654" y="176413"/>
                </a:lnTo>
                <a:lnTo>
                  <a:pt x="12190" y="176413"/>
                </a:lnTo>
                <a:lnTo>
                  <a:pt x="15170" y="175409"/>
                </a:lnTo>
                <a:lnTo>
                  <a:pt x="20163" y="171392"/>
                </a:lnTo>
                <a:lnTo>
                  <a:pt x="21850" y="168644"/>
                </a:lnTo>
                <a:lnTo>
                  <a:pt x="23362" y="162623"/>
                </a:lnTo>
                <a:lnTo>
                  <a:pt x="22588" y="154396"/>
                </a:lnTo>
                <a:lnTo>
                  <a:pt x="20396" y="140431"/>
                </a:lnTo>
                <a:lnTo>
                  <a:pt x="19048" y="126971"/>
                </a:lnTo>
                <a:lnTo>
                  <a:pt x="19365" y="114397"/>
                </a:lnTo>
                <a:lnTo>
                  <a:pt x="21347" y="102708"/>
                </a:lnTo>
                <a:lnTo>
                  <a:pt x="22199" y="99301"/>
                </a:lnTo>
                <a:lnTo>
                  <a:pt x="23204" y="95114"/>
                </a:lnTo>
                <a:lnTo>
                  <a:pt x="43318" y="95114"/>
                </a:lnTo>
                <a:lnTo>
                  <a:pt x="46254" y="79611"/>
                </a:lnTo>
                <a:lnTo>
                  <a:pt x="66203" y="0"/>
                </a:lnTo>
                <a:close/>
              </a:path>
              <a:path w="150495" h="176529">
                <a:moveTo>
                  <a:pt x="43318" y="95114"/>
                </a:moveTo>
                <a:lnTo>
                  <a:pt x="23204" y="95114"/>
                </a:lnTo>
                <a:lnTo>
                  <a:pt x="23050" y="104526"/>
                </a:lnTo>
                <a:lnTo>
                  <a:pt x="24838" y="111056"/>
                </a:lnTo>
                <a:lnTo>
                  <a:pt x="32868" y="120389"/>
                </a:lnTo>
                <a:lnTo>
                  <a:pt x="38831" y="122722"/>
                </a:lnTo>
                <a:lnTo>
                  <a:pt x="46802" y="122722"/>
                </a:lnTo>
                <a:lnTo>
                  <a:pt x="57237" y="121287"/>
                </a:lnTo>
                <a:lnTo>
                  <a:pt x="68313" y="116239"/>
                </a:lnTo>
                <a:lnTo>
                  <a:pt x="75398" y="110868"/>
                </a:lnTo>
                <a:lnTo>
                  <a:pt x="49185" y="110868"/>
                </a:lnTo>
                <a:lnTo>
                  <a:pt x="45217" y="108746"/>
                </a:lnTo>
                <a:lnTo>
                  <a:pt x="43783" y="104526"/>
                </a:lnTo>
                <a:lnTo>
                  <a:pt x="43318" y="95114"/>
                </a:lnTo>
                <a:close/>
              </a:path>
              <a:path w="150495" h="176529">
                <a:moveTo>
                  <a:pt x="121533" y="88763"/>
                </a:moveTo>
                <a:lnTo>
                  <a:pt x="98552" y="88763"/>
                </a:lnTo>
                <a:lnTo>
                  <a:pt x="97814" y="99301"/>
                </a:lnTo>
                <a:lnTo>
                  <a:pt x="97695" y="101798"/>
                </a:lnTo>
                <a:lnTo>
                  <a:pt x="99267" y="111320"/>
                </a:lnTo>
                <a:lnTo>
                  <a:pt x="101906" y="118921"/>
                </a:lnTo>
                <a:lnTo>
                  <a:pt x="107727" y="122722"/>
                </a:lnTo>
                <a:lnTo>
                  <a:pt x="124416" y="122722"/>
                </a:lnTo>
                <a:lnTo>
                  <a:pt x="131065" y="120011"/>
                </a:lnTo>
                <a:lnTo>
                  <a:pt x="137026" y="114228"/>
                </a:lnTo>
                <a:lnTo>
                  <a:pt x="139447" y="110868"/>
                </a:lnTo>
                <a:lnTo>
                  <a:pt x="122909" y="110868"/>
                </a:lnTo>
                <a:lnTo>
                  <a:pt x="120745" y="109054"/>
                </a:lnTo>
                <a:lnTo>
                  <a:pt x="120492" y="107970"/>
                </a:lnTo>
                <a:lnTo>
                  <a:pt x="119174" y="101798"/>
                </a:lnTo>
                <a:lnTo>
                  <a:pt x="119205" y="101163"/>
                </a:lnTo>
                <a:lnTo>
                  <a:pt x="119739" y="95924"/>
                </a:lnTo>
                <a:lnTo>
                  <a:pt x="121533" y="88763"/>
                </a:lnTo>
                <a:close/>
              </a:path>
              <a:path w="150495" h="176529">
                <a:moveTo>
                  <a:pt x="143770" y="0"/>
                </a:moveTo>
                <a:lnTo>
                  <a:pt x="119313" y="0"/>
                </a:lnTo>
                <a:lnTo>
                  <a:pt x="107934" y="44440"/>
                </a:lnTo>
                <a:lnTo>
                  <a:pt x="104245" y="55147"/>
                </a:lnTo>
                <a:lnTo>
                  <a:pt x="76611" y="101163"/>
                </a:lnTo>
                <a:lnTo>
                  <a:pt x="55688" y="110868"/>
                </a:lnTo>
                <a:lnTo>
                  <a:pt x="75398" y="110868"/>
                </a:lnTo>
                <a:lnTo>
                  <a:pt x="81259" y="106424"/>
                </a:lnTo>
                <a:lnTo>
                  <a:pt x="90731" y="96197"/>
                </a:lnTo>
                <a:lnTo>
                  <a:pt x="98552" y="88763"/>
                </a:lnTo>
                <a:lnTo>
                  <a:pt x="121533" y="88763"/>
                </a:lnTo>
                <a:lnTo>
                  <a:pt x="143770" y="0"/>
                </a:lnTo>
                <a:close/>
              </a:path>
              <a:path w="150495" h="176529">
                <a:moveTo>
                  <a:pt x="149985" y="85766"/>
                </a:moveTo>
                <a:lnTo>
                  <a:pt x="144646" y="85766"/>
                </a:lnTo>
                <a:lnTo>
                  <a:pt x="141974" y="96439"/>
                </a:lnTo>
                <a:lnTo>
                  <a:pt x="139618" y="101798"/>
                </a:lnTo>
                <a:lnTo>
                  <a:pt x="133761" y="109054"/>
                </a:lnTo>
                <a:lnTo>
                  <a:pt x="130364" y="110868"/>
                </a:lnTo>
                <a:lnTo>
                  <a:pt x="139447" y="110868"/>
                </a:lnTo>
                <a:lnTo>
                  <a:pt x="144016" y="104526"/>
                </a:lnTo>
                <a:lnTo>
                  <a:pt x="148772" y="91616"/>
                </a:lnTo>
                <a:lnTo>
                  <a:pt x="149511" y="88480"/>
                </a:lnTo>
                <a:lnTo>
                  <a:pt x="149769" y="87222"/>
                </a:lnTo>
                <a:lnTo>
                  <a:pt x="149985" y="857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081653" y="5929621"/>
            <a:ext cx="210821" cy="182245"/>
          </a:xfrm>
          <a:custGeom>
            <a:avLst/>
            <a:gdLst/>
            <a:ahLst/>
            <a:cxnLst/>
            <a:rect l="l" t="t" r="r" b="b"/>
            <a:pathLst>
              <a:path w="210820" h="182245">
                <a:moveTo>
                  <a:pt x="98188" y="32292"/>
                </a:moveTo>
                <a:lnTo>
                  <a:pt x="74282" y="32292"/>
                </a:lnTo>
                <a:lnTo>
                  <a:pt x="132435" y="181990"/>
                </a:lnTo>
                <a:lnTo>
                  <a:pt x="136169" y="181990"/>
                </a:lnTo>
                <a:lnTo>
                  <a:pt x="149130" y="136657"/>
                </a:lnTo>
                <a:lnTo>
                  <a:pt x="138747" y="136657"/>
                </a:lnTo>
                <a:lnTo>
                  <a:pt x="98188" y="32292"/>
                </a:lnTo>
                <a:close/>
              </a:path>
              <a:path w="210820" h="182245">
                <a:moveTo>
                  <a:pt x="85638" y="0"/>
                </a:moveTo>
                <a:lnTo>
                  <a:pt x="40913" y="0"/>
                </a:lnTo>
                <a:lnTo>
                  <a:pt x="39471" y="4880"/>
                </a:lnTo>
                <a:lnTo>
                  <a:pt x="47683" y="5149"/>
                </a:lnTo>
                <a:lnTo>
                  <a:pt x="53732" y="6296"/>
                </a:lnTo>
                <a:lnTo>
                  <a:pt x="61506" y="10350"/>
                </a:lnTo>
                <a:lnTo>
                  <a:pt x="65153" y="14061"/>
                </a:lnTo>
                <a:lnTo>
                  <a:pt x="68559" y="19457"/>
                </a:lnTo>
                <a:lnTo>
                  <a:pt x="32363" y="145525"/>
                </a:lnTo>
                <a:lnTo>
                  <a:pt x="1833" y="172925"/>
                </a:lnTo>
                <a:lnTo>
                  <a:pt x="0" y="177807"/>
                </a:lnTo>
                <a:lnTo>
                  <a:pt x="56188" y="177807"/>
                </a:lnTo>
                <a:lnTo>
                  <a:pt x="57499" y="172925"/>
                </a:lnTo>
                <a:lnTo>
                  <a:pt x="49462" y="172316"/>
                </a:lnTo>
                <a:lnTo>
                  <a:pt x="44373" y="171162"/>
                </a:lnTo>
                <a:lnTo>
                  <a:pt x="40093" y="167770"/>
                </a:lnTo>
                <a:lnTo>
                  <a:pt x="39024" y="165267"/>
                </a:lnTo>
                <a:lnTo>
                  <a:pt x="39024" y="157516"/>
                </a:lnTo>
                <a:lnTo>
                  <a:pt x="40203" y="151121"/>
                </a:lnTo>
                <a:lnTo>
                  <a:pt x="42561" y="142768"/>
                </a:lnTo>
                <a:lnTo>
                  <a:pt x="74282" y="32292"/>
                </a:lnTo>
                <a:lnTo>
                  <a:pt x="98188" y="32292"/>
                </a:lnTo>
                <a:lnTo>
                  <a:pt x="85638" y="0"/>
                </a:lnTo>
                <a:close/>
              </a:path>
              <a:path w="210820" h="182245">
                <a:moveTo>
                  <a:pt x="210593" y="0"/>
                </a:moveTo>
                <a:lnTo>
                  <a:pt x="153576" y="0"/>
                </a:lnTo>
                <a:lnTo>
                  <a:pt x="152133" y="4880"/>
                </a:lnTo>
                <a:lnTo>
                  <a:pt x="161611" y="5011"/>
                </a:lnTo>
                <a:lnTo>
                  <a:pt x="165848" y="5920"/>
                </a:lnTo>
                <a:lnTo>
                  <a:pt x="170392" y="9560"/>
                </a:lnTo>
                <a:lnTo>
                  <a:pt x="171527" y="12075"/>
                </a:lnTo>
                <a:lnTo>
                  <a:pt x="171527" y="19970"/>
                </a:lnTo>
                <a:lnTo>
                  <a:pt x="170303" y="26562"/>
                </a:lnTo>
                <a:lnTo>
                  <a:pt x="138747" y="136657"/>
                </a:lnTo>
                <a:lnTo>
                  <a:pt x="149130" y="136657"/>
                </a:lnTo>
                <a:lnTo>
                  <a:pt x="178102" y="35321"/>
                </a:lnTo>
                <a:lnTo>
                  <a:pt x="180985" y="25087"/>
                </a:lnTo>
                <a:lnTo>
                  <a:pt x="183822" y="17914"/>
                </a:lnTo>
                <a:lnTo>
                  <a:pt x="186615" y="13803"/>
                </a:lnTo>
                <a:lnTo>
                  <a:pt x="188625" y="10913"/>
                </a:lnTo>
                <a:lnTo>
                  <a:pt x="191682" y="8552"/>
                </a:lnTo>
                <a:lnTo>
                  <a:pt x="195789" y="6722"/>
                </a:lnTo>
                <a:lnTo>
                  <a:pt x="198671" y="5407"/>
                </a:lnTo>
                <a:lnTo>
                  <a:pt x="203081" y="4792"/>
                </a:lnTo>
                <a:lnTo>
                  <a:pt x="209053" y="4792"/>
                </a:lnTo>
                <a:lnTo>
                  <a:pt x="210593" y="0"/>
                </a:lnTo>
                <a:close/>
              </a:path>
              <a:path w="210820" h="182245">
                <a:moveTo>
                  <a:pt x="209053" y="4792"/>
                </a:moveTo>
                <a:lnTo>
                  <a:pt x="203081" y="4792"/>
                </a:lnTo>
                <a:lnTo>
                  <a:pt x="209025" y="4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150212" y="6132530"/>
            <a:ext cx="217170" cy="177800"/>
          </a:xfrm>
          <a:custGeom>
            <a:avLst/>
            <a:gdLst/>
            <a:ahLst/>
            <a:cxnLst/>
            <a:rect l="l" t="t" r="r" b="b"/>
            <a:pathLst>
              <a:path w="217169" h="177800">
                <a:moveTo>
                  <a:pt x="122817" y="0"/>
                </a:moveTo>
                <a:lnTo>
                  <a:pt x="59432" y="0"/>
                </a:lnTo>
                <a:lnTo>
                  <a:pt x="58122" y="4881"/>
                </a:lnTo>
                <a:lnTo>
                  <a:pt x="66071" y="5403"/>
                </a:lnTo>
                <a:lnTo>
                  <a:pt x="71640" y="7477"/>
                </a:lnTo>
                <a:lnTo>
                  <a:pt x="76639" y="13710"/>
                </a:lnTo>
                <a:lnTo>
                  <a:pt x="81062" y="23894"/>
                </a:lnTo>
                <a:lnTo>
                  <a:pt x="86031" y="40126"/>
                </a:lnTo>
                <a:lnTo>
                  <a:pt x="100510" y="91530"/>
                </a:lnTo>
                <a:lnTo>
                  <a:pt x="37602" y="154245"/>
                </a:lnTo>
                <a:lnTo>
                  <a:pt x="698" y="172927"/>
                </a:lnTo>
                <a:lnTo>
                  <a:pt x="0" y="177807"/>
                </a:lnTo>
                <a:lnTo>
                  <a:pt x="59388" y="177807"/>
                </a:lnTo>
                <a:lnTo>
                  <a:pt x="60699" y="172927"/>
                </a:lnTo>
                <a:lnTo>
                  <a:pt x="54482" y="172142"/>
                </a:lnTo>
                <a:lnTo>
                  <a:pt x="50762" y="171401"/>
                </a:lnTo>
                <a:lnTo>
                  <a:pt x="49539" y="170704"/>
                </a:lnTo>
                <a:lnTo>
                  <a:pt x="46919" y="169040"/>
                </a:lnTo>
                <a:lnTo>
                  <a:pt x="45609" y="166902"/>
                </a:lnTo>
                <a:lnTo>
                  <a:pt x="45724" y="162432"/>
                </a:lnTo>
                <a:lnTo>
                  <a:pt x="46089" y="161269"/>
                </a:lnTo>
                <a:lnTo>
                  <a:pt x="48622" y="157078"/>
                </a:lnTo>
                <a:lnTo>
                  <a:pt x="53478" y="151620"/>
                </a:lnTo>
                <a:lnTo>
                  <a:pt x="103196" y="101031"/>
                </a:lnTo>
                <a:lnTo>
                  <a:pt x="126113" y="101031"/>
                </a:lnTo>
                <a:lnTo>
                  <a:pt x="121223" y="82671"/>
                </a:lnTo>
                <a:lnTo>
                  <a:pt x="130401" y="73324"/>
                </a:lnTo>
                <a:lnTo>
                  <a:pt x="118570" y="73324"/>
                </a:lnTo>
                <a:lnTo>
                  <a:pt x="106177" y="29297"/>
                </a:lnTo>
                <a:lnTo>
                  <a:pt x="104080" y="21597"/>
                </a:lnTo>
                <a:lnTo>
                  <a:pt x="103032" y="16699"/>
                </a:lnTo>
                <a:lnTo>
                  <a:pt x="103090" y="12491"/>
                </a:lnTo>
                <a:lnTo>
                  <a:pt x="115392" y="4881"/>
                </a:lnTo>
                <a:lnTo>
                  <a:pt x="121245" y="4881"/>
                </a:lnTo>
                <a:lnTo>
                  <a:pt x="122817" y="0"/>
                </a:lnTo>
                <a:close/>
              </a:path>
              <a:path w="217169" h="177800">
                <a:moveTo>
                  <a:pt x="126113" y="101031"/>
                </a:moveTo>
                <a:lnTo>
                  <a:pt x="103196" y="101031"/>
                </a:lnTo>
                <a:lnTo>
                  <a:pt x="115829" y="145950"/>
                </a:lnTo>
                <a:lnTo>
                  <a:pt x="118100" y="154245"/>
                </a:lnTo>
                <a:lnTo>
                  <a:pt x="119236" y="159613"/>
                </a:lnTo>
                <a:lnTo>
                  <a:pt x="119236" y="164849"/>
                </a:lnTo>
                <a:lnTo>
                  <a:pt x="118057" y="167119"/>
                </a:lnTo>
                <a:lnTo>
                  <a:pt x="115698" y="168863"/>
                </a:lnTo>
                <a:lnTo>
                  <a:pt x="112554" y="171310"/>
                </a:lnTo>
                <a:lnTo>
                  <a:pt x="107400" y="172665"/>
                </a:lnTo>
                <a:lnTo>
                  <a:pt x="100237" y="172927"/>
                </a:lnTo>
                <a:lnTo>
                  <a:pt x="98795" y="177807"/>
                </a:lnTo>
                <a:lnTo>
                  <a:pt x="167946" y="177807"/>
                </a:lnTo>
                <a:lnTo>
                  <a:pt x="169388" y="172927"/>
                </a:lnTo>
                <a:lnTo>
                  <a:pt x="162924" y="172665"/>
                </a:lnTo>
                <a:lnTo>
                  <a:pt x="158096" y="171865"/>
                </a:lnTo>
                <a:lnTo>
                  <a:pt x="135236" y="135346"/>
                </a:lnTo>
                <a:lnTo>
                  <a:pt x="134043" y="130806"/>
                </a:lnTo>
                <a:lnTo>
                  <a:pt x="126113" y="101031"/>
                </a:lnTo>
                <a:close/>
              </a:path>
              <a:path w="217169" h="177800">
                <a:moveTo>
                  <a:pt x="216995" y="0"/>
                </a:moveTo>
                <a:lnTo>
                  <a:pt x="157245" y="0"/>
                </a:lnTo>
                <a:lnTo>
                  <a:pt x="155804" y="4881"/>
                </a:lnTo>
                <a:lnTo>
                  <a:pt x="162188" y="5143"/>
                </a:lnTo>
                <a:lnTo>
                  <a:pt x="166541" y="6057"/>
                </a:lnTo>
                <a:lnTo>
                  <a:pt x="170523" y="8766"/>
                </a:lnTo>
                <a:lnTo>
                  <a:pt x="171353" y="10340"/>
                </a:lnTo>
                <a:lnTo>
                  <a:pt x="171353" y="14174"/>
                </a:lnTo>
                <a:lnTo>
                  <a:pt x="146414" y="45247"/>
                </a:lnTo>
                <a:lnTo>
                  <a:pt x="118570" y="73324"/>
                </a:lnTo>
                <a:lnTo>
                  <a:pt x="130401" y="73324"/>
                </a:lnTo>
                <a:lnTo>
                  <a:pt x="175741" y="27146"/>
                </a:lnTo>
                <a:lnTo>
                  <a:pt x="215554" y="4881"/>
                </a:lnTo>
                <a:lnTo>
                  <a:pt x="216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194240" y="5730895"/>
            <a:ext cx="217170" cy="177800"/>
          </a:xfrm>
          <a:custGeom>
            <a:avLst/>
            <a:gdLst/>
            <a:ahLst/>
            <a:cxnLst/>
            <a:rect l="l" t="t" r="r" b="b"/>
            <a:pathLst>
              <a:path w="217169" h="177800">
                <a:moveTo>
                  <a:pt x="122817" y="0"/>
                </a:moveTo>
                <a:lnTo>
                  <a:pt x="59432" y="0"/>
                </a:lnTo>
                <a:lnTo>
                  <a:pt x="58122" y="4880"/>
                </a:lnTo>
                <a:lnTo>
                  <a:pt x="66071" y="5403"/>
                </a:lnTo>
                <a:lnTo>
                  <a:pt x="71640" y="7477"/>
                </a:lnTo>
                <a:lnTo>
                  <a:pt x="76639" y="13709"/>
                </a:lnTo>
                <a:lnTo>
                  <a:pt x="81062" y="23892"/>
                </a:lnTo>
                <a:lnTo>
                  <a:pt x="86031" y="40125"/>
                </a:lnTo>
                <a:lnTo>
                  <a:pt x="100509" y="91528"/>
                </a:lnTo>
                <a:lnTo>
                  <a:pt x="37601" y="154245"/>
                </a:lnTo>
                <a:lnTo>
                  <a:pt x="698" y="172925"/>
                </a:lnTo>
                <a:lnTo>
                  <a:pt x="0" y="177807"/>
                </a:lnTo>
                <a:lnTo>
                  <a:pt x="59388" y="177807"/>
                </a:lnTo>
                <a:lnTo>
                  <a:pt x="60699" y="172925"/>
                </a:lnTo>
                <a:lnTo>
                  <a:pt x="54482" y="172140"/>
                </a:lnTo>
                <a:lnTo>
                  <a:pt x="50762" y="171400"/>
                </a:lnTo>
                <a:lnTo>
                  <a:pt x="49539" y="170703"/>
                </a:lnTo>
                <a:lnTo>
                  <a:pt x="46919" y="169039"/>
                </a:lnTo>
                <a:lnTo>
                  <a:pt x="45609" y="166900"/>
                </a:lnTo>
                <a:lnTo>
                  <a:pt x="45724" y="162430"/>
                </a:lnTo>
                <a:lnTo>
                  <a:pt x="46089" y="161268"/>
                </a:lnTo>
                <a:lnTo>
                  <a:pt x="48622" y="157077"/>
                </a:lnTo>
                <a:lnTo>
                  <a:pt x="53478" y="151618"/>
                </a:lnTo>
                <a:lnTo>
                  <a:pt x="103196" y="101029"/>
                </a:lnTo>
                <a:lnTo>
                  <a:pt x="126113" y="101029"/>
                </a:lnTo>
                <a:lnTo>
                  <a:pt x="121223" y="82670"/>
                </a:lnTo>
                <a:lnTo>
                  <a:pt x="130401" y="73323"/>
                </a:lnTo>
                <a:lnTo>
                  <a:pt x="118570" y="73323"/>
                </a:lnTo>
                <a:lnTo>
                  <a:pt x="106176" y="29296"/>
                </a:lnTo>
                <a:lnTo>
                  <a:pt x="104081" y="21597"/>
                </a:lnTo>
                <a:lnTo>
                  <a:pt x="103032" y="16697"/>
                </a:lnTo>
                <a:lnTo>
                  <a:pt x="103090" y="12490"/>
                </a:lnTo>
                <a:lnTo>
                  <a:pt x="115393" y="4880"/>
                </a:lnTo>
                <a:lnTo>
                  <a:pt x="121245" y="4880"/>
                </a:lnTo>
                <a:lnTo>
                  <a:pt x="122817" y="0"/>
                </a:lnTo>
                <a:close/>
              </a:path>
              <a:path w="217169" h="177800">
                <a:moveTo>
                  <a:pt x="126113" y="101029"/>
                </a:moveTo>
                <a:lnTo>
                  <a:pt x="103196" y="101029"/>
                </a:lnTo>
                <a:lnTo>
                  <a:pt x="115829" y="145949"/>
                </a:lnTo>
                <a:lnTo>
                  <a:pt x="118100" y="154245"/>
                </a:lnTo>
                <a:lnTo>
                  <a:pt x="119236" y="159612"/>
                </a:lnTo>
                <a:lnTo>
                  <a:pt x="119236" y="164848"/>
                </a:lnTo>
                <a:lnTo>
                  <a:pt x="118057" y="167119"/>
                </a:lnTo>
                <a:lnTo>
                  <a:pt x="115699" y="168861"/>
                </a:lnTo>
                <a:lnTo>
                  <a:pt x="112553" y="171310"/>
                </a:lnTo>
                <a:lnTo>
                  <a:pt x="107399" y="172664"/>
                </a:lnTo>
                <a:lnTo>
                  <a:pt x="100236" y="172925"/>
                </a:lnTo>
                <a:lnTo>
                  <a:pt x="98795" y="177807"/>
                </a:lnTo>
                <a:lnTo>
                  <a:pt x="167946" y="177807"/>
                </a:lnTo>
                <a:lnTo>
                  <a:pt x="169387" y="172925"/>
                </a:lnTo>
                <a:lnTo>
                  <a:pt x="162924" y="172664"/>
                </a:lnTo>
                <a:lnTo>
                  <a:pt x="158096" y="171864"/>
                </a:lnTo>
                <a:lnTo>
                  <a:pt x="135236" y="135345"/>
                </a:lnTo>
                <a:lnTo>
                  <a:pt x="126113" y="101029"/>
                </a:lnTo>
                <a:close/>
              </a:path>
              <a:path w="217169" h="177800">
                <a:moveTo>
                  <a:pt x="216995" y="0"/>
                </a:moveTo>
                <a:lnTo>
                  <a:pt x="157245" y="0"/>
                </a:lnTo>
                <a:lnTo>
                  <a:pt x="155804" y="4880"/>
                </a:lnTo>
                <a:lnTo>
                  <a:pt x="162188" y="5142"/>
                </a:lnTo>
                <a:lnTo>
                  <a:pt x="166541" y="6056"/>
                </a:lnTo>
                <a:lnTo>
                  <a:pt x="170523" y="8766"/>
                </a:lnTo>
                <a:lnTo>
                  <a:pt x="171353" y="10339"/>
                </a:lnTo>
                <a:lnTo>
                  <a:pt x="171353" y="14174"/>
                </a:lnTo>
                <a:lnTo>
                  <a:pt x="146414" y="45246"/>
                </a:lnTo>
                <a:lnTo>
                  <a:pt x="118570" y="73323"/>
                </a:lnTo>
                <a:lnTo>
                  <a:pt x="130401" y="73323"/>
                </a:lnTo>
                <a:lnTo>
                  <a:pt x="175741" y="27145"/>
                </a:lnTo>
                <a:lnTo>
                  <a:pt x="215554" y="4880"/>
                </a:lnTo>
                <a:lnTo>
                  <a:pt x="216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106886" y="5616541"/>
            <a:ext cx="8229601" cy="848360"/>
          </a:xfrm>
          <a:custGeom>
            <a:avLst/>
            <a:gdLst/>
            <a:ahLst/>
            <a:cxnLst/>
            <a:rect l="l" t="t" r="r" b="b"/>
            <a:pathLst>
              <a:path w="8229600" h="848360">
                <a:moveTo>
                  <a:pt x="0" y="0"/>
                </a:moveTo>
                <a:lnTo>
                  <a:pt x="8229322" y="0"/>
                </a:lnTo>
                <a:lnTo>
                  <a:pt x="8229322" y="847898"/>
                </a:lnTo>
                <a:lnTo>
                  <a:pt x="0" y="847898"/>
                </a:lnTo>
                <a:lnTo>
                  <a:pt x="0" y="0"/>
                </a:lnTo>
                <a:close/>
              </a:path>
            </a:pathLst>
          </a:custGeom>
          <a:ln w="9421">
            <a:solidFill>
              <a:srgbClr val="00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 txBox="1"/>
          <p:nvPr/>
        </p:nvSpPr>
        <p:spPr>
          <a:xfrm>
            <a:off x="977364" y="4117223"/>
            <a:ext cx="1697355" cy="296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26" indent="-193629">
              <a:buClr>
                <a:srgbClr val="0033CC"/>
              </a:buClr>
              <a:buSzPct val="120512"/>
              <a:buFont typeface="Arial"/>
              <a:buChar char="•"/>
              <a:tabLst>
                <a:tab pos="206962" algn="l"/>
              </a:tabLst>
            </a:pPr>
            <a:r>
              <a:rPr sz="1900" spc="4" dirty="0">
                <a:latin typeface="Verdana"/>
                <a:cs typeface="Verdana"/>
              </a:rPr>
              <a:t>Multi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021329" y="1542264"/>
            <a:ext cx="1501775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26" indent="-193629">
              <a:buClr>
                <a:srgbClr val="0033CC"/>
              </a:buClr>
              <a:buSzPct val="120512"/>
              <a:buFont typeface="Arial"/>
              <a:buChar char="•"/>
              <a:tabLst>
                <a:tab pos="206962" algn="l"/>
              </a:tabLst>
            </a:pPr>
            <a:r>
              <a:rPr sz="1900" spc="10" dirty="0">
                <a:latin typeface="Verdana"/>
                <a:cs typeface="Verdana"/>
              </a:rPr>
              <a:t>Uni</a:t>
            </a:r>
            <a:r>
              <a:rPr sz="1900" spc="-30" dirty="0">
                <a:latin typeface="Verdana"/>
                <a:cs typeface="Verdana"/>
              </a:rPr>
              <a:t>v</a:t>
            </a:r>
            <a:r>
              <a:rPr sz="1900" spc="4" dirty="0">
                <a:latin typeface="Verdana"/>
                <a:cs typeface="Verdana"/>
              </a:rPr>
              <a:t>ariate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124961" y="6622013"/>
            <a:ext cx="7364095" cy="58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97" marR="5080">
              <a:lnSpc>
                <a:spcPts val="2178"/>
              </a:lnSpc>
              <a:buClr>
                <a:srgbClr val="0033CC"/>
              </a:buClr>
              <a:buFont typeface="Arial"/>
              <a:buChar char="•"/>
              <a:tabLst>
                <a:tab pos="189186" algn="l"/>
              </a:tabLst>
            </a:pPr>
            <a:r>
              <a:rPr sz="1900" spc="-85" dirty="0">
                <a:latin typeface="Verdana"/>
                <a:cs typeface="Verdana"/>
              </a:rPr>
              <a:t>W</a:t>
            </a:r>
            <a:r>
              <a:rPr sz="1900" spc="10" dirty="0">
                <a:latin typeface="Verdana"/>
                <a:cs typeface="Verdana"/>
              </a:rPr>
              <a:t>e</a:t>
            </a:r>
            <a:r>
              <a:rPr sz="1900" spc="4" dirty="0">
                <a:latin typeface="Verdana"/>
                <a:cs typeface="Verdana"/>
              </a:rPr>
              <a:t> st</a:t>
            </a:r>
            <a:r>
              <a:rPr sz="1900" spc="-10" dirty="0">
                <a:latin typeface="Verdana"/>
                <a:cs typeface="Verdana"/>
              </a:rPr>
              <a:t>a</a:t>
            </a:r>
            <a:r>
              <a:rPr sz="1900" spc="10" dirty="0">
                <a:latin typeface="Verdana"/>
                <a:cs typeface="Verdana"/>
              </a:rPr>
              <a:t>y</a:t>
            </a:r>
            <a:r>
              <a:rPr sz="1900" spc="4" dirty="0">
                <a:latin typeface="Verdana"/>
                <a:cs typeface="Verdana"/>
              </a:rPr>
              <a:t> in </a:t>
            </a:r>
            <a:r>
              <a:rPr sz="1900" spc="10" dirty="0">
                <a:latin typeface="Verdana"/>
                <a:cs typeface="Verdana"/>
              </a:rPr>
              <a:t>the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“Gaussian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worl</a:t>
            </a:r>
            <a:r>
              <a:rPr sz="1900" spc="4" dirty="0">
                <a:latin typeface="Verdana"/>
                <a:cs typeface="Verdana"/>
              </a:rPr>
              <a:t>d” </a:t>
            </a:r>
            <a:r>
              <a:rPr sz="1900" spc="10" dirty="0">
                <a:latin typeface="Verdana"/>
                <a:cs typeface="Verdana"/>
              </a:rPr>
              <a:t>as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long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we</a:t>
            </a:r>
            <a:r>
              <a:rPr sz="1900" spc="4" dirty="0">
                <a:latin typeface="Verdana"/>
                <a:cs typeface="Verdana"/>
              </a:rPr>
              <a:t> start </a:t>
            </a:r>
            <a:r>
              <a:rPr sz="1900" spc="10" dirty="0">
                <a:latin typeface="Verdana"/>
                <a:cs typeface="Verdana"/>
              </a:rPr>
              <a:t>with Gaussians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and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perform</a:t>
            </a:r>
            <a:r>
              <a:rPr sz="1900" spc="4" dirty="0">
                <a:latin typeface="Verdana"/>
                <a:cs typeface="Verdana"/>
              </a:rPr>
              <a:t> </a:t>
            </a:r>
            <a:r>
              <a:rPr sz="1900" spc="10" dirty="0">
                <a:latin typeface="Verdana"/>
                <a:cs typeface="Verdana"/>
              </a:rPr>
              <a:t>only</a:t>
            </a:r>
            <a:r>
              <a:rPr sz="1900" spc="4" dirty="0">
                <a:latin typeface="Verdana"/>
                <a:cs typeface="Verdana"/>
              </a:rPr>
              <a:t> linear t</a:t>
            </a:r>
            <a:r>
              <a:rPr sz="1900" spc="-30" dirty="0">
                <a:latin typeface="Verdana"/>
                <a:cs typeface="Verdana"/>
              </a:rPr>
              <a:t>r</a:t>
            </a:r>
            <a:r>
              <a:rPr sz="1900" spc="10" dirty="0">
                <a:latin typeface="Verdana"/>
                <a:cs typeface="Verdana"/>
              </a:rPr>
              <a:t>ansformations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967</Words>
  <Application>Microsoft Office PowerPoint</Application>
  <PresentationFormat>Custom</PresentationFormat>
  <Paragraphs>289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1_Office Theme</vt:lpstr>
      <vt:lpstr>PowerPoint Presentation</vt:lpstr>
      <vt:lpstr>Markov  Kalman Filter Localization</vt:lpstr>
      <vt:lpstr>Kalman Filter Localization</vt:lpstr>
      <vt:lpstr>PowerPoint Presentation</vt:lpstr>
      <vt:lpstr>Bayes Filter Reminder</vt:lpstr>
      <vt:lpstr>Kalman Filter</vt:lpstr>
      <vt:lpstr>PowerPoint Presentation</vt:lpstr>
      <vt:lpstr>Gaussians</vt:lpstr>
      <vt:lpstr>PowerPoint Presentation</vt:lpstr>
      <vt:lpstr>PowerPoint Presentation</vt:lpstr>
      <vt:lpstr>Discrete Kalman Filter</vt:lpstr>
      <vt:lpstr>Kalman Filter Updates in 1D</vt:lpstr>
      <vt:lpstr>Kalman Filter Updates in 1D</vt:lpstr>
      <vt:lpstr>Kalman Filter Updates in 1D</vt:lpstr>
      <vt:lpstr>Kalman Filter Updates</vt:lpstr>
      <vt:lpstr>Linear Gaussian Systems: Initialization</vt:lpstr>
      <vt:lpstr>Linear Gaussian Systems: Dynamics</vt:lpstr>
      <vt:lpstr>Linear Gaussian Systems: Dynamics</vt:lpstr>
      <vt:lpstr>Linear Gaussian Systems: Observations</vt:lpstr>
      <vt:lpstr>Linear Gaussian Systems: Observations</vt:lpstr>
      <vt:lpstr>PowerPoint Presentation</vt:lpstr>
      <vt:lpstr>PowerPoint Presentation</vt:lpstr>
      <vt:lpstr>PowerPoint Presentation</vt:lpstr>
      <vt:lpstr>The Prediction-Correction-Cycle</vt:lpstr>
      <vt:lpstr>The Prediction-Correction-Cycle</vt:lpstr>
      <vt:lpstr>The Prediction-Correction-Cycle</vt:lpstr>
      <vt:lpstr>Kalman Filter Summary</vt:lpstr>
      <vt:lpstr>Nonlinear Dynamic Systems</vt:lpstr>
      <vt:lpstr>Other Error Prop. Techniques</vt:lpstr>
      <vt:lpstr>First-Order Error Propagation</vt:lpstr>
      <vt:lpstr>Jacobian Matrix</vt:lpstr>
      <vt:lpstr>Jacobian Matrix</vt:lpstr>
      <vt:lpstr>First-Order Error Propagation</vt:lpstr>
      <vt:lpstr>First-Order Error Propagation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  <vt:lpstr>Landmark-based Localization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</dc:creator>
  <cp:lastModifiedBy>fer</cp:lastModifiedBy>
  <cp:revision>9</cp:revision>
  <dcterms:created xsi:type="dcterms:W3CDTF">2016-04-13T22:56:27Z</dcterms:created>
  <dcterms:modified xsi:type="dcterms:W3CDTF">2016-04-14T16:18:42Z</dcterms:modified>
</cp:coreProperties>
</file>