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Nixie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7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7473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Nixie One"/>
              <a:buNone/>
              <a:defRPr sz="36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Nixie One"/>
              <a:defRPr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Nixie One"/>
              <a:defRPr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Nixie One"/>
              <a:defRPr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6447066"/>
            <a:ext cx="9144000" cy="41069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Mobile Robotics																	Spring 2015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Resolution Maps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578025" y="1600200"/>
            <a:ext cx="31088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2.8 vs. 4.2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4813174" cy="48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62" y="1600200"/>
            <a:ext cx="55340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Converge Too Slow - Square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0200"/>
            <a:ext cx="645684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880" y="1600205"/>
            <a:ext cx="645674" cy="5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554" y="1600204"/>
            <a:ext cx="645674" cy="525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62" y="1600200"/>
            <a:ext cx="55340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Converge Too Slow - Fourth Power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0200"/>
            <a:ext cx="645684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880" y="1600205"/>
            <a:ext cx="645674" cy="5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554" y="1600204"/>
            <a:ext cx="645674" cy="5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4229" y="1600204"/>
            <a:ext cx="645674" cy="525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l="37722" t="13555" r="5319" b="15917"/>
          <a:stretch/>
        </p:blipFill>
        <p:spPr>
          <a:xfrm>
            <a:off x="1266524" y="53900"/>
            <a:ext cx="6413375" cy="6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l="38652" t="14536" r="6248" b="15913"/>
          <a:stretch/>
        </p:blipFill>
        <p:spPr>
          <a:xfrm>
            <a:off x="1330474" y="0"/>
            <a:ext cx="6483041" cy="64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 Similarity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 baseline="-25000"/>
              <a:t>0</a:t>
            </a:r>
            <a:r>
              <a:rPr lang="en"/>
              <a:t>,d</a:t>
            </a:r>
            <a:r>
              <a:rPr lang="en" baseline="-25000"/>
              <a:t>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 =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1-abs(d</a:t>
            </a:r>
            <a:r>
              <a:rPr lang="en" baseline="-25000"/>
              <a:t>0</a:t>
            </a:r>
            <a:r>
              <a:rPr lang="en"/>
              <a:t>-d</a:t>
            </a:r>
            <a:r>
              <a:rPr lang="en" baseline="-25000"/>
              <a:t>1</a:t>
            </a:r>
            <a:r>
              <a:rPr lang="en"/>
              <a:t>)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l="7122" t="8373" r="5488" b="9132"/>
          <a:stretch/>
        </p:blipFill>
        <p:spPr>
          <a:xfrm>
            <a:off x="3287525" y="1791975"/>
            <a:ext cx="5510649" cy="43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 Similarity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617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d</a:t>
            </a:r>
            <a:r>
              <a:rPr lang="en" baseline="-25000" dirty="0"/>
              <a:t>0</a:t>
            </a:r>
            <a:r>
              <a:rPr lang="en" dirty="0"/>
              <a:t>,d</a:t>
            </a:r>
            <a:r>
              <a:rPr lang="en" baseline="-25000" dirty="0"/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s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exp(-(d</a:t>
            </a:r>
            <a:r>
              <a:rPr lang="en" baseline="-25000" dirty="0"/>
              <a:t>0</a:t>
            </a:r>
            <a:r>
              <a:rPr lang="en" dirty="0"/>
              <a:t>-d</a:t>
            </a:r>
            <a:r>
              <a:rPr lang="en" baseline="-25000" dirty="0"/>
              <a:t>1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	   2v</a:t>
            </a:r>
            <a:r>
              <a:rPr lang="en" baseline="30000" dirty="0"/>
              <a:t>2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l="6211" t="8121" r="4805" b="11070"/>
          <a:stretch/>
        </p:blipFill>
        <p:spPr>
          <a:xfrm>
            <a:off x="4343400" y="2362200"/>
            <a:ext cx="4697300" cy="366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 rot="10800000" flipH="1">
            <a:off x="1428200" y="3839925"/>
            <a:ext cx="1387799" cy="13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Particle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random.gauss(mean, variance)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 Sampling	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23139" t="19451" r="22194" b="50097"/>
          <a:stretch/>
        </p:blipFill>
        <p:spPr>
          <a:xfrm>
            <a:off x="457200" y="1600200"/>
            <a:ext cx="8102100" cy="3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Case [0,1]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645684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962" y="1600200"/>
            <a:ext cx="55340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62" y="1600200"/>
            <a:ext cx="55340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Converge Too Fast - sqrt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0200"/>
            <a:ext cx="645684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880" y="1600205"/>
            <a:ext cx="645674" cy="525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Office PowerPoint</Application>
  <PresentationFormat>On-screen Show (4:3)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Nixie One</vt:lpstr>
      <vt:lpstr>simple-light</vt:lpstr>
      <vt:lpstr>Low Resolution Maps</vt:lpstr>
      <vt:lpstr>PowerPoint Presentation</vt:lpstr>
      <vt:lpstr>PowerPoint Presentation</vt:lpstr>
      <vt:lpstr>Scan Similarity</vt:lpstr>
      <vt:lpstr>Scan Similarity </vt:lpstr>
      <vt:lpstr>New Particle</vt:lpstr>
      <vt:lpstr>Importance Sampling </vt:lpstr>
      <vt:lpstr>Base Case [0,1]</vt:lpstr>
      <vt:lpstr>Converge Too Fast - sqrt</vt:lpstr>
      <vt:lpstr>Converge Too Slow - Square</vt:lpstr>
      <vt:lpstr>Converge Too Slow - Fourth Power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Resolution Maps</dc:title>
  <cp:lastModifiedBy>fer</cp:lastModifiedBy>
  <cp:revision>2</cp:revision>
  <dcterms:modified xsi:type="dcterms:W3CDTF">2016-04-12T14:35:50Z</dcterms:modified>
</cp:coreProperties>
</file>