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58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01162-8A1C-498D-B048-9581EF79C50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F92A6-11A2-4BAD-9A88-2D98F6C2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6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28E4-C6B5-4F47-995B-C86D7FC9D48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1B6D-B904-497B-8BD5-EED70424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Coordinate Systems </a:t>
            </a:r>
            <a:r>
              <a:rPr lang="en-US" smtClean="0"/>
              <a:t>and Transformations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transformations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58000" cy="488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6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Systems and Frames of Reference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7010400" cy="3443082"/>
          </a:xfrm>
        </p:spPr>
      </p:pic>
    </p:spTree>
    <p:extLst>
      <p:ext uri="{BB962C8B-B14F-4D97-AF65-F5344CB8AC3E}">
        <p14:creationId xmlns:p14="http://schemas.microsoft.com/office/powerpoint/2010/main" val="32107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213" y="335598"/>
            <a:ext cx="74549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0885" marR="5080" indent="-3258820">
              <a:lnSpc>
                <a:spcPct val="10000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r>
              <a:rPr sz="4000" spc="-5" dirty="0">
                <a:latin typeface="Calibri"/>
                <a:cs typeface="Calibri"/>
              </a:rPr>
              <a:t>oo</a:t>
            </a:r>
            <a:r>
              <a:rPr sz="4000" spc="-20" dirty="0">
                <a:latin typeface="Calibri"/>
                <a:cs typeface="Calibri"/>
              </a:rPr>
              <a:t>r</a:t>
            </a:r>
            <a:r>
              <a:rPr sz="4000" dirty="0">
                <a:latin typeface="Calibri"/>
                <a:cs typeface="Calibri"/>
              </a:rPr>
              <a:t>din</a:t>
            </a:r>
            <a:r>
              <a:rPr sz="4000" spc="-20" dirty="0">
                <a:latin typeface="Calibri"/>
                <a:cs typeface="Calibri"/>
              </a:rPr>
              <a:t>ate</a:t>
            </a:r>
            <a:r>
              <a:rPr sz="4000" dirty="0">
                <a:latin typeface="Calibri"/>
                <a:cs typeface="Calibri"/>
              </a:rPr>
              <a:t> S</a:t>
            </a:r>
            <a:r>
              <a:rPr sz="4000" spc="-25" dirty="0">
                <a:latin typeface="Calibri"/>
                <a:cs typeface="Calibri"/>
              </a:rPr>
              <a:t>y</a:t>
            </a:r>
            <a:r>
              <a:rPr sz="4000" dirty="0">
                <a:latin typeface="Calibri"/>
                <a:cs typeface="Calibri"/>
              </a:rPr>
              <a:t>s</a:t>
            </a:r>
            <a:r>
              <a:rPr sz="4000" spc="-20" dirty="0">
                <a:latin typeface="Calibri"/>
                <a:cs typeface="Calibri"/>
              </a:rPr>
              <a:t>te</a:t>
            </a:r>
            <a:r>
              <a:rPr sz="4000" spc="-40" dirty="0">
                <a:latin typeface="Calibri"/>
                <a:cs typeface="Calibri"/>
              </a:rPr>
              <a:t>m</a:t>
            </a:r>
            <a:r>
              <a:rPr sz="4000" dirty="0">
                <a:latin typeface="Calibri"/>
                <a:cs typeface="Calibri"/>
              </a:rPr>
              <a:t>s and Ri</a:t>
            </a:r>
            <a:r>
              <a:rPr sz="4000" spc="-20" dirty="0">
                <a:latin typeface="Calibri"/>
                <a:cs typeface="Calibri"/>
              </a:rPr>
              <a:t>g</a:t>
            </a:r>
            <a:r>
              <a:rPr sz="4000" dirty="0">
                <a:latin typeface="Calibri"/>
                <a:cs typeface="Calibri"/>
              </a:rPr>
              <a:t>h</a:t>
            </a:r>
            <a:r>
              <a:rPr sz="4000" spc="-615" dirty="0">
                <a:latin typeface="Calibri"/>
                <a:cs typeface="Calibri"/>
              </a:rPr>
              <a:t>t-­‐</a:t>
            </a:r>
            <a:r>
              <a:rPr sz="4000" spc="-5" dirty="0">
                <a:latin typeface="Calibri"/>
                <a:cs typeface="Calibri"/>
              </a:rPr>
              <a:t>Ha</a:t>
            </a:r>
            <a:r>
              <a:rPr sz="4000" dirty="0">
                <a:latin typeface="Calibri"/>
                <a:cs typeface="Calibri"/>
              </a:rPr>
              <a:t>nd Rul</a:t>
            </a:r>
            <a:r>
              <a:rPr sz="4000" spc="-2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7209" y="1699817"/>
            <a:ext cx="5756859" cy="466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1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9030"/>
            <a:ext cx="82296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>
              <a:lnSpc>
                <a:spcPct val="100000"/>
              </a:lnSpc>
            </a:pPr>
            <a:r>
              <a:rPr spc="-30" dirty="0"/>
              <a:t>Nes</a:t>
            </a:r>
            <a:r>
              <a:rPr spc="-20" dirty="0"/>
              <a:t>ted C</a:t>
            </a:r>
            <a:r>
              <a:rPr spc="-5" dirty="0"/>
              <a:t>oo</a:t>
            </a:r>
            <a:r>
              <a:rPr spc="-25" dirty="0"/>
              <a:t>r</a:t>
            </a:r>
            <a:r>
              <a:rPr dirty="0"/>
              <a:t>din</a:t>
            </a:r>
            <a:r>
              <a:rPr spc="-20" dirty="0"/>
              <a:t>ate</a:t>
            </a:r>
            <a:r>
              <a:rPr dirty="0"/>
              <a:t> </a:t>
            </a:r>
            <a:r>
              <a:rPr dirty="0" smtClean="0"/>
              <a:t>S</a:t>
            </a:r>
            <a:r>
              <a:rPr spc="-25" dirty="0" smtClean="0"/>
              <a:t>y</a:t>
            </a:r>
            <a:r>
              <a:rPr dirty="0" smtClean="0"/>
              <a:t>s</a:t>
            </a:r>
            <a:r>
              <a:rPr spc="-20" dirty="0" smtClean="0"/>
              <a:t>te</a:t>
            </a:r>
            <a:r>
              <a:rPr spc="-45" dirty="0" smtClean="0"/>
              <a:t>m</a:t>
            </a:r>
            <a:r>
              <a:rPr dirty="0" smtClean="0"/>
              <a:t>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(Frames of Reference)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1821611"/>
            <a:ext cx="5600698" cy="3924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3371" y="4054886"/>
            <a:ext cx="3695698" cy="927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39244" y="4381406"/>
            <a:ext cx="143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037" y="5644557"/>
            <a:ext cx="3016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7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4585">
              <a:lnSpc>
                <a:spcPct val="100000"/>
              </a:lnSpc>
            </a:pPr>
            <a:r>
              <a:rPr dirty="0" smtClean="0"/>
              <a:t>Exp</a:t>
            </a:r>
            <a:r>
              <a:rPr spc="-25" dirty="0" smtClean="0"/>
              <a:t>re</a:t>
            </a:r>
            <a:r>
              <a:rPr dirty="0" smtClean="0"/>
              <a:t>ssin</a:t>
            </a:r>
            <a:r>
              <a:rPr spc="-25" dirty="0" smtClean="0"/>
              <a:t>g</a:t>
            </a:r>
            <a:r>
              <a:rPr lang="en-US" spc="-25" dirty="0" smtClean="0"/>
              <a:t> Rotations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855131" y="1634338"/>
            <a:ext cx="4169938" cy="334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519158"/>
            <a:ext cx="4169939" cy="3411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0108" y="3183773"/>
            <a:ext cx="1151312" cy="295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4254" y="3312261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>
                <a:moveTo>
                  <a:pt x="0" y="0"/>
                </a:moveTo>
                <a:lnTo>
                  <a:pt x="9336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7194" y="325330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5" y="0"/>
                </a:moveTo>
                <a:lnTo>
                  <a:pt x="7068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7642" y="5558311"/>
            <a:ext cx="3365500" cy="406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50742" y="6159941"/>
            <a:ext cx="361251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“Expr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ss 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15" baseline="-20833" dirty="0">
                <a:latin typeface="Calibri"/>
                <a:cs typeface="Calibri"/>
              </a:rPr>
              <a:t>B</a:t>
            </a:r>
            <a:r>
              <a:rPr sz="1800" baseline="-20833" dirty="0">
                <a:latin typeface="Calibri"/>
                <a:cs typeface="Calibri"/>
              </a:rPr>
              <a:t> </a:t>
            </a:r>
            <a:r>
              <a:rPr sz="1800" spc="-209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din</a:t>
            </a:r>
            <a:r>
              <a:rPr sz="1800" spc="-10" dirty="0">
                <a:latin typeface="Calibri"/>
                <a:cs typeface="Calibri"/>
              </a:rPr>
              <a:t>ate</a:t>
            </a:r>
            <a:r>
              <a:rPr sz="1800" dirty="0">
                <a:latin typeface="Calibri"/>
                <a:cs typeface="Calibri"/>
              </a:rPr>
              <a:t> f</a:t>
            </a:r>
            <a:r>
              <a:rPr sz="1800" spc="-10" dirty="0">
                <a:latin typeface="Calibri"/>
                <a:cs typeface="Calibri"/>
              </a:rPr>
              <a:t>rame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1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7977852" cy="32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notation: Rotation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7841033" cy="40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3340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1484">
              <a:lnSpc>
                <a:spcPct val="100000"/>
              </a:lnSpc>
            </a:pPr>
            <a:r>
              <a:rPr lang="en-US" spc="-20" dirty="0" smtClean="0"/>
              <a:t>Transformation Arithmetic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2552700" cy="939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1539" y="1435346"/>
            <a:ext cx="21183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Ro</a:t>
            </a:r>
            <a:r>
              <a:rPr sz="1800" spc="229" dirty="0" smtClean="0">
                <a:latin typeface="Calibri"/>
                <a:cs typeface="Calibri"/>
              </a:rPr>
              <a:t>t</a:t>
            </a:r>
            <a:r>
              <a:rPr lang="en-US" sz="1800" spc="229" dirty="0" smtClean="0">
                <a:latin typeface="Calibri"/>
                <a:cs typeface="Calibri"/>
              </a:rPr>
              <a:t>ation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Matr</a:t>
            </a:r>
            <a:r>
              <a:rPr sz="1800" dirty="0">
                <a:latin typeface="Calibri"/>
                <a:cs typeface="Calibri"/>
              </a:rPr>
              <a:t>ix</a:t>
            </a:r>
          </a:p>
        </p:txBody>
      </p:sp>
      <p:sp>
        <p:nvSpPr>
          <p:cNvPr id="5" name="object 5"/>
          <p:cNvSpPr/>
          <p:nvPr/>
        </p:nvSpPr>
        <p:spPr>
          <a:xfrm>
            <a:off x="584200" y="2820432"/>
            <a:ext cx="7876786" cy="749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1539" y="2744478"/>
            <a:ext cx="1170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Eul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ngle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68" y="4909066"/>
            <a:ext cx="2181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1539" y="4876800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from one frame to another</a:t>
            </a:r>
            <a:endParaRPr lang="en-US" dirty="0"/>
          </a:p>
        </p:txBody>
      </p:sp>
      <p:sp>
        <p:nvSpPr>
          <p:cNvPr id="4" name="object 7"/>
          <p:cNvSpPr/>
          <p:nvPr/>
        </p:nvSpPr>
        <p:spPr>
          <a:xfrm>
            <a:off x="5181600" y="1688544"/>
            <a:ext cx="2057400" cy="653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540327" y="3301935"/>
            <a:ext cx="3555999" cy="86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696883" y="3055046"/>
            <a:ext cx="2391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Ho</a:t>
            </a:r>
            <a:r>
              <a:rPr sz="1800" spc="-15" dirty="0">
                <a:latin typeface="Calibri"/>
                <a:cs typeface="Calibri"/>
              </a:rPr>
              <a:t>mo</a:t>
            </a:r>
            <a:r>
              <a:rPr sz="1800" spc="-10" dirty="0">
                <a:latin typeface="Calibri"/>
                <a:cs typeface="Calibri"/>
              </a:rPr>
              <a:t>geneous Transfo</a:t>
            </a:r>
            <a:r>
              <a:rPr sz="1800" spc="-15" dirty="0">
                <a:latin typeface="Calibri"/>
                <a:cs typeface="Calibri"/>
              </a:rPr>
              <a:t>rm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2" y="4724400"/>
            <a:ext cx="4686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883" y="4355068"/>
            <a:ext cx="395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 of homogeneous transformation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408" y="1491734"/>
            <a:ext cx="375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Coordinate system B with respect to A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8" y="1922461"/>
            <a:ext cx="1828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70</Words>
  <Application>Microsoft Office PowerPoint</Application>
  <PresentationFormat>On-screen Show (4:3)</PresentationFormat>
  <Paragraphs>19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Coordinate Systems and Transformations</vt:lpstr>
      <vt:lpstr>Coordinate Systems and Frames of Reference</vt:lpstr>
      <vt:lpstr>PowerPoint Presentation</vt:lpstr>
      <vt:lpstr>Nested Coordinate Systems (Frames of Reference)</vt:lpstr>
      <vt:lpstr>Expressing Rotations</vt:lpstr>
      <vt:lpstr>Coordinate transformation</vt:lpstr>
      <vt:lpstr>Matrix notation: Rotation</vt:lpstr>
      <vt:lpstr>Transformation Arithmetic</vt:lpstr>
      <vt:lpstr>Mapping from one frame to another</vt:lpstr>
      <vt:lpstr>Combined transformations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and Transformations</dc:title>
  <dc:creator>fer</dc:creator>
  <cp:lastModifiedBy>fer</cp:lastModifiedBy>
  <cp:revision>1</cp:revision>
  <dcterms:created xsi:type="dcterms:W3CDTF">2016-02-11T17:38:32Z</dcterms:created>
  <dcterms:modified xsi:type="dcterms:W3CDTF">2016-02-11T18:06:24Z</dcterms:modified>
</cp:coreProperties>
</file>