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0FF77-2444-CA40-9DB5-DD1C9306EEFA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46E0D-6859-2A44-9AFB-0793FD8A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46E0D-6859-2A44-9AFB-0793FD8A9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6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46E0D-6859-2A44-9AFB-0793FD8A9E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0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8D98-A736-2741-816F-5CC39FD34FEE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81B4-3D1C-DC46-9275-0150D371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8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8D98-A736-2741-816F-5CC39FD34FEE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81B4-3D1C-DC46-9275-0150D371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8D98-A736-2741-816F-5CC39FD34FEE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81B4-3D1C-DC46-9275-0150D371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9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8D98-A736-2741-816F-5CC39FD34FEE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81B4-3D1C-DC46-9275-0150D371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8D98-A736-2741-816F-5CC39FD34FEE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81B4-3D1C-DC46-9275-0150D371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8D98-A736-2741-816F-5CC39FD34FEE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81B4-3D1C-DC46-9275-0150D371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2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8D98-A736-2741-816F-5CC39FD34FEE}" type="datetimeFigureOut">
              <a:rPr lang="en-US" smtClean="0"/>
              <a:t>9/1/17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81B4-3D1C-DC46-9275-0150D371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8D98-A736-2741-816F-5CC39FD34FEE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81B4-3D1C-DC46-9275-0150D371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8D98-A736-2741-816F-5CC39FD34FEE}" type="datetimeFigureOut">
              <a:rPr lang="en-US" smtClean="0"/>
              <a:t>9/1/17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81B4-3D1C-DC46-9275-0150D371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8D98-A736-2741-816F-5CC39FD34FEE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81B4-3D1C-DC46-9275-0150D371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9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8D98-A736-2741-816F-5CC39FD34FEE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81B4-3D1C-DC46-9275-0150D371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8D98-A736-2741-816F-5CC39FD34FEE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81B4-3D1C-DC46-9275-0150D371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9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 smtClean="0">
                <a:latin typeface="ArbuckleFat" charset="0"/>
                <a:ea typeface="ArbuckleFat" charset="0"/>
                <a:cs typeface="ArbuckleFat" charset="0"/>
              </a:rPr>
              <a:t>Keep in Touch</a:t>
            </a:r>
            <a:endParaRPr lang="en-US" sz="8000" b="1" dirty="0">
              <a:latin typeface="ArbuckleFat" charset="0"/>
              <a:ea typeface="ArbuckleFat" charset="0"/>
              <a:cs typeface="ArbuckleFa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err="1" smtClean="0">
                <a:latin typeface="Devanagari Sangam MN" charset="0"/>
                <a:ea typeface="Devanagari Sangam MN" charset="0"/>
                <a:cs typeface="Devanagari Sangam MN" charset="0"/>
              </a:rPr>
              <a:t>Avi</a:t>
            </a:r>
            <a:r>
              <a:rPr lang="en-US" b="1" dirty="0" smtClean="0">
                <a:latin typeface="Devanagari Sangam MN" charset="0"/>
                <a:ea typeface="Devanagari Sangam MN" charset="0"/>
                <a:cs typeface="Devanagari Sangam MN" charset="0"/>
              </a:rPr>
              <a:t> </a:t>
            </a:r>
            <a:r>
              <a:rPr lang="en-US" b="1" dirty="0" err="1" smtClean="0">
                <a:latin typeface="Devanagari Sangam MN" charset="0"/>
                <a:ea typeface="Devanagari Sangam MN" charset="0"/>
                <a:cs typeface="Devanagari Sangam MN" charset="0"/>
              </a:rPr>
              <a:t>Hendler</a:t>
            </a:r>
            <a:r>
              <a:rPr lang="en-US" b="1" dirty="0" smtClean="0">
                <a:latin typeface="Devanagari Sangam MN" charset="0"/>
                <a:ea typeface="Devanagari Sangam MN" charset="0"/>
                <a:cs typeface="Devanagari Sangam MN" charset="0"/>
              </a:rPr>
              <a:t> &amp; Amit </a:t>
            </a:r>
            <a:r>
              <a:rPr lang="en-US" b="1" dirty="0" err="1" smtClean="0">
                <a:latin typeface="Devanagari Sangam MN" charset="0"/>
                <a:ea typeface="Devanagari Sangam MN" charset="0"/>
                <a:cs typeface="Devanagari Sangam MN" charset="0"/>
              </a:rPr>
              <a:t>Tropp</a:t>
            </a:r>
            <a:endParaRPr lang="en-US" b="1" dirty="0" smtClean="0">
              <a:latin typeface="Devanagari Sangam MN" charset="0"/>
              <a:ea typeface="Devanagari Sangam MN" charset="0"/>
              <a:cs typeface="Devanagari Sangam M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Devanagari Sangam MN" charset="0"/>
                <a:ea typeface="Devanagari Sangam MN" charset="0"/>
                <a:cs typeface="Devanagari Sangam MN" charset="0"/>
              </a:rPr>
              <a:t>Concept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57" y="1531595"/>
            <a:ext cx="4140886" cy="4140886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algn="l"/>
            <a:r>
              <a:rPr lang="en-US" dirty="0" smtClean="0">
                <a:latin typeface="Devanagari Sangam MN" charset="0"/>
                <a:ea typeface="Devanagari Sangam MN" charset="0"/>
                <a:cs typeface="Devanagari Sangam MN" charset="0"/>
              </a:rPr>
              <a:t>An app that helps you stay in touch with the people you care about</a:t>
            </a:r>
            <a:endParaRPr lang="he-IL" dirty="0" smtClean="0">
              <a:latin typeface="Devanagari Sangam MN" charset="0"/>
              <a:ea typeface="Devanagari Sangam MN" charset="0"/>
              <a:cs typeface="Devanagari Sangam MN" charset="0"/>
            </a:endParaRPr>
          </a:p>
          <a:p>
            <a:pPr lvl="1"/>
            <a:r>
              <a:rPr lang="en-US" dirty="0" smtClean="0">
                <a:latin typeface="Devanagari Sangam MN" charset="0"/>
                <a:ea typeface="Devanagari Sangam MN" charset="0"/>
                <a:cs typeface="Devanagari Sangam MN" charset="0"/>
              </a:rPr>
              <a:t>By SMS/</a:t>
            </a:r>
            <a:r>
              <a:rPr lang="en-US" dirty="0" err="1" smtClean="0">
                <a:latin typeface="Devanagari Sangam MN" charset="0"/>
                <a:ea typeface="Devanagari Sangam MN" charset="0"/>
                <a:cs typeface="Devanagari Sangam MN" charset="0"/>
              </a:rPr>
              <a:t>Whatsapp</a:t>
            </a:r>
            <a:r>
              <a:rPr lang="en-US" dirty="0" smtClean="0">
                <a:latin typeface="Devanagari Sangam MN" charset="0"/>
                <a:ea typeface="Devanagari Sangam MN" charset="0"/>
                <a:cs typeface="Devanagari Sangam MN" charset="0"/>
              </a:rPr>
              <a:t>/Call</a:t>
            </a:r>
            <a:endParaRPr lang="he-IL" dirty="0" smtClean="0">
              <a:latin typeface="Devanagari Sangam MN" charset="0"/>
              <a:ea typeface="Devanagari Sangam MN" charset="0"/>
              <a:cs typeface="Devanagari Sangam MN" charset="0"/>
            </a:endParaRPr>
          </a:p>
          <a:p>
            <a:pPr lvl="1"/>
            <a:r>
              <a:rPr lang="en-US" dirty="0" smtClean="0">
                <a:latin typeface="Devanagari Sangam MN" charset="0"/>
                <a:ea typeface="Devanagari Sangam MN" charset="0"/>
                <a:cs typeface="Devanagari Sangam MN" charset="0"/>
              </a:rPr>
              <a:t>As often as you choose</a:t>
            </a:r>
          </a:p>
          <a:p>
            <a:pPr lvl="1"/>
            <a:r>
              <a:rPr lang="en-US" dirty="0" smtClean="0">
                <a:latin typeface="Devanagari Sangam MN" charset="0"/>
                <a:ea typeface="Devanagari Sangam MN" charset="0"/>
                <a:cs typeface="Devanagari Sangam MN" charset="0"/>
              </a:rPr>
              <a:t>At your convenience times</a:t>
            </a:r>
          </a:p>
          <a:p>
            <a:pPr lvl="1"/>
            <a:r>
              <a:rPr lang="en-US" dirty="0" smtClean="0">
                <a:latin typeface="Devanagari Sangam MN" charset="0"/>
                <a:ea typeface="Devanagari Sangam MN" charset="0"/>
                <a:cs typeface="Devanagari Sangam MN" charset="0"/>
              </a:rPr>
              <a:t>Using preset templates </a:t>
            </a:r>
            <a:endParaRPr lang="he-IL" dirty="0" smtClean="0">
              <a:latin typeface="Devanagari Sangam MN" charset="0"/>
              <a:ea typeface="Devanagari Sangam MN" charset="0"/>
              <a:cs typeface="Devanagari Sangam MN" charset="0"/>
            </a:endParaRPr>
          </a:p>
          <a:p>
            <a:pPr lvl="1"/>
            <a:endParaRPr lang="he-IL" dirty="0">
              <a:latin typeface="Devanagari Sangam MN" charset="0"/>
              <a:ea typeface="Devanagari Sangam MN" charset="0"/>
              <a:cs typeface="Devanagari Sangam MN" charset="0"/>
            </a:endParaRPr>
          </a:p>
          <a:p>
            <a:r>
              <a:rPr lang="en-US" dirty="0" smtClean="0">
                <a:latin typeface="Devanagari Sangam MN" charset="0"/>
                <a:ea typeface="Devanagari Sangam MN" charset="0"/>
                <a:cs typeface="Devanagari Sangam MN" charset="0"/>
              </a:rPr>
              <a:t>Send manually pre-scheduled messages</a:t>
            </a:r>
            <a:endParaRPr lang="en-US" dirty="0">
              <a:latin typeface="Devanagari Sangam MN" charset="0"/>
              <a:ea typeface="Devanagari Sangam MN" charset="0"/>
              <a:cs typeface="Devanagari Sangam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Devanagari Sangam MN" charset="0"/>
                <a:ea typeface="Devanagari Sangam MN" charset="0"/>
                <a:cs typeface="Devanagari Sangam MN" charset="0"/>
              </a:rPr>
              <a:t>Demo</a:t>
            </a:r>
            <a:endParaRPr lang="en-US" sz="6000" b="1" dirty="0">
              <a:latin typeface="Devanagari Sangam MN" charset="0"/>
              <a:ea typeface="Devanagari Sangam MN" charset="0"/>
              <a:cs typeface="Devanagari Sangam M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57" y="1531595"/>
            <a:ext cx="4140886" cy="4140886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algn="l"/>
            <a:r>
              <a:rPr lang="en-US" dirty="0" smtClean="0">
                <a:latin typeface="Devanagari Sangam MN" charset="0"/>
                <a:ea typeface="Devanagari Sangam MN" charset="0"/>
                <a:cs typeface="Devanagari Sangam MN" charset="0"/>
              </a:rPr>
              <a:t>Link to Demo</a:t>
            </a:r>
            <a:endParaRPr lang="en-US" dirty="0">
              <a:latin typeface="Devanagari Sangam MN" charset="0"/>
              <a:ea typeface="Devanagari Sangam MN" charset="0"/>
              <a:cs typeface="Devanagari Sangam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Devanagari Sangam MN" charset="0"/>
                <a:ea typeface="Devanagari Sangam MN" charset="0"/>
                <a:cs typeface="Devanagari Sangam MN" charset="0"/>
              </a:rPr>
              <a:t>Technical  Description</a:t>
            </a:r>
            <a:endParaRPr lang="en-US" sz="6000" b="1" dirty="0">
              <a:latin typeface="Devanagari Sangam MN" charset="0"/>
              <a:ea typeface="Devanagari Sangam MN" charset="0"/>
              <a:cs typeface="Devanagari Sangam M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57" y="1531595"/>
            <a:ext cx="4140886" cy="4140886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algn="l"/>
            <a:r>
              <a:rPr lang="en-US" smtClean="0">
                <a:latin typeface="Devanagari Sangam MN" charset="0"/>
                <a:ea typeface="Devanagari Sangam MN" charset="0"/>
                <a:cs typeface="Devanagari Sangam MN" charset="0"/>
              </a:rPr>
              <a:t>Fill</a:t>
            </a:r>
            <a:endParaRPr lang="en-US" dirty="0">
              <a:latin typeface="Devanagari Sangam MN" charset="0"/>
              <a:ea typeface="Devanagari Sangam MN" charset="0"/>
              <a:cs typeface="Devanagari Sangam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765" y="2341564"/>
            <a:ext cx="9144000" cy="2387600"/>
          </a:xfrm>
        </p:spPr>
        <p:txBody>
          <a:bodyPr>
            <a:noAutofit/>
          </a:bodyPr>
          <a:lstStyle/>
          <a:p>
            <a:r>
              <a:rPr lang="en-US" sz="16600" b="1" dirty="0" smtClean="0">
                <a:latin typeface="ArbuckleFat" charset="0"/>
                <a:ea typeface="ArbuckleFat" charset="0"/>
                <a:cs typeface="ArbuckleFat" charset="0"/>
              </a:rPr>
              <a:t>Q&amp;A</a:t>
            </a:r>
            <a:endParaRPr lang="en-US" sz="16600" b="1" dirty="0">
              <a:latin typeface="ArbuckleFat" charset="0"/>
              <a:ea typeface="ArbuckleFat" charset="0"/>
              <a:cs typeface="ArbuckleF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Macintosh PowerPoint</Application>
  <PresentationFormat>Widescreen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ArbuckleFat</vt:lpstr>
      <vt:lpstr>Calibri</vt:lpstr>
      <vt:lpstr>Calibri Light</vt:lpstr>
      <vt:lpstr>Devanagari Sangam MN</vt:lpstr>
      <vt:lpstr>Arial</vt:lpstr>
      <vt:lpstr>Office Theme</vt:lpstr>
      <vt:lpstr>Keep in Touch</vt:lpstr>
      <vt:lpstr>Concept</vt:lpstr>
      <vt:lpstr>Demo</vt:lpstr>
      <vt:lpstr>Technical  Description</vt:lpstr>
      <vt:lpstr>Q&amp;A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in Touch</dc:title>
  <dc:creator>Microsoft Office User</dc:creator>
  <cp:lastModifiedBy>Microsoft Office User</cp:lastModifiedBy>
  <cp:revision>2</cp:revision>
  <dcterms:created xsi:type="dcterms:W3CDTF">2017-09-01T12:12:33Z</dcterms:created>
  <dcterms:modified xsi:type="dcterms:W3CDTF">2017-09-01T12:26:38Z</dcterms:modified>
</cp:coreProperties>
</file>