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07FE-91D2-44F3-B9DB-1D28402CC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07A8B-5820-4CD0-B828-6A254ED4A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47A2-015B-42C7-A846-D3BEDE54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B577-D862-4C1B-A7B2-24BF4E43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BDF1-0034-4391-A681-A8BEB3B2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4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91DD-9D27-4FA8-85B0-C038F088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AD79-87B7-4AFD-AA63-89E85A7DD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DB20-B5A2-4DCC-AE48-D2D2076F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CE76-8FCB-4578-91C5-706450E3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60C18-E4BE-4CC6-B717-3711A9AD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95BE1-611F-4F0E-9694-886148A81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3FE5A-429B-42DD-8F30-A23D1DF0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402EA-1418-4C84-AFAB-D96011B2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6457-7105-41D5-A5AA-0B2C3CEA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6034-A416-40AA-80C5-F5DFDA5C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76A4-350C-40F5-8A54-CD4C600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43B5-0236-41EB-874A-2FC7C1E0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8320-8616-485A-B027-B70FF58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569-2AA4-4154-B0C7-A7F14705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9A95-95DA-40C5-B35C-389A38D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3D0B-5B2D-4120-AA9E-1D63E806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D62E-849B-4B01-921E-359FF639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FBD8-1E45-4C26-A7FF-859A83FB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8655-DC83-41A5-A053-FD94339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EA8B-8FC3-4728-B12B-B2649360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B57D-9DE3-48EF-A3FD-1CB5599B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59B-B497-4A9F-A554-0BBCD2699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D704D-70E8-4EEE-96CF-399827BA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4D1F3-9652-4A5A-8FFF-DE927C23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DA00-D5E8-46EF-BFD5-F8AA85E7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40B0B-8B30-4DE2-B12D-F7B3551C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8CBA-D831-4E5D-B864-EAE74578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2A789-F04E-4450-8905-6FBE7100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B3D44-17F2-4FE1-9408-F6EC30E3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2CDBA-2DFC-45CA-8BC3-78707FD08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87885-02DD-4E7A-B289-42874EFEE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72A8A-21EC-4045-ACED-1FC34179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DCC10-A02A-447A-BEEA-A0D8F885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CFB3C-D9A5-465A-8082-12447E14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2E37-AEEE-457E-9658-3AEC875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9FA96-518B-4D3C-9473-B0D44DAB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F1233-D867-45BA-8322-8F210B0B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0B56C-C06D-43BC-B88B-B7B5B476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5AAE5-9064-4E79-A78A-305553AD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C4B72-22F3-4A14-9A3E-EEAB53AA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40E92-1738-44FE-A71B-EFEDCD3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2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E7F1-1B53-495E-AE9C-8F007497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7C71-B0A9-468D-B7BE-C274E682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BF1F-40A8-40AC-8FC1-FFC9145D5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5169C-F0E4-4A86-B706-669DADF0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9CD55-5501-4F0E-AF8D-A6B16C50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CDFCD-4884-4844-9130-D44090C2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55D5-80A1-404B-977F-FF5059F9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1D4B3-523C-4E4F-990A-D7EA5DC22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5FA7-785A-4000-8DB7-E3E18D187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F3FA-78AF-495C-A008-1BB87B15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6C24-D146-4799-A870-72ACF5AC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5736-443D-47AF-8A74-4F03D3C5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6C3A6-A7D5-4769-99D7-8269127C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3E6B-4722-4FB1-9DBF-567CD281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55AA-7234-47A2-9D7F-919D6DB30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F0A8-E9D6-4CAE-BD3C-E07A232B6BF8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074C-BDBD-411B-B7AB-056E5E2D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C8C4-E9B9-4207-A1E4-B6288485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A9A7D-60B0-4F6C-97E5-C7C265994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57051"/>
              </p:ext>
            </p:extLst>
          </p:nvPr>
        </p:nvGraphicFramePr>
        <p:xfrm>
          <a:off x="1710267" y="1583266"/>
          <a:ext cx="3276600" cy="3337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2527914524"/>
                    </a:ext>
                  </a:extLst>
                </a:gridCol>
                <a:gridCol w="2023533">
                  <a:extLst>
                    <a:ext uri="{9D8B030D-6E8A-4147-A177-3AD203B41FA5}">
                      <a16:colId xmlns:a16="http://schemas.microsoft.com/office/drawing/2014/main" val="2625016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79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0.07779169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5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0.0987377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96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0.0997336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753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0.1276586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241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0.1176867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0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0.1276624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54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0.1555843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977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0.2862358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382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CC1591-57FC-469C-A2B7-116F21AA8BA9}"/>
              </a:ext>
            </a:extLst>
          </p:cNvPr>
          <p:cNvSpPr txBox="1"/>
          <p:nvPr/>
        </p:nvSpPr>
        <p:spPr>
          <a:xfrm>
            <a:off x="5486153" y="254000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Mushroom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C6368D3-064F-402A-A883-55377561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29020"/>
              </p:ext>
            </p:extLst>
          </p:nvPr>
        </p:nvGraphicFramePr>
        <p:xfrm>
          <a:off x="7120467" y="1583266"/>
          <a:ext cx="3276600" cy="3337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0067">
                  <a:extLst>
                    <a:ext uri="{9D8B030D-6E8A-4147-A177-3AD203B41FA5}">
                      <a16:colId xmlns:a16="http://schemas.microsoft.com/office/drawing/2014/main" val="2527914524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625016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79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0.06092262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5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0.05368447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96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0.07416153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753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0.1430566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241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0.157027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0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0.5739486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54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3.38636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977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60.58499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382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A62F1F-4649-43A8-9A3C-904D61F38D2F}"/>
              </a:ext>
            </a:extLst>
          </p:cNvPr>
          <p:cNvSpPr txBox="1"/>
          <p:nvPr/>
        </p:nvSpPr>
        <p:spPr>
          <a:xfrm>
            <a:off x="2916397" y="111176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55422-DA65-449B-A16E-30AFE1783BFA}"/>
              </a:ext>
            </a:extLst>
          </p:cNvPr>
          <p:cNvSpPr txBox="1"/>
          <p:nvPr/>
        </p:nvSpPr>
        <p:spPr>
          <a:xfrm>
            <a:off x="8326597" y="111176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FP-Growth</a:t>
            </a:r>
          </a:p>
        </p:txBody>
      </p:sp>
    </p:spTree>
    <p:extLst>
      <p:ext uri="{BB962C8B-B14F-4D97-AF65-F5344CB8AC3E}">
        <p14:creationId xmlns:p14="http://schemas.microsoft.com/office/powerpoint/2010/main" val="24975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A9A7D-60B0-4F6C-97E5-C7C265994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93419"/>
              </p:ext>
            </p:extLst>
          </p:nvPr>
        </p:nvGraphicFramePr>
        <p:xfrm>
          <a:off x="1710267" y="1583266"/>
          <a:ext cx="3276600" cy="2966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2527914524"/>
                    </a:ext>
                  </a:extLst>
                </a:gridCol>
                <a:gridCol w="2023533">
                  <a:extLst>
                    <a:ext uri="{9D8B030D-6E8A-4147-A177-3AD203B41FA5}">
                      <a16:colId xmlns:a16="http://schemas.microsoft.com/office/drawing/2014/main" val="2625016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79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0.02393413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5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0.05880523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96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0.2082586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753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0.9165969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241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12.23962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0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25.0869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54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485.4707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977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CC1591-57FC-469C-A2B7-116F21AA8BA9}"/>
              </a:ext>
            </a:extLst>
          </p:cNvPr>
          <p:cNvSpPr txBox="1"/>
          <p:nvPr/>
        </p:nvSpPr>
        <p:spPr>
          <a:xfrm>
            <a:off x="5486153" y="2540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C6368D3-064F-402A-A883-55377561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42824"/>
              </p:ext>
            </p:extLst>
          </p:nvPr>
        </p:nvGraphicFramePr>
        <p:xfrm>
          <a:off x="7120467" y="1583266"/>
          <a:ext cx="3276600" cy="1854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0067">
                  <a:extLst>
                    <a:ext uri="{9D8B030D-6E8A-4147-A177-3AD203B41FA5}">
                      <a16:colId xmlns:a16="http://schemas.microsoft.com/office/drawing/2014/main" val="2527914524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625016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79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0.03070951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5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2.201063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96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175.8379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753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3335.575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241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A62F1F-4649-43A8-9A3C-904D61F38D2F}"/>
              </a:ext>
            </a:extLst>
          </p:cNvPr>
          <p:cNvSpPr txBox="1"/>
          <p:nvPr/>
        </p:nvSpPr>
        <p:spPr>
          <a:xfrm>
            <a:off x="2916397" y="111176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55422-DA65-449B-A16E-30AFE1783BFA}"/>
              </a:ext>
            </a:extLst>
          </p:cNvPr>
          <p:cNvSpPr txBox="1"/>
          <p:nvPr/>
        </p:nvSpPr>
        <p:spPr>
          <a:xfrm>
            <a:off x="8326597" y="111176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FP-Growth</a:t>
            </a:r>
          </a:p>
        </p:txBody>
      </p:sp>
    </p:spTree>
    <p:extLst>
      <p:ext uri="{BB962C8B-B14F-4D97-AF65-F5344CB8AC3E}">
        <p14:creationId xmlns:p14="http://schemas.microsoft.com/office/powerpoint/2010/main" val="115383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2040978-9849-4AD5-B1E1-69D103D1C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8" y="3527670"/>
            <a:ext cx="5690282" cy="265694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45B6B2-565F-45B8-AAB3-6F1B67115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870729"/>
            <a:ext cx="5775959" cy="265694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4D02331-DB65-4AD2-8632-563C3EF74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78" y="870729"/>
            <a:ext cx="4878322" cy="23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C214A56-078C-4CA5-837B-E5839C05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65" y="425310"/>
            <a:ext cx="5634235" cy="263615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EC8D0CB-F6C7-43D8-984F-E02B2D5DA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8" y="394422"/>
            <a:ext cx="6252888" cy="3034577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FDAFCD6-8A3A-46D4-B302-E9758860B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3936209"/>
            <a:ext cx="5272744" cy="24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89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64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Roy</dc:creator>
  <cp:lastModifiedBy>Amit Roy</cp:lastModifiedBy>
  <cp:revision>1</cp:revision>
  <dcterms:created xsi:type="dcterms:W3CDTF">2021-09-19T16:26:38Z</dcterms:created>
  <dcterms:modified xsi:type="dcterms:W3CDTF">2021-09-19T16:45:54Z</dcterms:modified>
</cp:coreProperties>
</file>