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7"/>
  </p:notesMasterIdLst>
  <p:sldIdLst>
    <p:sldId id="259" r:id="rId2"/>
    <p:sldId id="257" r:id="rId3"/>
    <p:sldId id="260" r:id="rId4"/>
    <p:sldId id="262" r:id="rId5"/>
    <p:sldId id="275" r:id="rId6"/>
    <p:sldId id="269" r:id="rId7"/>
    <p:sldId id="273" r:id="rId8"/>
    <p:sldId id="274" r:id="rId9"/>
    <p:sldId id="270" r:id="rId10"/>
    <p:sldId id="264" r:id="rId11"/>
    <p:sldId id="265" r:id="rId12"/>
    <p:sldId id="266" r:id="rId13"/>
    <p:sldId id="272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0F161-4073-4401-B8F6-A244EA13535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CA421-DD5D-495F-9EBD-7276DC8B8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4A68-C6FC-493D-BB71-406131B3C229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8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FF9D-7636-4B9A-8FA1-861A5F0471ED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8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CCAE-4888-484C-926F-7E34E6E19204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6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F56-5661-4795-8ABF-4BD8F59C9409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92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35E-8AB8-4E36-AE31-46CBD6155F4A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C6BE-D594-4E73-986E-30B6B7E3F140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BD3E-CD42-4636-85AB-88D11884AB68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6324-F60F-4744-821B-5519D969CA4D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CSE 105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9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B7E6A00-0D64-4066-867B-9AA1C188B0FF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CSE 105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2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F9E4-AB0F-4C99-8FF9-84A28BB459C1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6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BEA315-3D15-4CE7-9720-CA14057F9836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CSE 105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4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A5F71-17A7-492A-A006-09AD1A131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58952"/>
            <a:ext cx="7604760" cy="356616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Murder On The Orient Express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914BCF-931A-49EB-B13E-A6E831DC1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455620"/>
            <a:ext cx="7924800" cy="164037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3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Presented by :</a:t>
            </a:r>
          </a:p>
          <a:p>
            <a:pPr algn="l"/>
            <a:r>
              <a:rPr lang="en-US" sz="3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3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AMIT ROY (2017-3-60-021)</a:t>
            </a:r>
            <a:endParaRPr lang="en-US" sz="3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3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Mokibul</a:t>
            </a:r>
            <a:r>
              <a:rPr lang="en-US" sz="3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hasan</a:t>
            </a:r>
            <a:r>
              <a:rPr lang="en-US" sz="3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Antor</a:t>
            </a:r>
            <a:r>
              <a:rPr lang="en-US" sz="3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2017-3-60-019) </a:t>
            </a:r>
            <a:endParaRPr lang="en-US" sz="3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shekhor</a:t>
            </a:r>
            <a:r>
              <a:rPr lang="en-US" sz="3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chandra</a:t>
            </a:r>
            <a:r>
              <a:rPr lang="en-US" sz="3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saha</a:t>
            </a:r>
            <a:r>
              <a:rPr lang="en-US" sz="3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(2017-3-60-025)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0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B0DDF2-8064-46C4-A6AD-74EAB153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DF19AB-25CA-4EF3-B33A-B48DB12D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Testcase 1: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AB4FB6-6A01-4E59-9AB9-BF206838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7086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68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B0DDF2-8064-46C4-A6AD-74EAB153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DF19AB-25CA-4EF3-B33A-B48DB12D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Testcase 2: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AB4FB6-6A01-4E59-9AB9-BF206838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5486399" cy="261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56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B0DDF2-8064-46C4-A6AD-74EAB153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DF19AB-25CA-4EF3-B33A-B48DB12D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Testcase 3: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AB4FB6-6A01-4E59-9AB9-BF206838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71499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26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B0DDF2-8064-46C4-A6AD-74EAB153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DF19AB-25CA-4EF3-B33A-B48DB12D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Testcase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AB4FB6-6A01-4E59-9AB9-BF206838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50008"/>
            <a:ext cx="5486400" cy="222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56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D6B1F2-646E-427B-AD93-9AA6526B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588977-2E7F-45BB-985C-8E1A2462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Our program is unable to check whether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is empty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Our program is unable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uppercase and lowercase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characters or symbols.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Our program is unable to check negatives inputs 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999A59-F2B9-4ABC-806F-B42A11B0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77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0319FC-6B62-4BBD-8A7F-2D9FAC90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286000"/>
            <a:ext cx="6400800" cy="145075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107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Problem Statement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Implementation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Testing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Limitation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2D3119-DCB4-4257-9708-CCB8B43F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450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D4D67-5AFF-4172-8DD7-899F3BA0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D25A44F-4E36-46C6-BD1D-F26C241D58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711441" cy="402336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Detective </a:t>
                </a:r>
                <a:r>
                  <a:rPr lang="en-US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Hercule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Poirot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was travelling to London via a three days trip on Orient Express .On the second </a:t>
                </a:r>
                <a:r>
                  <a:rPr lang="en-US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day,Poirot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found out that a passenger had been murdered and the murderer is hidden somewhere in the train. He planned to investigate all the room secretly. There were </a:t>
                </a:r>
                <a:r>
                  <a:rPr lang="en-US" b="1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numbers of rooms in the train numbered from 1 to n. Each room can be unlocked by entering a secret number in the lock, If room number is n, it can be unlock by nth prime number and again locked with sum of n and nth prime number. For example, Room 5 can be  entering 11 and locked by entering 16. Here, 11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prime number and 16 is the sum of 5 and 11.</a:t>
                </a:r>
              </a:p>
              <a:p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 this project,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We have to write a program that assists </a:t>
                </a:r>
                <a:r>
                  <a:rPr lang="en-US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Porirot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to unlock and lock a room.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D25A44F-4E36-46C6-BD1D-F26C241D5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711441" cy="4023360"/>
              </a:xfrm>
              <a:blipFill rotWithShape="1">
                <a:blip r:embed="rId2"/>
                <a:stretch>
                  <a:fillRect l="-1976" t="-1515" r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3E266A-AB23-4798-8024-BA57FF55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F5C12F-DC8F-49EB-80FA-06AAE961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12C570-9848-43B4-86C2-2CE114D53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845734"/>
            <a:ext cx="7848600" cy="402336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Send a input in void function from main function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Play a infinity loop.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2.1: Scan a number as input.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number is not equal to 0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3.1: If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numbem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is less then equal 100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3.1.1: Loop from i=2 to less then equal 10000</a:t>
            </a:r>
          </a:p>
          <a:p>
            <a:pPr lvl="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3.1.1.1: If count not equal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4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3.1.1.1.1: Play a loop from j=2 to less then equal  j</a:t>
            </a:r>
          </a:p>
          <a:p>
            <a:pPr lvl="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3.1.1.1.1.1: If i and j are equal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B4F7F8-2066-42B3-8C10-F70ED0D9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F5C12F-DC8F-49EB-80FA-06AAE961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12C570-9848-43B4-86C2-2CE114D53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845734"/>
            <a:ext cx="7848600" cy="402336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lvl="6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3.1.1.1.1.1.1:  Add 1 to Count and store it in count.</a:t>
            </a:r>
          </a:p>
          <a:p>
            <a:pPr lvl="6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3.1.1.1.1.1.2: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Srore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  in un.</a:t>
            </a:r>
          </a:p>
          <a:p>
            <a:pPr lvl="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3.1.1.1.1.2: If else i mod j equal to  0</a:t>
            </a:r>
          </a:p>
          <a:p>
            <a:pPr lvl="6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3.1.1.1.1.2.1: Break.</a:t>
            </a:r>
          </a:p>
          <a:p>
            <a:pPr marL="1071400" lvl="6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3.1.2: Count equal to 0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3.1.3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Print Unlock with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(Value of un)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3.1.4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Print Lock with: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(Sum of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un)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3.2: Else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3.2.1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Print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Room does not exist.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Else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4.1: Break.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B4F7F8-2066-42B3-8C10-F70ED0D9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Main Function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main()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b="1" dirty="0"/>
              <a:t> input;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("\t\t\</a:t>
            </a:r>
            <a:r>
              <a:rPr lang="en-US" b="1" dirty="0" err="1"/>
              <a:t>tMURDER</a:t>
            </a:r>
            <a:r>
              <a:rPr lang="en-US" b="1" dirty="0"/>
              <a:t> ON THE ORIENT EXPRESS\n");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 smtClean="0"/>
              <a:t>("-----------------------------------------------------------------------\</a:t>
            </a:r>
            <a:r>
              <a:rPr lang="en-US" b="1" dirty="0"/>
              <a:t>n");</a:t>
            </a:r>
          </a:p>
          <a:p>
            <a:r>
              <a:rPr lang="en-US" b="1" dirty="0"/>
              <a:t>    function(input</a:t>
            </a:r>
            <a:r>
              <a:rPr lang="en-US" b="1" dirty="0" smtClean="0"/>
              <a:t>); 		</a:t>
            </a:r>
            <a:r>
              <a:rPr lang="en-US" dirty="0" smtClean="0">
                <a:solidFill>
                  <a:srgbClr val="00B0F0"/>
                </a:solidFill>
              </a:rPr>
              <a:t>//Send input in a function</a:t>
            </a:r>
            <a:endParaRPr lang="en-US" b="1" dirty="0"/>
          </a:p>
          <a:p>
            <a:r>
              <a:rPr lang="en-US" b="1" dirty="0"/>
              <a:t>return 0;</a:t>
            </a:r>
          </a:p>
          <a:p>
            <a:r>
              <a:rPr lang="en-US" b="1" dirty="0"/>
              <a:t>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Taking Input:</a:t>
            </a:r>
          </a:p>
          <a:p>
            <a:pPr marL="0" indent="0">
              <a:buNone/>
            </a:pPr>
            <a:r>
              <a:rPr lang="en-US" b="1" dirty="0" smtClean="0"/>
              <a:t>void </a:t>
            </a:r>
            <a:r>
              <a:rPr lang="en-US" b="1" dirty="0"/>
              <a:t>function(x</a:t>
            </a:r>
            <a:r>
              <a:rPr lang="en-US" b="1" dirty="0" smtClean="0"/>
              <a:t>)		               </a:t>
            </a:r>
            <a:r>
              <a:rPr lang="en-US" dirty="0" smtClean="0">
                <a:solidFill>
                  <a:srgbClr val="00B0F0"/>
                </a:solidFill>
              </a:rPr>
              <a:t>//Receive input in void type function</a:t>
            </a:r>
            <a:endParaRPr lang="en-US" b="1" dirty="0"/>
          </a:p>
          <a:p>
            <a:r>
              <a:rPr lang="en-US" b="1" dirty="0" smtClean="0"/>
              <a:t>{	</a:t>
            </a:r>
            <a:endParaRPr lang="en-US" b="1" dirty="0"/>
          </a:p>
          <a:p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num,i,j,un,count</a:t>
            </a:r>
            <a:r>
              <a:rPr lang="en-US" b="1" dirty="0"/>
              <a:t>=0</a:t>
            </a:r>
            <a:r>
              <a:rPr lang="en-US" b="1" dirty="0" smtClean="0"/>
              <a:t>;            </a:t>
            </a:r>
            <a:r>
              <a:rPr lang="en-US" dirty="0" smtClean="0">
                <a:solidFill>
                  <a:srgbClr val="00B0F0"/>
                </a:solidFill>
              </a:rPr>
              <a:t>//Declare integer</a:t>
            </a:r>
            <a:endParaRPr lang="en-US" b="1" dirty="0"/>
          </a:p>
          <a:p>
            <a:r>
              <a:rPr lang="en-US" b="1" dirty="0"/>
              <a:t>    for( ; ; </a:t>
            </a:r>
            <a:r>
              <a:rPr lang="en-US" b="1" dirty="0" smtClean="0"/>
              <a:t>)		             </a:t>
            </a:r>
            <a:r>
              <a:rPr lang="en-US" dirty="0" smtClean="0">
                <a:solidFill>
                  <a:srgbClr val="00B0F0"/>
                </a:solidFill>
              </a:rPr>
              <a:t> //Infinity Loop</a:t>
            </a:r>
            <a:endParaRPr lang="en-US" b="1" dirty="0"/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("Enter Room Number: ");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scanf</a:t>
            </a:r>
            <a:r>
              <a:rPr lang="en-US" b="1" dirty="0"/>
              <a:t>("%d",&amp;</a:t>
            </a:r>
            <a:r>
              <a:rPr lang="en-US" b="1" dirty="0" err="1"/>
              <a:t>num</a:t>
            </a:r>
            <a:r>
              <a:rPr lang="en-US" b="1" dirty="0" smtClean="0"/>
              <a:t>);	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//Take a number as a input</a:t>
            </a:r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("\n");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		</a:t>
            </a: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0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Condition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b="1" dirty="0"/>
              <a:t>if(i==j</a:t>
            </a:r>
            <a:r>
              <a:rPr lang="en-US" b="1" dirty="0" smtClean="0"/>
              <a:t>)				</a:t>
            </a:r>
            <a:r>
              <a:rPr lang="en-US" dirty="0" smtClean="0">
                <a:solidFill>
                  <a:srgbClr val="00B0F0"/>
                </a:solidFill>
              </a:rPr>
              <a:t>// If condition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{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	count=count+1;		</a:t>
            </a:r>
            <a:r>
              <a:rPr lang="en-US" dirty="0" smtClean="0">
                <a:solidFill>
                  <a:srgbClr val="00B0F0"/>
                </a:solidFill>
              </a:rPr>
              <a:t>// Counter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 </a:t>
            </a:r>
            <a:r>
              <a:rPr lang="en-US" b="1" dirty="0" smtClean="0"/>
              <a:t> </a:t>
            </a:r>
            <a:r>
              <a:rPr lang="en-US" b="1" dirty="0"/>
              <a:t>un=i</a:t>
            </a:r>
            <a:r>
              <a:rPr lang="en-US" b="1" dirty="0" smtClean="0"/>
              <a:t>;			</a:t>
            </a:r>
            <a:r>
              <a:rPr lang="en-US" dirty="0" smtClean="0">
                <a:solidFill>
                  <a:srgbClr val="00B0F0"/>
                </a:solidFill>
              </a:rPr>
              <a:t>//Store i in un.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}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else </a:t>
            </a:r>
            <a:r>
              <a:rPr lang="en-US" b="1" dirty="0"/>
              <a:t>if(</a:t>
            </a:r>
            <a:r>
              <a:rPr lang="en-US" b="1" dirty="0" err="1"/>
              <a:t>i%j</a:t>
            </a:r>
            <a:r>
              <a:rPr lang="en-US" b="1" dirty="0"/>
              <a:t>==0)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   </a:t>
            </a:r>
            <a:r>
              <a:rPr lang="en-US" b="1" dirty="0" smtClean="0"/>
              <a:t> </a:t>
            </a:r>
            <a:r>
              <a:rPr lang="en-US" b="1" dirty="0"/>
              <a:t>break</a:t>
            </a:r>
            <a:r>
              <a:rPr lang="en-US" b="1" dirty="0" smtClean="0"/>
              <a:t>;			</a:t>
            </a:r>
            <a:r>
              <a:rPr lang="en-US" dirty="0" smtClean="0">
                <a:solidFill>
                  <a:srgbClr val="00B0F0"/>
                </a:solidFill>
              </a:rPr>
              <a:t>//Break statement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Print: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/>
              <a:t>printf</a:t>
            </a:r>
            <a:r>
              <a:rPr lang="en-US" b="1" dirty="0"/>
              <a:t>("Unlock with: %</a:t>
            </a:r>
            <a:r>
              <a:rPr lang="en-US" b="1" dirty="0" err="1"/>
              <a:t>d",un</a:t>
            </a:r>
            <a:r>
              <a:rPr lang="en-US" b="1" dirty="0" smtClean="0"/>
              <a:t>);		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//Print un .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err="1" smtClean="0"/>
              <a:t>printf</a:t>
            </a:r>
            <a:r>
              <a:rPr lang="en-US" b="1" dirty="0"/>
              <a:t>("\t\t\</a:t>
            </a:r>
            <a:r>
              <a:rPr lang="en-US" b="1" dirty="0" err="1"/>
              <a:t>tLock</a:t>
            </a:r>
            <a:r>
              <a:rPr lang="en-US" b="1" dirty="0"/>
              <a:t> with: %d\n",</a:t>
            </a:r>
            <a:r>
              <a:rPr lang="en-US" b="1" dirty="0" err="1"/>
              <a:t>num+un</a:t>
            </a:r>
            <a:r>
              <a:rPr lang="en-US" b="1" dirty="0"/>
              <a:t>);</a:t>
            </a:r>
            <a:r>
              <a:rPr lang="en-US" dirty="0"/>
              <a:t> 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//Print sum of </a:t>
            </a:r>
            <a:r>
              <a:rPr lang="en-US" dirty="0" err="1" smtClean="0">
                <a:solidFill>
                  <a:srgbClr val="00B0F0"/>
                </a:solidFill>
              </a:rPr>
              <a:t>num</a:t>
            </a:r>
            <a:r>
              <a:rPr lang="en-US" dirty="0" smtClean="0">
                <a:solidFill>
                  <a:srgbClr val="00B0F0"/>
                </a:solidFill>
              </a:rPr>
              <a:t> and un.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717</TotalTime>
  <Words>431</Words>
  <Application>Microsoft Office PowerPoint</Application>
  <PresentationFormat>On-screen Show (4:3)</PresentationFormat>
  <Paragraphs>104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</vt:lpstr>
      <vt:lpstr>Murder On The Orient Express</vt:lpstr>
      <vt:lpstr>Overview</vt:lpstr>
      <vt:lpstr>Problem Statement</vt:lpstr>
      <vt:lpstr>Algorithm </vt:lpstr>
      <vt:lpstr>Algorithm </vt:lpstr>
      <vt:lpstr>Implementation</vt:lpstr>
      <vt:lpstr>Implementation</vt:lpstr>
      <vt:lpstr>Implementation</vt:lpstr>
      <vt:lpstr>Implementation</vt:lpstr>
      <vt:lpstr>Testing</vt:lpstr>
      <vt:lpstr>Testing</vt:lpstr>
      <vt:lpstr>Testing</vt:lpstr>
      <vt:lpstr>Testing</vt:lpstr>
      <vt:lpstr>Limitations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E-Farming: An E-Commerce Site for Agricultural Products</dc:title>
  <dc:creator>Alamin</dc:creator>
  <cp:lastModifiedBy>ANIK</cp:lastModifiedBy>
  <cp:revision>126</cp:revision>
  <dcterms:created xsi:type="dcterms:W3CDTF">2006-08-16T00:00:00Z</dcterms:created>
  <dcterms:modified xsi:type="dcterms:W3CDTF">2017-12-03T08:51:50Z</dcterms:modified>
</cp:coreProperties>
</file>