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03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993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13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14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3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3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9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48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B542-E83A-40DD-A036-7A617631A52E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99DD-690A-4B0B-AE92-9E498FA54A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56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12F514C-3172-46DE-B5CC-FFF31F03B2E5}"/>
              </a:ext>
            </a:extLst>
          </p:cNvPr>
          <p:cNvSpPr txBox="1"/>
          <p:nvPr/>
        </p:nvSpPr>
        <p:spPr>
          <a:xfrm>
            <a:off x="2484698" y="1689904"/>
            <a:ext cx="722260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800" i="1" dirty="0"/>
              <a:t>שינויים ועדכונים</a:t>
            </a:r>
          </a:p>
        </p:txBody>
      </p:sp>
    </p:spTree>
    <p:extLst>
      <p:ext uri="{BB962C8B-B14F-4D97-AF65-F5344CB8AC3E}">
        <p14:creationId xmlns:p14="http://schemas.microsoft.com/office/powerpoint/2010/main" val="244625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12F514C-3172-46DE-B5CC-FFF31F03B2E5}"/>
              </a:ext>
            </a:extLst>
          </p:cNvPr>
          <p:cNvSpPr txBox="1"/>
          <p:nvPr/>
        </p:nvSpPr>
        <p:spPr>
          <a:xfrm>
            <a:off x="2256098" y="495300"/>
            <a:ext cx="722260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i="1" dirty="0"/>
              <a:t>שינויים במחלקות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B17114A8-60DF-4B59-9E65-0FD5208B2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62331"/>
              </p:ext>
            </p:extLst>
          </p:nvPr>
        </p:nvGraphicFramePr>
        <p:xfrm>
          <a:off x="542925" y="1407587"/>
          <a:ext cx="11106150" cy="4595574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5553075">
                  <a:extLst>
                    <a:ext uri="{9D8B030D-6E8A-4147-A177-3AD203B41FA5}">
                      <a16:colId xmlns:a16="http://schemas.microsoft.com/office/drawing/2014/main" val="3078956369"/>
                    </a:ext>
                  </a:extLst>
                </a:gridCol>
                <a:gridCol w="5553075">
                  <a:extLst>
                    <a:ext uri="{9D8B030D-6E8A-4147-A177-3AD203B41FA5}">
                      <a16:colId xmlns:a16="http://schemas.microsoft.com/office/drawing/2014/main" val="928757497"/>
                    </a:ext>
                  </a:extLst>
                </a:gridCol>
              </a:tblGrid>
              <a:tr h="56665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Version 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f-ZA" dirty="0"/>
                        <a:t>Version 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46719"/>
                  </a:ext>
                </a:extLst>
              </a:tr>
              <a:tr h="566658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המערכת מחזיקה רשימה של משתמשים </a:t>
                      </a:r>
                      <a:r>
                        <a:rPr lang="he-IL" sz="1600" u="sng" dirty="0"/>
                        <a:t>לפי תפקידם במערכת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המערכת מחזיקה רשימה של כל המשתמשים.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01945"/>
                  </a:ext>
                </a:extLst>
              </a:tr>
              <a:tr h="566658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לכל חנות יש </a:t>
                      </a:r>
                      <a:r>
                        <a:rPr lang="af-ZA" sz="1600" dirty="0"/>
                        <a:t>inventory</a:t>
                      </a:r>
                      <a:r>
                        <a:rPr lang="he-IL" sz="1600" dirty="0"/>
                        <a:t> אשר תפקידו לנהל את הקשר בין החנות למוצרים.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קשר ישיר בין חנות למוצרים.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37397"/>
                  </a:ext>
                </a:extLst>
              </a:tr>
              <a:tr h="566658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יש שתי מחלקות אשר אחראיות להרשאות, מחלקת הרשאת מנהל ומחלקת הרשאת בעלים.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מחלקה אחת אשר אחראית להרשאות.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50809"/>
                  </a:ext>
                </a:extLst>
              </a:tr>
              <a:tr h="566658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המערכת החיצונית לא מחוברת אופן ישיר למערכת, אלא מחוברת לעגלת קניות.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המערכות החיצוניות מחוברות באופן ישיר למערכת.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24416"/>
                  </a:ext>
                </a:extLst>
              </a:tr>
              <a:tr h="566658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המשתמש לא מחובר באופן ישיר לחנויות, יש מחלקה של היסטוריה אשר מקשרת ביניהם.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המשתמש מחובר באופן ישיר לחנויות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04883"/>
                  </a:ext>
                </a:extLst>
              </a:tr>
              <a:tr h="566658"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המערכת מחזיקה כל אחד מהמשתמשים לפי מצבו במערכת.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יש ממשק אשר נקרא תפקיד וכל משתמש מרחיב את הממשק לפי מצבו במערכת.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27134"/>
                  </a:ext>
                </a:extLst>
              </a:tr>
              <a:tr h="566658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נוספו מחלקות של </a:t>
                      </a:r>
                      <a:r>
                        <a:rPr lang="af-ZA" dirty="0"/>
                        <a:t>validation, spelling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3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94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0EF4F9BC-2F7B-4082-A4D4-95AFCE2D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94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Version 0</a:t>
            </a:r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1FE205-82E1-445B-AB40-0E9514AA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1356408"/>
            <a:ext cx="717232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92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4">
            <a:extLst>
              <a:ext uri="{FF2B5EF4-FFF2-40B4-BE49-F238E27FC236}">
                <a16:creationId xmlns:a16="http://schemas.microsoft.com/office/drawing/2014/main" id="{CD2F5B6C-9AD8-4EC9-ADB7-596D34D0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716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Version 1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730B84-323B-4010-B183-1134474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62" y="1170999"/>
            <a:ext cx="6143675" cy="54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4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B27619A-66CC-42A3-AEA8-6FB14B8C3F12}"/>
              </a:ext>
            </a:extLst>
          </p:cNvPr>
          <p:cNvSpPr txBox="1"/>
          <p:nvPr/>
        </p:nvSpPr>
        <p:spPr>
          <a:xfrm>
            <a:off x="2210403" y="227811"/>
            <a:ext cx="737307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i="1" dirty="0">
                <a:solidFill>
                  <a:schemeClr val="accent1">
                    <a:lumMod val="75000"/>
                  </a:schemeClr>
                </a:solidFill>
              </a:rPr>
              <a:t>מימוש קוד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116BAD5-CC52-44AF-9CA6-9CC2429C0908}"/>
              </a:ext>
            </a:extLst>
          </p:cNvPr>
          <p:cNvSpPr txBox="1"/>
          <p:nvPr/>
        </p:nvSpPr>
        <p:spPr>
          <a:xfrm>
            <a:off x="318782" y="1058807"/>
            <a:ext cx="10987393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dirty="0"/>
              <a:t>בגרסה זו מימשנו שרת ולקוח:</a:t>
            </a:r>
            <a:endParaRPr lang="af-ZA" sz="2000" dirty="0"/>
          </a:p>
          <a:p>
            <a:pPr algn="r"/>
            <a:r>
              <a:rPr lang="he-IL" sz="2000" dirty="0"/>
              <a:t>דימנו לקוח אשר משתמש כתשתית לגרסה הבאה, בה כבר נבנה ממשק משתמש. </a:t>
            </a:r>
          </a:p>
          <a:p>
            <a:pPr algn="r" rtl="1"/>
            <a:r>
              <a:rPr lang="he-IL" sz="3600" b="1" i="1" u="sng" dirty="0">
                <a:solidFill>
                  <a:schemeClr val="accent1">
                    <a:lumMod val="75000"/>
                  </a:schemeClr>
                </a:solidFill>
              </a:rPr>
              <a:t>השרת</a:t>
            </a:r>
            <a:r>
              <a:rPr lang="he-IL" sz="3600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r" rtl="1"/>
            <a:r>
              <a:rPr lang="he-IL" sz="2400" dirty="0"/>
              <a:t>מחולק ל-</a:t>
            </a:r>
            <a:r>
              <a:rPr lang="af-ZA" sz="2400" dirty="0"/>
              <a:t>service layer and domain layer</a:t>
            </a:r>
            <a:endParaRPr lang="he-IL" sz="2400" dirty="0"/>
          </a:p>
          <a:p>
            <a:pPr algn="r" rtl="1"/>
            <a:r>
              <a:rPr lang="af-ZA" sz="2400" u="sng" dirty="0"/>
              <a:t>Service Layer</a:t>
            </a:r>
            <a:r>
              <a:rPr lang="he-IL" sz="2400" dirty="0"/>
              <a:t>- תפקיד לקבל בקשות </a:t>
            </a:r>
            <a:r>
              <a:rPr lang="af-ZA" sz="2400" dirty="0"/>
              <a:t>http</a:t>
            </a:r>
            <a:r>
              <a:rPr lang="he-IL" sz="2400" dirty="0"/>
              <a:t> מהלקוח לפי הכתובת </a:t>
            </a:r>
            <a:r>
              <a:rPr lang="af-ZA" sz="2400" dirty="0"/>
              <a:t> url</a:t>
            </a:r>
            <a:r>
              <a:rPr lang="he-IL" sz="2400" dirty="0"/>
              <a:t>המתאימה ולהעביר בקשות אלו ל-</a:t>
            </a:r>
            <a:r>
              <a:rPr lang="af-ZA" sz="2400" dirty="0"/>
              <a:t>domain layer</a:t>
            </a:r>
            <a:r>
              <a:rPr lang="he-IL" sz="2400" dirty="0"/>
              <a:t>.</a:t>
            </a:r>
          </a:p>
          <a:p>
            <a:pPr algn="r" rtl="1"/>
            <a:r>
              <a:rPr lang="af-ZA" sz="2400" u="sng" dirty="0"/>
              <a:t>Domain Layer</a:t>
            </a:r>
            <a:r>
              <a:rPr lang="he-IL" sz="2400" dirty="0"/>
              <a:t>- מחולקת לרכיבים לפי המתואר בתרשים, ב-</a:t>
            </a:r>
            <a:r>
              <a:rPr lang="af-ZA" sz="2400" dirty="0"/>
              <a:t>Trading system</a:t>
            </a:r>
            <a:r>
              <a:rPr lang="he-IL" sz="2400" dirty="0"/>
              <a:t> מטופלות כל הבקשות מה-</a:t>
            </a:r>
            <a:r>
              <a:rPr lang="af-ZA" sz="2400" dirty="0"/>
              <a:t>service layer</a:t>
            </a:r>
            <a:r>
              <a:rPr lang="he-IL" sz="2400" dirty="0"/>
              <a:t> ומועברות לרכיב המתאים, שם מוחזק כל המידע על המשתמשים והחנויות.</a:t>
            </a:r>
          </a:p>
          <a:p>
            <a:pPr algn="r" rtl="1"/>
            <a:r>
              <a:rPr lang="he-IL" sz="3200" b="1" i="1" u="sng" dirty="0">
                <a:solidFill>
                  <a:schemeClr val="accent1">
                    <a:lumMod val="75000"/>
                  </a:schemeClr>
                </a:solidFill>
              </a:rPr>
              <a:t>הלקוח</a:t>
            </a:r>
          </a:p>
          <a:p>
            <a:pPr algn="r" rtl="1"/>
            <a:r>
              <a:rPr lang="he-IL" sz="2400" dirty="0"/>
              <a:t>תפקידה לקשר בין ה-</a:t>
            </a:r>
            <a:r>
              <a:rPr lang="af-ZA" sz="2400" dirty="0"/>
              <a:t>gui</a:t>
            </a:r>
            <a:r>
              <a:rPr lang="he-IL" sz="2400" dirty="0"/>
              <a:t> העתידי לשרת. בגרסה הנוכחית הלקוח מכיל את כל הפעולות האפשריות מה-</a:t>
            </a:r>
            <a:r>
              <a:rPr lang="af-ZA" sz="2400" dirty="0"/>
              <a:t> gui</a:t>
            </a:r>
            <a:r>
              <a:rPr lang="he-IL" sz="2400" dirty="0"/>
              <a:t>ומקשר פעולות אלה לשרת.</a:t>
            </a:r>
          </a:p>
          <a:p>
            <a:pPr algn="r" rtl="1"/>
            <a:r>
              <a:rPr lang="he-IL" sz="2400" dirty="0"/>
              <a:t>בנוסף עשינו טסטים על מנת לבדוק את כל הפעולות האפשריות של הלקוח.</a:t>
            </a:r>
          </a:p>
        </p:txBody>
      </p:sp>
    </p:spTree>
    <p:extLst>
      <p:ext uri="{BB962C8B-B14F-4D97-AF65-F5344CB8AC3E}">
        <p14:creationId xmlns:p14="http://schemas.microsoft.com/office/powerpoint/2010/main" val="116913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251</Words>
  <Application>Microsoft Office PowerPoint</Application>
  <PresentationFormat>מסך רחב</PresentationFormat>
  <Paragraphs>29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מצגת של PowerPoint‏</vt:lpstr>
      <vt:lpstr>מצגת של PowerPoint‏</vt:lpstr>
      <vt:lpstr>Version 0</vt:lpstr>
      <vt:lpstr>Version 1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רעות לוי</dc:creator>
  <cp:lastModifiedBy>רעות לוי</cp:lastModifiedBy>
  <cp:revision>7</cp:revision>
  <dcterms:created xsi:type="dcterms:W3CDTF">2021-04-11T16:54:01Z</dcterms:created>
  <dcterms:modified xsi:type="dcterms:W3CDTF">2021-04-11T18:07:12Z</dcterms:modified>
</cp:coreProperties>
</file>