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1B23-3972-4F8C-9329-EDF2727326AD}" type="datetimeFigureOut">
              <a:rPr lang="he-IL" smtClean="0"/>
              <a:t>כ"ט/ניסן/תשפ"א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C7F3-813D-44F6-8BF1-F95B9B5A3A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577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1B23-3972-4F8C-9329-EDF2727326AD}" type="datetimeFigureOut">
              <a:rPr lang="he-IL" smtClean="0"/>
              <a:t>כ"ט/ניסן/תשפ"א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C7F3-813D-44F6-8BF1-F95B9B5A3A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87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1B23-3972-4F8C-9329-EDF2727326AD}" type="datetimeFigureOut">
              <a:rPr lang="he-IL" smtClean="0"/>
              <a:t>כ"ט/ניסן/תשפ"א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C7F3-813D-44F6-8BF1-F95B9B5A3A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071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1B23-3972-4F8C-9329-EDF2727326AD}" type="datetimeFigureOut">
              <a:rPr lang="he-IL" smtClean="0"/>
              <a:t>כ"ט/ניסן/תשפ"א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C7F3-813D-44F6-8BF1-F95B9B5A3A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718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1B23-3972-4F8C-9329-EDF2727326AD}" type="datetimeFigureOut">
              <a:rPr lang="he-IL" smtClean="0"/>
              <a:t>כ"ט/ניסן/תשפ"א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C7F3-813D-44F6-8BF1-F95B9B5A3A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389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1B23-3972-4F8C-9329-EDF2727326AD}" type="datetimeFigureOut">
              <a:rPr lang="he-IL" smtClean="0"/>
              <a:t>כ"ט/ניסן/תשפ"א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C7F3-813D-44F6-8BF1-F95B9B5A3A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077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1B23-3972-4F8C-9329-EDF2727326AD}" type="datetimeFigureOut">
              <a:rPr lang="he-IL" smtClean="0"/>
              <a:t>כ"ט/ניסן/תשפ"א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C7F3-813D-44F6-8BF1-F95B9B5A3A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230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1B23-3972-4F8C-9329-EDF2727326AD}" type="datetimeFigureOut">
              <a:rPr lang="he-IL" smtClean="0"/>
              <a:t>כ"ט/ניסן/תשפ"א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C7F3-813D-44F6-8BF1-F95B9B5A3A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655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1B23-3972-4F8C-9329-EDF2727326AD}" type="datetimeFigureOut">
              <a:rPr lang="he-IL" smtClean="0"/>
              <a:t>כ"ט/ניסן/תשפ"א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C7F3-813D-44F6-8BF1-F95B9B5A3A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20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1B23-3972-4F8C-9329-EDF2727326AD}" type="datetimeFigureOut">
              <a:rPr lang="he-IL" smtClean="0"/>
              <a:t>כ"ט/ניסן/תשפ"א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C7F3-813D-44F6-8BF1-F95B9B5A3A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675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1B23-3972-4F8C-9329-EDF2727326AD}" type="datetimeFigureOut">
              <a:rPr lang="he-IL" smtClean="0"/>
              <a:t>כ"ט/ניסן/תשפ"א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C7F3-813D-44F6-8BF1-F95B9B5A3A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345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B1B23-3972-4F8C-9329-EDF2727326AD}" type="datetimeFigureOut">
              <a:rPr lang="he-IL" smtClean="0"/>
              <a:t>כ"ט/ניסן/תשפ"א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C7F3-813D-44F6-8BF1-F95B9B5A3A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3729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302171-25B7-4C3C-B815-545DA058D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Version1-WebSockets</a:t>
            </a:r>
            <a:endParaRPr lang="he-IL" b="1" i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4780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5CD038E7-39BD-4890-96F1-D19D4150A771}"/>
              </a:ext>
            </a:extLst>
          </p:cNvPr>
          <p:cNvSpPr txBox="1">
            <a:spLocks/>
          </p:cNvSpPr>
          <p:nvPr/>
        </p:nvSpPr>
        <p:spPr>
          <a:xfrm>
            <a:off x="997590" y="189273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000" dirty="0"/>
              <a:t>נתמוך בקבלת התראות בזמן אמת על ידי כך שבכל תרחיש נגדיר את הקונפיגורציה של המערכת (מוצרים, משתמשים, חנויות וכדומה) ואת המצב הסופי אליו נרצה להגיע בתרחיש.</a:t>
            </a:r>
          </a:p>
          <a:p>
            <a:r>
              <a:rPr lang="he-IL" sz="2000" dirty="0"/>
              <a:t>בבדיקות הקבלה נשתמש בטיימר, אשר בכל נקודת זמן יבקשו בקשה מהשרת.</a:t>
            </a:r>
          </a:p>
          <a:p>
            <a:r>
              <a:rPr lang="he-IL" sz="2000" dirty="0"/>
              <a:t>לאחר קבלת התשובה מהשרת נשווה את מצב המערכת למצב הסופי אליו רצינו להגיע, בדרך זו נוכל להשוות בין המצבים.</a:t>
            </a:r>
          </a:p>
          <a:p>
            <a:r>
              <a:rPr lang="he-IL" sz="2000" dirty="0"/>
              <a:t>על ידי שימוש בטיימר נוכל לקבל בזמן אמת מידע על השימוש במערכת ועל דברים שהשתנו בה.</a:t>
            </a:r>
            <a:endParaRPr lang="en-US" sz="20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5074387-3E35-410D-AF5F-B6EF30BF0686}"/>
              </a:ext>
            </a:extLst>
          </p:cNvPr>
          <p:cNvSpPr txBox="1"/>
          <p:nvPr/>
        </p:nvSpPr>
        <p:spPr>
          <a:xfrm>
            <a:off x="2541865" y="681037"/>
            <a:ext cx="550457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התרעות בזמן אמת</a:t>
            </a:r>
          </a:p>
        </p:txBody>
      </p:sp>
    </p:spTree>
    <p:extLst>
      <p:ext uri="{BB962C8B-B14F-4D97-AF65-F5344CB8AC3E}">
        <p14:creationId xmlns:p14="http://schemas.microsoft.com/office/powerpoint/2010/main" val="191476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27180F-3AAE-463E-B3C8-252A00C3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Http</a:t>
            </a:r>
            <a:endParaRPr lang="he-IL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EF232E-37D1-47ED-A952-F9F61F873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פרוטוקול חד כיווני בשכבת האפליקציה בו הלקוח שולח בקשה לשרת ומקבל תגובה.</a:t>
            </a:r>
          </a:p>
          <a:p>
            <a:r>
              <a:rPr lang="he-IL" dirty="0"/>
              <a:t>כל תגובה של השרת מזוהה עם </a:t>
            </a:r>
            <a:r>
              <a:rPr lang="he-IL" u="sng" dirty="0"/>
              <a:t>בקשה מסוימת</a:t>
            </a:r>
            <a:r>
              <a:rPr lang="he-IL" dirty="0"/>
              <a:t> מצד הלקוח, (</a:t>
            </a:r>
            <a:r>
              <a:rPr lang="af-ZA" dirty="0"/>
              <a:t>(stateless</a:t>
            </a:r>
            <a:endParaRPr lang="he-IL" u="sng" dirty="0"/>
          </a:p>
          <a:p>
            <a:r>
              <a:rPr lang="he-IL" dirty="0"/>
              <a:t>רץ על גבי פרוטוקול </a:t>
            </a:r>
            <a:r>
              <a:rPr lang="en-US" dirty="0"/>
              <a:t>TCP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886865D-EC53-4716-B784-D5DD7FED8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24"/>
          <a:stretch/>
        </p:blipFill>
        <p:spPr>
          <a:xfrm>
            <a:off x="838200" y="3428999"/>
            <a:ext cx="6956619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B955B1-2EA6-4A78-92CC-EDE36D6C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f-ZA" i="1" dirty="0">
                <a:solidFill>
                  <a:schemeClr val="accent6">
                    <a:lumMod val="75000"/>
                  </a:schemeClr>
                </a:solidFill>
              </a:rPr>
              <a:t>WebSockets</a:t>
            </a:r>
            <a:endParaRPr lang="he-IL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1C596A-7FB6-4732-BC60-1A898FE50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e-IL" dirty="0"/>
              <a:t>פרוטוקול תקשורת </a:t>
            </a:r>
            <a:r>
              <a:rPr lang="he-IL" u="sng" dirty="0"/>
              <a:t>דו כיווני</a:t>
            </a:r>
            <a:r>
              <a:rPr lang="he-IL" dirty="0"/>
              <a:t> בין שרת ללקוח</a:t>
            </a:r>
          </a:p>
          <a:p>
            <a:r>
              <a:rPr lang="he-IL" dirty="0"/>
              <a:t>ברגע שלקוח מתחבר לשרת, נעשה </a:t>
            </a:r>
            <a:r>
              <a:rPr lang="af-ZA" dirty="0"/>
              <a:t>handshkaing</a:t>
            </a:r>
            <a:r>
              <a:rPr lang="he-IL" dirty="0"/>
              <a:t> וחיבור חדש. החיבור יתנתק רק על ידי הלקוח\השרת. </a:t>
            </a:r>
          </a:p>
          <a:p>
            <a:r>
              <a:rPr lang="he-IL" dirty="0"/>
              <a:t>ההודעות המועברות בין השרת ללקוח מועברות על ידי החיבור שנוצר.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48A1266-0095-4B84-A256-C6E0F8320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79491"/>
            <a:ext cx="6299718" cy="296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3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771DA8-E417-4838-BFCD-BE2E2C81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הבדלים בין </a:t>
            </a:r>
            <a:r>
              <a:rPr lang="af-ZA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websockets</a:t>
            </a:r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 ל-</a:t>
            </a:r>
            <a:r>
              <a:rPr lang="af-ZA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Http</a:t>
            </a:r>
            <a:endParaRPr lang="he-I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CC331DFD-7A4C-4CE5-A2D4-9174D09FF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075790"/>
              </p:ext>
            </p:extLst>
          </p:nvPr>
        </p:nvGraphicFramePr>
        <p:xfrm>
          <a:off x="1124126" y="1690688"/>
          <a:ext cx="9538280" cy="460944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769140">
                  <a:extLst>
                    <a:ext uri="{9D8B030D-6E8A-4147-A177-3AD203B41FA5}">
                      <a16:colId xmlns:a16="http://schemas.microsoft.com/office/drawing/2014/main" val="899577225"/>
                    </a:ext>
                  </a:extLst>
                </a:gridCol>
                <a:gridCol w="4769140">
                  <a:extLst>
                    <a:ext uri="{9D8B030D-6E8A-4147-A177-3AD203B41FA5}">
                      <a16:colId xmlns:a16="http://schemas.microsoft.com/office/drawing/2014/main" val="1336676786"/>
                    </a:ext>
                  </a:extLst>
                </a:gridCol>
              </a:tblGrid>
              <a:tr h="921889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Http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Web sockets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746178"/>
                  </a:ext>
                </a:extLst>
              </a:tr>
              <a:tr h="921889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פרוטוקול חד כיווני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תקשורת דו כיוונית בין שרת ללקוח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486677"/>
                  </a:ext>
                </a:extLst>
              </a:tr>
              <a:tr h="921889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נשתמש כאשר לא נרצה לשמור על קשר בין שרת ללקוח זמן רב\ לכמות זמן שהיא לא ידועה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נשתמש כאשר נרצה לשמור על קשר קבוע בין השרת ללקוח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31861"/>
                  </a:ext>
                </a:extLst>
              </a:tr>
              <a:tr h="921889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תקשורת איטית יותר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בדרך כלל תקשורת מהירה יותר מ-</a:t>
                      </a:r>
                      <a:r>
                        <a:rPr lang="af-ZA" dirty="0"/>
                        <a:t>Http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295987"/>
                  </a:ext>
                </a:extLst>
              </a:tr>
              <a:tr h="921889">
                <a:tc>
                  <a:txBody>
                    <a:bodyPr/>
                    <a:lstStyle/>
                    <a:p>
                      <a:pPr algn="ctr" rtl="1"/>
                      <a:r>
                        <a:rPr lang="af-ZA" dirty="0"/>
                        <a:t>Stateless-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Stateless Protocol does not require the server to retain the server information or session details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f-ZA" dirty="0"/>
                        <a:t>StateFull-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Stateful Protocol require server to save the status and session information</a:t>
                      </a:r>
                      <a:r>
                        <a:rPr lang="af-ZA" dirty="0"/>
                        <a:t> 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39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40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17FD24A-B7E0-45C6-991D-9487C91DF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/>
              <a:t>במערכת שלנו השתמשנו בבקשות </a:t>
            </a:r>
            <a:r>
              <a:rPr lang="en-US" sz="2000" dirty="0"/>
              <a:t>HTTP</a:t>
            </a:r>
            <a:r>
              <a:rPr lang="he-IL" sz="2000" dirty="0"/>
              <a:t> ולא ב-</a:t>
            </a:r>
            <a:r>
              <a:rPr lang="af-ZA" sz="2000" dirty="0"/>
              <a:t>websokcets</a:t>
            </a:r>
            <a:r>
              <a:rPr lang="he-IL" sz="2000" dirty="0"/>
              <a:t>.</a:t>
            </a:r>
          </a:p>
          <a:p>
            <a:r>
              <a:rPr lang="he-IL" sz="2000" dirty="0"/>
              <a:t>הבעייתיות במצב זה הוא שברגע שאנו מנווטים ל-</a:t>
            </a:r>
            <a:r>
              <a:rPr lang="af-ZA" sz="2000" dirty="0"/>
              <a:t>url</a:t>
            </a:r>
            <a:r>
              <a:rPr lang="he-IL" sz="2000" dirty="0"/>
              <a:t> חדש</a:t>
            </a:r>
            <a:r>
              <a:rPr lang="en-US" sz="2000" dirty="0"/>
              <a:t> </a:t>
            </a:r>
            <a:r>
              <a:rPr lang="he-IL" sz="2000" dirty="0"/>
              <a:t>החיבור של ה-</a:t>
            </a:r>
            <a:r>
              <a:rPr lang="af-ZA" sz="2000" dirty="0"/>
              <a:t>socket</a:t>
            </a:r>
            <a:r>
              <a:rPr lang="he-IL" sz="2000" dirty="0"/>
              <a:t> נסגר. כלומר, לא ניתן לנווט לדף </a:t>
            </a:r>
            <a:r>
              <a:rPr lang="af-ZA" sz="2000" dirty="0"/>
              <a:t>url</a:t>
            </a:r>
            <a:r>
              <a:rPr lang="he-IL" sz="2000" dirty="0"/>
              <a:t> חדש מבלי לסגור את החיבור של ה-</a:t>
            </a:r>
            <a:r>
              <a:rPr lang="af-ZA" sz="2000" dirty="0"/>
              <a:t>socket</a:t>
            </a:r>
            <a:r>
              <a:rPr lang="he-IL" sz="2000" dirty="0"/>
              <a:t> .</a:t>
            </a:r>
            <a:endParaRPr lang="af-ZA" sz="2000" dirty="0"/>
          </a:p>
          <a:p>
            <a:r>
              <a:rPr lang="he-IL" sz="2000" dirty="0"/>
              <a:t> אחד מפתרונות האפשריים למצב זה הוא להשתמש ב-</a:t>
            </a:r>
            <a:r>
              <a:rPr lang="af-ZA" sz="2000" dirty="0"/>
              <a:t>Webworker</a:t>
            </a:r>
            <a:r>
              <a:rPr lang="he-IL" sz="2000" dirty="0"/>
              <a:t>, אשר תוכנן על מנת לאפשר לכמה עמודים מאותו האתר לחלוק אותו.</a:t>
            </a:r>
          </a:p>
          <a:p>
            <a:r>
              <a:rPr lang="he-IL" sz="2000" dirty="0"/>
              <a:t>כאשר אנחנו משתמשים ב-</a:t>
            </a:r>
            <a:r>
              <a:rPr lang="af-ZA" sz="2000" dirty="0"/>
              <a:t>script</a:t>
            </a:r>
            <a:r>
              <a:rPr lang="he-IL" sz="2000" dirty="0"/>
              <a:t> </a:t>
            </a:r>
            <a:r>
              <a:rPr lang="en-US" sz="2000" dirty="0"/>
              <a:t>HTML</a:t>
            </a:r>
            <a:r>
              <a:rPr lang="he-IL" sz="2000" dirty="0"/>
              <a:t> הדף נהיה לא זמין עד שה-</a:t>
            </a:r>
            <a:r>
              <a:rPr lang="af-ZA" sz="2000" dirty="0"/>
              <a:t>script</a:t>
            </a:r>
            <a:r>
              <a:rPr lang="he-IL" sz="2000" dirty="0"/>
              <a:t> מסתיים. </a:t>
            </a:r>
            <a:r>
              <a:rPr lang="af-ZA" sz="2000" dirty="0"/>
              <a:t>Webworker</a:t>
            </a:r>
            <a:r>
              <a:rPr lang="he-IL" sz="2000" dirty="0"/>
              <a:t> זה אפליקציה שרצה ברקע באופן נפרד מסקריפטים אחרים, אשר מאפשרת לדף להמשיך לפעול.</a:t>
            </a:r>
          </a:p>
          <a:p>
            <a:r>
              <a:rPr lang="he-IL" sz="2000" dirty="0"/>
              <a:t>נוכל לפתוח חיבור ל-</a:t>
            </a:r>
            <a:r>
              <a:rPr lang="af-ZA" sz="2000" dirty="0"/>
              <a:t>webworker</a:t>
            </a:r>
            <a:r>
              <a:rPr lang="he-IL" sz="2000" dirty="0"/>
              <a:t>, החיבור יפעל עד שכל הדפים ייסגרו, וחיבור יחיד יכול לשמש לכמה דפים עבור אותו לקוח.</a:t>
            </a:r>
          </a:p>
          <a:p>
            <a:r>
              <a:rPr lang="he-IL" sz="2000" dirty="0"/>
              <a:t>באופן </a:t>
            </a:r>
            <a:r>
              <a:rPr lang="he-IL" sz="2000" dirty="0" err="1"/>
              <a:t>זהף</a:t>
            </a:r>
            <a:r>
              <a:rPr lang="he-IL" sz="2000" dirty="0"/>
              <a:t> הלקוח יעבור בין כמה דפים מבלי לאבד את החיבור.</a:t>
            </a:r>
          </a:p>
          <a:p>
            <a:endParaRPr lang="he-IL" sz="2000" dirty="0"/>
          </a:p>
          <a:p>
            <a:endParaRPr lang="he-IL" sz="1800" dirty="0"/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40A39F1C-053C-44D5-B116-A3D02279C868}"/>
              </a:ext>
            </a:extLst>
          </p:cNvPr>
          <p:cNvSpPr txBox="1">
            <a:spLocks/>
          </p:cNvSpPr>
          <p:nvPr/>
        </p:nvSpPr>
        <p:spPr>
          <a:xfrm>
            <a:off x="3523377" y="681037"/>
            <a:ext cx="3595940" cy="96830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4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שאלה 2</a:t>
            </a:r>
          </a:p>
        </p:txBody>
      </p:sp>
    </p:spTree>
    <p:extLst>
      <p:ext uri="{BB962C8B-B14F-4D97-AF65-F5344CB8AC3E}">
        <p14:creationId xmlns:p14="http://schemas.microsoft.com/office/powerpoint/2010/main" val="415875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E93CB5-1E54-43DA-9D29-4E34A5703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0" y="0"/>
            <a:ext cx="6273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02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95BEEAF-8B08-4894-BB3C-09D2030E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מערכת המסחר נועדה לתת שירות ללקוח.</a:t>
            </a:r>
          </a:p>
          <a:p>
            <a:r>
              <a:rPr lang="he-IL" sz="2400" dirty="0"/>
              <a:t>הלקוח יכול לבצע פעולות שונות במערכת המסחר ולבקש ממנה בקשות ומידע, מערכת המסחר היא השרת במודל שלנו.</a:t>
            </a:r>
          </a:p>
          <a:p>
            <a:r>
              <a:rPr lang="he-IL" sz="2400" dirty="0"/>
              <a:t>לעומת זאת, מערכת המסחר לא יכולה וצריכה לתקשר עם הלקוח. התפקיד היחידי של מערכת המסחר היא למלא אחר פעולות הלקוח.</a:t>
            </a:r>
          </a:p>
          <a:p>
            <a:r>
              <a:rPr lang="he-IL" sz="2400" dirty="0"/>
              <a:t>מודל הארכיטקטורה שלנו פועל לפי שכבות, כאשר התקשורת פועלת כלפי מטה (כלומר כל שכבה יכולה להעביר הודעה לשכבה מתחתיה).</a:t>
            </a:r>
          </a:p>
          <a:p>
            <a:r>
              <a:rPr lang="he-IL" sz="2400" dirty="0"/>
              <a:t>במידה והתקשורת תהיה דו כיוונית- יעברו הודעות גם בין השכבות התחתונות לשכבות העליונות, בניגוד למודל הארכיטקטורה שלנו.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BC852BF-E63F-4605-B17D-03CE1166CB90}"/>
              </a:ext>
            </a:extLst>
          </p:cNvPr>
          <p:cNvSpPr txBox="1"/>
          <p:nvPr/>
        </p:nvSpPr>
        <p:spPr>
          <a:xfrm>
            <a:off x="4832057" y="681037"/>
            <a:ext cx="229019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שאלה 3</a:t>
            </a:r>
          </a:p>
        </p:txBody>
      </p:sp>
    </p:spTree>
    <p:extLst>
      <p:ext uri="{BB962C8B-B14F-4D97-AF65-F5344CB8AC3E}">
        <p14:creationId xmlns:p14="http://schemas.microsoft.com/office/powerpoint/2010/main" val="74659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BF6D5F5B-E1BD-45CD-8F11-C351D794AA40}"/>
              </a:ext>
            </a:extLst>
          </p:cNvPr>
          <p:cNvSpPr txBox="1">
            <a:spLocks/>
          </p:cNvSpPr>
          <p:nvPr/>
        </p:nvSpPr>
        <p:spPr>
          <a:xfrm>
            <a:off x="961209" y="2795479"/>
            <a:ext cx="10515600" cy="316702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800" dirty="0"/>
              <a:t>נשתמש בתבנית ה-</a:t>
            </a:r>
            <a:r>
              <a:rPr lang="af-ZA" sz="1800" dirty="0"/>
              <a:t> observer</a:t>
            </a:r>
            <a:r>
              <a:rPr lang="he-IL" sz="1800" dirty="0"/>
              <a:t>על ידי שימוש בתבנית זו, כל לקוח חדש אשר מעוניין לקבל התרעות יירשם למערכת בתור </a:t>
            </a:r>
            <a:r>
              <a:rPr lang="af-ZA" sz="1800" dirty="0"/>
              <a:t>observer</a:t>
            </a:r>
            <a:endParaRPr lang="he-IL" sz="1800" dirty="0"/>
          </a:p>
          <a:p>
            <a:r>
              <a:rPr lang="he-IL" sz="1800" dirty="0"/>
              <a:t>כאשר המערכת תוכל לתקשר עם כל הלקוחות באמצעות </a:t>
            </a:r>
            <a:r>
              <a:rPr lang="af-ZA" sz="1800" dirty="0"/>
              <a:t>notifyobserver()</a:t>
            </a:r>
            <a:endParaRPr lang="he-IL" sz="1800" dirty="0"/>
          </a:p>
          <a:p>
            <a:r>
              <a:rPr lang="he-IL" sz="1800" dirty="0"/>
              <a:t>כרגע התקשורת במערכת שלנו היא חד כיוונית, הלקוח שולח הודעות והשרת לא יכול לשלוח לו הודעות חזרה (אלא רק כתגובות על ההודעות שנשלחו).</a:t>
            </a:r>
          </a:p>
          <a:p>
            <a:r>
              <a:rPr lang="he-IL" sz="1800" dirty="0"/>
              <a:t>כלומר במידה והשרת ישלח הודעה ללקוח, הלקוח לא יהיה שם על מנת לקבל את ההודעה (לא יהיה מי שימתין להודעה זו).</a:t>
            </a:r>
          </a:p>
          <a:p>
            <a:r>
              <a:rPr lang="he-IL" sz="1800" dirty="0"/>
              <a:t>על ידי שימוש בתבנית ה-</a:t>
            </a:r>
            <a:r>
              <a:rPr lang="af-ZA" sz="1800" dirty="0"/>
              <a:t>observer</a:t>
            </a:r>
            <a:r>
              <a:rPr lang="he-IL" sz="1800" dirty="0"/>
              <a:t> נוכל לגרום ללקוח להמתין להודעות מהשרת ובכך לממש תקשורת דו כיוונית.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C18CEED-9A82-4AEB-8EFC-C8C1BA9B202D}"/>
              </a:ext>
            </a:extLst>
          </p:cNvPr>
          <p:cNvSpPr txBox="1"/>
          <p:nvPr/>
        </p:nvSpPr>
        <p:spPr>
          <a:xfrm>
            <a:off x="4832057" y="681037"/>
            <a:ext cx="229019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שאלה 4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BCE28A71-DC6C-44F6-BE0C-7431DB5AF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39" y="175726"/>
            <a:ext cx="3508153" cy="230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8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3AFBD9CF-B9D1-49EE-AEA2-4DE8E1E65996}"/>
              </a:ext>
            </a:extLst>
          </p:cNvPr>
          <p:cNvSpPr txBox="1">
            <a:spLocks/>
          </p:cNvSpPr>
          <p:nvPr/>
        </p:nvSpPr>
        <p:spPr>
          <a:xfrm>
            <a:off x="997590" y="189273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000" dirty="0"/>
              <a:t>מימוש התקשורת מצריך הגדרה של רכיב ארכיטקטורה חדש, ה-</a:t>
            </a:r>
            <a:r>
              <a:rPr lang="af-ZA" sz="2000" dirty="0"/>
              <a:t>  </a:t>
            </a:r>
            <a:r>
              <a:rPr lang="en-US" sz="2000" dirty="0"/>
              <a:t> </a:t>
            </a:r>
            <a:r>
              <a:rPr lang="af-ZA" sz="2000" dirty="0"/>
              <a:t>handleobserver</a:t>
            </a:r>
            <a:endParaRPr lang="en-US" sz="2000" dirty="0"/>
          </a:p>
          <a:p>
            <a:r>
              <a:rPr lang="he-IL" sz="2000" dirty="0"/>
              <a:t>תפקידו של רכיב זה יהיה לנהל את ההודעות מהשרת ולרשום משתמשים חדשים אשר מעוניינים לקבל הודעות מהשרת.</a:t>
            </a:r>
          </a:p>
          <a:p>
            <a:r>
              <a:rPr lang="he-IL" sz="2000" dirty="0"/>
              <a:t>רכיב זה יהיה בין ה-</a:t>
            </a:r>
            <a:r>
              <a:rPr lang="af-ZA" sz="2000" dirty="0"/>
              <a:t>domain layer</a:t>
            </a:r>
            <a:r>
              <a:rPr lang="he-IL" sz="2000" dirty="0"/>
              <a:t> ל-</a:t>
            </a:r>
            <a:r>
              <a:rPr lang="af-ZA" sz="2000" dirty="0"/>
              <a:t>service layer</a:t>
            </a:r>
            <a:r>
              <a:rPr lang="he-IL" sz="2000" dirty="0"/>
              <a:t> ובכך גם יהיה ניתן לשלוח הודעות ללקוחות הרשומים, וגם לרשום לקוחות חדשים על ידי שימוש ב-</a:t>
            </a:r>
            <a:r>
              <a:rPr lang="af-ZA" sz="2000" dirty="0"/>
              <a:t> .domain layer</a:t>
            </a:r>
          </a:p>
          <a:p>
            <a:pPr marL="0" indent="0">
              <a:buNone/>
            </a:pPr>
            <a:endParaRPr lang="he-IL" sz="20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6B290CB-9542-445F-A583-1A5D037424C1}"/>
              </a:ext>
            </a:extLst>
          </p:cNvPr>
          <p:cNvSpPr txBox="1"/>
          <p:nvPr/>
        </p:nvSpPr>
        <p:spPr>
          <a:xfrm>
            <a:off x="3724713" y="681037"/>
            <a:ext cx="339754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שאלה 4 סעיף א</a:t>
            </a:r>
          </a:p>
        </p:txBody>
      </p:sp>
    </p:spTree>
    <p:extLst>
      <p:ext uri="{BB962C8B-B14F-4D97-AF65-F5344CB8AC3E}">
        <p14:creationId xmlns:p14="http://schemas.microsoft.com/office/powerpoint/2010/main" val="345556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628</Words>
  <Application>Microsoft Office PowerPoint</Application>
  <PresentationFormat>מסך רחב</PresentationFormat>
  <Paragraphs>48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Version1-WebSockets</vt:lpstr>
      <vt:lpstr>Http</vt:lpstr>
      <vt:lpstr>WebSockets</vt:lpstr>
      <vt:lpstr>הבדלים בין websockets ל-Http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Version1-WebSockets</dc:title>
  <dc:creator>רעות לוי</dc:creator>
  <cp:lastModifiedBy>רעות לוי</cp:lastModifiedBy>
  <cp:revision>20</cp:revision>
  <dcterms:created xsi:type="dcterms:W3CDTF">2021-04-11T07:43:53Z</dcterms:created>
  <dcterms:modified xsi:type="dcterms:W3CDTF">2021-04-11T15:46:04Z</dcterms:modified>
</cp:coreProperties>
</file>