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86" r:id="rId5"/>
    <p:sldId id="288" r:id="rId6"/>
    <p:sldId id="278" r:id="rId7"/>
    <p:sldId id="275" r:id="rId8"/>
    <p:sldId id="282" r:id="rId9"/>
    <p:sldId id="289" r:id="rId10"/>
    <p:sldId id="287" r:id="rId11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5020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7DC3A2E-BC92-44B8-A4FC-8B4359B71017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ג'/תמוז/תשפ"א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2837A6B-DAA4-4C2D-AEAB-4E9E70095794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3AC91F-874C-4C13-99DE-B8F56AA5D671}" type="datetime1">
              <a:rPr lang="he-IL" smtClean="0"/>
              <a:pPr/>
              <a:t>ג'/תמוז/תשפ"א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266150-FA26-45B5-BF0B-186B42A09DC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21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2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5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24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24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01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36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9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לבן 14"/>
          <p:cNvSpPr/>
          <p:nvPr/>
        </p:nvSpPr>
        <p:spPr bwMode="hidden">
          <a:xfrm flipH="1"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905000"/>
            <a:ext cx="9144000" cy="2667000"/>
          </a:xfrm>
        </p:spPr>
        <p:txBody>
          <a:bodyPr rtlCol="1">
            <a:normAutofit/>
          </a:bodyPr>
          <a:lstStyle>
            <a:lvl1pPr algn="r" rtl="1">
              <a:lnSpc>
                <a:spcPct val="80000"/>
              </a:lnSpc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436812" y="5029200"/>
            <a:ext cx="8229600" cy="11430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6D8C502-38F5-48E8-BC94-506E90A4547B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 useBgFill="1">
        <p:nvSpPr>
          <p:cNvPr id="20" name="צורה חופשית 9"/>
          <p:cNvSpPr>
            <a:spLocks/>
          </p:cNvSpPr>
          <p:nvPr/>
        </p:nvSpPr>
        <p:spPr bwMode="white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2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2F70DB06-4D54-411D-AFD4-14D64D0C8739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2874285" y="0"/>
            <a:ext cx="9314539" cy="685800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 bwMode="hidden">
          <a:xfrm flipH="1">
            <a:off x="2970213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צורה חופשית 9"/>
          <p:cNvSpPr>
            <a:spLocks/>
          </p:cNvSpPr>
          <p:nvPr/>
        </p:nvSpPr>
        <p:spPr bwMode="hidden">
          <a:xfrm rot="16200000" flipH="1">
            <a:off x="-554715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34757" y="685800"/>
            <a:ext cx="1295401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205570" y="685800"/>
            <a:ext cx="7460842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C1FD7F-52F4-4729-AE7B-0BD7B24E038C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2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450965-8814-4752-9012-7BF9C2DABFF7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מלבן 17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3466" y="1905000"/>
            <a:ext cx="9142999" cy="2667000"/>
          </a:xfrm>
        </p:spPr>
        <p:txBody>
          <a:bodyPr rtlCol="1" anchor="b">
            <a:noAutofit/>
          </a:bodyPr>
          <a:lstStyle>
            <a:lvl1pPr algn="r" rtl="1">
              <a:defRPr sz="48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436812" y="5029200"/>
            <a:ext cx="8229601" cy="11430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3CFF324-9629-4478-8DFD-1E917A0920DE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6" name="צורה חופשית 9"/>
          <p:cNvSpPr>
            <a:spLocks/>
          </p:cNvSpPr>
          <p:nvPr/>
        </p:nvSpPr>
        <p:spPr bwMode="hidden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9860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546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F564B4-374C-44AA-BDF3-07F3BD526D90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 baseline="0"/>
            </a:lvl8pPr>
            <a:lvl9pPr marL="1920240" algn="r" rtl="1">
              <a:defRPr sz="1600"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25461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25461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81C93AC-6B0A-42A0-831D-C78AC764DD92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003B7AE-A2BF-432E-97C4-A1ED114515FC}" type="datetime1">
              <a:rPr lang="he-IL" smtClean="0"/>
              <a:pPr/>
              <a:t>ג'/תמוז/תשפ"א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 bwMode="hidden">
          <a:xfrm flipH="1"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0EBB5B-4183-4ACE-A369-DE7759021971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1540701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722057" y="2087880"/>
            <a:ext cx="5791200" cy="38862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923212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BED61C2-8F25-47AA-8972-768326ECA085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4512500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696967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1">
            <a:normAutofit/>
          </a:bodyPr>
          <a:lstStyle>
            <a:lvl1pPr marL="0" indent="0" algn="ctr" rtl="1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522414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678AF7E-FAB6-41B8-B1D5-FF209A2DECCC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  <a:endParaRPr lang="he-IL" noProof="0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מלבן 16"/>
          <p:cNvSpPr/>
          <p:nvPr/>
        </p:nvSpPr>
        <p:spPr bwMode="hidden">
          <a:xfrm flipH="1"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2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560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293937" y="6420898"/>
            <a:ext cx="12191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51F80A-90A4-492C-B32F-9DF66BF0C873}" type="datetime1">
              <a:rPr lang="he-IL" smtClean="0"/>
              <a:pPr/>
              <a:t>ג'/תמוז/תשפ"א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2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8" name="צורה חופשית 9"/>
          <p:cNvSpPr>
            <a:spLocks/>
          </p:cNvSpPr>
          <p:nvPr/>
        </p:nvSpPr>
        <p:spPr bwMode="white">
          <a:xfrm flipH="1">
            <a:off x="1058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2625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972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087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92024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33172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BNMJ8H6GPUFqfR4lDEbJKWOq0bYXd9tV0bi47D2YzE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7246540" y="3429000"/>
            <a:ext cx="4463480" cy="1431032"/>
          </a:xfrm>
        </p:spPr>
        <p:txBody>
          <a:bodyPr rtlCol="1">
            <a:normAutofit/>
          </a:bodyPr>
          <a:lstStyle/>
          <a:p>
            <a:pPr algn="r" rtl="1"/>
            <a:r>
              <a:rPr lang="he-IL" sz="7200" dirty="0">
                <a:latin typeface="Abraham" panose="00000500000000000000" pitchFamily="2" charset="-79"/>
                <a:cs typeface="Abraham" panose="00000500000000000000" pitchFamily="2" charset="-79"/>
              </a:rPr>
              <a:t>דוח גרסה   </a:t>
            </a:r>
            <a:endParaRPr lang="he-IL" sz="72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B36B48C-D375-4051-BCAF-B610075A9568}"/>
              </a:ext>
            </a:extLst>
          </p:cNvPr>
          <p:cNvSpPr/>
          <p:nvPr/>
        </p:nvSpPr>
        <p:spPr>
          <a:xfrm>
            <a:off x="405780" y="5013176"/>
            <a:ext cx="4392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  <a:cs typeface="Aharoni" panose="02010803020104030203" pitchFamily="2" charset="-79"/>
              </a:rPr>
              <a:t>Version4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B21CE-FD9B-4ECB-83CC-234AA40A7538}"/>
              </a:ext>
            </a:extLst>
          </p:cNvPr>
          <p:cNvSpPr txBox="1"/>
          <p:nvPr/>
        </p:nvSpPr>
        <p:spPr>
          <a:xfrm>
            <a:off x="477788" y="2132856"/>
            <a:ext cx="1123324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err="1"/>
              <a:t>יוזקייסס</a:t>
            </a:r>
            <a:r>
              <a:rPr lang="he-IL" sz="2800" dirty="0"/>
              <a:t>-</a:t>
            </a:r>
          </a:p>
          <a:p>
            <a:r>
              <a:rPr lang="en-US" sz="2800" dirty="0">
                <a:hlinkClick r:id="rId3"/>
              </a:rPr>
              <a:t>https://docs.google.com/document/d/1DBNMJ8H6GPUFqfR4lDEbJKWOq0bYXd9tV0bi47D2YzE/edit</a:t>
            </a:r>
            <a:endParaRPr lang="he-IL" sz="2800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66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8768953" y="836712"/>
            <a:ext cx="3419872" cy="648478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חלוקת תפקידים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773932" y="2096852"/>
            <a:ext cx="9144000" cy="2664296"/>
          </a:xfrm>
        </p:spPr>
        <p:txBody>
          <a:bodyPr rtlCol="1">
            <a:normAutofit/>
          </a:bodyPr>
          <a:lstStyle/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אלינור – אחראית בדיקות</a:t>
            </a:r>
          </a:p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רעות, עמית – מפתחי צד שרת</a:t>
            </a: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הדס, רועי – מפתחי </a:t>
            </a:r>
            <a:r>
              <a:rPr lang="en-US" sz="3200" dirty="0">
                <a:latin typeface="Suez One" panose="00000500000000000000" pitchFamily="2" charset="-79"/>
                <a:cs typeface="Suez One" panose="00000500000000000000" pitchFamily="2" charset="-79"/>
              </a:rPr>
              <a:t>front-end</a:t>
            </a:r>
            <a:endParaRPr lang="he-IL" sz="3200" dirty="0">
              <a:latin typeface="Suez One" panose="00000500000000000000" pitchFamily="2" charset="-79"/>
              <a:cs typeface="Suez One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נופת – מנהלת </a:t>
            </a:r>
            <a:r>
              <a:rPr lang="he-IL" sz="3200" dirty="0" err="1">
                <a:latin typeface="Suez One" panose="00000500000000000000" pitchFamily="2" charset="-79"/>
                <a:cs typeface="Suez One" panose="00000500000000000000" pitchFamily="2" charset="-79"/>
              </a:rPr>
              <a:t>גרסא</a:t>
            </a:r>
            <a:endParaRPr lang="he-IL" sz="32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78" y="177432"/>
            <a:ext cx="648072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StateDiagram</a:t>
            </a:r>
            <a:r>
              <a:rPr lang="en-US" sz="4000" dirty="0">
                <a:latin typeface="Suez One" panose="00000500000000000000" pitchFamily="2" charset="-79"/>
                <a:cs typeface="Suez One" panose="00000500000000000000" pitchFamily="2" charset="-79"/>
              </a:rPr>
              <a:t>- no change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F96FAF-5F28-4D4D-B465-670EC949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75" y="1844824"/>
            <a:ext cx="7673449" cy="4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7" name="כותרת 12">
            <a:extLst>
              <a:ext uri="{FF2B5EF4-FFF2-40B4-BE49-F238E27FC236}">
                <a16:creationId xmlns:a16="http://schemas.microsoft.com/office/drawing/2014/main" id="{990E3D3F-8130-4A0F-BD29-9A03DA3C469A}"/>
              </a:ext>
            </a:extLst>
          </p:cNvPr>
          <p:cNvSpPr txBox="1">
            <a:spLocks/>
          </p:cNvSpPr>
          <p:nvPr/>
        </p:nvSpPr>
        <p:spPr>
          <a:xfrm flipH="1">
            <a:off x="5672607" y="1844824"/>
            <a:ext cx="5652121" cy="576064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שקופית הבאה (התרחבנו מכל גרסה...)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6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1DA4A7E-FFC7-45B3-875E-F0573D62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05" y="0"/>
            <a:ext cx="746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AC07677-5497-4C12-B0B1-33042FA3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" y="2348880"/>
            <a:ext cx="12071077" cy="39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117748" y="822331"/>
            <a:ext cx="856895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ArchitectureDiagram</a:t>
            </a:r>
            <a:r>
              <a:rPr lang="en-US" sz="4000" dirty="0">
                <a:latin typeface="Suez One" panose="00000500000000000000" pitchFamily="2" charset="-79"/>
                <a:cs typeface="Suez One" panose="00000500000000000000" pitchFamily="2" charset="-79"/>
              </a:rPr>
              <a:t>-No change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AE8424B-633A-496C-B7B4-2E0F9720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4" y="1764902"/>
            <a:ext cx="3705106" cy="49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9530A99-21F3-408F-A96C-7F874D54F054}"/>
              </a:ext>
            </a:extLst>
          </p:cNvPr>
          <p:cNvSpPr txBox="1"/>
          <p:nvPr/>
        </p:nvSpPr>
        <p:spPr>
          <a:xfrm>
            <a:off x="-31545" y="1925239"/>
            <a:ext cx="11972800" cy="9171742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3 (השלמות):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הוספת </a:t>
            </a:r>
            <a:r>
              <a:rPr lang="af-ZA" sz="2000" dirty="0"/>
              <a:t>Buying Policy,Discount Policy</a:t>
            </a:r>
            <a:r>
              <a:rPr lang="he-IL" sz="2000" dirty="0"/>
              <a:t> בצורה דינאמית ל-</a:t>
            </a:r>
            <a:r>
              <a:rPr lang="af-ZA" sz="2000" dirty="0"/>
              <a:t>gui</a:t>
            </a:r>
            <a:r>
              <a:rPr lang="he-IL" sz="2000" dirty="0"/>
              <a:t> ו-ל</a:t>
            </a:r>
            <a:r>
              <a:rPr lang="af-ZA" sz="2000" dirty="0"/>
              <a:t>DB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החזרת </a:t>
            </a:r>
            <a:r>
              <a:rPr lang="en-US" sz="2000" dirty="0"/>
              <a:t>Response</a:t>
            </a:r>
            <a:r>
              <a:rPr lang="he-IL" sz="2000" dirty="0"/>
              <a:t> מ-</a:t>
            </a:r>
            <a:r>
              <a:rPr lang="en-US" sz="2000" dirty="0"/>
              <a:t>DB</a:t>
            </a:r>
            <a:r>
              <a:rPr lang="he-IL" sz="2000" dirty="0"/>
              <a:t>, תמיכה בנפילות של ה</a:t>
            </a:r>
            <a:r>
              <a:rPr lang="en-US" sz="2000" dirty="0"/>
              <a:t>DB/ 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הוספת טסטים (לשדות וקלטים לא נכונים) ונפילות של הקובץ אתחול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תגובה ב-</a:t>
            </a:r>
            <a:r>
              <a:rPr lang="af-ZA" sz="2000" dirty="0"/>
              <a:t>gui</a:t>
            </a:r>
            <a:r>
              <a:rPr lang="he-IL" sz="2000" dirty="0"/>
              <a:t> וב-</a:t>
            </a:r>
            <a:r>
              <a:rPr lang="en-US" sz="2000" dirty="0"/>
              <a:t>DB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טשטוש של הסיסמאות על ידי פונקציית </a:t>
            </a:r>
            <a:r>
              <a:rPr lang="af-ZA" sz="2000" dirty="0"/>
              <a:t>Hash</a:t>
            </a:r>
            <a:endParaRPr lang="he-IL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/>
              <a:t>מכירה פומבית- מומש מקצה לקצה (</a:t>
            </a:r>
            <a:r>
              <a:rPr lang="af-ZA" dirty="0"/>
              <a:t>gui</a:t>
            </a:r>
            <a:r>
              <a:rPr lang="he-IL" dirty="0"/>
              <a:t> ו-</a:t>
            </a:r>
            <a:r>
              <a:rPr lang="en-US" dirty="0"/>
              <a:t>DB</a:t>
            </a:r>
            <a:r>
              <a:rPr lang="he-IL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 err="1"/>
              <a:t>טיימאאוט</a:t>
            </a:r>
            <a:r>
              <a:rPr lang="he-IL" dirty="0"/>
              <a:t> ב-</a:t>
            </a:r>
            <a:r>
              <a:rPr lang="en-US" dirty="0"/>
              <a:t>DB</a:t>
            </a:r>
            <a:r>
              <a:rPr lang="he-IL" dirty="0"/>
              <a:t> (אין טסטים)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sz="2000" dirty="0"/>
              <a:t>עמידות של המערכת לנפילה של בסיס הנתונים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הצעת מחיר  (מומש ב-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טסטים לשדות וקלטים לא נכונים בקובץ קונפיגורציה</a:t>
            </a:r>
          </a:p>
          <a:p>
            <a:pPr>
              <a:lnSpc>
                <a:spcPct val="150000"/>
              </a:lnSpc>
            </a:pPr>
            <a:endParaRPr lang="he-IL" b="1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 err="1"/>
              <a:t>גרסא</a:t>
            </a:r>
            <a:r>
              <a:rPr lang="he-IL" b="1" dirty="0"/>
              <a:t> 3:</a:t>
            </a:r>
          </a:p>
        </p:txBody>
      </p:sp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pic>
        <p:nvPicPr>
          <p:cNvPr id="30" name="גרפיקה 29" descr="סימן ביקורת">
            <a:extLst>
              <a:ext uri="{FF2B5EF4-FFF2-40B4-BE49-F238E27FC236}">
                <a16:creationId xmlns:a16="http://schemas.microsoft.com/office/drawing/2014/main" id="{9F6E3BE8-3665-4B4A-827B-34D4271B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2812205"/>
            <a:ext cx="333772" cy="333772"/>
          </a:xfrm>
          <a:prstGeom prst="rect">
            <a:avLst/>
          </a:prstGeom>
        </p:spPr>
      </p:pic>
      <p:pic>
        <p:nvPicPr>
          <p:cNvPr id="31" name="גרפיקה 30" descr="סימן ביקורת">
            <a:extLst>
              <a:ext uri="{FF2B5EF4-FFF2-40B4-BE49-F238E27FC236}">
                <a16:creationId xmlns:a16="http://schemas.microsoft.com/office/drawing/2014/main" id="{464C0104-F48C-4437-A014-0082D1D2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3427" y="2285279"/>
            <a:ext cx="333772" cy="333772"/>
          </a:xfrm>
          <a:prstGeom prst="rect">
            <a:avLst/>
          </a:prstGeom>
        </p:spPr>
      </p:pic>
      <p:pic>
        <p:nvPicPr>
          <p:cNvPr id="32" name="גרפיקה 31" descr="סימן ביקורת">
            <a:extLst>
              <a:ext uri="{FF2B5EF4-FFF2-40B4-BE49-F238E27FC236}">
                <a16:creationId xmlns:a16="http://schemas.microsoft.com/office/drawing/2014/main" id="{B10E188A-B170-4321-A83F-DA002D1C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3179980"/>
            <a:ext cx="333772" cy="333772"/>
          </a:xfrm>
          <a:prstGeom prst="rect">
            <a:avLst/>
          </a:prstGeom>
        </p:spPr>
      </p:pic>
      <p:pic>
        <p:nvPicPr>
          <p:cNvPr id="14" name="גרפיקה 13" descr="סימן ביקורת">
            <a:extLst>
              <a:ext uri="{FF2B5EF4-FFF2-40B4-BE49-F238E27FC236}">
                <a16:creationId xmlns:a16="http://schemas.microsoft.com/office/drawing/2014/main" id="{3B2810BF-E258-4F72-B195-4B3A116A2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6006" y="3648501"/>
            <a:ext cx="333772" cy="333772"/>
          </a:xfrm>
          <a:prstGeom prst="rect">
            <a:avLst/>
          </a:prstGeom>
        </p:spPr>
      </p:pic>
      <p:pic>
        <p:nvPicPr>
          <p:cNvPr id="15" name="גרפיקה 14" descr="סימן ביקורת">
            <a:extLst>
              <a:ext uri="{FF2B5EF4-FFF2-40B4-BE49-F238E27FC236}">
                <a16:creationId xmlns:a16="http://schemas.microsoft.com/office/drawing/2014/main" id="{1979BB74-7ADF-4A22-ADF9-EE5A7B9B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5136" y="5305427"/>
            <a:ext cx="333772" cy="333772"/>
          </a:xfrm>
          <a:prstGeom prst="rect">
            <a:avLst/>
          </a:prstGeom>
        </p:spPr>
      </p:pic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B9FEEB9-C720-4E9C-82F1-A884A7B7258E}"/>
              </a:ext>
            </a:extLst>
          </p:cNvPr>
          <p:cNvGrpSpPr/>
          <p:nvPr/>
        </p:nvGrpSpPr>
        <p:grpSpPr>
          <a:xfrm>
            <a:off x="11142604" y="4733295"/>
            <a:ext cx="333772" cy="333772"/>
            <a:chOff x="11157551" y="5301912"/>
            <a:chExt cx="333772" cy="333772"/>
          </a:xfrm>
        </p:grpSpPr>
        <p:pic>
          <p:nvPicPr>
            <p:cNvPr id="17" name="גרפיקה 16" descr="סימן ביקורת">
              <a:extLst>
                <a:ext uri="{FF2B5EF4-FFF2-40B4-BE49-F238E27FC236}">
                  <a16:creationId xmlns:a16="http://schemas.microsoft.com/office/drawing/2014/main" id="{C8180A79-F481-46E7-8F03-945AF826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02C4A7F4-211B-4D33-9241-7ED22FAB1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גרפיקה 18" descr="סימן ביקורת">
            <a:extLst>
              <a:ext uri="{FF2B5EF4-FFF2-40B4-BE49-F238E27FC236}">
                <a16:creationId xmlns:a16="http://schemas.microsoft.com/office/drawing/2014/main" id="{139473B6-04B6-4DBC-BC49-6FE7DF0C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0902" y="4468148"/>
            <a:ext cx="333772" cy="333772"/>
          </a:xfrm>
          <a:prstGeom prst="rect">
            <a:avLst/>
          </a:prstGeom>
        </p:spPr>
      </p:pic>
      <p:pic>
        <p:nvPicPr>
          <p:cNvPr id="20" name="גרפיקה 19" descr="סימן ביקורת">
            <a:extLst>
              <a:ext uri="{FF2B5EF4-FFF2-40B4-BE49-F238E27FC236}">
                <a16:creationId xmlns:a16="http://schemas.microsoft.com/office/drawing/2014/main" id="{E47B716F-CBE3-4EB8-85A4-4F35365AC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42604" y="4998480"/>
            <a:ext cx="333772" cy="333772"/>
          </a:xfrm>
          <a:prstGeom prst="rect">
            <a:avLst/>
          </a:prstGeom>
        </p:spPr>
      </p:pic>
      <p:pic>
        <p:nvPicPr>
          <p:cNvPr id="21" name="גרפיקה 20" descr="סימן ביקורת">
            <a:extLst>
              <a:ext uri="{FF2B5EF4-FFF2-40B4-BE49-F238E27FC236}">
                <a16:creationId xmlns:a16="http://schemas.microsoft.com/office/drawing/2014/main" id="{51204432-A10A-48D6-B93D-2185F72C8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4220" y="4135359"/>
            <a:ext cx="333772" cy="333772"/>
          </a:xfrm>
          <a:prstGeom prst="rect">
            <a:avLst/>
          </a:prstGeom>
        </p:spPr>
      </p:pic>
      <p:pic>
        <p:nvPicPr>
          <p:cNvPr id="23" name="גרפיקה 22" descr="סימן ביקורת">
            <a:extLst>
              <a:ext uri="{FF2B5EF4-FFF2-40B4-BE49-F238E27FC236}">
                <a16:creationId xmlns:a16="http://schemas.microsoft.com/office/drawing/2014/main" id="{A709CC46-ABB0-43BB-A3B0-825B18C5F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42604" y="5597437"/>
            <a:ext cx="333772" cy="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2">
            <a:extLst>
              <a:ext uri="{FF2B5EF4-FFF2-40B4-BE49-F238E27FC236}">
                <a16:creationId xmlns:a16="http://schemas.microsoft.com/office/drawing/2014/main" id="{EF827BB3-20D5-488A-A8C5-055CBD76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DA2DF129-8E50-4C5B-B607-09BB777DA844}"/>
              </a:ext>
            </a:extLst>
          </p:cNvPr>
          <p:cNvSpPr txBox="1"/>
          <p:nvPr/>
        </p:nvSpPr>
        <p:spPr>
          <a:xfrm>
            <a:off x="-31545" y="1925239"/>
            <a:ext cx="11972800" cy="8802410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4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f-ZA" sz="2000" dirty="0"/>
              <a:t>Load test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צפייה בנושא התנהלות המערכת בטווח תאריכים של השבוע (בונוס)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עדכון דרישה להצעת קנייה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מומשה כל הפונקציונליות של מנהל המערכת, יכול לצפות בכל נתוני המערכת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טסטים עם </a:t>
            </a:r>
            <a:r>
              <a:rPr lang="en-US" sz="2000" dirty="0"/>
              <a:t>mocks</a:t>
            </a:r>
            <a:r>
              <a:rPr lang="he-IL" sz="2000" dirty="0"/>
              <a:t> על המערכות החיצוניות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 err="1"/>
              <a:t>טרנזקציות</a:t>
            </a:r>
            <a:r>
              <a:rPr lang="he-IL" sz="2000" dirty="0"/>
              <a:t> ב</a:t>
            </a:r>
            <a:r>
              <a:rPr lang="en-US" sz="2000" dirty="0"/>
              <a:t>DB</a:t>
            </a:r>
            <a:r>
              <a:rPr lang="he-IL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הוספת כפתורים בפרונט השלמת חוסרים לפי מסמך דרישות מכל הגרסאות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2000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 err="1"/>
              <a:t>גרסא</a:t>
            </a:r>
            <a:r>
              <a:rPr lang="he-IL" b="1" dirty="0"/>
              <a:t> 3:</a:t>
            </a:r>
          </a:p>
        </p:txBody>
      </p:sp>
      <p:pic>
        <p:nvPicPr>
          <p:cNvPr id="17" name="גרפיקה 16" descr="סימן ביקורת">
            <a:extLst>
              <a:ext uri="{FF2B5EF4-FFF2-40B4-BE49-F238E27FC236}">
                <a16:creationId xmlns:a16="http://schemas.microsoft.com/office/drawing/2014/main" id="{3EA27293-54D0-49C8-8862-B53079FAA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3427" y="2285279"/>
            <a:ext cx="333772" cy="333772"/>
          </a:xfrm>
          <a:prstGeom prst="rect">
            <a:avLst/>
          </a:prstGeom>
        </p:spPr>
      </p:pic>
      <p:pic>
        <p:nvPicPr>
          <p:cNvPr id="18" name="גרפיקה 17" descr="סימן ביקורת">
            <a:extLst>
              <a:ext uri="{FF2B5EF4-FFF2-40B4-BE49-F238E27FC236}">
                <a16:creationId xmlns:a16="http://schemas.microsoft.com/office/drawing/2014/main" id="{18B180B2-EE8A-4E13-8BAF-B901C15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3427" y="2812205"/>
            <a:ext cx="333772" cy="333772"/>
          </a:xfrm>
          <a:prstGeom prst="rect">
            <a:avLst/>
          </a:prstGeom>
        </p:spPr>
      </p:pic>
      <p:pic>
        <p:nvPicPr>
          <p:cNvPr id="19" name="גרפיקה 18" descr="סימן ביקורת">
            <a:extLst>
              <a:ext uri="{FF2B5EF4-FFF2-40B4-BE49-F238E27FC236}">
                <a16:creationId xmlns:a16="http://schemas.microsoft.com/office/drawing/2014/main" id="{C95D28E8-0319-4411-8CF9-70ED9E60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3427" y="3262114"/>
            <a:ext cx="333772" cy="333772"/>
          </a:xfrm>
          <a:prstGeom prst="rect">
            <a:avLst/>
          </a:prstGeom>
        </p:spPr>
      </p:pic>
      <p:pic>
        <p:nvPicPr>
          <p:cNvPr id="20" name="גרפיקה 19" descr="סימן ביקורת">
            <a:extLst>
              <a:ext uri="{FF2B5EF4-FFF2-40B4-BE49-F238E27FC236}">
                <a16:creationId xmlns:a16="http://schemas.microsoft.com/office/drawing/2014/main" id="{60C1BE1F-F37F-4E87-9DC6-0EA96A75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3427" y="3709032"/>
            <a:ext cx="333772" cy="333772"/>
          </a:xfrm>
          <a:prstGeom prst="rect">
            <a:avLst/>
          </a:prstGeom>
        </p:spPr>
      </p:pic>
      <p:pic>
        <p:nvPicPr>
          <p:cNvPr id="8" name="גרפיקה 7" descr="סימן ביקורת">
            <a:extLst>
              <a:ext uri="{FF2B5EF4-FFF2-40B4-BE49-F238E27FC236}">
                <a16:creationId xmlns:a16="http://schemas.microsoft.com/office/drawing/2014/main" id="{C32E3650-20BA-48F0-A85F-0B4E5988D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4972" y="4175348"/>
            <a:ext cx="333772" cy="333772"/>
          </a:xfrm>
          <a:prstGeom prst="rect">
            <a:avLst/>
          </a:prstGeom>
        </p:spPr>
      </p:pic>
      <p:pic>
        <p:nvPicPr>
          <p:cNvPr id="9" name="גרפיקה 8" descr="סימן ביקורת">
            <a:extLst>
              <a:ext uri="{FF2B5EF4-FFF2-40B4-BE49-F238E27FC236}">
                <a16:creationId xmlns:a16="http://schemas.microsoft.com/office/drawing/2014/main" id="{E00A0DBC-FFDF-4EBB-93F9-695C502D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0586" y="4618282"/>
            <a:ext cx="333772" cy="333772"/>
          </a:xfrm>
          <a:prstGeom prst="rect">
            <a:avLst/>
          </a:prstGeom>
        </p:spPr>
      </p:pic>
      <p:pic>
        <p:nvPicPr>
          <p:cNvPr id="10" name="גרפיקה 9" descr="סימן ביקורת">
            <a:extLst>
              <a:ext uri="{FF2B5EF4-FFF2-40B4-BE49-F238E27FC236}">
                <a16:creationId xmlns:a16="http://schemas.microsoft.com/office/drawing/2014/main" id="{AC67BE91-F527-4EA8-A2A6-FD736C54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5545" y="5041412"/>
            <a:ext cx="333772" cy="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321_TF02801065.potx" id="{2E52FB7E-1D18-4F1D-91FF-19ED14BF174A}" vid="{47573776-1474-4166-812E-56B751933C05}"/>
    </a:ext>
  </a:extLst>
</a:theme>
</file>

<file path=ppt/theme/theme2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גווני אדמה (מסך רחב)</Template>
  <TotalTime>139</TotalTime>
  <Words>230</Words>
  <Application>Microsoft Office PowerPoint</Application>
  <PresentationFormat>מותאם אישית</PresentationFormat>
  <Paragraphs>80</Paragraphs>
  <Slides>10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Abraham</vt:lpstr>
      <vt:lpstr>Algerian</vt:lpstr>
      <vt:lpstr>Arial</vt:lpstr>
      <vt:lpstr>Corbel</vt:lpstr>
      <vt:lpstr>Suez One</vt:lpstr>
      <vt:lpstr>Tahoma</vt:lpstr>
      <vt:lpstr>Wingdings</vt:lpstr>
      <vt:lpstr>Earthtones 16x9</vt:lpstr>
      <vt:lpstr>דוח גרסה   </vt:lpstr>
      <vt:lpstr>חלוקת תפקידים</vt:lpstr>
      <vt:lpstr>מצגת של PowerPoint‏</vt:lpstr>
      <vt:lpstr>עדכון תוצרים</vt:lpstr>
      <vt:lpstr>מצגת של PowerPoint‏</vt:lpstr>
      <vt:lpstr>עדכון תוצרים</vt:lpstr>
      <vt:lpstr>עדכון תוצרים</vt:lpstr>
      <vt:lpstr>דרישות שהיינו צריכים לממש </vt:lpstr>
      <vt:lpstr>דרישות שהיינו צריכים לממש </vt:lpstr>
      <vt:lpstr>דרישות שהיינו צריכים לממש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 גרסה</dc:title>
  <dc:creator>user</dc:creator>
  <cp:lastModifiedBy>hadas zeira</cp:lastModifiedBy>
  <cp:revision>37</cp:revision>
  <dcterms:created xsi:type="dcterms:W3CDTF">2021-05-28T13:58:28Z</dcterms:created>
  <dcterms:modified xsi:type="dcterms:W3CDTF">2021-06-13T12:46:25Z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