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autoCompressPictures="0">
  <p:sldMasterIdLst>
    <p:sldMasterId id="2147483912" r:id="rId1"/>
  </p:sldMasterIdLst>
  <p:notesMasterIdLst>
    <p:notesMasterId r:id="rId14"/>
  </p:notesMasterIdLst>
  <p:handoutMasterIdLst>
    <p:handoutMasterId r:id="rId15"/>
  </p:handoutMasterIdLst>
  <p:sldIdLst>
    <p:sldId id="256" r:id="rId2"/>
    <p:sldId id="269" r:id="rId3"/>
    <p:sldId id="274" r:id="rId4"/>
    <p:sldId id="275" r:id="rId5"/>
    <p:sldId id="276" r:id="rId6"/>
    <p:sldId id="282" r:id="rId7"/>
    <p:sldId id="278" r:id="rId8"/>
    <p:sldId id="280" r:id="rId9"/>
    <p:sldId id="279" r:id="rId10"/>
    <p:sldId id="288" r:id="rId11"/>
    <p:sldId id="286" r:id="rId12"/>
    <p:sldId id="287" r:id="rId13"/>
  </p:sldIdLst>
  <p:sldSz cx="12188825" cy="6858000"/>
  <p:notesSz cx="6858000" cy="9144000"/>
  <p:defaultTextStyle>
    <a:defPPr algn="r" rtl="1">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מקטע ברירת מחדל" id="{664B1545-FDB3-4937-8AC8-4FC68CEEC0AF}">
          <p14:sldIdLst>
            <p14:sldId id="256"/>
            <p14:sldId id="269"/>
            <p14:sldId id="274"/>
            <p14:sldId id="275"/>
            <p14:sldId id="276"/>
            <p14:sldId id="282"/>
            <p14:sldId id="278"/>
            <p14:sldId id="280"/>
            <p14:sldId id="279"/>
            <p14:sldId id="288"/>
            <p14:sldId id="286"/>
            <p14:sldId id="287"/>
          </p14:sldIdLst>
        </p14:section>
      </p14:sectionLst>
    </p:ext>
    <p:ext uri="{EFAFB233-063F-42B5-8137-9DF3F51BA10A}">
      <p15:sldGuideLst xmlns:p15="http://schemas.microsoft.com/office/powerpoint/2012/main">
        <p15:guide id="1" orient="horz" pos="2160">
          <p15:clr>
            <a:srgbClr val="A4A3A4"/>
          </p15:clr>
        </p15:guide>
        <p15:guide id="2" pos="3839"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85005" autoAdjust="0"/>
    <p:restoredTop sz="94660"/>
  </p:normalViewPr>
  <p:slideViewPr>
    <p:cSldViewPr>
      <p:cViewPr varScale="1">
        <p:scale>
          <a:sx n="114" d="100"/>
          <a:sy n="114" d="100"/>
        </p:scale>
        <p:origin x="474" y="102"/>
      </p:cViewPr>
      <p:guideLst>
        <p:guide orient="horz" pos="2160"/>
        <p:guide pos="3839"/>
      </p:guideLst>
    </p:cSldViewPr>
  </p:slideViewPr>
  <p:notesTextViewPr>
    <p:cViewPr>
      <p:scale>
        <a:sx n="100" d="100"/>
        <a:sy n="100" d="100"/>
      </p:scale>
      <p:origin x="0" y="0"/>
    </p:cViewPr>
  </p:notesTextViewPr>
  <p:notesViewPr>
    <p:cSldViewPr showGuides="1">
      <p:cViewPr varScale="1">
        <p:scale>
          <a:sx n="89" d="100"/>
          <a:sy n="89" d="100"/>
        </p:scale>
        <p:origin x="3006"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עליונה 1"/>
          <p:cNvSpPr>
            <a:spLocks noGrp="1"/>
          </p:cNvSpPr>
          <p:nvPr>
            <p:ph type="hdr" sz="quarter"/>
          </p:nvPr>
        </p:nvSpPr>
        <p:spPr>
          <a:xfrm>
            <a:off x="3886200" y="0"/>
            <a:ext cx="2971800" cy="457200"/>
          </a:xfrm>
          <a:prstGeom prst="rect">
            <a:avLst/>
          </a:prstGeom>
        </p:spPr>
        <p:txBody>
          <a:bodyPr vert="horz" lIns="91440" tIns="45720" rIns="91440" bIns="45720" rtlCol="1"/>
          <a:lstStyle>
            <a:lvl1pPr algn="r" rtl="1">
              <a:defRPr sz="1200"/>
            </a:lvl1pPr>
          </a:lstStyle>
          <a:p>
            <a:pPr rtl="1"/>
            <a:endParaRPr lang="he-IL" dirty="0">
              <a:latin typeface="Tahoma" panose="020B0604030504040204" pitchFamily="34" charset="0"/>
              <a:cs typeface="Tahoma" panose="020B0604030504040204" pitchFamily="34" charset="0"/>
              <a:sym typeface="Tahoma" panose="020B0604030504040204" pitchFamily="34" charset="0"/>
            </a:endParaRPr>
          </a:p>
        </p:txBody>
      </p:sp>
      <p:sp>
        <p:nvSpPr>
          <p:cNvPr id="3" name="מציין מיקום של תאריך 2"/>
          <p:cNvSpPr>
            <a:spLocks noGrp="1"/>
          </p:cNvSpPr>
          <p:nvPr>
            <p:ph type="dt" sz="quarter" idx="1"/>
          </p:nvPr>
        </p:nvSpPr>
        <p:spPr>
          <a:xfrm>
            <a:off x="0" y="0"/>
            <a:ext cx="2971800" cy="457200"/>
          </a:xfrm>
          <a:prstGeom prst="rect">
            <a:avLst/>
          </a:prstGeom>
        </p:spPr>
        <p:txBody>
          <a:bodyPr vert="horz" lIns="91440" tIns="45720" rIns="91440" bIns="45720" rtlCol="1"/>
          <a:lstStyle>
            <a:lvl1pPr algn="r" rtl="1">
              <a:defRPr sz="1200"/>
            </a:lvl1pPr>
          </a:lstStyle>
          <a:p>
            <a:pPr algn="l" rtl="1"/>
            <a:fld id="{5E64F048-C70B-4FE4-8F27-EB291DECCB93}" type="datetime1">
              <a:rPr lang="he-IL" smtClean="0">
                <a:latin typeface="Tahoma" panose="020B0604030504040204" pitchFamily="34" charset="0"/>
                <a:cs typeface="Tahoma" panose="020B0604030504040204" pitchFamily="34" charset="0"/>
                <a:sym typeface="Tahoma" panose="020B0604030504040204" pitchFamily="34" charset="0"/>
              </a:rPr>
              <a:pPr algn="l" rtl="1"/>
              <a:t>ג'/תמוז/תשפ"א</a:t>
            </a:fld>
            <a:endParaRPr lang="he-IL" dirty="0">
              <a:latin typeface="Tahoma" panose="020B0604030504040204" pitchFamily="34" charset="0"/>
              <a:cs typeface="Tahoma" panose="020B0604030504040204" pitchFamily="34" charset="0"/>
              <a:sym typeface="Tahoma" panose="020B0604030504040204" pitchFamily="34" charset="0"/>
            </a:endParaRPr>
          </a:p>
        </p:txBody>
      </p:sp>
      <p:sp>
        <p:nvSpPr>
          <p:cNvPr id="4" name="מציין מיקום של כותרת תחתונה 3"/>
          <p:cNvSpPr>
            <a:spLocks noGrp="1"/>
          </p:cNvSpPr>
          <p:nvPr>
            <p:ph type="ftr" sz="quarter" idx="2"/>
          </p:nvPr>
        </p:nvSpPr>
        <p:spPr>
          <a:xfrm>
            <a:off x="3886200" y="8685213"/>
            <a:ext cx="2971800" cy="457200"/>
          </a:xfrm>
          <a:prstGeom prst="rect">
            <a:avLst/>
          </a:prstGeom>
        </p:spPr>
        <p:txBody>
          <a:bodyPr vert="horz" lIns="91440" tIns="45720" rIns="91440" bIns="45720" rtlCol="1" anchor="b"/>
          <a:lstStyle>
            <a:lvl1pPr algn="r" rtl="1">
              <a:defRPr sz="1200"/>
            </a:lvl1pPr>
          </a:lstStyle>
          <a:p>
            <a:pPr rtl="1"/>
            <a:endParaRPr lang="he-IL" dirty="0">
              <a:latin typeface="Tahoma" panose="020B0604030504040204" pitchFamily="34" charset="0"/>
              <a:cs typeface="Tahoma" panose="020B0604030504040204" pitchFamily="34" charset="0"/>
              <a:sym typeface="Tahoma" panose="020B0604030504040204" pitchFamily="34" charset="0"/>
            </a:endParaRPr>
          </a:p>
        </p:txBody>
      </p:sp>
      <p:sp>
        <p:nvSpPr>
          <p:cNvPr id="5" name="מציין מיקום של מספר שקופית 4"/>
          <p:cNvSpPr>
            <a:spLocks noGrp="1"/>
          </p:cNvSpPr>
          <p:nvPr>
            <p:ph type="sldNum" sz="quarter" idx="3"/>
          </p:nvPr>
        </p:nvSpPr>
        <p:spPr>
          <a:xfrm>
            <a:off x="0" y="8685213"/>
            <a:ext cx="2971800" cy="457200"/>
          </a:xfrm>
          <a:prstGeom prst="rect">
            <a:avLst/>
          </a:prstGeom>
        </p:spPr>
        <p:txBody>
          <a:bodyPr vert="horz" lIns="91440" tIns="45720" rIns="91440" bIns="45720" rtlCol="1" anchor="b"/>
          <a:lstStyle>
            <a:lvl1pPr algn="r" rtl="1">
              <a:defRPr sz="1200"/>
            </a:lvl1pPr>
          </a:lstStyle>
          <a:p>
            <a:pPr algn="l" rtl="1"/>
            <a:fld id="{14886E15-F82A-4596-A46C-375C6D3981E1}" type="slidenum">
              <a:rPr lang="he-IL" smtClean="0">
                <a:latin typeface="Tahoma" panose="020B0604030504040204" pitchFamily="34" charset="0"/>
                <a:cs typeface="Tahoma" panose="020B0604030504040204" pitchFamily="34" charset="0"/>
                <a:sym typeface="Tahoma" panose="020B0604030504040204" pitchFamily="34" charset="0"/>
              </a:rPr>
              <a:pPr algn="l" rtl="1"/>
              <a:t>‹#›</a:t>
            </a:fld>
            <a:endParaRPr lang="he-IL" dirty="0">
              <a:latin typeface="Tahoma" panose="020B0604030504040204" pitchFamily="34" charset="0"/>
              <a:cs typeface="Tahoma" panose="020B0604030504040204" pitchFamily="34" charset="0"/>
              <a:sym typeface="Tahoma" panose="020B0604030504040204" pitchFamily="34" charset="0"/>
            </a:endParaRPr>
          </a:p>
        </p:txBody>
      </p:sp>
    </p:spTree>
    <p:extLst>
      <p:ext uri="{BB962C8B-B14F-4D97-AF65-F5344CB8AC3E}">
        <p14:creationId xmlns:p14="http://schemas.microsoft.com/office/powerpoint/2010/main" val="86830810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עליונה 1"/>
          <p:cNvSpPr>
            <a:spLocks noGrp="1"/>
          </p:cNvSpPr>
          <p:nvPr>
            <p:ph type="hdr" sz="quarter"/>
          </p:nvPr>
        </p:nvSpPr>
        <p:spPr>
          <a:xfrm>
            <a:off x="3886200" y="0"/>
            <a:ext cx="2971800" cy="457200"/>
          </a:xfrm>
          <a:prstGeom prst="rect">
            <a:avLst/>
          </a:prstGeom>
        </p:spPr>
        <p:txBody>
          <a:bodyPr vert="horz" lIns="91440" tIns="45720" rIns="91440" bIns="45720" rtlCol="1"/>
          <a:lstStyle>
            <a:lvl1pPr algn="r" rtl="1">
              <a:defRPr sz="1200">
                <a:latin typeface="Tahoma" panose="020B0604030504040204" pitchFamily="34" charset="0"/>
                <a:cs typeface="Tahoma" panose="020B0604030504040204" pitchFamily="34" charset="0"/>
                <a:sym typeface="Tahoma" panose="020B0604030504040204" pitchFamily="34" charset="0"/>
              </a:defRPr>
            </a:lvl1pPr>
          </a:lstStyle>
          <a:p>
            <a:endParaRPr lang="he-IL" dirty="0"/>
          </a:p>
        </p:txBody>
      </p:sp>
      <p:sp>
        <p:nvSpPr>
          <p:cNvPr id="3" name="מציין מיקום של תאריך 2"/>
          <p:cNvSpPr>
            <a:spLocks noGrp="1"/>
          </p:cNvSpPr>
          <p:nvPr>
            <p:ph type="dt" idx="1"/>
          </p:nvPr>
        </p:nvSpPr>
        <p:spPr>
          <a:xfrm>
            <a:off x="0" y="0"/>
            <a:ext cx="2971800" cy="457200"/>
          </a:xfrm>
          <a:prstGeom prst="rect">
            <a:avLst/>
          </a:prstGeom>
        </p:spPr>
        <p:txBody>
          <a:bodyPr vert="horz" lIns="91440" tIns="45720" rIns="91440" bIns="45720" rtlCol="1"/>
          <a:lstStyle>
            <a:lvl1pPr algn="l" rtl="1">
              <a:defRPr sz="1200">
                <a:latin typeface="Tahoma" panose="020B0604030504040204" pitchFamily="34" charset="0"/>
                <a:cs typeface="Tahoma" panose="020B0604030504040204" pitchFamily="34" charset="0"/>
                <a:sym typeface="Tahoma" panose="020B0604030504040204" pitchFamily="34" charset="0"/>
              </a:defRPr>
            </a:lvl1pPr>
          </a:lstStyle>
          <a:p>
            <a:fld id="{33310A86-92E5-4B04-B21A-FEC26E73A115}" type="datetime1">
              <a:rPr lang="he-IL" smtClean="0"/>
              <a:pPr/>
              <a:t>ג'/תמוז/תשפ"א</a:t>
            </a:fld>
            <a:endParaRPr lang="he-IL" dirty="0"/>
          </a:p>
        </p:txBody>
      </p:sp>
      <p:sp>
        <p:nvSpPr>
          <p:cNvPr id="4" name="מציין מיקום של תמונת שקופית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1" anchor="ctr"/>
          <a:lstStyle/>
          <a:p>
            <a:pPr rtl="1"/>
            <a:endParaRPr lang="he-IL" noProof="0"/>
          </a:p>
        </p:txBody>
      </p:sp>
      <p:sp>
        <p:nvSpPr>
          <p:cNvPr id="5" name="מציין מיקום של הערות 4"/>
          <p:cNvSpPr>
            <a:spLocks noGrp="1"/>
          </p:cNvSpPr>
          <p:nvPr>
            <p:ph type="body" sz="quarter" idx="3"/>
          </p:nvPr>
        </p:nvSpPr>
        <p:spPr>
          <a:xfrm>
            <a:off x="685800" y="4343400"/>
            <a:ext cx="5486400" cy="4114800"/>
          </a:xfrm>
          <a:prstGeom prst="rect">
            <a:avLst/>
          </a:prstGeom>
        </p:spPr>
        <p:txBody>
          <a:bodyPr vert="horz" lIns="91440" tIns="45720" rIns="91440" bIns="45720" rtlCol="1"/>
          <a:lstStyle/>
          <a:p>
            <a:pPr lvl="0" rtl="1"/>
            <a:r>
              <a:rPr lang="he-IL"/>
              <a:t>לחץ כדי לערוך סגנונות טקסט של תבנית בסיס</a:t>
            </a:r>
          </a:p>
          <a:p>
            <a:pPr lvl="1" rtl="1"/>
            <a:r>
              <a:rPr lang="he-IL"/>
              <a:t>רמה שניה</a:t>
            </a:r>
          </a:p>
          <a:p>
            <a:pPr lvl="2" rtl="1"/>
            <a:r>
              <a:rPr lang="he-IL"/>
              <a:t>רמה שלישית</a:t>
            </a:r>
          </a:p>
          <a:p>
            <a:pPr lvl="3" rtl="1"/>
            <a:r>
              <a:rPr lang="he-IL"/>
              <a:t>רמה רביעית</a:t>
            </a:r>
          </a:p>
          <a:p>
            <a:pPr lvl="4" rtl="1"/>
            <a:r>
              <a:rPr lang="he-IL"/>
              <a:t>רמה חמישית</a:t>
            </a:r>
            <a:endParaRPr lang="he-IL" dirty="0"/>
          </a:p>
        </p:txBody>
      </p:sp>
      <p:sp>
        <p:nvSpPr>
          <p:cNvPr id="6" name="מציין מיקום של כותרת תחתונה 5"/>
          <p:cNvSpPr>
            <a:spLocks noGrp="1"/>
          </p:cNvSpPr>
          <p:nvPr>
            <p:ph type="ftr" sz="quarter" idx="4"/>
          </p:nvPr>
        </p:nvSpPr>
        <p:spPr>
          <a:xfrm>
            <a:off x="3886200" y="8685213"/>
            <a:ext cx="2971800" cy="457200"/>
          </a:xfrm>
          <a:prstGeom prst="rect">
            <a:avLst/>
          </a:prstGeom>
        </p:spPr>
        <p:txBody>
          <a:bodyPr vert="horz" lIns="91440" tIns="45720" rIns="91440" bIns="45720" rtlCol="1" anchor="b"/>
          <a:lstStyle>
            <a:lvl1pPr algn="r" rtl="1">
              <a:defRPr sz="1200">
                <a:latin typeface="Tahoma" panose="020B0604030504040204" pitchFamily="34" charset="0"/>
                <a:cs typeface="Tahoma" panose="020B0604030504040204" pitchFamily="34" charset="0"/>
                <a:sym typeface="Tahoma" panose="020B0604030504040204" pitchFamily="34" charset="0"/>
              </a:defRPr>
            </a:lvl1pPr>
          </a:lstStyle>
          <a:p>
            <a:endParaRPr lang="he-IL" dirty="0"/>
          </a:p>
        </p:txBody>
      </p:sp>
      <p:sp>
        <p:nvSpPr>
          <p:cNvPr id="7" name="מציין מיקום של מספר שקופית 6"/>
          <p:cNvSpPr>
            <a:spLocks noGrp="1"/>
          </p:cNvSpPr>
          <p:nvPr>
            <p:ph type="sldNum" sz="quarter" idx="5"/>
          </p:nvPr>
        </p:nvSpPr>
        <p:spPr>
          <a:xfrm>
            <a:off x="0" y="8685213"/>
            <a:ext cx="2971800" cy="457200"/>
          </a:xfrm>
          <a:prstGeom prst="rect">
            <a:avLst/>
          </a:prstGeom>
        </p:spPr>
        <p:txBody>
          <a:bodyPr vert="horz" lIns="91440" tIns="45720" rIns="91440" bIns="45720" rtlCol="1" anchor="b"/>
          <a:lstStyle>
            <a:lvl1pPr algn="r" rtl="1">
              <a:defRPr sz="1200">
                <a:latin typeface="Tahoma" panose="020B0604030504040204" pitchFamily="34" charset="0"/>
                <a:cs typeface="Tahoma" panose="020B0604030504040204" pitchFamily="34" charset="0"/>
                <a:sym typeface="Tahoma" panose="020B0604030504040204" pitchFamily="34" charset="0"/>
              </a:defRPr>
            </a:lvl1pPr>
          </a:lstStyle>
          <a:p>
            <a:pPr algn="l"/>
            <a:fld id="{BF105DB2-FD3E-441D-8B7E-7AE83ECE27B3}" type="slidenum">
              <a:rPr lang="he-IL" smtClean="0"/>
              <a:pPr algn="l"/>
              <a:t>‹#›</a:t>
            </a:fld>
            <a:endParaRPr lang="he-IL" dirty="0"/>
          </a:p>
        </p:txBody>
      </p:sp>
    </p:spTree>
    <p:extLst>
      <p:ext uri="{BB962C8B-B14F-4D97-AF65-F5344CB8AC3E}">
        <p14:creationId xmlns:p14="http://schemas.microsoft.com/office/powerpoint/2010/main" val="2894720530"/>
      </p:ext>
    </p:extLst>
  </p:cSld>
  <p:clrMap bg1="lt1" tx1="dk1" bg2="lt2" tx2="dk2" accent1="accent1" accent2="accent2" accent3="accent3" accent4="accent4" accent5="accent5" accent6="accent6" hlink="hlink" folHlink="folHlink"/>
  <p:hf hdr="0" ftr="0" dt="0"/>
  <p:notesStyle>
    <a:lvl1pPr marL="0" algn="r" defTabSz="914400" rtl="1" eaLnBrk="1" latinLnBrk="0" hangingPunct="1">
      <a:defRPr sz="1200" kern="1200">
        <a:solidFill>
          <a:schemeClr val="tx1"/>
        </a:solidFill>
        <a:latin typeface="Tahoma" panose="020B0604030504040204" pitchFamily="34" charset="0"/>
        <a:ea typeface="+mn-ea"/>
        <a:cs typeface="Tahoma" panose="020B0604030504040204" pitchFamily="34" charset="0"/>
        <a:sym typeface="Tahoma" panose="020B0604030504040204" pitchFamily="34" charset="0"/>
      </a:defRPr>
    </a:lvl1pPr>
    <a:lvl2pPr marL="457200" algn="r" defTabSz="914400" rtl="1" eaLnBrk="1" latinLnBrk="0" hangingPunct="1">
      <a:defRPr sz="1200" kern="1200">
        <a:solidFill>
          <a:schemeClr val="tx1"/>
        </a:solidFill>
        <a:latin typeface="Tahoma" panose="020B0604030504040204" pitchFamily="34" charset="0"/>
        <a:ea typeface="+mn-ea"/>
        <a:cs typeface="Tahoma" panose="020B0604030504040204" pitchFamily="34" charset="0"/>
        <a:sym typeface="Tahoma" panose="020B0604030504040204" pitchFamily="34" charset="0"/>
      </a:defRPr>
    </a:lvl2pPr>
    <a:lvl3pPr marL="914400" algn="r" defTabSz="914400" rtl="1" eaLnBrk="1" latinLnBrk="0" hangingPunct="1">
      <a:defRPr sz="1200" kern="1200">
        <a:solidFill>
          <a:schemeClr val="tx1"/>
        </a:solidFill>
        <a:latin typeface="Tahoma" panose="020B0604030504040204" pitchFamily="34" charset="0"/>
        <a:ea typeface="+mn-ea"/>
        <a:cs typeface="Tahoma" panose="020B0604030504040204" pitchFamily="34" charset="0"/>
        <a:sym typeface="Tahoma" panose="020B0604030504040204" pitchFamily="34" charset="0"/>
      </a:defRPr>
    </a:lvl3pPr>
    <a:lvl4pPr marL="1371600" algn="r" defTabSz="914400" rtl="1" eaLnBrk="1" latinLnBrk="0" hangingPunct="1">
      <a:defRPr sz="1200" kern="1200">
        <a:solidFill>
          <a:schemeClr val="tx1"/>
        </a:solidFill>
        <a:latin typeface="Tahoma" panose="020B0604030504040204" pitchFamily="34" charset="0"/>
        <a:ea typeface="+mn-ea"/>
        <a:cs typeface="Tahoma" panose="020B0604030504040204" pitchFamily="34" charset="0"/>
        <a:sym typeface="Tahoma" panose="020B0604030504040204" pitchFamily="34" charset="0"/>
      </a:defRPr>
    </a:lvl4pPr>
    <a:lvl5pPr marL="1828800" algn="r" defTabSz="914400" rtl="1" eaLnBrk="1" latinLnBrk="0" hangingPunct="1">
      <a:defRPr sz="1200" kern="1200">
        <a:solidFill>
          <a:schemeClr val="tx1"/>
        </a:solidFill>
        <a:latin typeface="Tahoma" panose="020B0604030504040204" pitchFamily="34" charset="0"/>
        <a:ea typeface="+mn-ea"/>
        <a:cs typeface="Tahoma" panose="020B0604030504040204" pitchFamily="34" charset="0"/>
        <a:sym typeface="Tahoma" panose="020B0604030504040204" pitchFamily="34" charset="0"/>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a:p>
        </p:txBody>
      </p:sp>
      <p:sp>
        <p:nvSpPr>
          <p:cNvPr id="4" name="מציין מיקום של מספר שקופית 3"/>
          <p:cNvSpPr>
            <a:spLocks noGrp="1"/>
          </p:cNvSpPr>
          <p:nvPr>
            <p:ph type="sldNum" sz="quarter" idx="5"/>
          </p:nvPr>
        </p:nvSpPr>
        <p:spPr/>
        <p:txBody>
          <a:bodyPr/>
          <a:lstStyle/>
          <a:p>
            <a:pPr algn="l"/>
            <a:fld id="{BF105DB2-FD3E-441D-8B7E-7AE83ECE27B3}" type="slidenum">
              <a:rPr lang="he-IL" smtClean="0"/>
              <a:pPr algn="l"/>
              <a:t>1</a:t>
            </a:fld>
            <a:endParaRPr lang="he-IL" dirty="0"/>
          </a:p>
        </p:txBody>
      </p:sp>
    </p:spTree>
    <p:extLst>
      <p:ext uri="{BB962C8B-B14F-4D97-AF65-F5344CB8AC3E}">
        <p14:creationId xmlns:p14="http://schemas.microsoft.com/office/powerpoint/2010/main" val="25741931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a:p>
        </p:txBody>
      </p:sp>
      <p:sp>
        <p:nvSpPr>
          <p:cNvPr id="4" name="מציין מיקום של מספר שקופית 3"/>
          <p:cNvSpPr>
            <a:spLocks noGrp="1"/>
          </p:cNvSpPr>
          <p:nvPr>
            <p:ph type="sldNum" sz="quarter" idx="5"/>
          </p:nvPr>
        </p:nvSpPr>
        <p:spPr/>
        <p:txBody>
          <a:bodyPr/>
          <a:lstStyle/>
          <a:p>
            <a:pPr algn="l"/>
            <a:fld id="{BF105DB2-FD3E-441D-8B7E-7AE83ECE27B3}" type="slidenum">
              <a:rPr lang="he-IL" smtClean="0"/>
              <a:pPr algn="l"/>
              <a:t>2</a:t>
            </a:fld>
            <a:endParaRPr lang="he-IL" dirty="0"/>
          </a:p>
        </p:txBody>
      </p:sp>
    </p:spTree>
    <p:extLst>
      <p:ext uri="{BB962C8B-B14F-4D97-AF65-F5344CB8AC3E}">
        <p14:creationId xmlns:p14="http://schemas.microsoft.com/office/powerpoint/2010/main" val="18380624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a:p>
        </p:txBody>
      </p:sp>
      <p:sp>
        <p:nvSpPr>
          <p:cNvPr id="4" name="מציין מיקום של מספר שקופית 3"/>
          <p:cNvSpPr>
            <a:spLocks noGrp="1"/>
          </p:cNvSpPr>
          <p:nvPr>
            <p:ph type="sldNum" sz="quarter" idx="5"/>
          </p:nvPr>
        </p:nvSpPr>
        <p:spPr/>
        <p:txBody>
          <a:bodyPr/>
          <a:lstStyle/>
          <a:p>
            <a:pPr algn="l"/>
            <a:fld id="{BF105DB2-FD3E-441D-8B7E-7AE83ECE27B3}" type="slidenum">
              <a:rPr lang="he-IL" smtClean="0"/>
              <a:pPr algn="l"/>
              <a:t>3</a:t>
            </a:fld>
            <a:endParaRPr lang="he-IL" dirty="0"/>
          </a:p>
        </p:txBody>
      </p:sp>
    </p:spTree>
    <p:extLst>
      <p:ext uri="{BB962C8B-B14F-4D97-AF65-F5344CB8AC3E}">
        <p14:creationId xmlns:p14="http://schemas.microsoft.com/office/powerpoint/2010/main" val="11870056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a:p>
        </p:txBody>
      </p:sp>
      <p:sp>
        <p:nvSpPr>
          <p:cNvPr id="4" name="מציין מיקום של מספר שקופית 3"/>
          <p:cNvSpPr>
            <a:spLocks noGrp="1"/>
          </p:cNvSpPr>
          <p:nvPr>
            <p:ph type="sldNum" sz="quarter" idx="5"/>
          </p:nvPr>
        </p:nvSpPr>
        <p:spPr/>
        <p:txBody>
          <a:bodyPr/>
          <a:lstStyle/>
          <a:p>
            <a:pPr algn="l"/>
            <a:fld id="{BF105DB2-FD3E-441D-8B7E-7AE83ECE27B3}" type="slidenum">
              <a:rPr lang="he-IL" smtClean="0"/>
              <a:pPr algn="l"/>
              <a:t>4</a:t>
            </a:fld>
            <a:endParaRPr lang="he-IL" dirty="0"/>
          </a:p>
        </p:txBody>
      </p:sp>
    </p:spTree>
    <p:extLst>
      <p:ext uri="{BB962C8B-B14F-4D97-AF65-F5344CB8AC3E}">
        <p14:creationId xmlns:p14="http://schemas.microsoft.com/office/powerpoint/2010/main" val="9273439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a:p>
        </p:txBody>
      </p:sp>
      <p:sp>
        <p:nvSpPr>
          <p:cNvPr id="4" name="מציין מיקום של מספר שקופית 3"/>
          <p:cNvSpPr>
            <a:spLocks noGrp="1"/>
          </p:cNvSpPr>
          <p:nvPr>
            <p:ph type="sldNum" sz="quarter" idx="5"/>
          </p:nvPr>
        </p:nvSpPr>
        <p:spPr/>
        <p:txBody>
          <a:bodyPr/>
          <a:lstStyle/>
          <a:p>
            <a:pPr algn="l"/>
            <a:fld id="{BF105DB2-FD3E-441D-8B7E-7AE83ECE27B3}" type="slidenum">
              <a:rPr lang="he-IL" smtClean="0"/>
              <a:pPr algn="l"/>
              <a:t>5</a:t>
            </a:fld>
            <a:endParaRPr lang="he-IL" dirty="0"/>
          </a:p>
        </p:txBody>
      </p:sp>
    </p:spTree>
    <p:extLst>
      <p:ext uri="{BB962C8B-B14F-4D97-AF65-F5344CB8AC3E}">
        <p14:creationId xmlns:p14="http://schemas.microsoft.com/office/powerpoint/2010/main" val="29397380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a:p>
        </p:txBody>
      </p:sp>
      <p:sp>
        <p:nvSpPr>
          <p:cNvPr id="4" name="מציין מיקום של מספר שקופית 3"/>
          <p:cNvSpPr>
            <a:spLocks noGrp="1"/>
          </p:cNvSpPr>
          <p:nvPr>
            <p:ph type="sldNum" sz="quarter" idx="5"/>
          </p:nvPr>
        </p:nvSpPr>
        <p:spPr/>
        <p:txBody>
          <a:bodyPr/>
          <a:lstStyle/>
          <a:p>
            <a:pPr algn="l"/>
            <a:fld id="{BF105DB2-FD3E-441D-8B7E-7AE83ECE27B3}" type="slidenum">
              <a:rPr lang="he-IL" smtClean="0"/>
              <a:pPr algn="l"/>
              <a:t>6</a:t>
            </a:fld>
            <a:endParaRPr lang="he-IL" dirty="0"/>
          </a:p>
        </p:txBody>
      </p:sp>
    </p:spTree>
    <p:extLst>
      <p:ext uri="{BB962C8B-B14F-4D97-AF65-F5344CB8AC3E}">
        <p14:creationId xmlns:p14="http://schemas.microsoft.com/office/powerpoint/2010/main" val="42624262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a:p>
        </p:txBody>
      </p:sp>
      <p:sp>
        <p:nvSpPr>
          <p:cNvPr id="4" name="מציין מיקום של מספר שקופית 3"/>
          <p:cNvSpPr>
            <a:spLocks noGrp="1"/>
          </p:cNvSpPr>
          <p:nvPr>
            <p:ph type="sldNum" sz="quarter" idx="5"/>
          </p:nvPr>
        </p:nvSpPr>
        <p:spPr/>
        <p:txBody>
          <a:bodyPr/>
          <a:lstStyle/>
          <a:p>
            <a:pPr algn="l"/>
            <a:fld id="{BF105DB2-FD3E-441D-8B7E-7AE83ECE27B3}" type="slidenum">
              <a:rPr lang="he-IL" smtClean="0"/>
              <a:pPr algn="l"/>
              <a:t>7</a:t>
            </a:fld>
            <a:endParaRPr lang="he-IL" dirty="0"/>
          </a:p>
        </p:txBody>
      </p:sp>
    </p:spTree>
    <p:extLst>
      <p:ext uri="{BB962C8B-B14F-4D97-AF65-F5344CB8AC3E}">
        <p14:creationId xmlns:p14="http://schemas.microsoft.com/office/powerpoint/2010/main" val="41386833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a:p>
        </p:txBody>
      </p:sp>
      <p:sp>
        <p:nvSpPr>
          <p:cNvPr id="4" name="מציין מיקום של מספר שקופית 3"/>
          <p:cNvSpPr>
            <a:spLocks noGrp="1"/>
          </p:cNvSpPr>
          <p:nvPr>
            <p:ph type="sldNum" sz="quarter" idx="5"/>
          </p:nvPr>
        </p:nvSpPr>
        <p:spPr/>
        <p:txBody>
          <a:bodyPr/>
          <a:lstStyle/>
          <a:p>
            <a:pPr algn="l"/>
            <a:fld id="{BF105DB2-FD3E-441D-8B7E-7AE83ECE27B3}" type="slidenum">
              <a:rPr lang="he-IL" smtClean="0"/>
              <a:pPr algn="l"/>
              <a:t>8</a:t>
            </a:fld>
            <a:endParaRPr lang="he-IL" dirty="0"/>
          </a:p>
        </p:txBody>
      </p:sp>
    </p:spTree>
    <p:extLst>
      <p:ext uri="{BB962C8B-B14F-4D97-AF65-F5344CB8AC3E}">
        <p14:creationId xmlns:p14="http://schemas.microsoft.com/office/powerpoint/2010/main" val="31270480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a:p>
        </p:txBody>
      </p:sp>
      <p:sp>
        <p:nvSpPr>
          <p:cNvPr id="4" name="מציין מיקום של מספר שקופית 3"/>
          <p:cNvSpPr>
            <a:spLocks noGrp="1"/>
          </p:cNvSpPr>
          <p:nvPr>
            <p:ph type="sldNum" sz="quarter" idx="5"/>
          </p:nvPr>
        </p:nvSpPr>
        <p:spPr/>
        <p:txBody>
          <a:bodyPr/>
          <a:lstStyle/>
          <a:p>
            <a:pPr algn="l"/>
            <a:fld id="{BF105DB2-FD3E-441D-8B7E-7AE83ECE27B3}" type="slidenum">
              <a:rPr lang="he-IL" smtClean="0"/>
              <a:pPr algn="l"/>
              <a:t>9</a:t>
            </a:fld>
            <a:endParaRPr lang="he-IL" dirty="0"/>
          </a:p>
        </p:txBody>
      </p:sp>
    </p:spTree>
    <p:extLst>
      <p:ext uri="{BB962C8B-B14F-4D97-AF65-F5344CB8AC3E}">
        <p14:creationId xmlns:p14="http://schemas.microsoft.com/office/powerpoint/2010/main" val="10449658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sp>
        <p:nvSpPr>
          <p:cNvPr id="16" name="בלוק כותרת"/>
          <p:cNvSpPr/>
          <p:nvPr/>
        </p:nvSpPr>
        <p:spPr bwMode="white">
          <a:xfrm>
            <a:off x="1144460" y="1600200"/>
            <a:ext cx="9902952" cy="32766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a:endParaRPr lang="he-IL" dirty="0">
              <a:latin typeface="Tahoma" panose="020B0604030504040204" pitchFamily="34" charset="0"/>
              <a:cs typeface="Tahoma" panose="020B0604030504040204" pitchFamily="34" charset="0"/>
              <a:sym typeface="Tahoma" panose="020B0604030504040204" pitchFamily="34" charset="0"/>
            </a:endParaRPr>
          </a:p>
        </p:txBody>
      </p:sp>
      <p:grpSp>
        <p:nvGrpSpPr>
          <p:cNvPr id="7" name="גרפיקה עליונה" descr="עיצוב גבול עליון"/>
          <p:cNvGrpSpPr/>
          <p:nvPr/>
        </p:nvGrpSpPr>
        <p:grpSpPr>
          <a:xfrm>
            <a:off x="-1406" y="0"/>
            <a:ext cx="12188952" cy="429768"/>
            <a:chOff x="1279" y="0"/>
            <a:chExt cx="12188952" cy="429768"/>
          </a:xfrm>
        </p:grpSpPr>
        <p:sp>
          <p:nvSpPr>
            <p:cNvPr id="8" name="מלבן 7"/>
            <p:cNvSpPr/>
            <p:nvPr/>
          </p:nvSpPr>
          <p:spPr>
            <a:xfrm>
              <a:off x="1279" y="0"/>
              <a:ext cx="12188952" cy="228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a:endParaRPr lang="he-IL" dirty="0">
                <a:latin typeface="Tahoma" panose="020B0604030504040204" pitchFamily="34" charset="0"/>
                <a:cs typeface="Tahoma" panose="020B0604030504040204" pitchFamily="34" charset="0"/>
                <a:sym typeface="Tahoma" panose="020B0604030504040204" pitchFamily="34" charset="0"/>
              </a:endParaRPr>
            </a:p>
          </p:txBody>
        </p:sp>
        <p:sp>
          <p:nvSpPr>
            <p:cNvPr id="9" name="מלבן 8"/>
            <p:cNvSpPr/>
            <p:nvPr/>
          </p:nvSpPr>
          <p:spPr>
            <a:xfrm>
              <a:off x="1279" y="228600"/>
              <a:ext cx="12188952" cy="20116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a:endParaRPr lang="he-IL" dirty="0">
                <a:latin typeface="Tahoma" panose="020B0604030504040204" pitchFamily="34" charset="0"/>
                <a:cs typeface="Tahoma" panose="020B0604030504040204" pitchFamily="34" charset="0"/>
                <a:sym typeface="Tahoma" panose="020B0604030504040204" pitchFamily="34" charset="0"/>
              </a:endParaRPr>
            </a:p>
          </p:txBody>
        </p:sp>
        <p:sp>
          <p:nvSpPr>
            <p:cNvPr id="10" name="מלבן 9"/>
            <p:cNvSpPr/>
            <p:nvPr/>
          </p:nvSpPr>
          <p:spPr>
            <a:xfrm>
              <a:off x="1279" y="306324"/>
              <a:ext cx="12188952" cy="457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a:endParaRPr lang="he-IL" dirty="0">
                <a:latin typeface="Tahoma" panose="020B0604030504040204" pitchFamily="34" charset="0"/>
                <a:cs typeface="Tahoma" panose="020B0604030504040204" pitchFamily="34" charset="0"/>
                <a:sym typeface="Tahoma" panose="020B0604030504040204" pitchFamily="34" charset="0"/>
              </a:endParaRPr>
            </a:p>
          </p:txBody>
        </p:sp>
      </p:grpSp>
      <p:grpSp>
        <p:nvGrpSpPr>
          <p:cNvPr id="23" name="גרפיקה תחתונה" descr="עיצוב גבול תחתון"/>
          <p:cNvGrpSpPr/>
          <p:nvPr/>
        </p:nvGrpSpPr>
        <p:grpSpPr>
          <a:xfrm>
            <a:off x="-1406" y="6080760"/>
            <a:ext cx="12190231" cy="777240"/>
            <a:chOff x="0" y="6080760"/>
            <a:chExt cx="12190231" cy="777240"/>
          </a:xfrm>
        </p:grpSpPr>
        <p:sp>
          <p:nvSpPr>
            <p:cNvPr id="13" name="מלבן 12"/>
            <p:cNvSpPr/>
            <p:nvPr/>
          </p:nvSpPr>
          <p:spPr>
            <a:xfrm>
              <a:off x="0" y="6217920"/>
              <a:ext cx="12188825" cy="640080"/>
            </a:xfrm>
            <a:prstGeom prst="rect">
              <a:avLst/>
            </a:prstGeom>
            <a:solidFill>
              <a:schemeClr val="tx1"/>
            </a:solidFill>
            <a:ln>
              <a:noFill/>
            </a:ln>
          </p:spPr>
          <p:style>
            <a:lnRef idx="2">
              <a:schemeClr val="accent1">
                <a:shade val="50000"/>
              </a:schemeClr>
            </a:lnRef>
            <a:fillRef idx="1003">
              <a:schemeClr val="dk2"/>
            </a:fillRef>
            <a:effectRef idx="0">
              <a:schemeClr val="accent1"/>
            </a:effectRef>
            <a:fontRef idx="minor">
              <a:schemeClr val="lt1"/>
            </a:fontRef>
          </p:style>
          <p:txBody>
            <a:bodyPr rtlCol="1" anchor="ctr"/>
            <a:lstStyle/>
            <a:p>
              <a:pPr algn="ctr" rtl="1"/>
              <a:endParaRPr lang="he-IL" dirty="0">
                <a:latin typeface="Tahoma" panose="020B0604030504040204" pitchFamily="34" charset="0"/>
                <a:cs typeface="Tahoma" panose="020B0604030504040204" pitchFamily="34" charset="0"/>
                <a:sym typeface="Tahoma" panose="020B0604030504040204" pitchFamily="34" charset="0"/>
              </a:endParaRPr>
            </a:p>
          </p:txBody>
        </p:sp>
        <p:sp>
          <p:nvSpPr>
            <p:cNvPr id="14" name="מלבן 13"/>
            <p:cNvSpPr/>
            <p:nvPr/>
          </p:nvSpPr>
          <p:spPr>
            <a:xfrm>
              <a:off x="1279" y="6080760"/>
              <a:ext cx="12188952" cy="972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a:endParaRPr lang="he-IL" dirty="0">
                <a:latin typeface="Tahoma" panose="020B0604030504040204" pitchFamily="34" charset="0"/>
                <a:cs typeface="Tahoma" panose="020B0604030504040204" pitchFamily="34" charset="0"/>
                <a:sym typeface="Tahoma" panose="020B0604030504040204" pitchFamily="34" charset="0"/>
              </a:endParaRPr>
            </a:p>
          </p:txBody>
        </p:sp>
        <p:sp>
          <p:nvSpPr>
            <p:cNvPr id="15" name="מלבן 14"/>
            <p:cNvSpPr/>
            <p:nvPr/>
          </p:nvSpPr>
          <p:spPr>
            <a:xfrm>
              <a:off x="1279" y="6172200"/>
              <a:ext cx="12188952"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a:endParaRPr lang="he-IL" dirty="0">
                <a:latin typeface="Tahoma" panose="020B0604030504040204" pitchFamily="34" charset="0"/>
                <a:cs typeface="Tahoma" panose="020B0604030504040204" pitchFamily="34" charset="0"/>
                <a:sym typeface="Tahoma" panose="020B0604030504040204" pitchFamily="34" charset="0"/>
              </a:endParaRPr>
            </a:p>
          </p:txBody>
        </p:sp>
      </p:grpSp>
      <p:sp>
        <p:nvSpPr>
          <p:cNvPr id="2" name="כותרת 1"/>
          <p:cNvSpPr>
            <a:spLocks noGrp="1"/>
          </p:cNvSpPr>
          <p:nvPr>
            <p:ph type="ctrTitle" hasCustomPrompt="1"/>
          </p:nvPr>
        </p:nvSpPr>
        <p:spPr bwMode="black">
          <a:xfrm>
            <a:off x="1522413" y="1905000"/>
            <a:ext cx="9143998" cy="2667000"/>
          </a:xfrm>
        </p:spPr>
        <p:txBody>
          <a:bodyPr rtlCol="1" anchor="b">
            <a:normAutofit/>
          </a:bodyPr>
          <a:lstStyle>
            <a:lvl1pPr algn="r" rtl="1">
              <a:lnSpc>
                <a:spcPct val="80000"/>
              </a:lnSpc>
              <a:defRPr sz="6600">
                <a:solidFill>
                  <a:schemeClr val="bg1"/>
                </a:solidFill>
                <a:effectLst>
                  <a:outerShdw blurRad="88900" algn="ctr" rotWithShape="0">
                    <a:prstClr val="black">
                      <a:alpha val="35000"/>
                    </a:prstClr>
                  </a:outerShdw>
                </a:effectLst>
                <a:latin typeface="Tahoma" panose="020B0604030504040204" pitchFamily="34" charset="0"/>
                <a:cs typeface="Tahoma" panose="020B0604030504040204" pitchFamily="34" charset="0"/>
                <a:sym typeface="Tahoma" panose="020B0604030504040204" pitchFamily="34" charset="0"/>
              </a:defRPr>
            </a:lvl1pPr>
          </a:lstStyle>
          <a:p>
            <a:pPr rtl="1"/>
            <a:r>
              <a:rPr lang="he-IL"/>
              <a:t>לחץ כדי לערוך סגנון כותרת של תבנית בסיס</a:t>
            </a:r>
            <a:endParaRPr lang="he-IL" dirty="0"/>
          </a:p>
        </p:txBody>
      </p:sp>
      <p:sp>
        <p:nvSpPr>
          <p:cNvPr id="3" name="כותרת משנה 2"/>
          <p:cNvSpPr>
            <a:spLocks noGrp="1"/>
          </p:cNvSpPr>
          <p:nvPr>
            <p:ph type="subTitle" idx="1" hasCustomPrompt="1"/>
          </p:nvPr>
        </p:nvSpPr>
        <p:spPr>
          <a:xfrm>
            <a:off x="2436814" y="5029200"/>
            <a:ext cx="8229598" cy="838200"/>
          </a:xfrm>
        </p:spPr>
        <p:txBody>
          <a:bodyPr rtlCol="1"/>
          <a:lstStyle>
            <a:lvl1pPr marL="0" indent="0" algn="r" rtl="1">
              <a:lnSpc>
                <a:spcPct val="90000"/>
              </a:lnSpc>
              <a:spcBef>
                <a:spcPts val="0"/>
              </a:spcBef>
              <a:buNone/>
              <a:defRPr>
                <a:solidFill>
                  <a:schemeClr val="tx1"/>
                </a:solidFill>
                <a:latin typeface="Tahoma" panose="020B0604030504040204" pitchFamily="34" charset="0"/>
                <a:cs typeface="Tahoma" panose="020B0604030504040204" pitchFamily="34" charset="0"/>
                <a:sym typeface="Tahoma" panose="020B0604030504040204" pitchFamily="34" charset="0"/>
              </a:defRPr>
            </a:lvl1pPr>
            <a:lvl2pPr marL="457200" indent="0" algn="ctr" rtl="1">
              <a:buNone/>
              <a:defRPr>
                <a:solidFill>
                  <a:schemeClr val="tx1">
                    <a:tint val="75000"/>
                  </a:schemeClr>
                </a:solidFill>
              </a:defRPr>
            </a:lvl2pPr>
            <a:lvl3pPr marL="914400" indent="0" algn="ctr" rtl="1">
              <a:buNone/>
              <a:defRPr>
                <a:solidFill>
                  <a:schemeClr val="tx1">
                    <a:tint val="75000"/>
                  </a:schemeClr>
                </a:solidFill>
              </a:defRPr>
            </a:lvl3pPr>
            <a:lvl4pPr marL="1371600" indent="0" algn="ctr" rtl="1">
              <a:buNone/>
              <a:defRPr>
                <a:solidFill>
                  <a:schemeClr val="tx1">
                    <a:tint val="75000"/>
                  </a:schemeClr>
                </a:solidFill>
              </a:defRPr>
            </a:lvl4pPr>
            <a:lvl5pPr marL="1828800" indent="0" algn="ctr" rtl="1">
              <a:buNone/>
              <a:defRPr>
                <a:solidFill>
                  <a:schemeClr val="tx1">
                    <a:tint val="75000"/>
                  </a:schemeClr>
                </a:solidFill>
              </a:defRPr>
            </a:lvl5pPr>
            <a:lvl6pPr marL="2286000" indent="0" algn="ctr" rtl="1">
              <a:buNone/>
              <a:defRPr>
                <a:solidFill>
                  <a:schemeClr val="tx1">
                    <a:tint val="75000"/>
                  </a:schemeClr>
                </a:solidFill>
              </a:defRPr>
            </a:lvl6pPr>
            <a:lvl7pPr marL="2743200" indent="0" algn="ctr" rtl="1">
              <a:buNone/>
              <a:defRPr>
                <a:solidFill>
                  <a:schemeClr val="tx1">
                    <a:tint val="75000"/>
                  </a:schemeClr>
                </a:solidFill>
              </a:defRPr>
            </a:lvl7pPr>
            <a:lvl8pPr marL="3200400" indent="0" algn="ctr" rtl="1">
              <a:buNone/>
              <a:defRPr>
                <a:solidFill>
                  <a:schemeClr val="tx1">
                    <a:tint val="75000"/>
                  </a:schemeClr>
                </a:solidFill>
              </a:defRPr>
            </a:lvl8pPr>
            <a:lvl9pPr marL="3657600" indent="0" algn="ctr" rtl="1">
              <a:buNone/>
              <a:defRPr>
                <a:solidFill>
                  <a:schemeClr val="tx1">
                    <a:tint val="75000"/>
                  </a:schemeClr>
                </a:solidFill>
              </a:defRPr>
            </a:lvl9pPr>
          </a:lstStyle>
          <a:p>
            <a:pPr rtl="1"/>
            <a:r>
              <a:rPr lang="he-IL"/>
              <a:t>לחץ כדי לערוך סגנון כותרת משנה של תבנית בסיס</a:t>
            </a:r>
            <a:endParaRPr lang="he-IL" dirty="0"/>
          </a:p>
        </p:txBody>
      </p:sp>
      <p:sp>
        <p:nvSpPr>
          <p:cNvPr id="21" name="מציין מיקום של כותרת תחתונה 20"/>
          <p:cNvSpPr>
            <a:spLocks noGrp="1"/>
          </p:cNvSpPr>
          <p:nvPr>
            <p:ph type="ftr" sz="quarter" idx="11"/>
          </p:nvPr>
        </p:nvSpPr>
        <p:spPr>
          <a:xfrm>
            <a:off x="4619182" y="6516865"/>
            <a:ext cx="6062145" cy="228600"/>
          </a:xfrm>
        </p:spPr>
        <p:txBody>
          <a:bodyPr rtlCol="1"/>
          <a:lstStyle>
            <a:lvl1pPr algn="r" rtl="1">
              <a:defRPr>
                <a:latin typeface="Tahoma" panose="020B0604030504040204" pitchFamily="34" charset="0"/>
                <a:cs typeface="Tahoma" panose="020B0604030504040204" pitchFamily="34" charset="0"/>
                <a:sym typeface="Tahoma" panose="020B0604030504040204" pitchFamily="34" charset="0"/>
              </a:defRPr>
            </a:lvl1pPr>
          </a:lstStyle>
          <a:p>
            <a:r>
              <a:rPr lang="he-IL"/>
              <a:t>הוסף כותרת תחתונה</a:t>
            </a:r>
            <a:endParaRPr lang="he-IL" dirty="0"/>
          </a:p>
        </p:txBody>
      </p:sp>
      <p:sp>
        <p:nvSpPr>
          <p:cNvPr id="20" name="מציין מיקום של תאריך 19"/>
          <p:cNvSpPr>
            <a:spLocks noGrp="1"/>
          </p:cNvSpPr>
          <p:nvPr>
            <p:ph type="dt" sz="half" idx="10"/>
          </p:nvPr>
        </p:nvSpPr>
        <p:spPr>
          <a:xfrm>
            <a:off x="2866840" y="6516865"/>
            <a:ext cx="1327622" cy="228600"/>
          </a:xfrm>
        </p:spPr>
        <p:txBody>
          <a:bodyPr rtlCol="1"/>
          <a:lstStyle>
            <a:lvl1pPr algn="l" rtl="1">
              <a:defRPr>
                <a:latin typeface="Tahoma" panose="020B0604030504040204" pitchFamily="34" charset="0"/>
                <a:cs typeface="Tahoma" panose="020B0604030504040204" pitchFamily="34" charset="0"/>
                <a:sym typeface="Tahoma" panose="020B0604030504040204" pitchFamily="34" charset="0"/>
              </a:defRPr>
            </a:lvl1pPr>
          </a:lstStyle>
          <a:p>
            <a:fld id="{20576A56-E11C-4166-A39D-6F800374EC0E}" type="datetime1">
              <a:rPr lang="he-IL" smtClean="0"/>
              <a:pPr/>
              <a:t>ג'/תמוז/תשפ"א</a:t>
            </a:fld>
            <a:endParaRPr lang="he-IL" dirty="0"/>
          </a:p>
        </p:txBody>
      </p:sp>
      <p:sp>
        <p:nvSpPr>
          <p:cNvPr id="22" name="מציין מיקום של מספר שקופית 21"/>
          <p:cNvSpPr>
            <a:spLocks noGrp="1"/>
          </p:cNvSpPr>
          <p:nvPr>
            <p:ph type="sldNum" sz="quarter" idx="12"/>
          </p:nvPr>
        </p:nvSpPr>
        <p:spPr>
          <a:xfrm>
            <a:off x="1522412" y="6516865"/>
            <a:ext cx="936319" cy="228600"/>
          </a:xfrm>
        </p:spPr>
        <p:txBody>
          <a:bodyPr rtlCol="1"/>
          <a:lstStyle>
            <a:lvl1pPr algn="l" rtl="1">
              <a:defRPr>
                <a:latin typeface="Tahoma" panose="020B0604030504040204" pitchFamily="34" charset="0"/>
                <a:cs typeface="Tahoma" panose="020B0604030504040204" pitchFamily="34" charset="0"/>
                <a:sym typeface="Tahoma" panose="020B0604030504040204" pitchFamily="34" charset="0"/>
              </a:defRPr>
            </a:lvl1pPr>
          </a:lstStyle>
          <a:p>
            <a:fld id="{DF28FB93-0A08-4E7D-8E63-9EFA29F1E093}" type="slidenum">
              <a:rPr lang="he-IL" smtClean="0"/>
              <a:pPr/>
              <a:t>‹#›</a:t>
            </a:fld>
            <a:endParaRPr lang="he-IL" dirty="0"/>
          </a:p>
        </p:txBody>
      </p:sp>
    </p:spTree>
    <p:extLst>
      <p:ext uri="{BB962C8B-B14F-4D97-AF65-F5344CB8AC3E}">
        <p14:creationId xmlns:p14="http://schemas.microsoft.com/office/powerpoint/2010/main" val="18949359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כותרת 1"/>
          <p:cNvSpPr>
            <a:spLocks noGrp="1"/>
          </p:cNvSpPr>
          <p:nvPr>
            <p:ph type="title" hasCustomPrompt="1"/>
          </p:nvPr>
        </p:nvSpPr>
        <p:spPr>
          <a:xfrm>
            <a:off x="1522411" y="609600"/>
            <a:ext cx="9143538" cy="1066800"/>
          </a:xfrm>
        </p:spPr>
        <p:txBody>
          <a:bodyPr rtlCol="1"/>
          <a:lstStyle>
            <a:lvl1pPr algn="r" rtl="1">
              <a:defRPr>
                <a:latin typeface="Tahoma" panose="020B0604030504040204" pitchFamily="34" charset="0"/>
                <a:cs typeface="Tahoma" panose="020B0604030504040204" pitchFamily="34" charset="0"/>
                <a:sym typeface="Tahoma" panose="020B0604030504040204" pitchFamily="34" charset="0"/>
              </a:defRPr>
            </a:lvl1pPr>
          </a:lstStyle>
          <a:p>
            <a:pPr rtl="1"/>
            <a:r>
              <a:rPr lang="he-IL"/>
              <a:t>לחץ כדי לערוך סגנון כותרת של תבנית בסיס</a:t>
            </a:r>
            <a:endParaRPr lang="he-IL" dirty="0"/>
          </a:p>
        </p:txBody>
      </p:sp>
      <p:sp>
        <p:nvSpPr>
          <p:cNvPr id="3" name="מציין מיקום טקסט אנכי 2"/>
          <p:cNvSpPr>
            <a:spLocks noGrp="1"/>
          </p:cNvSpPr>
          <p:nvPr>
            <p:ph type="body" orient="vert" idx="1" hasCustomPrompt="1"/>
          </p:nvPr>
        </p:nvSpPr>
        <p:spPr>
          <a:xfrm>
            <a:off x="1522411" y="1905000"/>
            <a:ext cx="9143538" cy="4114800"/>
          </a:xfrm>
        </p:spPr>
        <p:txBody>
          <a:bodyPr vert="eaVert" rtlCol="1"/>
          <a:lstStyle>
            <a:lvl1pPr algn="r" rtl="1">
              <a:defRPr>
                <a:latin typeface="Tahoma" panose="020B0604030504040204" pitchFamily="34" charset="0"/>
                <a:cs typeface="Tahoma" panose="020B0604030504040204" pitchFamily="34" charset="0"/>
                <a:sym typeface="Tahoma" panose="020B0604030504040204" pitchFamily="34" charset="0"/>
              </a:defRPr>
            </a:lvl1pPr>
            <a:lvl2pPr algn="r" rtl="1">
              <a:defRPr>
                <a:latin typeface="Tahoma" panose="020B0604030504040204" pitchFamily="34" charset="0"/>
                <a:cs typeface="Tahoma" panose="020B0604030504040204" pitchFamily="34" charset="0"/>
                <a:sym typeface="Tahoma" panose="020B0604030504040204" pitchFamily="34" charset="0"/>
              </a:defRPr>
            </a:lvl2pPr>
            <a:lvl3pPr algn="r" rtl="1">
              <a:defRPr>
                <a:latin typeface="Tahoma" panose="020B0604030504040204" pitchFamily="34" charset="0"/>
                <a:cs typeface="Tahoma" panose="020B0604030504040204" pitchFamily="34" charset="0"/>
                <a:sym typeface="Tahoma" panose="020B0604030504040204" pitchFamily="34" charset="0"/>
              </a:defRPr>
            </a:lvl3pPr>
            <a:lvl4pPr algn="r" rtl="1">
              <a:defRPr>
                <a:latin typeface="Tahoma" panose="020B0604030504040204" pitchFamily="34" charset="0"/>
                <a:cs typeface="Tahoma" panose="020B0604030504040204" pitchFamily="34" charset="0"/>
                <a:sym typeface="Tahoma" panose="020B0604030504040204" pitchFamily="34" charset="0"/>
              </a:defRPr>
            </a:lvl4pPr>
            <a:lvl5pPr algn="r" rtl="1">
              <a:defRPr>
                <a:latin typeface="Tahoma" panose="020B0604030504040204" pitchFamily="34" charset="0"/>
                <a:cs typeface="Tahoma" panose="020B0604030504040204" pitchFamily="34" charset="0"/>
                <a:sym typeface="Tahoma" panose="020B0604030504040204" pitchFamily="34" charset="0"/>
              </a:defRPr>
            </a:lvl5pPr>
            <a:lvl6pPr algn="r" rtl="1">
              <a:defRPr/>
            </a:lvl6pPr>
            <a:lvl7pPr algn="r" rtl="1">
              <a:defRPr/>
            </a:lvl7pPr>
            <a:lvl8pPr algn="r" rtl="1">
              <a:defRPr/>
            </a:lvl8pPr>
            <a:lvl9pPr algn="r" rtl="1">
              <a:defRPr/>
            </a:lvl9pPr>
          </a:lstStyle>
          <a:p>
            <a:pPr lvl="0" rtl="1"/>
            <a:r>
              <a:rPr lang="he-IL"/>
              <a:t>לחץ כדי לערוך סגנונות טקסט של תבנית בסיס</a:t>
            </a:r>
          </a:p>
          <a:p>
            <a:pPr lvl="1" rtl="1"/>
            <a:r>
              <a:rPr lang="he-IL"/>
              <a:t>רמה שניה</a:t>
            </a:r>
          </a:p>
          <a:p>
            <a:pPr lvl="2" rtl="1"/>
            <a:r>
              <a:rPr lang="he-IL"/>
              <a:t>רמה שלישית</a:t>
            </a:r>
          </a:p>
          <a:p>
            <a:pPr lvl="3" rtl="1"/>
            <a:r>
              <a:rPr lang="he-IL"/>
              <a:t>רמה רביעית</a:t>
            </a:r>
          </a:p>
          <a:p>
            <a:pPr lvl="4" rtl="1"/>
            <a:r>
              <a:rPr lang="he-IL"/>
              <a:t>רמה חמישית</a:t>
            </a:r>
            <a:endParaRPr lang="he-IL" dirty="0"/>
          </a:p>
        </p:txBody>
      </p:sp>
      <p:sp>
        <p:nvSpPr>
          <p:cNvPr id="5" name="מציין מיקום של כותרת תחתונה 4"/>
          <p:cNvSpPr>
            <a:spLocks noGrp="1"/>
          </p:cNvSpPr>
          <p:nvPr>
            <p:ph type="ftr" sz="quarter" idx="11"/>
          </p:nvPr>
        </p:nvSpPr>
        <p:spPr>
          <a:xfrm>
            <a:off x="4619182" y="6516865"/>
            <a:ext cx="6062145" cy="228600"/>
          </a:xfrm>
        </p:spPr>
        <p:txBody>
          <a:bodyPr rtlCol="1"/>
          <a:lstStyle>
            <a:lvl1pPr algn="r" rtl="1">
              <a:defRPr>
                <a:latin typeface="Tahoma" panose="020B0604030504040204" pitchFamily="34" charset="0"/>
                <a:cs typeface="Tahoma" panose="020B0604030504040204" pitchFamily="34" charset="0"/>
                <a:sym typeface="Tahoma" panose="020B0604030504040204" pitchFamily="34" charset="0"/>
              </a:defRPr>
            </a:lvl1pPr>
          </a:lstStyle>
          <a:p>
            <a:r>
              <a:rPr lang="he-IL"/>
              <a:t>הוסף כותרת תחתונה</a:t>
            </a:r>
            <a:endParaRPr lang="he-IL" dirty="0"/>
          </a:p>
        </p:txBody>
      </p:sp>
      <p:sp>
        <p:nvSpPr>
          <p:cNvPr id="4" name="מציין מיקום של תאריך 3"/>
          <p:cNvSpPr>
            <a:spLocks noGrp="1"/>
          </p:cNvSpPr>
          <p:nvPr>
            <p:ph type="dt" sz="half" idx="10"/>
          </p:nvPr>
        </p:nvSpPr>
        <p:spPr>
          <a:xfrm>
            <a:off x="2866840" y="6516865"/>
            <a:ext cx="1327622" cy="228600"/>
          </a:xfrm>
        </p:spPr>
        <p:txBody>
          <a:bodyPr rtlCol="1"/>
          <a:lstStyle>
            <a:lvl1pPr algn="l" rtl="1">
              <a:defRPr>
                <a:latin typeface="Tahoma" panose="020B0604030504040204" pitchFamily="34" charset="0"/>
                <a:cs typeface="Tahoma" panose="020B0604030504040204" pitchFamily="34" charset="0"/>
                <a:sym typeface="Tahoma" panose="020B0604030504040204" pitchFamily="34" charset="0"/>
              </a:defRPr>
            </a:lvl1pPr>
          </a:lstStyle>
          <a:p>
            <a:fld id="{087A3F40-6134-4C3F-BC31-1CA27A5F889F}" type="datetime1">
              <a:rPr lang="he-IL" smtClean="0"/>
              <a:pPr/>
              <a:t>ג'/תמוז/תשפ"א</a:t>
            </a:fld>
            <a:endParaRPr lang="he-IL" dirty="0"/>
          </a:p>
        </p:txBody>
      </p:sp>
      <p:sp>
        <p:nvSpPr>
          <p:cNvPr id="6" name="מציין מיקום של מספר שקופית 5"/>
          <p:cNvSpPr>
            <a:spLocks noGrp="1"/>
          </p:cNvSpPr>
          <p:nvPr>
            <p:ph type="sldNum" sz="quarter" idx="12"/>
          </p:nvPr>
        </p:nvSpPr>
        <p:spPr>
          <a:xfrm>
            <a:off x="1522412" y="6516865"/>
            <a:ext cx="936319" cy="228600"/>
          </a:xfrm>
        </p:spPr>
        <p:txBody>
          <a:bodyPr rtlCol="1"/>
          <a:lstStyle>
            <a:lvl1pPr algn="l" rtl="1">
              <a:defRPr>
                <a:latin typeface="Tahoma" panose="020B0604030504040204" pitchFamily="34" charset="0"/>
                <a:cs typeface="Tahoma" panose="020B0604030504040204" pitchFamily="34" charset="0"/>
                <a:sym typeface="Tahoma" panose="020B0604030504040204" pitchFamily="34" charset="0"/>
              </a:defRPr>
            </a:lvl1pPr>
          </a:lstStyle>
          <a:p>
            <a:fld id="{DF28FB93-0A08-4E7D-8E63-9EFA29F1E093}" type="slidenum">
              <a:rPr lang="he-IL" smtClean="0"/>
              <a:pPr/>
              <a:t>‹#›</a:t>
            </a:fld>
            <a:endParaRPr lang="he-IL" dirty="0"/>
          </a:p>
        </p:txBody>
      </p:sp>
    </p:spTree>
    <p:extLst>
      <p:ext uri="{BB962C8B-B14F-4D97-AF65-F5344CB8AC3E}">
        <p14:creationId xmlns:p14="http://schemas.microsoft.com/office/powerpoint/2010/main" val="34778285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כותרת אנכית 1"/>
          <p:cNvSpPr>
            <a:spLocks noGrp="1"/>
          </p:cNvSpPr>
          <p:nvPr>
            <p:ph type="title" orient="vert"/>
          </p:nvPr>
        </p:nvSpPr>
        <p:spPr>
          <a:xfrm>
            <a:off x="1551317" y="609600"/>
            <a:ext cx="1143001" cy="5410200"/>
          </a:xfrm>
        </p:spPr>
        <p:txBody>
          <a:bodyPr vert="vert270" rtlCol="1"/>
          <a:lstStyle>
            <a:lvl1pPr algn="r" rtl="1">
              <a:defRPr>
                <a:latin typeface="Tahoma" panose="020B0604030504040204" pitchFamily="34" charset="0"/>
                <a:cs typeface="Tahoma" panose="020B0604030504040204" pitchFamily="34" charset="0"/>
                <a:sym typeface="Tahoma" panose="020B0604030504040204" pitchFamily="34" charset="0"/>
              </a:defRPr>
            </a:lvl1pPr>
          </a:lstStyle>
          <a:p>
            <a:pPr rtl="1"/>
            <a:r>
              <a:rPr lang="he-IL"/>
              <a:t>לחץ כדי לערוך סגנון כותרת של תבנית בסיס</a:t>
            </a:r>
            <a:endParaRPr lang="he-IL" dirty="0"/>
          </a:p>
        </p:txBody>
      </p:sp>
      <p:sp>
        <p:nvSpPr>
          <p:cNvPr id="3" name="מציין מיקום טקסט אנכי 2"/>
          <p:cNvSpPr>
            <a:spLocks noGrp="1"/>
          </p:cNvSpPr>
          <p:nvPr>
            <p:ph type="body" orient="vert" idx="1" hasCustomPrompt="1"/>
          </p:nvPr>
        </p:nvSpPr>
        <p:spPr>
          <a:xfrm>
            <a:off x="2970214" y="609600"/>
            <a:ext cx="7696198" cy="5410200"/>
          </a:xfrm>
        </p:spPr>
        <p:txBody>
          <a:bodyPr vert="vert270" rtlCol="1"/>
          <a:lstStyle>
            <a:lvl1pPr algn="r" rtl="1">
              <a:defRPr>
                <a:latin typeface="Tahoma" panose="020B0604030504040204" pitchFamily="34" charset="0"/>
                <a:cs typeface="Tahoma" panose="020B0604030504040204" pitchFamily="34" charset="0"/>
                <a:sym typeface="Tahoma" panose="020B0604030504040204" pitchFamily="34" charset="0"/>
              </a:defRPr>
            </a:lvl1pPr>
            <a:lvl2pPr algn="r" rtl="1">
              <a:defRPr>
                <a:latin typeface="Tahoma" panose="020B0604030504040204" pitchFamily="34" charset="0"/>
                <a:cs typeface="Tahoma" panose="020B0604030504040204" pitchFamily="34" charset="0"/>
                <a:sym typeface="Tahoma" panose="020B0604030504040204" pitchFamily="34" charset="0"/>
              </a:defRPr>
            </a:lvl2pPr>
            <a:lvl3pPr algn="r" rtl="1">
              <a:defRPr>
                <a:latin typeface="Tahoma" panose="020B0604030504040204" pitchFamily="34" charset="0"/>
                <a:cs typeface="Tahoma" panose="020B0604030504040204" pitchFamily="34" charset="0"/>
                <a:sym typeface="Tahoma" panose="020B0604030504040204" pitchFamily="34" charset="0"/>
              </a:defRPr>
            </a:lvl3pPr>
            <a:lvl4pPr algn="r" rtl="1">
              <a:defRPr>
                <a:latin typeface="Tahoma" panose="020B0604030504040204" pitchFamily="34" charset="0"/>
                <a:cs typeface="Tahoma" panose="020B0604030504040204" pitchFamily="34" charset="0"/>
                <a:sym typeface="Tahoma" panose="020B0604030504040204" pitchFamily="34" charset="0"/>
              </a:defRPr>
            </a:lvl4pPr>
            <a:lvl5pPr algn="r" rtl="1">
              <a:defRPr>
                <a:latin typeface="Tahoma" panose="020B0604030504040204" pitchFamily="34" charset="0"/>
                <a:cs typeface="Tahoma" panose="020B0604030504040204" pitchFamily="34" charset="0"/>
                <a:sym typeface="Tahoma" panose="020B0604030504040204" pitchFamily="34" charset="0"/>
              </a:defRPr>
            </a:lvl5pPr>
            <a:lvl6pPr algn="r" rtl="1">
              <a:defRPr/>
            </a:lvl6pPr>
            <a:lvl7pPr algn="r" rtl="1">
              <a:defRPr/>
            </a:lvl7pPr>
            <a:lvl8pPr algn="r" rtl="1">
              <a:defRPr/>
            </a:lvl8pPr>
            <a:lvl9pPr algn="r" rtl="1">
              <a:defRPr/>
            </a:lvl9pPr>
          </a:lstStyle>
          <a:p>
            <a:pPr lvl="0" rtl="1"/>
            <a:r>
              <a:rPr lang="he-IL" dirty="0"/>
              <a:t>לחץ כדי לערוך סגנונות טקסט של תבנית בסיס</a:t>
            </a:r>
          </a:p>
          <a:p>
            <a:pPr lvl="1" rtl="1"/>
            <a:r>
              <a:rPr lang="he-IL" dirty="0"/>
              <a:t>רמה שניה</a:t>
            </a:r>
          </a:p>
          <a:p>
            <a:pPr lvl="2" rtl="1"/>
            <a:r>
              <a:rPr lang="he-IL" dirty="0"/>
              <a:t>רמה שלישית</a:t>
            </a:r>
          </a:p>
          <a:p>
            <a:pPr lvl="3" rtl="1"/>
            <a:r>
              <a:rPr lang="he-IL" dirty="0"/>
              <a:t>רמה רביעית</a:t>
            </a:r>
          </a:p>
          <a:p>
            <a:pPr lvl="4" rtl="1"/>
            <a:r>
              <a:rPr lang="he-IL" dirty="0"/>
              <a:t>רמה חמישית</a:t>
            </a:r>
          </a:p>
        </p:txBody>
      </p:sp>
      <p:sp>
        <p:nvSpPr>
          <p:cNvPr id="5" name="מציין מיקום של כותרת תחתונה 4"/>
          <p:cNvSpPr>
            <a:spLocks noGrp="1"/>
          </p:cNvSpPr>
          <p:nvPr>
            <p:ph type="ftr" sz="quarter" idx="11"/>
          </p:nvPr>
        </p:nvSpPr>
        <p:spPr>
          <a:xfrm>
            <a:off x="4619182" y="6516865"/>
            <a:ext cx="6062145" cy="228600"/>
          </a:xfrm>
        </p:spPr>
        <p:txBody>
          <a:bodyPr rtlCol="1"/>
          <a:lstStyle>
            <a:lvl1pPr algn="r" rtl="1">
              <a:defRPr>
                <a:latin typeface="Tahoma" panose="020B0604030504040204" pitchFamily="34" charset="0"/>
                <a:cs typeface="Tahoma" panose="020B0604030504040204" pitchFamily="34" charset="0"/>
                <a:sym typeface="Tahoma" panose="020B0604030504040204" pitchFamily="34" charset="0"/>
              </a:defRPr>
            </a:lvl1pPr>
          </a:lstStyle>
          <a:p>
            <a:r>
              <a:rPr lang="he-IL"/>
              <a:t>הוסף כותרת תחתונה</a:t>
            </a:r>
            <a:endParaRPr lang="he-IL" dirty="0"/>
          </a:p>
        </p:txBody>
      </p:sp>
      <p:sp>
        <p:nvSpPr>
          <p:cNvPr id="4" name="מציין מיקום של תאריך 3"/>
          <p:cNvSpPr>
            <a:spLocks noGrp="1"/>
          </p:cNvSpPr>
          <p:nvPr>
            <p:ph type="dt" sz="half" idx="10"/>
          </p:nvPr>
        </p:nvSpPr>
        <p:spPr>
          <a:xfrm>
            <a:off x="2866840" y="6516865"/>
            <a:ext cx="1327622" cy="228600"/>
          </a:xfrm>
        </p:spPr>
        <p:txBody>
          <a:bodyPr rtlCol="1"/>
          <a:lstStyle>
            <a:lvl1pPr algn="l" rtl="1">
              <a:defRPr>
                <a:latin typeface="Tahoma" panose="020B0604030504040204" pitchFamily="34" charset="0"/>
                <a:cs typeface="Tahoma" panose="020B0604030504040204" pitchFamily="34" charset="0"/>
                <a:sym typeface="Tahoma" panose="020B0604030504040204" pitchFamily="34" charset="0"/>
              </a:defRPr>
            </a:lvl1pPr>
          </a:lstStyle>
          <a:p>
            <a:fld id="{6E360221-3FE5-4A37-A694-7C4F651D2854}" type="datetime1">
              <a:rPr lang="he-IL" smtClean="0"/>
              <a:pPr/>
              <a:t>ג'/תמוז/תשפ"א</a:t>
            </a:fld>
            <a:endParaRPr lang="he-IL" dirty="0"/>
          </a:p>
        </p:txBody>
      </p:sp>
      <p:sp>
        <p:nvSpPr>
          <p:cNvPr id="6" name="מציין מיקום של מספר שקופית 5"/>
          <p:cNvSpPr>
            <a:spLocks noGrp="1"/>
          </p:cNvSpPr>
          <p:nvPr>
            <p:ph type="sldNum" sz="quarter" idx="12"/>
          </p:nvPr>
        </p:nvSpPr>
        <p:spPr>
          <a:xfrm>
            <a:off x="1522412" y="6516865"/>
            <a:ext cx="936319" cy="228600"/>
          </a:xfrm>
        </p:spPr>
        <p:txBody>
          <a:bodyPr rtlCol="1"/>
          <a:lstStyle>
            <a:lvl1pPr algn="l" rtl="1">
              <a:defRPr>
                <a:latin typeface="Tahoma" panose="020B0604030504040204" pitchFamily="34" charset="0"/>
                <a:cs typeface="Tahoma" panose="020B0604030504040204" pitchFamily="34" charset="0"/>
                <a:sym typeface="Tahoma" panose="020B0604030504040204" pitchFamily="34" charset="0"/>
              </a:defRPr>
            </a:lvl1pPr>
          </a:lstStyle>
          <a:p>
            <a:fld id="{DF28FB93-0A08-4E7D-8E63-9EFA29F1E093}" type="slidenum">
              <a:rPr lang="he-IL" smtClean="0"/>
              <a:pPr/>
              <a:t>‹#›</a:t>
            </a:fld>
            <a:endParaRPr lang="he-IL" dirty="0"/>
          </a:p>
        </p:txBody>
      </p:sp>
    </p:spTree>
    <p:extLst>
      <p:ext uri="{BB962C8B-B14F-4D97-AF65-F5344CB8AC3E}">
        <p14:creationId xmlns:p14="http://schemas.microsoft.com/office/powerpoint/2010/main" val="10403264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כותרת 1"/>
          <p:cNvSpPr>
            <a:spLocks noGrp="1"/>
          </p:cNvSpPr>
          <p:nvPr>
            <p:ph type="title" hasCustomPrompt="1"/>
          </p:nvPr>
        </p:nvSpPr>
        <p:spPr>
          <a:xfrm>
            <a:off x="1522411" y="609600"/>
            <a:ext cx="9143538" cy="1066800"/>
          </a:xfrm>
        </p:spPr>
        <p:txBody>
          <a:bodyPr rtlCol="1">
            <a:normAutofit/>
          </a:bodyPr>
          <a:lstStyle>
            <a:lvl1pPr algn="r" rtl="1">
              <a:defRPr sz="3200">
                <a:latin typeface="Tahoma" panose="020B0604030504040204" pitchFamily="34" charset="0"/>
                <a:cs typeface="Tahoma" panose="020B0604030504040204" pitchFamily="34" charset="0"/>
                <a:sym typeface="Tahoma" panose="020B0604030504040204" pitchFamily="34" charset="0"/>
              </a:defRPr>
            </a:lvl1pPr>
          </a:lstStyle>
          <a:p>
            <a:pPr rtl="1"/>
            <a:r>
              <a:rPr lang="he-IL"/>
              <a:t>לחץ כדי לערוך סגנון כותרת של תבנית בסיס</a:t>
            </a:r>
            <a:endParaRPr lang="he-IL" dirty="0"/>
          </a:p>
        </p:txBody>
      </p:sp>
      <p:sp>
        <p:nvSpPr>
          <p:cNvPr id="3" name="מציין מיקום תוכן 2"/>
          <p:cNvSpPr>
            <a:spLocks noGrp="1"/>
          </p:cNvSpPr>
          <p:nvPr>
            <p:ph idx="1" hasCustomPrompt="1"/>
          </p:nvPr>
        </p:nvSpPr>
        <p:spPr>
          <a:xfrm>
            <a:off x="1522411" y="1905000"/>
            <a:ext cx="9143538" cy="4114800"/>
          </a:xfrm>
        </p:spPr>
        <p:txBody>
          <a:bodyPr rtlCol="1"/>
          <a:lstStyle>
            <a:lvl1pPr algn="r" rtl="1">
              <a:defRPr>
                <a:latin typeface="Tahoma" panose="020B0604030504040204" pitchFamily="34" charset="0"/>
                <a:cs typeface="Tahoma" panose="020B0604030504040204" pitchFamily="34" charset="0"/>
                <a:sym typeface="Tahoma" panose="020B0604030504040204" pitchFamily="34" charset="0"/>
              </a:defRPr>
            </a:lvl1pPr>
            <a:lvl2pPr algn="r" rtl="1">
              <a:defRPr>
                <a:latin typeface="Tahoma" panose="020B0604030504040204" pitchFamily="34" charset="0"/>
                <a:cs typeface="Tahoma" panose="020B0604030504040204" pitchFamily="34" charset="0"/>
                <a:sym typeface="Tahoma" panose="020B0604030504040204" pitchFamily="34" charset="0"/>
              </a:defRPr>
            </a:lvl2pPr>
            <a:lvl3pPr algn="r" rtl="1">
              <a:defRPr>
                <a:latin typeface="Tahoma" panose="020B0604030504040204" pitchFamily="34" charset="0"/>
                <a:cs typeface="Tahoma" panose="020B0604030504040204" pitchFamily="34" charset="0"/>
                <a:sym typeface="Tahoma" panose="020B0604030504040204" pitchFamily="34" charset="0"/>
              </a:defRPr>
            </a:lvl3pPr>
            <a:lvl4pPr algn="r" rtl="1">
              <a:defRPr>
                <a:latin typeface="Tahoma" panose="020B0604030504040204" pitchFamily="34" charset="0"/>
                <a:cs typeface="Tahoma" panose="020B0604030504040204" pitchFamily="34" charset="0"/>
                <a:sym typeface="Tahoma" panose="020B0604030504040204" pitchFamily="34" charset="0"/>
              </a:defRPr>
            </a:lvl4pPr>
            <a:lvl5pPr algn="r" rtl="1">
              <a:defRPr>
                <a:latin typeface="Tahoma" panose="020B0604030504040204" pitchFamily="34" charset="0"/>
                <a:cs typeface="Tahoma" panose="020B0604030504040204" pitchFamily="34" charset="0"/>
                <a:sym typeface="Tahoma" panose="020B0604030504040204" pitchFamily="34" charset="0"/>
              </a:defRPr>
            </a:lvl5pPr>
          </a:lstStyle>
          <a:p>
            <a:pPr lvl="0" rtl="1"/>
            <a:r>
              <a:rPr lang="he-IL"/>
              <a:t>לחץ כדי לערוך סגנונות טקסט של תבנית בסיס</a:t>
            </a:r>
          </a:p>
          <a:p>
            <a:pPr lvl="1" rtl="1"/>
            <a:r>
              <a:rPr lang="he-IL"/>
              <a:t>רמה שניה</a:t>
            </a:r>
          </a:p>
          <a:p>
            <a:pPr lvl="2" rtl="1"/>
            <a:r>
              <a:rPr lang="he-IL"/>
              <a:t>רמה שלישית</a:t>
            </a:r>
          </a:p>
          <a:p>
            <a:pPr lvl="3" rtl="1"/>
            <a:r>
              <a:rPr lang="he-IL"/>
              <a:t>רמה רביעית</a:t>
            </a:r>
          </a:p>
          <a:p>
            <a:pPr lvl="4" rtl="1"/>
            <a:r>
              <a:rPr lang="he-IL"/>
              <a:t>רמה חמישית</a:t>
            </a:r>
            <a:endParaRPr lang="he-IL" dirty="0"/>
          </a:p>
        </p:txBody>
      </p:sp>
      <p:sp>
        <p:nvSpPr>
          <p:cNvPr id="5" name="מציין מיקום של כותרת תחתונה 4"/>
          <p:cNvSpPr>
            <a:spLocks noGrp="1"/>
          </p:cNvSpPr>
          <p:nvPr>
            <p:ph type="ftr" sz="quarter" idx="11"/>
          </p:nvPr>
        </p:nvSpPr>
        <p:spPr>
          <a:xfrm>
            <a:off x="4619182" y="6516865"/>
            <a:ext cx="6062145" cy="228600"/>
          </a:xfrm>
        </p:spPr>
        <p:txBody>
          <a:bodyPr rtlCol="1"/>
          <a:lstStyle>
            <a:lvl1pPr algn="r" rtl="1">
              <a:defRPr>
                <a:latin typeface="Tahoma" panose="020B0604030504040204" pitchFamily="34" charset="0"/>
                <a:cs typeface="Tahoma" panose="020B0604030504040204" pitchFamily="34" charset="0"/>
                <a:sym typeface="Tahoma" panose="020B0604030504040204" pitchFamily="34" charset="0"/>
              </a:defRPr>
            </a:lvl1pPr>
          </a:lstStyle>
          <a:p>
            <a:r>
              <a:rPr lang="he-IL"/>
              <a:t>הוסף כותרת תחתונה</a:t>
            </a:r>
            <a:endParaRPr lang="he-IL" dirty="0"/>
          </a:p>
        </p:txBody>
      </p:sp>
      <p:sp>
        <p:nvSpPr>
          <p:cNvPr id="4" name="מציין מיקום של תאריך 3"/>
          <p:cNvSpPr>
            <a:spLocks noGrp="1"/>
          </p:cNvSpPr>
          <p:nvPr>
            <p:ph type="dt" sz="half" idx="10"/>
          </p:nvPr>
        </p:nvSpPr>
        <p:spPr>
          <a:xfrm>
            <a:off x="2866840" y="6516865"/>
            <a:ext cx="1327622" cy="228600"/>
          </a:xfrm>
        </p:spPr>
        <p:txBody>
          <a:bodyPr rtlCol="1"/>
          <a:lstStyle>
            <a:lvl1pPr algn="l" rtl="1">
              <a:defRPr>
                <a:latin typeface="Tahoma" panose="020B0604030504040204" pitchFamily="34" charset="0"/>
                <a:cs typeface="Tahoma" panose="020B0604030504040204" pitchFamily="34" charset="0"/>
                <a:sym typeface="Tahoma" panose="020B0604030504040204" pitchFamily="34" charset="0"/>
              </a:defRPr>
            </a:lvl1pPr>
          </a:lstStyle>
          <a:p>
            <a:fld id="{D56DAA7E-F87A-4182-AC42-671EFD11B479}" type="datetime1">
              <a:rPr lang="he-IL" smtClean="0"/>
              <a:pPr/>
              <a:t>ג'/תמוז/תשפ"א</a:t>
            </a:fld>
            <a:endParaRPr lang="he-IL" dirty="0"/>
          </a:p>
        </p:txBody>
      </p:sp>
      <p:sp>
        <p:nvSpPr>
          <p:cNvPr id="6" name="מציין מיקום של מספר שקופית 5"/>
          <p:cNvSpPr>
            <a:spLocks noGrp="1"/>
          </p:cNvSpPr>
          <p:nvPr>
            <p:ph type="sldNum" sz="quarter" idx="12"/>
          </p:nvPr>
        </p:nvSpPr>
        <p:spPr>
          <a:xfrm>
            <a:off x="1522412" y="6516865"/>
            <a:ext cx="936319" cy="228600"/>
          </a:xfrm>
        </p:spPr>
        <p:txBody>
          <a:bodyPr rtlCol="1"/>
          <a:lstStyle>
            <a:lvl1pPr algn="l" rtl="1">
              <a:defRPr>
                <a:latin typeface="Tahoma" panose="020B0604030504040204" pitchFamily="34" charset="0"/>
                <a:cs typeface="Tahoma" panose="020B0604030504040204" pitchFamily="34" charset="0"/>
                <a:sym typeface="Tahoma" panose="020B0604030504040204" pitchFamily="34" charset="0"/>
              </a:defRPr>
            </a:lvl1pPr>
          </a:lstStyle>
          <a:p>
            <a:fld id="{DF28FB93-0A08-4E7D-8E63-9EFA29F1E093}" type="slidenum">
              <a:rPr lang="he-IL" smtClean="0"/>
              <a:pPr/>
              <a:t>‹#›</a:t>
            </a:fld>
            <a:endParaRPr lang="he-IL" dirty="0"/>
          </a:p>
        </p:txBody>
      </p:sp>
    </p:spTree>
    <p:extLst>
      <p:ext uri="{BB962C8B-B14F-4D97-AF65-F5344CB8AC3E}">
        <p14:creationId xmlns:p14="http://schemas.microsoft.com/office/powerpoint/2010/main" val="5064757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כותרת 1"/>
          <p:cNvSpPr>
            <a:spLocks noGrp="1"/>
          </p:cNvSpPr>
          <p:nvPr>
            <p:ph type="title" hasCustomPrompt="1"/>
          </p:nvPr>
        </p:nvSpPr>
        <p:spPr>
          <a:xfrm>
            <a:off x="1522412" y="1905000"/>
            <a:ext cx="9144000" cy="2667000"/>
          </a:xfrm>
        </p:spPr>
        <p:txBody>
          <a:bodyPr rtlCol="1" anchor="b">
            <a:normAutofit/>
          </a:bodyPr>
          <a:lstStyle>
            <a:lvl1pPr algn="r" rtl="1">
              <a:defRPr sz="5400" b="0" cap="none" baseline="0">
                <a:latin typeface="Tahoma" panose="020B0604030504040204" pitchFamily="34" charset="0"/>
                <a:cs typeface="Tahoma" panose="020B0604030504040204" pitchFamily="34" charset="0"/>
                <a:sym typeface="Tahoma" panose="020B0604030504040204" pitchFamily="34" charset="0"/>
              </a:defRPr>
            </a:lvl1pPr>
          </a:lstStyle>
          <a:p>
            <a:pPr rtl="1"/>
            <a:r>
              <a:rPr lang="he-IL"/>
              <a:t>לחץ כדי לערוך סגנון כותרת של תבנית בסיס</a:t>
            </a:r>
            <a:endParaRPr lang="he-IL" dirty="0"/>
          </a:p>
        </p:txBody>
      </p:sp>
      <p:sp>
        <p:nvSpPr>
          <p:cNvPr id="3" name="מציין מיקום טקסט 2"/>
          <p:cNvSpPr>
            <a:spLocks noGrp="1"/>
          </p:cNvSpPr>
          <p:nvPr>
            <p:ph type="body" idx="1" hasCustomPrompt="1"/>
          </p:nvPr>
        </p:nvSpPr>
        <p:spPr>
          <a:xfrm>
            <a:off x="2436814" y="4876800"/>
            <a:ext cx="8229598" cy="1143000"/>
          </a:xfrm>
        </p:spPr>
        <p:txBody>
          <a:bodyPr rtlCol="1" anchor="t">
            <a:normAutofit/>
          </a:bodyPr>
          <a:lstStyle>
            <a:lvl1pPr marL="0" indent="0" algn="r" rtl="1">
              <a:spcBef>
                <a:spcPts val="0"/>
              </a:spcBef>
              <a:buNone/>
              <a:defRPr sz="2400">
                <a:solidFill>
                  <a:schemeClr val="tx1"/>
                </a:solidFill>
                <a:latin typeface="Tahoma" panose="020B0604030504040204" pitchFamily="34" charset="0"/>
                <a:cs typeface="Tahoma" panose="020B0604030504040204" pitchFamily="34" charset="0"/>
                <a:sym typeface="Tahoma" panose="020B0604030504040204" pitchFamily="34" charset="0"/>
              </a:defRPr>
            </a:lvl1pPr>
            <a:lvl2pPr marL="457200" indent="0" algn="r" rtl="1">
              <a:buNone/>
              <a:defRPr sz="1800">
                <a:solidFill>
                  <a:schemeClr val="tx1">
                    <a:tint val="75000"/>
                  </a:schemeClr>
                </a:solidFill>
              </a:defRPr>
            </a:lvl2pPr>
            <a:lvl3pPr marL="914400" indent="0" algn="r" rtl="1">
              <a:buNone/>
              <a:defRPr sz="1600">
                <a:solidFill>
                  <a:schemeClr val="tx1">
                    <a:tint val="75000"/>
                  </a:schemeClr>
                </a:solidFill>
              </a:defRPr>
            </a:lvl3pPr>
            <a:lvl4pPr marL="1371600" indent="0" algn="r" rtl="1">
              <a:buNone/>
              <a:defRPr sz="1400">
                <a:solidFill>
                  <a:schemeClr val="tx1">
                    <a:tint val="75000"/>
                  </a:schemeClr>
                </a:solidFill>
              </a:defRPr>
            </a:lvl4pPr>
            <a:lvl5pPr marL="1828800" indent="0" algn="r" rtl="1">
              <a:buNone/>
              <a:defRPr sz="1400">
                <a:solidFill>
                  <a:schemeClr val="tx1">
                    <a:tint val="75000"/>
                  </a:schemeClr>
                </a:solidFill>
              </a:defRPr>
            </a:lvl5pPr>
            <a:lvl6pPr marL="2286000" indent="0" algn="r" rtl="1">
              <a:buNone/>
              <a:defRPr sz="1400">
                <a:solidFill>
                  <a:schemeClr val="tx1">
                    <a:tint val="75000"/>
                  </a:schemeClr>
                </a:solidFill>
              </a:defRPr>
            </a:lvl6pPr>
            <a:lvl7pPr marL="2743200" indent="0" algn="r" rtl="1">
              <a:buNone/>
              <a:defRPr sz="1400">
                <a:solidFill>
                  <a:schemeClr val="tx1">
                    <a:tint val="75000"/>
                  </a:schemeClr>
                </a:solidFill>
              </a:defRPr>
            </a:lvl7pPr>
            <a:lvl8pPr marL="3200400" indent="0" algn="r" rtl="1">
              <a:buNone/>
              <a:defRPr sz="1400">
                <a:solidFill>
                  <a:schemeClr val="tx1">
                    <a:tint val="75000"/>
                  </a:schemeClr>
                </a:solidFill>
              </a:defRPr>
            </a:lvl8pPr>
            <a:lvl9pPr marL="3657600" indent="0" algn="r" rtl="1">
              <a:buNone/>
              <a:defRPr sz="1400">
                <a:solidFill>
                  <a:schemeClr val="tx1">
                    <a:tint val="75000"/>
                  </a:schemeClr>
                </a:solidFill>
              </a:defRPr>
            </a:lvl9pPr>
          </a:lstStyle>
          <a:p>
            <a:pPr lvl="0" rtl="1"/>
            <a:r>
              <a:rPr lang="he-IL"/>
              <a:t>לחץ כדי לערוך סגנונות טקסט של תבנית בסיס</a:t>
            </a:r>
            <a:endParaRPr lang="he-IL" dirty="0"/>
          </a:p>
        </p:txBody>
      </p:sp>
      <p:sp>
        <p:nvSpPr>
          <p:cNvPr id="5" name="מציין מיקום של כותרת תחתונה 4"/>
          <p:cNvSpPr>
            <a:spLocks noGrp="1"/>
          </p:cNvSpPr>
          <p:nvPr>
            <p:ph type="ftr" sz="quarter" idx="11"/>
          </p:nvPr>
        </p:nvSpPr>
        <p:spPr bwMode="black">
          <a:xfrm>
            <a:off x="4619182" y="6516865"/>
            <a:ext cx="6062145" cy="228600"/>
          </a:xfrm>
        </p:spPr>
        <p:txBody>
          <a:bodyPr rtlCol="1"/>
          <a:lstStyle>
            <a:lvl1pPr algn="r" rtl="1">
              <a:defRPr>
                <a:solidFill>
                  <a:schemeClr val="tx1"/>
                </a:solidFill>
                <a:latin typeface="Tahoma" panose="020B0604030504040204" pitchFamily="34" charset="0"/>
                <a:cs typeface="Tahoma" panose="020B0604030504040204" pitchFamily="34" charset="0"/>
                <a:sym typeface="Tahoma" panose="020B0604030504040204" pitchFamily="34" charset="0"/>
              </a:defRPr>
            </a:lvl1pPr>
          </a:lstStyle>
          <a:p>
            <a:r>
              <a:rPr lang="he-IL"/>
              <a:t>הוסף כותרת תחתונה</a:t>
            </a:r>
            <a:endParaRPr lang="he-IL" dirty="0"/>
          </a:p>
        </p:txBody>
      </p:sp>
      <p:sp>
        <p:nvSpPr>
          <p:cNvPr id="4" name="מציין מיקום של תאריך 3"/>
          <p:cNvSpPr>
            <a:spLocks noGrp="1"/>
          </p:cNvSpPr>
          <p:nvPr>
            <p:ph type="dt" sz="half" idx="10"/>
          </p:nvPr>
        </p:nvSpPr>
        <p:spPr bwMode="black">
          <a:xfrm>
            <a:off x="2866840" y="6516865"/>
            <a:ext cx="1327622" cy="228600"/>
          </a:xfrm>
        </p:spPr>
        <p:txBody>
          <a:bodyPr rtlCol="1"/>
          <a:lstStyle>
            <a:lvl1pPr algn="l" rtl="1">
              <a:defRPr>
                <a:solidFill>
                  <a:schemeClr val="tx1"/>
                </a:solidFill>
                <a:latin typeface="Tahoma" panose="020B0604030504040204" pitchFamily="34" charset="0"/>
                <a:cs typeface="Tahoma" panose="020B0604030504040204" pitchFamily="34" charset="0"/>
                <a:sym typeface="Tahoma" panose="020B0604030504040204" pitchFamily="34" charset="0"/>
              </a:defRPr>
            </a:lvl1pPr>
          </a:lstStyle>
          <a:p>
            <a:fld id="{13DFC61E-3CE2-44F5-99D6-94A855F79DFB}" type="datetime1">
              <a:rPr lang="he-IL" smtClean="0"/>
              <a:pPr/>
              <a:t>ג'/תמוז/תשפ"א</a:t>
            </a:fld>
            <a:endParaRPr lang="he-IL" dirty="0"/>
          </a:p>
        </p:txBody>
      </p:sp>
      <p:sp>
        <p:nvSpPr>
          <p:cNvPr id="6" name="מציין מיקום של מספר שקופית 5"/>
          <p:cNvSpPr>
            <a:spLocks noGrp="1"/>
          </p:cNvSpPr>
          <p:nvPr>
            <p:ph type="sldNum" sz="quarter" idx="12"/>
          </p:nvPr>
        </p:nvSpPr>
        <p:spPr bwMode="black">
          <a:xfrm>
            <a:off x="1522412" y="6516865"/>
            <a:ext cx="936319" cy="228600"/>
          </a:xfrm>
        </p:spPr>
        <p:txBody>
          <a:bodyPr rtlCol="1"/>
          <a:lstStyle>
            <a:lvl1pPr algn="l" rtl="1">
              <a:defRPr>
                <a:solidFill>
                  <a:schemeClr val="tx1"/>
                </a:solidFill>
                <a:latin typeface="Tahoma" panose="020B0604030504040204" pitchFamily="34" charset="0"/>
                <a:cs typeface="Tahoma" panose="020B0604030504040204" pitchFamily="34" charset="0"/>
                <a:sym typeface="Tahoma" panose="020B0604030504040204" pitchFamily="34" charset="0"/>
              </a:defRPr>
            </a:lvl1pPr>
          </a:lstStyle>
          <a:p>
            <a:fld id="{DF28FB93-0A08-4E7D-8E63-9EFA29F1E093}" type="slidenum">
              <a:rPr lang="he-IL" smtClean="0"/>
              <a:pPr/>
              <a:t>‹#›</a:t>
            </a:fld>
            <a:endParaRPr lang="he-IL" dirty="0"/>
          </a:p>
        </p:txBody>
      </p:sp>
    </p:spTree>
    <p:extLst>
      <p:ext uri="{BB962C8B-B14F-4D97-AF65-F5344CB8AC3E}">
        <p14:creationId xmlns:p14="http://schemas.microsoft.com/office/powerpoint/2010/main" val="5587292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כותרת 1"/>
          <p:cNvSpPr>
            <a:spLocks noGrp="1"/>
          </p:cNvSpPr>
          <p:nvPr>
            <p:ph type="title" hasCustomPrompt="1"/>
          </p:nvPr>
        </p:nvSpPr>
        <p:spPr>
          <a:xfrm>
            <a:off x="1522411" y="609600"/>
            <a:ext cx="9143538" cy="1066800"/>
          </a:xfrm>
        </p:spPr>
        <p:txBody>
          <a:bodyPr rtlCol="1"/>
          <a:lstStyle>
            <a:lvl1pPr algn="r" rtl="1">
              <a:defRPr>
                <a:latin typeface="Tahoma" panose="020B0604030504040204" pitchFamily="34" charset="0"/>
                <a:cs typeface="Tahoma" panose="020B0604030504040204" pitchFamily="34" charset="0"/>
                <a:sym typeface="Tahoma" panose="020B0604030504040204" pitchFamily="34" charset="0"/>
              </a:defRPr>
            </a:lvl1pPr>
          </a:lstStyle>
          <a:p>
            <a:pPr rtl="1"/>
            <a:r>
              <a:rPr lang="he-IL"/>
              <a:t>לחץ כדי לערוך סגנון כותרת של תבנית בסיס</a:t>
            </a:r>
            <a:endParaRPr lang="he-IL" dirty="0"/>
          </a:p>
        </p:txBody>
      </p:sp>
      <p:sp>
        <p:nvSpPr>
          <p:cNvPr id="3" name="מציין מיקום תוכן 2"/>
          <p:cNvSpPr>
            <a:spLocks noGrp="1"/>
          </p:cNvSpPr>
          <p:nvPr>
            <p:ph sz="half" idx="1" hasCustomPrompt="1"/>
          </p:nvPr>
        </p:nvSpPr>
        <p:spPr>
          <a:xfrm>
            <a:off x="6230848" y="1904999"/>
            <a:ext cx="4435564" cy="4088921"/>
          </a:xfrm>
        </p:spPr>
        <p:txBody>
          <a:bodyPr rtlCol="1">
            <a:normAutofit/>
          </a:bodyPr>
          <a:lstStyle>
            <a:lvl1pPr algn="r" rtl="1">
              <a:defRPr sz="2400">
                <a:latin typeface="Tahoma" panose="020B0604030504040204" pitchFamily="34" charset="0"/>
                <a:cs typeface="Tahoma" panose="020B0604030504040204" pitchFamily="34" charset="0"/>
                <a:sym typeface="Tahoma" panose="020B0604030504040204" pitchFamily="34" charset="0"/>
              </a:defRPr>
            </a:lvl1pPr>
            <a:lvl2pPr algn="r" rtl="1">
              <a:defRPr sz="2000">
                <a:latin typeface="Tahoma" panose="020B0604030504040204" pitchFamily="34" charset="0"/>
                <a:cs typeface="Tahoma" panose="020B0604030504040204" pitchFamily="34" charset="0"/>
                <a:sym typeface="Tahoma" panose="020B0604030504040204" pitchFamily="34" charset="0"/>
              </a:defRPr>
            </a:lvl2pPr>
            <a:lvl3pPr algn="r" rtl="1">
              <a:defRPr sz="1800">
                <a:latin typeface="Tahoma" panose="020B0604030504040204" pitchFamily="34" charset="0"/>
                <a:cs typeface="Tahoma" panose="020B0604030504040204" pitchFamily="34" charset="0"/>
                <a:sym typeface="Tahoma" panose="020B0604030504040204" pitchFamily="34" charset="0"/>
              </a:defRPr>
            </a:lvl3pPr>
            <a:lvl4pPr algn="r" rtl="1">
              <a:defRPr sz="1600">
                <a:latin typeface="Tahoma" panose="020B0604030504040204" pitchFamily="34" charset="0"/>
                <a:cs typeface="Tahoma" panose="020B0604030504040204" pitchFamily="34" charset="0"/>
                <a:sym typeface="Tahoma" panose="020B0604030504040204" pitchFamily="34" charset="0"/>
              </a:defRPr>
            </a:lvl4pPr>
            <a:lvl5pPr algn="r" rtl="1">
              <a:defRPr sz="1600">
                <a:latin typeface="Tahoma" panose="020B0604030504040204" pitchFamily="34" charset="0"/>
                <a:cs typeface="Tahoma" panose="020B0604030504040204" pitchFamily="34" charset="0"/>
                <a:sym typeface="Tahoma" panose="020B0604030504040204" pitchFamily="34" charset="0"/>
              </a:defRPr>
            </a:lvl5pPr>
            <a:lvl6pPr algn="r" rtl="1">
              <a:defRPr sz="1600"/>
            </a:lvl6pPr>
            <a:lvl7pPr algn="r" rtl="1">
              <a:defRPr sz="1600"/>
            </a:lvl7pPr>
            <a:lvl8pPr algn="r" rtl="1">
              <a:defRPr sz="1600"/>
            </a:lvl8pPr>
            <a:lvl9pPr algn="r" rtl="1">
              <a:defRPr sz="1600"/>
            </a:lvl9pPr>
          </a:lstStyle>
          <a:p>
            <a:pPr lvl="0" rtl="1"/>
            <a:r>
              <a:rPr lang="he-IL"/>
              <a:t>לחץ כדי לערוך סגנונות טקסט של תבנית בסיס</a:t>
            </a:r>
          </a:p>
          <a:p>
            <a:pPr lvl="1" rtl="1"/>
            <a:r>
              <a:rPr lang="he-IL"/>
              <a:t>רמה שניה</a:t>
            </a:r>
          </a:p>
          <a:p>
            <a:pPr lvl="2" rtl="1"/>
            <a:r>
              <a:rPr lang="he-IL"/>
              <a:t>רמה שלישית</a:t>
            </a:r>
          </a:p>
          <a:p>
            <a:pPr lvl="3" rtl="1"/>
            <a:r>
              <a:rPr lang="he-IL"/>
              <a:t>רמה רביעית</a:t>
            </a:r>
          </a:p>
          <a:p>
            <a:pPr lvl="4" rtl="1"/>
            <a:r>
              <a:rPr lang="he-IL"/>
              <a:t>רמה חמישית</a:t>
            </a:r>
            <a:endParaRPr lang="he-IL" dirty="0"/>
          </a:p>
        </p:txBody>
      </p:sp>
      <p:sp>
        <p:nvSpPr>
          <p:cNvPr id="4" name="מציין מיקום תוכן 3"/>
          <p:cNvSpPr>
            <a:spLocks noGrp="1"/>
          </p:cNvSpPr>
          <p:nvPr>
            <p:ph sz="half" idx="2" hasCustomPrompt="1"/>
          </p:nvPr>
        </p:nvSpPr>
        <p:spPr>
          <a:xfrm>
            <a:off x="1522412" y="1904999"/>
            <a:ext cx="4435564" cy="4088921"/>
          </a:xfrm>
        </p:spPr>
        <p:txBody>
          <a:bodyPr rtlCol="1">
            <a:normAutofit/>
          </a:bodyPr>
          <a:lstStyle>
            <a:lvl1pPr algn="r" rtl="1">
              <a:defRPr sz="2400">
                <a:latin typeface="Tahoma" panose="020B0604030504040204" pitchFamily="34" charset="0"/>
                <a:cs typeface="Tahoma" panose="020B0604030504040204" pitchFamily="34" charset="0"/>
                <a:sym typeface="Tahoma" panose="020B0604030504040204" pitchFamily="34" charset="0"/>
              </a:defRPr>
            </a:lvl1pPr>
            <a:lvl2pPr algn="r" rtl="1">
              <a:defRPr sz="2000">
                <a:latin typeface="Tahoma" panose="020B0604030504040204" pitchFamily="34" charset="0"/>
                <a:cs typeface="Tahoma" panose="020B0604030504040204" pitchFamily="34" charset="0"/>
                <a:sym typeface="Tahoma" panose="020B0604030504040204" pitchFamily="34" charset="0"/>
              </a:defRPr>
            </a:lvl2pPr>
            <a:lvl3pPr algn="r" rtl="1">
              <a:defRPr sz="1800">
                <a:latin typeface="Tahoma" panose="020B0604030504040204" pitchFamily="34" charset="0"/>
                <a:cs typeface="Tahoma" panose="020B0604030504040204" pitchFamily="34" charset="0"/>
                <a:sym typeface="Tahoma" panose="020B0604030504040204" pitchFamily="34" charset="0"/>
              </a:defRPr>
            </a:lvl3pPr>
            <a:lvl4pPr algn="r" rtl="1">
              <a:defRPr sz="1600">
                <a:latin typeface="Tahoma" panose="020B0604030504040204" pitchFamily="34" charset="0"/>
                <a:cs typeface="Tahoma" panose="020B0604030504040204" pitchFamily="34" charset="0"/>
                <a:sym typeface="Tahoma" panose="020B0604030504040204" pitchFamily="34" charset="0"/>
              </a:defRPr>
            </a:lvl4pPr>
            <a:lvl5pPr algn="r" rtl="1">
              <a:defRPr sz="1600">
                <a:latin typeface="Tahoma" panose="020B0604030504040204" pitchFamily="34" charset="0"/>
                <a:cs typeface="Tahoma" panose="020B0604030504040204" pitchFamily="34" charset="0"/>
                <a:sym typeface="Tahoma" panose="020B0604030504040204" pitchFamily="34" charset="0"/>
              </a:defRPr>
            </a:lvl5pPr>
            <a:lvl6pPr algn="r" rtl="1">
              <a:defRPr sz="1600"/>
            </a:lvl6pPr>
            <a:lvl7pPr algn="r" rtl="1">
              <a:defRPr sz="1600"/>
            </a:lvl7pPr>
            <a:lvl8pPr algn="r" rtl="1">
              <a:defRPr sz="1600" baseline="0"/>
            </a:lvl8pPr>
            <a:lvl9pPr algn="r" rtl="1">
              <a:defRPr sz="1600" baseline="0"/>
            </a:lvl9pPr>
          </a:lstStyle>
          <a:p>
            <a:pPr lvl="0" rtl="1"/>
            <a:r>
              <a:rPr lang="he-IL"/>
              <a:t>לחץ כדי לערוך סגנונות טקסט של תבנית בסיס</a:t>
            </a:r>
          </a:p>
          <a:p>
            <a:pPr lvl="1" rtl="1"/>
            <a:r>
              <a:rPr lang="he-IL"/>
              <a:t>רמה שניה</a:t>
            </a:r>
          </a:p>
          <a:p>
            <a:pPr lvl="2" rtl="1"/>
            <a:r>
              <a:rPr lang="he-IL"/>
              <a:t>רמה שלישית</a:t>
            </a:r>
          </a:p>
          <a:p>
            <a:pPr lvl="3" rtl="1"/>
            <a:r>
              <a:rPr lang="he-IL"/>
              <a:t>רמה רביעית</a:t>
            </a:r>
          </a:p>
          <a:p>
            <a:pPr lvl="4" rtl="1"/>
            <a:r>
              <a:rPr lang="he-IL"/>
              <a:t>רמה חמישית</a:t>
            </a:r>
            <a:endParaRPr lang="he-IL" dirty="0"/>
          </a:p>
        </p:txBody>
      </p:sp>
      <p:sp>
        <p:nvSpPr>
          <p:cNvPr id="6" name="מציין מיקום של כותרת תחתונה 5"/>
          <p:cNvSpPr>
            <a:spLocks noGrp="1"/>
          </p:cNvSpPr>
          <p:nvPr>
            <p:ph type="ftr" sz="quarter" idx="11"/>
          </p:nvPr>
        </p:nvSpPr>
        <p:spPr>
          <a:xfrm>
            <a:off x="4619182" y="6516865"/>
            <a:ext cx="6062145" cy="228600"/>
          </a:xfrm>
        </p:spPr>
        <p:txBody>
          <a:bodyPr rtlCol="1"/>
          <a:lstStyle>
            <a:lvl1pPr algn="r" rtl="1">
              <a:defRPr>
                <a:latin typeface="Tahoma" panose="020B0604030504040204" pitchFamily="34" charset="0"/>
                <a:cs typeface="Tahoma" panose="020B0604030504040204" pitchFamily="34" charset="0"/>
                <a:sym typeface="Tahoma" panose="020B0604030504040204" pitchFamily="34" charset="0"/>
              </a:defRPr>
            </a:lvl1pPr>
          </a:lstStyle>
          <a:p>
            <a:r>
              <a:rPr lang="he-IL"/>
              <a:t>הוסף כותרת תחתונה</a:t>
            </a:r>
            <a:endParaRPr lang="he-IL" dirty="0"/>
          </a:p>
        </p:txBody>
      </p:sp>
      <p:sp>
        <p:nvSpPr>
          <p:cNvPr id="5" name="מציין מיקום של תאריך 4"/>
          <p:cNvSpPr>
            <a:spLocks noGrp="1"/>
          </p:cNvSpPr>
          <p:nvPr>
            <p:ph type="dt" sz="half" idx="10"/>
          </p:nvPr>
        </p:nvSpPr>
        <p:spPr>
          <a:xfrm>
            <a:off x="2866840" y="6516865"/>
            <a:ext cx="1327622" cy="228600"/>
          </a:xfrm>
        </p:spPr>
        <p:txBody>
          <a:bodyPr rtlCol="1"/>
          <a:lstStyle>
            <a:lvl1pPr algn="l" rtl="1">
              <a:defRPr>
                <a:latin typeface="Tahoma" panose="020B0604030504040204" pitchFamily="34" charset="0"/>
                <a:cs typeface="Tahoma" panose="020B0604030504040204" pitchFamily="34" charset="0"/>
                <a:sym typeface="Tahoma" panose="020B0604030504040204" pitchFamily="34" charset="0"/>
              </a:defRPr>
            </a:lvl1pPr>
          </a:lstStyle>
          <a:p>
            <a:fld id="{C1DCD825-F4AB-4D95-B8AC-F4667A9FEC4F}" type="datetime1">
              <a:rPr lang="he-IL" smtClean="0"/>
              <a:pPr/>
              <a:t>ג'/תמוז/תשפ"א</a:t>
            </a:fld>
            <a:endParaRPr lang="he-IL" dirty="0"/>
          </a:p>
        </p:txBody>
      </p:sp>
      <p:sp>
        <p:nvSpPr>
          <p:cNvPr id="7" name="מציין מיקום של מספר שקופית 6"/>
          <p:cNvSpPr>
            <a:spLocks noGrp="1"/>
          </p:cNvSpPr>
          <p:nvPr>
            <p:ph type="sldNum" sz="quarter" idx="12"/>
          </p:nvPr>
        </p:nvSpPr>
        <p:spPr>
          <a:xfrm>
            <a:off x="1522412" y="6516865"/>
            <a:ext cx="936319" cy="228600"/>
          </a:xfrm>
        </p:spPr>
        <p:txBody>
          <a:bodyPr rtlCol="1"/>
          <a:lstStyle>
            <a:lvl1pPr algn="l" rtl="1">
              <a:defRPr>
                <a:latin typeface="Tahoma" panose="020B0604030504040204" pitchFamily="34" charset="0"/>
                <a:cs typeface="Tahoma" panose="020B0604030504040204" pitchFamily="34" charset="0"/>
                <a:sym typeface="Tahoma" panose="020B0604030504040204" pitchFamily="34" charset="0"/>
              </a:defRPr>
            </a:lvl1pPr>
          </a:lstStyle>
          <a:p>
            <a:fld id="{DF28FB93-0A08-4E7D-8E63-9EFA29F1E093}" type="slidenum">
              <a:rPr lang="he-IL" smtClean="0"/>
              <a:pPr/>
              <a:t>‹#›</a:t>
            </a:fld>
            <a:endParaRPr lang="he-IL" dirty="0"/>
          </a:p>
        </p:txBody>
      </p:sp>
    </p:spTree>
    <p:extLst>
      <p:ext uri="{BB962C8B-B14F-4D97-AF65-F5344CB8AC3E}">
        <p14:creationId xmlns:p14="http://schemas.microsoft.com/office/powerpoint/2010/main" val="12360678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כותרת 1"/>
          <p:cNvSpPr>
            <a:spLocks noGrp="1"/>
          </p:cNvSpPr>
          <p:nvPr>
            <p:ph type="title" hasCustomPrompt="1"/>
          </p:nvPr>
        </p:nvSpPr>
        <p:spPr>
          <a:xfrm>
            <a:off x="1522411" y="609600"/>
            <a:ext cx="9143538" cy="1066800"/>
          </a:xfrm>
        </p:spPr>
        <p:txBody>
          <a:bodyPr rtlCol="1"/>
          <a:lstStyle>
            <a:lvl1pPr algn="r" rtl="1">
              <a:defRPr>
                <a:latin typeface="Tahoma" panose="020B0604030504040204" pitchFamily="34" charset="0"/>
                <a:cs typeface="Tahoma" panose="020B0604030504040204" pitchFamily="34" charset="0"/>
                <a:sym typeface="Tahoma" panose="020B0604030504040204" pitchFamily="34" charset="0"/>
              </a:defRPr>
            </a:lvl1pPr>
          </a:lstStyle>
          <a:p>
            <a:pPr rtl="1"/>
            <a:r>
              <a:rPr lang="he-IL"/>
              <a:t>לחץ כדי לערוך סגנון כותרת של תבנית בסיס</a:t>
            </a:r>
            <a:endParaRPr lang="he-IL" dirty="0"/>
          </a:p>
        </p:txBody>
      </p:sp>
      <p:sp>
        <p:nvSpPr>
          <p:cNvPr id="3" name="מציין מיקום טקסט 2"/>
          <p:cNvSpPr>
            <a:spLocks noGrp="1"/>
          </p:cNvSpPr>
          <p:nvPr>
            <p:ph type="body" idx="1" hasCustomPrompt="1"/>
          </p:nvPr>
        </p:nvSpPr>
        <p:spPr>
          <a:xfrm>
            <a:off x="6246813" y="1828800"/>
            <a:ext cx="4419599" cy="685801"/>
          </a:xfrm>
        </p:spPr>
        <p:txBody>
          <a:bodyPr rtlCol="1" anchor="ctr">
            <a:normAutofit/>
          </a:bodyPr>
          <a:lstStyle>
            <a:lvl1pPr marL="0" indent="0" algn="r" rtl="1">
              <a:spcBef>
                <a:spcPts val="0"/>
              </a:spcBef>
              <a:buNone/>
              <a:defRPr sz="2000" b="1">
                <a:latin typeface="Tahoma" panose="020B0604030504040204" pitchFamily="34" charset="0"/>
                <a:cs typeface="Tahoma" panose="020B0604030504040204" pitchFamily="34" charset="0"/>
                <a:sym typeface="Tahoma" panose="020B0604030504040204" pitchFamily="34" charset="0"/>
              </a:defRPr>
            </a:lvl1pPr>
            <a:lvl2pPr marL="457200" indent="0" algn="r" rtl="1">
              <a:buNone/>
              <a:defRPr sz="2000" b="1"/>
            </a:lvl2pPr>
            <a:lvl3pPr marL="914400" indent="0" algn="r" rtl="1">
              <a:buNone/>
              <a:defRPr sz="1800" b="1"/>
            </a:lvl3pPr>
            <a:lvl4pPr marL="1371600" indent="0" algn="r" rtl="1">
              <a:buNone/>
              <a:defRPr sz="1600" b="1"/>
            </a:lvl4pPr>
            <a:lvl5pPr marL="1828800" indent="0" algn="r" rtl="1">
              <a:buNone/>
              <a:defRPr sz="1600" b="1"/>
            </a:lvl5pPr>
            <a:lvl6pPr marL="2286000" indent="0" algn="r" rtl="1">
              <a:buNone/>
              <a:defRPr sz="1600" b="1"/>
            </a:lvl6pPr>
            <a:lvl7pPr marL="2743200" indent="0" algn="r" rtl="1">
              <a:buNone/>
              <a:defRPr sz="1600" b="1"/>
            </a:lvl7pPr>
            <a:lvl8pPr marL="3200400" indent="0" algn="r" rtl="1">
              <a:buNone/>
              <a:defRPr sz="1600" b="1"/>
            </a:lvl8pPr>
            <a:lvl9pPr marL="3657600" indent="0" algn="r" rtl="1">
              <a:buNone/>
              <a:defRPr sz="1600" b="1"/>
            </a:lvl9pPr>
          </a:lstStyle>
          <a:p>
            <a:pPr lvl="0" rtl="1"/>
            <a:r>
              <a:rPr lang="he-IL"/>
              <a:t>לחץ כדי לערוך סגנונות טקסט של תבנית בסיס</a:t>
            </a:r>
            <a:endParaRPr lang="he-IL" dirty="0"/>
          </a:p>
        </p:txBody>
      </p:sp>
      <p:sp>
        <p:nvSpPr>
          <p:cNvPr id="4" name="מציין מיקום תוכן 3"/>
          <p:cNvSpPr>
            <a:spLocks noGrp="1"/>
          </p:cNvSpPr>
          <p:nvPr>
            <p:ph sz="half" idx="2" hasCustomPrompt="1"/>
          </p:nvPr>
        </p:nvSpPr>
        <p:spPr>
          <a:xfrm>
            <a:off x="6246813" y="2590801"/>
            <a:ext cx="4419599" cy="3429000"/>
          </a:xfrm>
        </p:spPr>
        <p:txBody>
          <a:bodyPr rtlCol="1">
            <a:normAutofit/>
          </a:bodyPr>
          <a:lstStyle>
            <a:lvl1pPr algn="r" rtl="1">
              <a:defRPr sz="2000">
                <a:latin typeface="Tahoma" panose="020B0604030504040204" pitchFamily="34" charset="0"/>
                <a:cs typeface="Tahoma" panose="020B0604030504040204" pitchFamily="34" charset="0"/>
                <a:sym typeface="Tahoma" panose="020B0604030504040204" pitchFamily="34" charset="0"/>
              </a:defRPr>
            </a:lvl1pPr>
            <a:lvl2pPr algn="r" rtl="1">
              <a:defRPr sz="1800">
                <a:latin typeface="Tahoma" panose="020B0604030504040204" pitchFamily="34" charset="0"/>
                <a:cs typeface="Tahoma" panose="020B0604030504040204" pitchFamily="34" charset="0"/>
                <a:sym typeface="Tahoma" panose="020B0604030504040204" pitchFamily="34" charset="0"/>
              </a:defRPr>
            </a:lvl2pPr>
            <a:lvl3pPr algn="r" rtl="1">
              <a:defRPr sz="1600">
                <a:latin typeface="Tahoma" panose="020B0604030504040204" pitchFamily="34" charset="0"/>
                <a:cs typeface="Tahoma" panose="020B0604030504040204" pitchFamily="34" charset="0"/>
                <a:sym typeface="Tahoma" panose="020B0604030504040204" pitchFamily="34" charset="0"/>
              </a:defRPr>
            </a:lvl3pPr>
            <a:lvl4pPr algn="r" rtl="1">
              <a:defRPr sz="1400">
                <a:latin typeface="Tahoma" panose="020B0604030504040204" pitchFamily="34" charset="0"/>
                <a:cs typeface="Tahoma" panose="020B0604030504040204" pitchFamily="34" charset="0"/>
                <a:sym typeface="Tahoma" panose="020B0604030504040204" pitchFamily="34" charset="0"/>
              </a:defRPr>
            </a:lvl4pPr>
            <a:lvl5pPr algn="r" rtl="1">
              <a:defRPr sz="1400">
                <a:latin typeface="Tahoma" panose="020B0604030504040204" pitchFamily="34" charset="0"/>
                <a:cs typeface="Tahoma" panose="020B0604030504040204" pitchFamily="34" charset="0"/>
                <a:sym typeface="Tahoma" panose="020B0604030504040204" pitchFamily="34" charset="0"/>
              </a:defRPr>
            </a:lvl5pPr>
            <a:lvl6pPr algn="r" rtl="1">
              <a:defRPr sz="1400"/>
            </a:lvl6pPr>
            <a:lvl7pPr algn="r" rtl="1">
              <a:defRPr sz="1400"/>
            </a:lvl7pPr>
            <a:lvl8pPr algn="r" rtl="1">
              <a:defRPr sz="1400"/>
            </a:lvl8pPr>
            <a:lvl9pPr algn="r" rtl="1">
              <a:defRPr sz="1400"/>
            </a:lvl9pPr>
          </a:lstStyle>
          <a:p>
            <a:pPr lvl="0" rtl="1"/>
            <a:r>
              <a:rPr lang="he-IL"/>
              <a:t>לחץ כדי לערוך סגנונות טקסט של תבנית בסיס</a:t>
            </a:r>
          </a:p>
          <a:p>
            <a:pPr lvl="1" rtl="1"/>
            <a:r>
              <a:rPr lang="he-IL"/>
              <a:t>רמה שניה</a:t>
            </a:r>
          </a:p>
          <a:p>
            <a:pPr lvl="2" rtl="1"/>
            <a:r>
              <a:rPr lang="he-IL"/>
              <a:t>רמה שלישית</a:t>
            </a:r>
          </a:p>
          <a:p>
            <a:pPr lvl="3" rtl="1"/>
            <a:r>
              <a:rPr lang="he-IL"/>
              <a:t>רמה רביעית</a:t>
            </a:r>
          </a:p>
          <a:p>
            <a:pPr lvl="4" rtl="1"/>
            <a:r>
              <a:rPr lang="he-IL"/>
              <a:t>רמה חמישית</a:t>
            </a:r>
            <a:endParaRPr lang="he-IL" dirty="0"/>
          </a:p>
        </p:txBody>
      </p:sp>
      <p:sp>
        <p:nvSpPr>
          <p:cNvPr id="5" name="מציין מיקום טקסט 4"/>
          <p:cNvSpPr>
            <a:spLocks noGrp="1"/>
          </p:cNvSpPr>
          <p:nvPr>
            <p:ph type="body" sz="quarter" idx="3" hasCustomPrompt="1"/>
          </p:nvPr>
        </p:nvSpPr>
        <p:spPr>
          <a:xfrm>
            <a:off x="1522412" y="1828800"/>
            <a:ext cx="4419599" cy="685801"/>
          </a:xfrm>
        </p:spPr>
        <p:txBody>
          <a:bodyPr rtlCol="1" anchor="ctr">
            <a:normAutofit/>
          </a:bodyPr>
          <a:lstStyle>
            <a:lvl1pPr marL="0" indent="0" algn="r" rtl="1">
              <a:spcBef>
                <a:spcPts val="0"/>
              </a:spcBef>
              <a:buNone/>
              <a:defRPr sz="2000" b="1">
                <a:latin typeface="Tahoma" panose="020B0604030504040204" pitchFamily="34" charset="0"/>
                <a:cs typeface="Tahoma" panose="020B0604030504040204" pitchFamily="34" charset="0"/>
                <a:sym typeface="Tahoma" panose="020B0604030504040204" pitchFamily="34" charset="0"/>
              </a:defRPr>
            </a:lvl1pPr>
            <a:lvl2pPr marL="457200" indent="0" algn="r" rtl="1">
              <a:buNone/>
              <a:defRPr sz="2000" b="1"/>
            </a:lvl2pPr>
            <a:lvl3pPr marL="914400" indent="0" algn="r" rtl="1">
              <a:buNone/>
              <a:defRPr sz="1800" b="1"/>
            </a:lvl3pPr>
            <a:lvl4pPr marL="1371600" indent="0" algn="r" rtl="1">
              <a:buNone/>
              <a:defRPr sz="1600" b="1"/>
            </a:lvl4pPr>
            <a:lvl5pPr marL="1828800" indent="0" algn="r" rtl="1">
              <a:buNone/>
              <a:defRPr sz="1600" b="1"/>
            </a:lvl5pPr>
            <a:lvl6pPr marL="2286000" indent="0" algn="r" rtl="1">
              <a:buNone/>
              <a:defRPr sz="1600" b="1"/>
            </a:lvl6pPr>
            <a:lvl7pPr marL="2743200" indent="0" algn="r" rtl="1">
              <a:buNone/>
              <a:defRPr sz="1600" b="1"/>
            </a:lvl7pPr>
            <a:lvl8pPr marL="3200400" indent="0" algn="r" rtl="1">
              <a:buNone/>
              <a:defRPr sz="1600" b="1"/>
            </a:lvl8pPr>
            <a:lvl9pPr marL="3657600" indent="0" algn="r" rtl="1">
              <a:buNone/>
              <a:defRPr sz="1600" b="1"/>
            </a:lvl9pPr>
          </a:lstStyle>
          <a:p>
            <a:pPr lvl="0" rtl="1"/>
            <a:r>
              <a:rPr lang="he-IL"/>
              <a:t>לחץ כדי לערוך סגנונות טקסט של תבנית בסיס</a:t>
            </a:r>
            <a:endParaRPr lang="he-IL" dirty="0"/>
          </a:p>
        </p:txBody>
      </p:sp>
      <p:sp>
        <p:nvSpPr>
          <p:cNvPr id="6" name="מציין מיקום תוכן 5"/>
          <p:cNvSpPr>
            <a:spLocks noGrp="1"/>
          </p:cNvSpPr>
          <p:nvPr>
            <p:ph sz="quarter" idx="4" hasCustomPrompt="1"/>
          </p:nvPr>
        </p:nvSpPr>
        <p:spPr>
          <a:xfrm>
            <a:off x="1522412" y="2590801"/>
            <a:ext cx="4419599" cy="3429000"/>
          </a:xfrm>
        </p:spPr>
        <p:txBody>
          <a:bodyPr rtlCol="1">
            <a:normAutofit/>
          </a:bodyPr>
          <a:lstStyle>
            <a:lvl1pPr algn="r" rtl="1">
              <a:defRPr sz="2000">
                <a:latin typeface="Tahoma" panose="020B0604030504040204" pitchFamily="34" charset="0"/>
                <a:cs typeface="Tahoma" panose="020B0604030504040204" pitchFamily="34" charset="0"/>
                <a:sym typeface="Tahoma" panose="020B0604030504040204" pitchFamily="34" charset="0"/>
              </a:defRPr>
            </a:lvl1pPr>
            <a:lvl2pPr algn="r" rtl="1">
              <a:defRPr sz="1800">
                <a:latin typeface="Tahoma" panose="020B0604030504040204" pitchFamily="34" charset="0"/>
                <a:cs typeface="Tahoma" panose="020B0604030504040204" pitchFamily="34" charset="0"/>
                <a:sym typeface="Tahoma" panose="020B0604030504040204" pitchFamily="34" charset="0"/>
              </a:defRPr>
            </a:lvl2pPr>
            <a:lvl3pPr algn="r" rtl="1">
              <a:defRPr sz="1600">
                <a:latin typeface="Tahoma" panose="020B0604030504040204" pitchFamily="34" charset="0"/>
                <a:cs typeface="Tahoma" panose="020B0604030504040204" pitchFamily="34" charset="0"/>
                <a:sym typeface="Tahoma" panose="020B0604030504040204" pitchFamily="34" charset="0"/>
              </a:defRPr>
            </a:lvl3pPr>
            <a:lvl4pPr algn="r" rtl="1">
              <a:defRPr sz="1400">
                <a:latin typeface="Tahoma" panose="020B0604030504040204" pitchFamily="34" charset="0"/>
                <a:cs typeface="Tahoma" panose="020B0604030504040204" pitchFamily="34" charset="0"/>
                <a:sym typeface="Tahoma" panose="020B0604030504040204" pitchFamily="34" charset="0"/>
              </a:defRPr>
            </a:lvl4pPr>
            <a:lvl5pPr algn="r" rtl="1">
              <a:defRPr sz="1400">
                <a:latin typeface="Tahoma" panose="020B0604030504040204" pitchFamily="34" charset="0"/>
                <a:cs typeface="Tahoma" panose="020B0604030504040204" pitchFamily="34" charset="0"/>
                <a:sym typeface="Tahoma" panose="020B0604030504040204" pitchFamily="34" charset="0"/>
              </a:defRPr>
            </a:lvl5pPr>
            <a:lvl6pPr algn="r" rtl="1">
              <a:defRPr sz="1400"/>
            </a:lvl6pPr>
            <a:lvl7pPr algn="r" rtl="1">
              <a:defRPr sz="1400"/>
            </a:lvl7pPr>
            <a:lvl8pPr algn="r" rtl="1">
              <a:defRPr sz="1400"/>
            </a:lvl8pPr>
            <a:lvl9pPr algn="r" rtl="1">
              <a:defRPr sz="1400"/>
            </a:lvl9pPr>
          </a:lstStyle>
          <a:p>
            <a:pPr lvl="0" rtl="1"/>
            <a:r>
              <a:rPr lang="he-IL"/>
              <a:t>לחץ כדי לערוך סגנונות טקסט של תבנית בסיס</a:t>
            </a:r>
          </a:p>
          <a:p>
            <a:pPr lvl="1" rtl="1"/>
            <a:r>
              <a:rPr lang="he-IL"/>
              <a:t>רמה שניה</a:t>
            </a:r>
          </a:p>
          <a:p>
            <a:pPr lvl="2" rtl="1"/>
            <a:r>
              <a:rPr lang="he-IL"/>
              <a:t>רמה שלישית</a:t>
            </a:r>
          </a:p>
          <a:p>
            <a:pPr lvl="3" rtl="1"/>
            <a:r>
              <a:rPr lang="he-IL"/>
              <a:t>רמה רביעית</a:t>
            </a:r>
          </a:p>
          <a:p>
            <a:pPr lvl="4" rtl="1"/>
            <a:r>
              <a:rPr lang="he-IL"/>
              <a:t>רמה חמישית</a:t>
            </a:r>
            <a:endParaRPr lang="he-IL" dirty="0"/>
          </a:p>
        </p:txBody>
      </p:sp>
      <p:sp>
        <p:nvSpPr>
          <p:cNvPr id="8" name="מציין מיקום של כותרת תחתונה 7"/>
          <p:cNvSpPr>
            <a:spLocks noGrp="1"/>
          </p:cNvSpPr>
          <p:nvPr>
            <p:ph type="ftr" sz="quarter" idx="11"/>
          </p:nvPr>
        </p:nvSpPr>
        <p:spPr>
          <a:xfrm>
            <a:off x="4619182" y="6516865"/>
            <a:ext cx="6062145" cy="228600"/>
          </a:xfrm>
        </p:spPr>
        <p:txBody>
          <a:bodyPr rtlCol="1"/>
          <a:lstStyle>
            <a:lvl1pPr algn="r" rtl="1">
              <a:defRPr>
                <a:latin typeface="Tahoma" panose="020B0604030504040204" pitchFamily="34" charset="0"/>
                <a:cs typeface="Tahoma" panose="020B0604030504040204" pitchFamily="34" charset="0"/>
                <a:sym typeface="Tahoma" panose="020B0604030504040204" pitchFamily="34" charset="0"/>
              </a:defRPr>
            </a:lvl1pPr>
          </a:lstStyle>
          <a:p>
            <a:r>
              <a:rPr lang="he-IL"/>
              <a:t>הוסף כותרת תחתונה</a:t>
            </a:r>
            <a:endParaRPr lang="he-IL" dirty="0"/>
          </a:p>
        </p:txBody>
      </p:sp>
      <p:sp>
        <p:nvSpPr>
          <p:cNvPr id="7" name="מציין מיקום של תאריך 6"/>
          <p:cNvSpPr>
            <a:spLocks noGrp="1"/>
          </p:cNvSpPr>
          <p:nvPr>
            <p:ph type="dt" sz="half" idx="10"/>
          </p:nvPr>
        </p:nvSpPr>
        <p:spPr>
          <a:xfrm>
            <a:off x="2866840" y="6516865"/>
            <a:ext cx="1327622" cy="228600"/>
          </a:xfrm>
        </p:spPr>
        <p:txBody>
          <a:bodyPr rtlCol="1"/>
          <a:lstStyle>
            <a:lvl1pPr algn="l" rtl="1">
              <a:defRPr>
                <a:latin typeface="Tahoma" panose="020B0604030504040204" pitchFamily="34" charset="0"/>
                <a:cs typeface="Tahoma" panose="020B0604030504040204" pitchFamily="34" charset="0"/>
                <a:sym typeface="Tahoma" panose="020B0604030504040204" pitchFamily="34" charset="0"/>
              </a:defRPr>
            </a:lvl1pPr>
          </a:lstStyle>
          <a:p>
            <a:fld id="{98159FD1-79AD-4173-A758-9E1066CBABE0}" type="datetime1">
              <a:rPr lang="he-IL" smtClean="0"/>
              <a:pPr/>
              <a:t>ג'/תמוז/תשפ"א</a:t>
            </a:fld>
            <a:endParaRPr lang="he-IL" dirty="0"/>
          </a:p>
        </p:txBody>
      </p:sp>
      <p:sp>
        <p:nvSpPr>
          <p:cNvPr id="9" name="מציין מיקום של מספר שקופית 8"/>
          <p:cNvSpPr>
            <a:spLocks noGrp="1"/>
          </p:cNvSpPr>
          <p:nvPr>
            <p:ph type="sldNum" sz="quarter" idx="12"/>
          </p:nvPr>
        </p:nvSpPr>
        <p:spPr>
          <a:xfrm>
            <a:off x="1522412" y="6516865"/>
            <a:ext cx="936319" cy="228600"/>
          </a:xfrm>
        </p:spPr>
        <p:txBody>
          <a:bodyPr rtlCol="1"/>
          <a:lstStyle>
            <a:lvl1pPr algn="l" rtl="1">
              <a:defRPr>
                <a:latin typeface="Tahoma" panose="020B0604030504040204" pitchFamily="34" charset="0"/>
                <a:cs typeface="Tahoma" panose="020B0604030504040204" pitchFamily="34" charset="0"/>
                <a:sym typeface="Tahoma" panose="020B0604030504040204" pitchFamily="34" charset="0"/>
              </a:defRPr>
            </a:lvl1pPr>
          </a:lstStyle>
          <a:p>
            <a:fld id="{DF28FB93-0A08-4E7D-8E63-9EFA29F1E093}" type="slidenum">
              <a:rPr lang="he-IL" smtClean="0"/>
              <a:pPr/>
              <a:t>‹#›</a:t>
            </a:fld>
            <a:endParaRPr lang="he-IL" dirty="0"/>
          </a:p>
        </p:txBody>
      </p:sp>
    </p:spTree>
    <p:extLst>
      <p:ext uri="{BB962C8B-B14F-4D97-AF65-F5344CB8AC3E}">
        <p14:creationId xmlns:p14="http://schemas.microsoft.com/office/powerpoint/2010/main" val="14367623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כותרת 1"/>
          <p:cNvSpPr>
            <a:spLocks noGrp="1"/>
          </p:cNvSpPr>
          <p:nvPr>
            <p:ph type="title" hasCustomPrompt="1"/>
          </p:nvPr>
        </p:nvSpPr>
        <p:spPr>
          <a:xfrm>
            <a:off x="1522411" y="609600"/>
            <a:ext cx="9143538" cy="1066800"/>
          </a:xfrm>
        </p:spPr>
        <p:txBody>
          <a:bodyPr rtlCol="1"/>
          <a:lstStyle>
            <a:lvl1pPr algn="r" rtl="1">
              <a:defRPr>
                <a:latin typeface="Tahoma" panose="020B0604030504040204" pitchFamily="34" charset="0"/>
                <a:cs typeface="Tahoma" panose="020B0604030504040204" pitchFamily="34" charset="0"/>
                <a:sym typeface="Tahoma" panose="020B0604030504040204" pitchFamily="34" charset="0"/>
              </a:defRPr>
            </a:lvl1pPr>
          </a:lstStyle>
          <a:p>
            <a:pPr rtl="1"/>
            <a:r>
              <a:rPr lang="he-IL"/>
              <a:t>לחץ כדי לערוך סגנון כותרת של תבנית בסיס</a:t>
            </a:r>
            <a:endParaRPr lang="he-IL" dirty="0"/>
          </a:p>
        </p:txBody>
      </p:sp>
      <p:sp>
        <p:nvSpPr>
          <p:cNvPr id="4" name="מציין מיקום של כותרת תחתונה 3"/>
          <p:cNvSpPr>
            <a:spLocks noGrp="1"/>
          </p:cNvSpPr>
          <p:nvPr>
            <p:ph type="ftr" sz="quarter" idx="11"/>
          </p:nvPr>
        </p:nvSpPr>
        <p:spPr>
          <a:xfrm>
            <a:off x="4619182" y="6516865"/>
            <a:ext cx="6062145" cy="228600"/>
          </a:xfrm>
        </p:spPr>
        <p:txBody>
          <a:bodyPr rtlCol="1"/>
          <a:lstStyle>
            <a:lvl1pPr algn="r" rtl="1">
              <a:defRPr>
                <a:latin typeface="Tahoma" panose="020B0604030504040204" pitchFamily="34" charset="0"/>
                <a:cs typeface="Tahoma" panose="020B0604030504040204" pitchFamily="34" charset="0"/>
                <a:sym typeface="Tahoma" panose="020B0604030504040204" pitchFamily="34" charset="0"/>
              </a:defRPr>
            </a:lvl1pPr>
          </a:lstStyle>
          <a:p>
            <a:r>
              <a:rPr lang="he-IL"/>
              <a:t>הוסף כותרת תחתונה</a:t>
            </a:r>
            <a:endParaRPr lang="he-IL" dirty="0"/>
          </a:p>
        </p:txBody>
      </p:sp>
      <p:sp>
        <p:nvSpPr>
          <p:cNvPr id="3" name="מציין מיקום של תאריך 2"/>
          <p:cNvSpPr>
            <a:spLocks noGrp="1"/>
          </p:cNvSpPr>
          <p:nvPr>
            <p:ph type="dt" sz="half" idx="10"/>
          </p:nvPr>
        </p:nvSpPr>
        <p:spPr>
          <a:xfrm>
            <a:off x="2866840" y="6516865"/>
            <a:ext cx="1327622" cy="228600"/>
          </a:xfrm>
        </p:spPr>
        <p:txBody>
          <a:bodyPr rtlCol="1"/>
          <a:lstStyle>
            <a:lvl1pPr algn="l" rtl="1">
              <a:defRPr>
                <a:latin typeface="Tahoma" panose="020B0604030504040204" pitchFamily="34" charset="0"/>
                <a:cs typeface="Tahoma" panose="020B0604030504040204" pitchFamily="34" charset="0"/>
                <a:sym typeface="Tahoma" panose="020B0604030504040204" pitchFamily="34" charset="0"/>
              </a:defRPr>
            </a:lvl1pPr>
          </a:lstStyle>
          <a:p>
            <a:fld id="{C14FF015-1169-4E8F-9577-CFE3B3237D9C}" type="datetime1">
              <a:rPr lang="he-IL" smtClean="0"/>
              <a:pPr/>
              <a:t>ג'/תמוז/תשפ"א</a:t>
            </a:fld>
            <a:endParaRPr lang="he-IL" dirty="0"/>
          </a:p>
        </p:txBody>
      </p:sp>
      <p:sp>
        <p:nvSpPr>
          <p:cNvPr id="5" name="מציין מיקום של מספר שקופית 4"/>
          <p:cNvSpPr>
            <a:spLocks noGrp="1"/>
          </p:cNvSpPr>
          <p:nvPr>
            <p:ph type="sldNum" sz="quarter" idx="12"/>
          </p:nvPr>
        </p:nvSpPr>
        <p:spPr>
          <a:xfrm>
            <a:off x="1522412" y="6516865"/>
            <a:ext cx="936319" cy="228600"/>
          </a:xfrm>
        </p:spPr>
        <p:txBody>
          <a:bodyPr rtlCol="1"/>
          <a:lstStyle>
            <a:lvl1pPr algn="l" rtl="1">
              <a:defRPr>
                <a:latin typeface="Tahoma" panose="020B0604030504040204" pitchFamily="34" charset="0"/>
                <a:cs typeface="Tahoma" panose="020B0604030504040204" pitchFamily="34" charset="0"/>
                <a:sym typeface="Tahoma" panose="020B0604030504040204" pitchFamily="34" charset="0"/>
              </a:defRPr>
            </a:lvl1pPr>
          </a:lstStyle>
          <a:p>
            <a:fld id="{DF28FB93-0A08-4E7D-8E63-9EFA29F1E093}" type="slidenum">
              <a:rPr lang="he-IL" smtClean="0"/>
              <a:pPr/>
              <a:t>‹#›</a:t>
            </a:fld>
            <a:endParaRPr lang="he-IL" dirty="0"/>
          </a:p>
        </p:txBody>
      </p:sp>
    </p:spTree>
    <p:extLst>
      <p:ext uri="{BB962C8B-B14F-4D97-AF65-F5344CB8AC3E}">
        <p14:creationId xmlns:p14="http://schemas.microsoft.com/office/powerpoint/2010/main" val="30231990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grpSp>
        <p:nvGrpSpPr>
          <p:cNvPr id="6" name="גרפיקה תחתונה"/>
          <p:cNvGrpSpPr/>
          <p:nvPr userDrawn="1"/>
        </p:nvGrpSpPr>
        <p:grpSpPr>
          <a:xfrm>
            <a:off x="-1406" y="6309360"/>
            <a:ext cx="12190231" cy="548640"/>
            <a:chOff x="0" y="6309360"/>
            <a:chExt cx="12190231" cy="548640"/>
          </a:xfrm>
        </p:grpSpPr>
        <p:sp>
          <p:nvSpPr>
            <p:cNvPr id="7" name="מלבן 6"/>
            <p:cNvSpPr/>
            <p:nvPr/>
          </p:nvSpPr>
          <p:spPr>
            <a:xfrm>
              <a:off x="0" y="6400800"/>
              <a:ext cx="12188825" cy="457200"/>
            </a:xfrm>
            <a:prstGeom prst="rect">
              <a:avLst/>
            </a:prstGeom>
            <a:solidFill>
              <a:schemeClr val="tx1"/>
            </a:solidFill>
            <a:ln>
              <a:noFill/>
            </a:ln>
          </p:spPr>
          <p:style>
            <a:lnRef idx="2">
              <a:schemeClr val="accent1">
                <a:shade val="50000"/>
              </a:schemeClr>
            </a:lnRef>
            <a:fillRef idx="1003">
              <a:schemeClr val="dk2"/>
            </a:fillRef>
            <a:effectRef idx="0">
              <a:schemeClr val="accent1"/>
            </a:effectRef>
            <a:fontRef idx="minor">
              <a:schemeClr val="lt1"/>
            </a:fontRef>
          </p:style>
          <p:txBody>
            <a:bodyPr rtlCol="1" anchor="ctr"/>
            <a:lstStyle/>
            <a:p>
              <a:pPr algn="ctr" rtl="1"/>
              <a:endParaRPr lang="he-IL" dirty="0">
                <a:latin typeface="Tahoma" panose="020B0604030504040204" pitchFamily="34" charset="0"/>
                <a:cs typeface="Tahoma" panose="020B0604030504040204" pitchFamily="34" charset="0"/>
                <a:sym typeface="Tahoma" panose="020B0604030504040204" pitchFamily="34" charset="0"/>
              </a:endParaRPr>
            </a:p>
          </p:txBody>
        </p:sp>
        <p:sp>
          <p:nvSpPr>
            <p:cNvPr id="8" name="מלבן 7"/>
            <p:cNvSpPr/>
            <p:nvPr/>
          </p:nvSpPr>
          <p:spPr>
            <a:xfrm>
              <a:off x="1279" y="6309360"/>
              <a:ext cx="12188952" cy="972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a:endParaRPr lang="he-IL" dirty="0">
                <a:latin typeface="Tahoma" panose="020B0604030504040204" pitchFamily="34" charset="0"/>
                <a:cs typeface="Tahoma" panose="020B0604030504040204" pitchFamily="34" charset="0"/>
                <a:sym typeface="Tahoma" panose="020B0604030504040204" pitchFamily="34" charset="0"/>
              </a:endParaRPr>
            </a:p>
          </p:txBody>
        </p:sp>
        <p:sp>
          <p:nvSpPr>
            <p:cNvPr id="9" name="מלבן 8"/>
            <p:cNvSpPr/>
            <p:nvPr/>
          </p:nvSpPr>
          <p:spPr>
            <a:xfrm>
              <a:off x="1279" y="6379143"/>
              <a:ext cx="12188952"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a:endParaRPr lang="he-IL" dirty="0">
                <a:latin typeface="Tahoma" panose="020B0604030504040204" pitchFamily="34" charset="0"/>
                <a:cs typeface="Tahoma" panose="020B0604030504040204" pitchFamily="34" charset="0"/>
                <a:sym typeface="Tahoma" panose="020B0604030504040204" pitchFamily="34" charset="0"/>
              </a:endParaRPr>
            </a:p>
          </p:txBody>
        </p:sp>
      </p:grpSp>
      <p:sp>
        <p:nvSpPr>
          <p:cNvPr id="3" name="מציין מיקום של כותרת תחתונה 2"/>
          <p:cNvSpPr>
            <a:spLocks noGrp="1"/>
          </p:cNvSpPr>
          <p:nvPr>
            <p:ph type="ftr" sz="quarter" idx="11"/>
          </p:nvPr>
        </p:nvSpPr>
        <p:spPr>
          <a:xfrm>
            <a:off x="4619182" y="6516865"/>
            <a:ext cx="6062145" cy="228600"/>
          </a:xfrm>
        </p:spPr>
        <p:txBody>
          <a:bodyPr rtlCol="1"/>
          <a:lstStyle>
            <a:lvl1pPr algn="r" rtl="1">
              <a:defRPr>
                <a:latin typeface="Tahoma" panose="020B0604030504040204" pitchFamily="34" charset="0"/>
                <a:cs typeface="Tahoma" panose="020B0604030504040204" pitchFamily="34" charset="0"/>
                <a:sym typeface="Tahoma" panose="020B0604030504040204" pitchFamily="34" charset="0"/>
              </a:defRPr>
            </a:lvl1pPr>
          </a:lstStyle>
          <a:p>
            <a:r>
              <a:rPr lang="he-IL"/>
              <a:t>הוסף כותרת תחתונה</a:t>
            </a:r>
            <a:endParaRPr lang="he-IL" dirty="0"/>
          </a:p>
        </p:txBody>
      </p:sp>
      <p:sp>
        <p:nvSpPr>
          <p:cNvPr id="2" name="מציין מיקום של תאריך 1"/>
          <p:cNvSpPr>
            <a:spLocks noGrp="1"/>
          </p:cNvSpPr>
          <p:nvPr>
            <p:ph type="dt" sz="half" idx="10"/>
          </p:nvPr>
        </p:nvSpPr>
        <p:spPr>
          <a:xfrm>
            <a:off x="2866840" y="6516865"/>
            <a:ext cx="1327622" cy="228600"/>
          </a:xfrm>
        </p:spPr>
        <p:txBody>
          <a:bodyPr rtlCol="1"/>
          <a:lstStyle>
            <a:lvl1pPr algn="l" rtl="1">
              <a:defRPr>
                <a:latin typeface="Tahoma" panose="020B0604030504040204" pitchFamily="34" charset="0"/>
                <a:cs typeface="Tahoma" panose="020B0604030504040204" pitchFamily="34" charset="0"/>
                <a:sym typeface="Tahoma" panose="020B0604030504040204" pitchFamily="34" charset="0"/>
              </a:defRPr>
            </a:lvl1pPr>
          </a:lstStyle>
          <a:p>
            <a:fld id="{A54462B0-9B3B-487E-AFFA-C4238CBF68D3}" type="datetime1">
              <a:rPr lang="he-IL" smtClean="0"/>
              <a:pPr/>
              <a:t>ג'/תמוז/תשפ"א</a:t>
            </a:fld>
            <a:endParaRPr lang="he-IL" dirty="0"/>
          </a:p>
        </p:txBody>
      </p:sp>
      <p:sp>
        <p:nvSpPr>
          <p:cNvPr id="4" name="מציין מיקום של מספר שקופית 3"/>
          <p:cNvSpPr>
            <a:spLocks noGrp="1"/>
          </p:cNvSpPr>
          <p:nvPr>
            <p:ph type="sldNum" sz="quarter" idx="12"/>
          </p:nvPr>
        </p:nvSpPr>
        <p:spPr>
          <a:xfrm>
            <a:off x="1522412" y="6516865"/>
            <a:ext cx="936319" cy="228600"/>
          </a:xfrm>
        </p:spPr>
        <p:txBody>
          <a:bodyPr rtlCol="1"/>
          <a:lstStyle>
            <a:lvl1pPr algn="r" rtl="1">
              <a:defRPr>
                <a:latin typeface="Tahoma" panose="020B0604030504040204" pitchFamily="34" charset="0"/>
                <a:cs typeface="Tahoma" panose="020B0604030504040204" pitchFamily="34" charset="0"/>
                <a:sym typeface="Tahoma" panose="020B0604030504040204" pitchFamily="34" charset="0"/>
              </a:defRPr>
            </a:lvl1pPr>
          </a:lstStyle>
          <a:p>
            <a:pPr algn="l"/>
            <a:fld id="{DF28FB93-0A08-4E7D-8E63-9EFA29F1E093}" type="slidenum">
              <a:rPr lang="he-IL" smtClean="0"/>
              <a:pPr algn="l"/>
              <a:t>‹#›</a:t>
            </a:fld>
            <a:endParaRPr lang="he-IL" dirty="0"/>
          </a:p>
        </p:txBody>
      </p:sp>
    </p:spTree>
    <p:extLst>
      <p:ext uri="{BB962C8B-B14F-4D97-AF65-F5344CB8AC3E}">
        <p14:creationId xmlns:p14="http://schemas.microsoft.com/office/powerpoint/2010/main" val="7096112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8" name="מסגרת" descr="עיצוב גבול"/>
          <p:cNvSpPr/>
          <p:nvPr/>
        </p:nvSpPr>
        <p:spPr>
          <a:xfrm>
            <a:off x="4844735" y="1019175"/>
            <a:ext cx="6126480" cy="4572000"/>
          </a:xfrm>
          <a:prstGeom prst="rect">
            <a:avLst/>
          </a:prstGeom>
          <a:noFill/>
          <a:ln w="101600">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a:endParaRPr lang="he-IL" dirty="0">
              <a:latin typeface="Tahoma" panose="020B0604030504040204" pitchFamily="34" charset="0"/>
              <a:cs typeface="Tahoma" panose="020B0604030504040204" pitchFamily="34" charset="0"/>
              <a:sym typeface="Tahoma" panose="020B0604030504040204" pitchFamily="34" charset="0"/>
            </a:endParaRPr>
          </a:p>
        </p:txBody>
      </p:sp>
      <p:sp>
        <p:nvSpPr>
          <p:cNvPr id="2" name="כותרת 1"/>
          <p:cNvSpPr>
            <a:spLocks noGrp="1"/>
          </p:cNvSpPr>
          <p:nvPr>
            <p:ph type="title" hasCustomPrompt="1"/>
          </p:nvPr>
        </p:nvSpPr>
        <p:spPr>
          <a:xfrm>
            <a:off x="1141411" y="1371600"/>
            <a:ext cx="3124200" cy="2057400"/>
          </a:xfrm>
        </p:spPr>
        <p:txBody>
          <a:bodyPr rtlCol="1" anchor="b">
            <a:normAutofit/>
          </a:bodyPr>
          <a:lstStyle>
            <a:lvl1pPr algn="r" rtl="1">
              <a:defRPr sz="3200" b="1">
                <a:latin typeface="Tahoma" panose="020B0604030504040204" pitchFamily="34" charset="0"/>
                <a:cs typeface="Tahoma" panose="020B0604030504040204" pitchFamily="34" charset="0"/>
                <a:sym typeface="Tahoma" panose="020B0604030504040204" pitchFamily="34" charset="0"/>
              </a:defRPr>
            </a:lvl1pPr>
          </a:lstStyle>
          <a:p>
            <a:pPr rtl="1"/>
            <a:r>
              <a:rPr lang="he-IL"/>
              <a:t>לחץ כדי לערוך סגנון כותרת של תבנית בסיס</a:t>
            </a:r>
            <a:endParaRPr lang="he-IL" dirty="0"/>
          </a:p>
        </p:txBody>
      </p:sp>
      <p:sp>
        <p:nvSpPr>
          <p:cNvPr id="3" name="מציין מיקום תוכן 2"/>
          <p:cNvSpPr>
            <a:spLocks noGrp="1"/>
          </p:cNvSpPr>
          <p:nvPr>
            <p:ph idx="1" hasCustomPrompt="1"/>
          </p:nvPr>
        </p:nvSpPr>
        <p:spPr>
          <a:xfrm>
            <a:off x="5119055" y="1293495"/>
            <a:ext cx="5577840" cy="4023360"/>
          </a:xfrm>
        </p:spPr>
        <p:txBody>
          <a:bodyPr rtlCol="1">
            <a:normAutofit/>
          </a:bodyPr>
          <a:lstStyle>
            <a:lvl1pPr algn="r" rtl="1">
              <a:defRPr sz="2000">
                <a:latin typeface="Tahoma" panose="020B0604030504040204" pitchFamily="34" charset="0"/>
                <a:cs typeface="Tahoma" panose="020B0604030504040204" pitchFamily="34" charset="0"/>
                <a:sym typeface="Tahoma" panose="020B0604030504040204" pitchFamily="34" charset="0"/>
              </a:defRPr>
            </a:lvl1pPr>
            <a:lvl2pPr algn="r" rtl="1">
              <a:defRPr sz="1800">
                <a:latin typeface="Tahoma" panose="020B0604030504040204" pitchFamily="34" charset="0"/>
                <a:cs typeface="Tahoma" panose="020B0604030504040204" pitchFamily="34" charset="0"/>
                <a:sym typeface="Tahoma" panose="020B0604030504040204" pitchFamily="34" charset="0"/>
              </a:defRPr>
            </a:lvl2pPr>
            <a:lvl3pPr algn="r" rtl="1">
              <a:defRPr sz="1600">
                <a:latin typeface="Tahoma" panose="020B0604030504040204" pitchFamily="34" charset="0"/>
                <a:cs typeface="Tahoma" panose="020B0604030504040204" pitchFamily="34" charset="0"/>
                <a:sym typeface="Tahoma" panose="020B0604030504040204" pitchFamily="34" charset="0"/>
              </a:defRPr>
            </a:lvl3pPr>
            <a:lvl4pPr algn="r" rtl="1">
              <a:defRPr sz="1400">
                <a:latin typeface="Tahoma" panose="020B0604030504040204" pitchFamily="34" charset="0"/>
                <a:cs typeface="Tahoma" panose="020B0604030504040204" pitchFamily="34" charset="0"/>
                <a:sym typeface="Tahoma" panose="020B0604030504040204" pitchFamily="34" charset="0"/>
              </a:defRPr>
            </a:lvl4pPr>
            <a:lvl5pPr algn="r" rtl="1">
              <a:defRPr sz="1400">
                <a:latin typeface="Tahoma" panose="020B0604030504040204" pitchFamily="34" charset="0"/>
                <a:cs typeface="Tahoma" panose="020B0604030504040204" pitchFamily="34" charset="0"/>
                <a:sym typeface="Tahoma" panose="020B0604030504040204" pitchFamily="34" charset="0"/>
              </a:defRPr>
            </a:lvl5pPr>
            <a:lvl6pPr algn="r" rtl="1">
              <a:defRPr sz="1400"/>
            </a:lvl6pPr>
            <a:lvl7pPr algn="r" rtl="1">
              <a:defRPr sz="1400"/>
            </a:lvl7pPr>
            <a:lvl8pPr algn="r" rtl="1">
              <a:defRPr sz="1400"/>
            </a:lvl8pPr>
            <a:lvl9pPr algn="r" rtl="1">
              <a:defRPr sz="1400"/>
            </a:lvl9pPr>
          </a:lstStyle>
          <a:p>
            <a:pPr lvl="0" rtl="1"/>
            <a:r>
              <a:rPr lang="he-IL"/>
              <a:t>לחץ כדי לערוך סגנונות טקסט של תבנית בסיס</a:t>
            </a:r>
          </a:p>
          <a:p>
            <a:pPr lvl="1" rtl="1"/>
            <a:r>
              <a:rPr lang="he-IL"/>
              <a:t>רמה שניה</a:t>
            </a:r>
          </a:p>
          <a:p>
            <a:pPr lvl="2" rtl="1"/>
            <a:r>
              <a:rPr lang="he-IL"/>
              <a:t>רמה שלישית</a:t>
            </a:r>
          </a:p>
          <a:p>
            <a:pPr lvl="3" rtl="1"/>
            <a:r>
              <a:rPr lang="he-IL"/>
              <a:t>רמה רביעית</a:t>
            </a:r>
          </a:p>
          <a:p>
            <a:pPr lvl="4" rtl="1"/>
            <a:r>
              <a:rPr lang="he-IL"/>
              <a:t>רמה חמישית</a:t>
            </a:r>
            <a:endParaRPr lang="he-IL" dirty="0"/>
          </a:p>
        </p:txBody>
      </p:sp>
      <p:sp>
        <p:nvSpPr>
          <p:cNvPr id="4" name="מציין מיקום טקסט 3"/>
          <p:cNvSpPr>
            <a:spLocks noGrp="1"/>
          </p:cNvSpPr>
          <p:nvPr>
            <p:ph type="body" sz="half" idx="2" hasCustomPrompt="1"/>
          </p:nvPr>
        </p:nvSpPr>
        <p:spPr>
          <a:xfrm>
            <a:off x="1141411" y="3536829"/>
            <a:ext cx="3124200" cy="1797169"/>
          </a:xfrm>
        </p:spPr>
        <p:txBody>
          <a:bodyPr rtlCol="1">
            <a:normAutofit/>
          </a:bodyPr>
          <a:lstStyle>
            <a:lvl1pPr marL="0" indent="0" algn="r" rtl="1">
              <a:spcBef>
                <a:spcPts val="800"/>
              </a:spcBef>
              <a:buNone/>
              <a:defRPr sz="1600">
                <a:latin typeface="Tahoma" panose="020B0604030504040204" pitchFamily="34" charset="0"/>
                <a:cs typeface="Tahoma" panose="020B0604030504040204" pitchFamily="34" charset="0"/>
                <a:sym typeface="Tahoma" panose="020B0604030504040204" pitchFamily="34" charset="0"/>
              </a:defRPr>
            </a:lvl1pPr>
            <a:lvl2pPr marL="457200" indent="0" algn="r" rtl="1">
              <a:buNone/>
              <a:defRPr sz="1200"/>
            </a:lvl2pPr>
            <a:lvl3pPr marL="914400" indent="0" algn="r" rtl="1">
              <a:buNone/>
              <a:defRPr sz="1000"/>
            </a:lvl3pPr>
            <a:lvl4pPr marL="1371600" indent="0" algn="r" rtl="1">
              <a:buNone/>
              <a:defRPr sz="900"/>
            </a:lvl4pPr>
            <a:lvl5pPr marL="1828800" indent="0" algn="r" rtl="1">
              <a:buNone/>
              <a:defRPr sz="900"/>
            </a:lvl5pPr>
            <a:lvl6pPr marL="2286000" indent="0" algn="r" rtl="1">
              <a:buNone/>
              <a:defRPr sz="900"/>
            </a:lvl6pPr>
            <a:lvl7pPr marL="2743200" indent="0" algn="r" rtl="1">
              <a:buNone/>
              <a:defRPr sz="900"/>
            </a:lvl7pPr>
            <a:lvl8pPr marL="3200400" indent="0" algn="r" rtl="1">
              <a:buNone/>
              <a:defRPr sz="900"/>
            </a:lvl8pPr>
            <a:lvl9pPr marL="3657600" indent="0" algn="r" rtl="1">
              <a:buNone/>
              <a:defRPr sz="900"/>
            </a:lvl9pPr>
          </a:lstStyle>
          <a:p>
            <a:pPr lvl="0" rtl="1"/>
            <a:r>
              <a:rPr lang="he-IL"/>
              <a:t>לחץ כדי לערוך סגנונות טקסט של תבנית בסיס</a:t>
            </a:r>
            <a:endParaRPr lang="he-IL" dirty="0"/>
          </a:p>
        </p:txBody>
      </p:sp>
      <p:sp>
        <p:nvSpPr>
          <p:cNvPr id="6" name="מציין מיקום של כותרת תחתונה 5"/>
          <p:cNvSpPr>
            <a:spLocks noGrp="1"/>
          </p:cNvSpPr>
          <p:nvPr>
            <p:ph type="ftr" sz="quarter" idx="11"/>
          </p:nvPr>
        </p:nvSpPr>
        <p:spPr>
          <a:xfrm>
            <a:off x="4619182" y="6516865"/>
            <a:ext cx="6062145" cy="228600"/>
          </a:xfrm>
        </p:spPr>
        <p:txBody>
          <a:bodyPr rtlCol="1"/>
          <a:lstStyle>
            <a:lvl1pPr algn="r" rtl="1">
              <a:defRPr>
                <a:latin typeface="Tahoma" panose="020B0604030504040204" pitchFamily="34" charset="0"/>
                <a:cs typeface="Tahoma" panose="020B0604030504040204" pitchFamily="34" charset="0"/>
                <a:sym typeface="Tahoma" panose="020B0604030504040204" pitchFamily="34" charset="0"/>
              </a:defRPr>
            </a:lvl1pPr>
          </a:lstStyle>
          <a:p>
            <a:r>
              <a:rPr lang="he-IL"/>
              <a:t>הוסף כותרת תחתונה</a:t>
            </a:r>
            <a:endParaRPr lang="he-IL" dirty="0"/>
          </a:p>
        </p:txBody>
      </p:sp>
      <p:sp>
        <p:nvSpPr>
          <p:cNvPr id="5" name="מציין מיקום של תאריך 4"/>
          <p:cNvSpPr>
            <a:spLocks noGrp="1"/>
          </p:cNvSpPr>
          <p:nvPr>
            <p:ph type="dt" sz="half" idx="10"/>
          </p:nvPr>
        </p:nvSpPr>
        <p:spPr>
          <a:xfrm>
            <a:off x="2866840" y="6516865"/>
            <a:ext cx="1327622" cy="228600"/>
          </a:xfrm>
        </p:spPr>
        <p:txBody>
          <a:bodyPr rtlCol="1"/>
          <a:lstStyle>
            <a:lvl1pPr algn="l" rtl="1">
              <a:defRPr>
                <a:latin typeface="Tahoma" panose="020B0604030504040204" pitchFamily="34" charset="0"/>
                <a:cs typeface="Tahoma" panose="020B0604030504040204" pitchFamily="34" charset="0"/>
                <a:sym typeface="Tahoma" panose="020B0604030504040204" pitchFamily="34" charset="0"/>
              </a:defRPr>
            </a:lvl1pPr>
          </a:lstStyle>
          <a:p>
            <a:fld id="{2D7F6380-50BD-428C-B679-51E7D3259A73}" type="datetime1">
              <a:rPr lang="he-IL" smtClean="0"/>
              <a:pPr/>
              <a:t>ג'/תמוז/תשפ"א</a:t>
            </a:fld>
            <a:endParaRPr lang="he-IL" dirty="0"/>
          </a:p>
        </p:txBody>
      </p:sp>
      <p:sp>
        <p:nvSpPr>
          <p:cNvPr id="7" name="מציין מיקום של מספר שקופית 6"/>
          <p:cNvSpPr>
            <a:spLocks noGrp="1"/>
          </p:cNvSpPr>
          <p:nvPr>
            <p:ph type="sldNum" sz="quarter" idx="12"/>
          </p:nvPr>
        </p:nvSpPr>
        <p:spPr>
          <a:xfrm>
            <a:off x="1522412" y="6516865"/>
            <a:ext cx="936319" cy="228600"/>
          </a:xfrm>
        </p:spPr>
        <p:txBody>
          <a:bodyPr rtlCol="1"/>
          <a:lstStyle>
            <a:lvl1pPr algn="l" rtl="1">
              <a:defRPr>
                <a:latin typeface="Tahoma" panose="020B0604030504040204" pitchFamily="34" charset="0"/>
                <a:cs typeface="Tahoma" panose="020B0604030504040204" pitchFamily="34" charset="0"/>
                <a:sym typeface="Tahoma" panose="020B0604030504040204" pitchFamily="34" charset="0"/>
              </a:defRPr>
            </a:lvl1pPr>
          </a:lstStyle>
          <a:p>
            <a:fld id="{DF28FB93-0A08-4E7D-8E63-9EFA29F1E093}" type="slidenum">
              <a:rPr lang="he-IL" smtClean="0"/>
              <a:pPr/>
              <a:t>‹#›</a:t>
            </a:fld>
            <a:endParaRPr lang="he-IL" dirty="0"/>
          </a:p>
        </p:txBody>
      </p:sp>
    </p:spTree>
    <p:extLst>
      <p:ext uri="{BB962C8B-B14F-4D97-AF65-F5344CB8AC3E}">
        <p14:creationId xmlns:p14="http://schemas.microsoft.com/office/powerpoint/2010/main" val="19338663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8" name="מסגרת" descr="עיצוב גבול"/>
          <p:cNvSpPr/>
          <p:nvPr/>
        </p:nvSpPr>
        <p:spPr>
          <a:xfrm>
            <a:off x="4844735" y="1019175"/>
            <a:ext cx="6126480" cy="4572000"/>
          </a:xfrm>
          <a:prstGeom prst="rect">
            <a:avLst/>
          </a:prstGeom>
          <a:noFill/>
          <a:ln w="101600">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a:endParaRPr lang="he-IL" dirty="0">
              <a:latin typeface="Tahoma" panose="020B0604030504040204" pitchFamily="34" charset="0"/>
              <a:cs typeface="Tahoma" panose="020B0604030504040204" pitchFamily="34" charset="0"/>
              <a:sym typeface="Tahoma" panose="020B0604030504040204" pitchFamily="34" charset="0"/>
            </a:endParaRPr>
          </a:p>
        </p:txBody>
      </p:sp>
      <p:sp>
        <p:nvSpPr>
          <p:cNvPr id="2" name="כותרת 1"/>
          <p:cNvSpPr>
            <a:spLocks noGrp="1"/>
          </p:cNvSpPr>
          <p:nvPr>
            <p:ph type="title" hasCustomPrompt="1"/>
          </p:nvPr>
        </p:nvSpPr>
        <p:spPr>
          <a:xfrm>
            <a:off x="1141411" y="1371600"/>
            <a:ext cx="3124200" cy="2057400"/>
          </a:xfrm>
        </p:spPr>
        <p:txBody>
          <a:bodyPr rtlCol="1" anchor="b">
            <a:normAutofit/>
          </a:bodyPr>
          <a:lstStyle>
            <a:lvl1pPr algn="r" rtl="1">
              <a:defRPr sz="3200" b="0">
                <a:latin typeface="Tahoma" panose="020B0604030504040204" pitchFamily="34" charset="0"/>
                <a:cs typeface="Tahoma" panose="020B0604030504040204" pitchFamily="34" charset="0"/>
                <a:sym typeface="Tahoma" panose="020B0604030504040204" pitchFamily="34" charset="0"/>
              </a:defRPr>
            </a:lvl1pPr>
          </a:lstStyle>
          <a:p>
            <a:pPr rtl="1"/>
            <a:r>
              <a:rPr lang="he-IL"/>
              <a:t>לחץ כדי לערוך סגנון כותרת של תבנית בסיס</a:t>
            </a:r>
            <a:endParaRPr lang="he-IL" dirty="0"/>
          </a:p>
        </p:txBody>
      </p:sp>
      <p:sp>
        <p:nvSpPr>
          <p:cNvPr id="3" name="מציין מיקום של תמונה 2" descr="מציין מיקום ריק להוספת תמונה. לחץ על מציין המיקום ובחר את התמונה שברצונך להוסיף"/>
          <p:cNvSpPr>
            <a:spLocks noGrp="1"/>
          </p:cNvSpPr>
          <p:nvPr>
            <p:ph type="pic" idx="1" hasCustomPrompt="1"/>
          </p:nvPr>
        </p:nvSpPr>
        <p:spPr>
          <a:xfrm>
            <a:off x="5027615" y="1202055"/>
            <a:ext cx="5760720" cy="4206240"/>
          </a:xfrm>
          <a:solidFill>
            <a:schemeClr val="bg1">
              <a:lumMod val="95000"/>
            </a:schemeClr>
          </a:solidFill>
        </p:spPr>
        <p:txBody>
          <a:bodyPr tIns="914400" rtlCol="1">
            <a:normAutofit/>
          </a:bodyPr>
          <a:lstStyle>
            <a:lvl1pPr marL="0" indent="0" algn="ctr" rtl="1">
              <a:spcBef>
                <a:spcPts val="0"/>
              </a:spcBef>
              <a:buNone/>
              <a:defRPr sz="2400">
                <a:latin typeface="Tahoma" panose="020B0604030504040204" pitchFamily="34" charset="0"/>
                <a:cs typeface="Tahoma" panose="020B0604030504040204" pitchFamily="34" charset="0"/>
                <a:sym typeface="Tahoma" panose="020B0604030504040204" pitchFamily="34" charset="0"/>
              </a:defRPr>
            </a:lvl1pPr>
            <a:lvl2pPr marL="457200" indent="0" algn="r" rtl="1">
              <a:buNone/>
              <a:defRPr sz="2800"/>
            </a:lvl2pPr>
            <a:lvl3pPr marL="914400" indent="0" algn="r" rtl="1">
              <a:buNone/>
              <a:defRPr sz="2400"/>
            </a:lvl3pPr>
            <a:lvl4pPr marL="1371600" indent="0" algn="r" rtl="1">
              <a:buNone/>
              <a:defRPr sz="2000"/>
            </a:lvl4pPr>
            <a:lvl5pPr marL="1828800" indent="0" algn="r" rtl="1">
              <a:buNone/>
              <a:defRPr sz="2000"/>
            </a:lvl5pPr>
            <a:lvl6pPr marL="2286000" indent="0" algn="r" rtl="1">
              <a:buNone/>
              <a:defRPr sz="2000"/>
            </a:lvl6pPr>
            <a:lvl7pPr marL="2743200" indent="0" algn="r" rtl="1">
              <a:buNone/>
              <a:defRPr sz="2000"/>
            </a:lvl7pPr>
            <a:lvl8pPr marL="3200400" indent="0" algn="r" rtl="1">
              <a:buNone/>
              <a:defRPr sz="2000"/>
            </a:lvl8pPr>
            <a:lvl9pPr marL="3657600" indent="0" algn="r" rtl="1">
              <a:buNone/>
              <a:defRPr sz="2000"/>
            </a:lvl9pPr>
          </a:lstStyle>
          <a:p>
            <a:pPr rtl="1"/>
            <a:r>
              <a:rPr lang="he-IL"/>
              <a:t>לחץ על הסמל כדי להוסיף תמונה</a:t>
            </a:r>
            <a:endParaRPr lang="he-IL" dirty="0"/>
          </a:p>
        </p:txBody>
      </p:sp>
      <p:sp>
        <p:nvSpPr>
          <p:cNvPr id="4" name="מציין מיקום טקסט 3"/>
          <p:cNvSpPr>
            <a:spLocks noGrp="1"/>
          </p:cNvSpPr>
          <p:nvPr>
            <p:ph type="body" sz="half" idx="2" hasCustomPrompt="1"/>
          </p:nvPr>
        </p:nvSpPr>
        <p:spPr>
          <a:xfrm>
            <a:off x="1141411" y="3536829"/>
            <a:ext cx="3124200" cy="1797171"/>
          </a:xfrm>
        </p:spPr>
        <p:txBody>
          <a:bodyPr rtlCol="1">
            <a:normAutofit/>
          </a:bodyPr>
          <a:lstStyle>
            <a:lvl1pPr marL="0" indent="0" algn="r" rtl="1">
              <a:spcBef>
                <a:spcPts val="800"/>
              </a:spcBef>
              <a:buNone/>
              <a:defRPr sz="1600">
                <a:latin typeface="Tahoma" panose="020B0604030504040204" pitchFamily="34" charset="0"/>
                <a:cs typeface="Tahoma" panose="020B0604030504040204" pitchFamily="34" charset="0"/>
                <a:sym typeface="Tahoma" panose="020B0604030504040204" pitchFamily="34" charset="0"/>
              </a:defRPr>
            </a:lvl1pPr>
            <a:lvl2pPr marL="457200" indent="0" algn="r" rtl="1">
              <a:buNone/>
              <a:defRPr sz="1200"/>
            </a:lvl2pPr>
            <a:lvl3pPr marL="914400" indent="0" algn="r" rtl="1">
              <a:buNone/>
              <a:defRPr sz="1000"/>
            </a:lvl3pPr>
            <a:lvl4pPr marL="1371600" indent="0" algn="r" rtl="1">
              <a:buNone/>
              <a:defRPr sz="900"/>
            </a:lvl4pPr>
            <a:lvl5pPr marL="1828800" indent="0" algn="r" rtl="1">
              <a:buNone/>
              <a:defRPr sz="900"/>
            </a:lvl5pPr>
            <a:lvl6pPr marL="2286000" indent="0" algn="r" rtl="1">
              <a:buNone/>
              <a:defRPr sz="900"/>
            </a:lvl6pPr>
            <a:lvl7pPr marL="2743200" indent="0" algn="r" rtl="1">
              <a:buNone/>
              <a:defRPr sz="900"/>
            </a:lvl7pPr>
            <a:lvl8pPr marL="3200400" indent="0" algn="r" rtl="1">
              <a:buNone/>
              <a:defRPr sz="900"/>
            </a:lvl8pPr>
            <a:lvl9pPr marL="3657600" indent="0" algn="r" rtl="1">
              <a:buNone/>
              <a:defRPr sz="900"/>
            </a:lvl9pPr>
          </a:lstStyle>
          <a:p>
            <a:pPr lvl="0" rtl="1"/>
            <a:r>
              <a:rPr lang="he-IL"/>
              <a:t>לחץ כדי לערוך סגנונות טקסט של תבנית בסיס</a:t>
            </a:r>
            <a:endParaRPr lang="he-IL" dirty="0"/>
          </a:p>
        </p:txBody>
      </p:sp>
      <p:sp>
        <p:nvSpPr>
          <p:cNvPr id="6" name="מציין מיקום של כותרת תחתונה 5"/>
          <p:cNvSpPr>
            <a:spLocks noGrp="1"/>
          </p:cNvSpPr>
          <p:nvPr>
            <p:ph type="ftr" sz="quarter" idx="11"/>
          </p:nvPr>
        </p:nvSpPr>
        <p:spPr>
          <a:xfrm>
            <a:off x="4619182" y="6516865"/>
            <a:ext cx="6062145" cy="228600"/>
          </a:xfrm>
        </p:spPr>
        <p:txBody>
          <a:bodyPr rtlCol="1"/>
          <a:lstStyle>
            <a:lvl1pPr algn="r" rtl="1">
              <a:defRPr>
                <a:latin typeface="Tahoma" panose="020B0604030504040204" pitchFamily="34" charset="0"/>
                <a:cs typeface="Tahoma" panose="020B0604030504040204" pitchFamily="34" charset="0"/>
                <a:sym typeface="Tahoma" panose="020B0604030504040204" pitchFamily="34" charset="0"/>
              </a:defRPr>
            </a:lvl1pPr>
          </a:lstStyle>
          <a:p>
            <a:r>
              <a:rPr lang="he-IL"/>
              <a:t>הוסף כותרת תחתונה</a:t>
            </a:r>
            <a:endParaRPr lang="he-IL" dirty="0"/>
          </a:p>
        </p:txBody>
      </p:sp>
      <p:sp>
        <p:nvSpPr>
          <p:cNvPr id="5" name="מציין מיקום של תאריך 4"/>
          <p:cNvSpPr>
            <a:spLocks noGrp="1"/>
          </p:cNvSpPr>
          <p:nvPr>
            <p:ph type="dt" sz="half" idx="10"/>
          </p:nvPr>
        </p:nvSpPr>
        <p:spPr>
          <a:xfrm>
            <a:off x="2866840" y="6516865"/>
            <a:ext cx="1327622" cy="228600"/>
          </a:xfrm>
        </p:spPr>
        <p:txBody>
          <a:bodyPr rtlCol="1"/>
          <a:lstStyle>
            <a:lvl1pPr algn="l" rtl="1">
              <a:defRPr>
                <a:latin typeface="Tahoma" panose="020B0604030504040204" pitchFamily="34" charset="0"/>
                <a:cs typeface="Tahoma" panose="020B0604030504040204" pitchFamily="34" charset="0"/>
                <a:sym typeface="Tahoma" panose="020B0604030504040204" pitchFamily="34" charset="0"/>
              </a:defRPr>
            </a:lvl1pPr>
          </a:lstStyle>
          <a:p>
            <a:fld id="{B1F07B06-B1B9-4966-85B1-602A60AE8E93}" type="datetime1">
              <a:rPr lang="he-IL" smtClean="0"/>
              <a:pPr/>
              <a:t>ג'/תמוז/תשפ"א</a:t>
            </a:fld>
            <a:endParaRPr lang="he-IL" dirty="0"/>
          </a:p>
        </p:txBody>
      </p:sp>
      <p:sp>
        <p:nvSpPr>
          <p:cNvPr id="7" name="מציין מיקום של מספר שקופית 6"/>
          <p:cNvSpPr>
            <a:spLocks noGrp="1"/>
          </p:cNvSpPr>
          <p:nvPr>
            <p:ph type="sldNum" sz="quarter" idx="12"/>
          </p:nvPr>
        </p:nvSpPr>
        <p:spPr>
          <a:xfrm>
            <a:off x="1522412" y="6516865"/>
            <a:ext cx="936319" cy="228600"/>
          </a:xfrm>
        </p:spPr>
        <p:txBody>
          <a:bodyPr rtlCol="1"/>
          <a:lstStyle>
            <a:lvl1pPr algn="l" rtl="1">
              <a:defRPr>
                <a:latin typeface="Tahoma" panose="020B0604030504040204" pitchFamily="34" charset="0"/>
                <a:cs typeface="Tahoma" panose="020B0604030504040204" pitchFamily="34" charset="0"/>
                <a:sym typeface="Tahoma" panose="020B0604030504040204" pitchFamily="34" charset="0"/>
              </a:defRPr>
            </a:lvl1pPr>
          </a:lstStyle>
          <a:p>
            <a:fld id="{DF28FB93-0A08-4E7D-8E63-9EFA29F1E093}" type="slidenum">
              <a:rPr lang="he-IL" smtClean="0"/>
              <a:pPr/>
              <a:t>‹#›</a:t>
            </a:fld>
            <a:endParaRPr lang="he-IL" dirty="0"/>
          </a:p>
        </p:txBody>
      </p:sp>
    </p:spTree>
    <p:extLst>
      <p:ext uri="{BB962C8B-B14F-4D97-AF65-F5344CB8AC3E}">
        <p14:creationId xmlns:p14="http://schemas.microsoft.com/office/powerpoint/2010/main" val="1896842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plaid">
          <a:fgClr>
            <a:schemeClr val="accent5">
              <a:lumMod val="40000"/>
              <a:lumOff val="60000"/>
            </a:schemeClr>
          </a:fgClr>
          <a:bgClr>
            <a:schemeClr val="accent5">
              <a:lumMod val="20000"/>
              <a:lumOff val="80000"/>
            </a:schemeClr>
          </a:bgClr>
        </a:pattFill>
        <a:effectLst/>
      </p:bgPr>
    </p:bg>
    <p:spTree>
      <p:nvGrpSpPr>
        <p:cNvPr id="1" name=""/>
        <p:cNvGrpSpPr/>
        <p:nvPr/>
      </p:nvGrpSpPr>
      <p:grpSpPr>
        <a:xfrm>
          <a:off x="0" y="0"/>
          <a:ext cx="0" cy="0"/>
          <a:chOff x="0" y="0"/>
          <a:chExt cx="0" cy="0"/>
        </a:xfrm>
      </p:grpSpPr>
      <p:grpSp>
        <p:nvGrpSpPr>
          <p:cNvPr id="14" name="גרפיקה תחתונה" descr="עיצוב גבול תחתון"/>
          <p:cNvGrpSpPr/>
          <p:nvPr/>
        </p:nvGrpSpPr>
        <p:grpSpPr>
          <a:xfrm>
            <a:off x="-1406" y="6309360"/>
            <a:ext cx="12190231" cy="548640"/>
            <a:chOff x="0" y="6309360"/>
            <a:chExt cx="12190231" cy="548640"/>
          </a:xfrm>
        </p:grpSpPr>
        <p:sp>
          <p:nvSpPr>
            <p:cNvPr id="7" name="מלבן 6"/>
            <p:cNvSpPr/>
            <p:nvPr/>
          </p:nvSpPr>
          <p:spPr>
            <a:xfrm>
              <a:off x="0" y="6400800"/>
              <a:ext cx="12188825" cy="457200"/>
            </a:xfrm>
            <a:prstGeom prst="rect">
              <a:avLst/>
            </a:prstGeom>
            <a:solidFill>
              <a:schemeClr val="tx1"/>
            </a:solidFill>
            <a:ln>
              <a:noFill/>
            </a:ln>
          </p:spPr>
          <p:style>
            <a:lnRef idx="2">
              <a:schemeClr val="accent1">
                <a:shade val="50000"/>
              </a:schemeClr>
            </a:lnRef>
            <a:fillRef idx="1003">
              <a:schemeClr val="dk2"/>
            </a:fillRef>
            <a:effectRef idx="0">
              <a:schemeClr val="accent1"/>
            </a:effectRef>
            <a:fontRef idx="minor">
              <a:schemeClr val="lt1"/>
            </a:fontRef>
          </p:style>
          <p:txBody>
            <a:bodyPr rtlCol="1" anchor="ctr"/>
            <a:lstStyle/>
            <a:p>
              <a:pPr algn="ctr" rtl="1"/>
              <a:endParaRPr lang="he-IL" dirty="0">
                <a:latin typeface="Tahoma" panose="020B0604030504040204" pitchFamily="34" charset="0"/>
                <a:cs typeface="Tahoma" panose="020B0604030504040204" pitchFamily="34" charset="0"/>
                <a:sym typeface="Tahoma" panose="020B0604030504040204" pitchFamily="34" charset="0"/>
              </a:endParaRPr>
            </a:p>
          </p:txBody>
        </p:sp>
        <p:sp>
          <p:nvSpPr>
            <p:cNvPr id="8" name="מלבן 7"/>
            <p:cNvSpPr/>
            <p:nvPr/>
          </p:nvSpPr>
          <p:spPr>
            <a:xfrm>
              <a:off x="1279" y="6309360"/>
              <a:ext cx="12188952" cy="972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a:endParaRPr lang="he-IL" dirty="0">
                <a:latin typeface="Tahoma" panose="020B0604030504040204" pitchFamily="34" charset="0"/>
                <a:cs typeface="Tahoma" panose="020B0604030504040204" pitchFamily="34" charset="0"/>
                <a:sym typeface="Tahoma" panose="020B0604030504040204" pitchFamily="34" charset="0"/>
              </a:endParaRPr>
            </a:p>
          </p:txBody>
        </p:sp>
        <p:sp>
          <p:nvSpPr>
            <p:cNvPr id="9" name="מלבן 8"/>
            <p:cNvSpPr/>
            <p:nvPr/>
          </p:nvSpPr>
          <p:spPr>
            <a:xfrm>
              <a:off x="1279" y="6379143"/>
              <a:ext cx="12188952"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a:endParaRPr lang="he-IL" dirty="0">
                <a:latin typeface="Tahoma" panose="020B0604030504040204" pitchFamily="34" charset="0"/>
                <a:cs typeface="Tahoma" panose="020B0604030504040204" pitchFamily="34" charset="0"/>
                <a:sym typeface="Tahoma" panose="020B0604030504040204" pitchFamily="34" charset="0"/>
              </a:endParaRPr>
            </a:p>
          </p:txBody>
        </p:sp>
      </p:grpSp>
      <p:grpSp>
        <p:nvGrpSpPr>
          <p:cNvPr id="10" name="גרפיקה עליונה" descr="עיצוב גבול עליון"/>
          <p:cNvGrpSpPr/>
          <p:nvPr/>
        </p:nvGrpSpPr>
        <p:grpSpPr>
          <a:xfrm>
            <a:off x="-1406" y="0"/>
            <a:ext cx="12188952" cy="320040"/>
            <a:chOff x="1279" y="0"/>
            <a:chExt cx="12188952" cy="320040"/>
          </a:xfrm>
        </p:grpSpPr>
        <p:sp>
          <p:nvSpPr>
            <p:cNvPr id="11" name="מלבן 10"/>
            <p:cNvSpPr/>
            <p:nvPr/>
          </p:nvSpPr>
          <p:spPr>
            <a:xfrm>
              <a:off x="1279" y="0"/>
              <a:ext cx="12188952" cy="17023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a:endParaRPr lang="he-IL" dirty="0">
                <a:latin typeface="Tahoma" panose="020B0604030504040204" pitchFamily="34" charset="0"/>
                <a:cs typeface="Tahoma" panose="020B0604030504040204" pitchFamily="34" charset="0"/>
                <a:sym typeface="Tahoma" panose="020B0604030504040204" pitchFamily="34" charset="0"/>
              </a:endParaRPr>
            </a:p>
          </p:txBody>
        </p:sp>
        <p:sp>
          <p:nvSpPr>
            <p:cNvPr id="12" name="מלבן 11"/>
            <p:cNvSpPr/>
            <p:nvPr/>
          </p:nvSpPr>
          <p:spPr>
            <a:xfrm>
              <a:off x="1279" y="170234"/>
              <a:ext cx="12188952" cy="14980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a:endParaRPr lang="he-IL" dirty="0">
                <a:latin typeface="Tahoma" panose="020B0604030504040204" pitchFamily="34" charset="0"/>
                <a:cs typeface="Tahoma" panose="020B0604030504040204" pitchFamily="34" charset="0"/>
                <a:sym typeface="Tahoma" panose="020B0604030504040204" pitchFamily="34" charset="0"/>
              </a:endParaRPr>
            </a:p>
          </p:txBody>
        </p:sp>
        <p:sp>
          <p:nvSpPr>
            <p:cNvPr id="13" name="מלבן 12"/>
            <p:cNvSpPr/>
            <p:nvPr/>
          </p:nvSpPr>
          <p:spPr>
            <a:xfrm>
              <a:off x="1279" y="231421"/>
              <a:ext cx="12188952"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a:endParaRPr lang="he-IL" dirty="0">
                <a:latin typeface="Tahoma" panose="020B0604030504040204" pitchFamily="34" charset="0"/>
                <a:cs typeface="Tahoma" panose="020B0604030504040204" pitchFamily="34" charset="0"/>
                <a:sym typeface="Tahoma" panose="020B0604030504040204" pitchFamily="34" charset="0"/>
              </a:endParaRPr>
            </a:p>
          </p:txBody>
        </p:sp>
      </p:grpSp>
      <p:sp>
        <p:nvSpPr>
          <p:cNvPr id="2" name="מציין מיקום של כותרת 1"/>
          <p:cNvSpPr>
            <a:spLocks noGrp="1"/>
          </p:cNvSpPr>
          <p:nvPr>
            <p:ph type="title"/>
          </p:nvPr>
        </p:nvSpPr>
        <p:spPr>
          <a:xfrm>
            <a:off x="1522411" y="609600"/>
            <a:ext cx="9143538" cy="1066800"/>
          </a:xfrm>
          <a:prstGeom prst="rect">
            <a:avLst/>
          </a:prstGeom>
        </p:spPr>
        <p:txBody>
          <a:bodyPr vert="horz" lIns="91440" tIns="45720" rIns="91440" bIns="45720" rtlCol="1" anchor="b">
            <a:normAutofit/>
          </a:bodyPr>
          <a:lstStyle/>
          <a:p>
            <a:pPr rtl="1"/>
            <a:r>
              <a:rPr lang="he-IL"/>
              <a:t>לחץ כדי לערוך סגנון כותרת של תבנית בסיס</a:t>
            </a:r>
            <a:endParaRPr lang="he-IL" dirty="0"/>
          </a:p>
        </p:txBody>
      </p:sp>
      <p:sp>
        <p:nvSpPr>
          <p:cNvPr id="3" name="מציין מיקום טקסט 2"/>
          <p:cNvSpPr>
            <a:spLocks noGrp="1"/>
          </p:cNvSpPr>
          <p:nvPr>
            <p:ph type="body" idx="1"/>
          </p:nvPr>
        </p:nvSpPr>
        <p:spPr>
          <a:xfrm>
            <a:off x="1522411" y="1905000"/>
            <a:ext cx="9143538" cy="4114800"/>
          </a:xfrm>
          <a:prstGeom prst="rect">
            <a:avLst/>
          </a:prstGeom>
        </p:spPr>
        <p:txBody>
          <a:bodyPr vert="horz" lIns="91440" tIns="45720" rIns="91440" bIns="45720" rtlCol="1">
            <a:normAutofit/>
          </a:bodyPr>
          <a:lstStyle/>
          <a:p>
            <a:pPr lvl="0" rtl="1"/>
            <a:r>
              <a:rPr lang="he-IL"/>
              <a:t>לחץ כדי לערוך סגנונות טקסט של תבנית בסיס</a:t>
            </a:r>
          </a:p>
          <a:p>
            <a:pPr lvl="1" rtl="1"/>
            <a:r>
              <a:rPr lang="he-IL"/>
              <a:t>רמה שניה</a:t>
            </a:r>
          </a:p>
          <a:p>
            <a:pPr lvl="2" rtl="1"/>
            <a:r>
              <a:rPr lang="he-IL"/>
              <a:t>רמה שלישית</a:t>
            </a:r>
          </a:p>
          <a:p>
            <a:pPr lvl="3" rtl="1"/>
            <a:r>
              <a:rPr lang="he-IL"/>
              <a:t>רמה רביעית</a:t>
            </a:r>
          </a:p>
          <a:p>
            <a:pPr lvl="4" rtl="1"/>
            <a:r>
              <a:rPr lang="he-IL"/>
              <a:t>רמה חמישית</a:t>
            </a:r>
            <a:endParaRPr lang="he-IL" dirty="0"/>
          </a:p>
        </p:txBody>
      </p:sp>
      <p:sp>
        <p:nvSpPr>
          <p:cNvPr id="5" name="מציין מיקום של כותרת תחתונה 4"/>
          <p:cNvSpPr>
            <a:spLocks noGrp="1"/>
          </p:cNvSpPr>
          <p:nvPr>
            <p:ph type="ftr" sz="quarter" idx="3"/>
          </p:nvPr>
        </p:nvSpPr>
        <p:spPr bwMode="white">
          <a:xfrm>
            <a:off x="4619182" y="6516865"/>
            <a:ext cx="6062145" cy="228600"/>
          </a:xfrm>
          <a:prstGeom prst="rect">
            <a:avLst/>
          </a:prstGeom>
        </p:spPr>
        <p:txBody>
          <a:bodyPr vert="horz" lIns="91440" tIns="45720" rIns="91440" bIns="45720" rtlCol="1" anchor="ctr"/>
          <a:lstStyle>
            <a:lvl1pPr algn="r" rtl="1">
              <a:defRPr sz="1100" cap="all" baseline="0">
                <a:solidFill>
                  <a:schemeClr val="bg1"/>
                </a:solidFill>
                <a:latin typeface="Tahoma" panose="020B0604030504040204" pitchFamily="34" charset="0"/>
                <a:cs typeface="Tahoma" panose="020B0604030504040204" pitchFamily="34" charset="0"/>
                <a:sym typeface="Tahoma" panose="020B0604030504040204" pitchFamily="34" charset="0"/>
              </a:defRPr>
            </a:lvl1pPr>
          </a:lstStyle>
          <a:p>
            <a:r>
              <a:rPr lang="he-IL"/>
              <a:t>הוסף כותרת תחתונה</a:t>
            </a:r>
            <a:endParaRPr lang="he-IL" dirty="0"/>
          </a:p>
        </p:txBody>
      </p:sp>
      <p:sp>
        <p:nvSpPr>
          <p:cNvPr id="4" name="מציין מיקום של תאריך 3"/>
          <p:cNvSpPr>
            <a:spLocks noGrp="1"/>
          </p:cNvSpPr>
          <p:nvPr>
            <p:ph type="dt" sz="half" idx="2"/>
          </p:nvPr>
        </p:nvSpPr>
        <p:spPr bwMode="white">
          <a:xfrm>
            <a:off x="2866840" y="6516865"/>
            <a:ext cx="1327622" cy="228600"/>
          </a:xfrm>
          <a:prstGeom prst="rect">
            <a:avLst/>
          </a:prstGeom>
        </p:spPr>
        <p:txBody>
          <a:bodyPr vert="horz" lIns="91440" tIns="45720" rIns="91440" bIns="45720" rtlCol="1" anchor="ctr"/>
          <a:lstStyle>
            <a:lvl1pPr algn="l" rtl="1">
              <a:defRPr sz="1100">
                <a:solidFill>
                  <a:schemeClr val="bg1"/>
                </a:solidFill>
                <a:latin typeface="Tahoma" panose="020B0604030504040204" pitchFamily="34" charset="0"/>
                <a:cs typeface="Tahoma" panose="020B0604030504040204" pitchFamily="34" charset="0"/>
                <a:sym typeface="Tahoma" panose="020B0604030504040204" pitchFamily="34" charset="0"/>
              </a:defRPr>
            </a:lvl1pPr>
          </a:lstStyle>
          <a:p>
            <a:fld id="{14A31DCB-4750-47E0-8845-3157633C61EC}" type="datetime1">
              <a:rPr lang="he-IL" smtClean="0"/>
              <a:pPr/>
              <a:t>ג'/תמוז/תשפ"א</a:t>
            </a:fld>
            <a:endParaRPr lang="he-IL" dirty="0"/>
          </a:p>
        </p:txBody>
      </p:sp>
      <p:sp>
        <p:nvSpPr>
          <p:cNvPr id="6" name="מציין מיקום של מספר שקופית 5"/>
          <p:cNvSpPr>
            <a:spLocks noGrp="1"/>
          </p:cNvSpPr>
          <p:nvPr>
            <p:ph type="sldNum" sz="quarter" idx="4"/>
          </p:nvPr>
        </p:nvSpPr>
        <p:spPr bwMode="white">
          <a:xfrm>
            <a:off x="1522412" y="6516865"/>
            <a:ext cx="936319" cy="228600"/>
          </a:xfrm>
          <a:prstGeom prst="rect">
            <a:avLst/>
          </a:prstGeom>
        </p:spPr>
        <p:txBody>
          <a:bodyPr vert="horz" lIns="91440" tIns="45720" rIns="91440" bIns="45720" rtlCol="1" anchor="ctr"/>
          <a:lstStyle>
            <a:lvl1pPr algn="l" rtl="1">
              <a:defRPr sz="1100">
                <a:solidFill>
                  <a:schemeClr val="bg1"/>
                </a:solidFill>
                <a:latin typeface="Tahoma" panose="020B0604030504040204" pitchFamily="34" charset="0"/>
                <a:cs typeface="Tahoma" panose="020B0604030504040204" pitchFamily="34" charset="0"/>
                <a:sym typeface="Tahoma" panose="020B0604030504040204" pitchFamily="34" charset="0"/>
              </a:defRPr>
            </a:lvl1pPr>
          </a:lstStyle>
          <a:p>
            <a:fld id="{DF28FB93-0A08-4E7D-8E63-9EFA29F1E093}" type="slidenum">
              <a:rPr lang="he-IL" smtClean="0"/>
              <a:pPr/>
              <a:t>‹#›</a:t>
            </a:fld>
            <a:endParaRPr lang="he-IL" dirty="0"/>
          </a:p>
        </p:txBody>
      </p:sp>
    </p:spTree>
    <p:extLst>
      <p:ext uri="{BB962C8B-B14F-4D97-AF65-F5344CB8AC3E}">
        <p14:creationId xmlns:p14="http://schemas.microsoft.com/office/powerpoint/2010/main" val="2208845168"/>
      </p:ext>
    </p:extLst>
  </p:cSld>
  <p:clrMap bg1="lt1" tx1="dk1" bg2="lt2" tx2="dk2" accent1="accent1" accent2="accent2" accent3="accent3" accent4="accent4" accent5="accent5" accent6="accent6" hlink="hlink" folHlink="folHlink"/>
  <p:sldLayoutIdLst>
    <p:sldLayoutId id="2147483913" r:id="rId1"/>
    <p:sldLayoutId id="2147483914" r:id="rId2"/>
    <p:sldLayoutId id="2147483915" r:id="rId3"/>
    <p:sldLayoutId id="2147483916" r:id="rId4"/>
    <p:sldLayoutId id="2147483917" r:id="rId5"/>
    <p:sldLayoutId id="2147483918" r:id="rId6"/>
    <p:sldLayoutId id="2147483919" r:id="rId7"/>
    <p:sldLayoutId id="2147483920" r:id="rId8"/>
    <p:sldLayoutId id="2147483921" r:id="rId9"/>
    <p:sldLayoutId id="2147483922" r:id="rId10"/>
    <p:sldLayoutId id="2147483923"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r" defTabSz="914400" rtl="1" eaLnBrk="1" latinLnBrk="0" hangingPunct="1">
        <a:lnSpc>
          <a:spcPct val="90000"/>
        </a:lnSpc>
        <a:spcBef>
          <a:spcPct val="0"/>
        </a:spcBef>
        <a:buNone/>
        <a:defRPr sz="3200" kern="1200">
          <a:solidFill>
            <a:schemeClr val="accent1">
              <a:lumMod val="50000"/>
            </a:schemeClr>
          </a:solidFill>
          <a:latin typeface="Tahoma" panose="020B0604030504040204" pitchFamily="34" charset="0"/>
          <a:ea typeface="+mj-ea"/>
          <a:cs typeface="Tahoma" panose="020B0604030504040204" pitchFamily="34" charset="0"/>
          <a:sym typeface="Tahoma" panose="020B0604030504040204" pitchFamily="34" charset="0"/>
        </a:defRPr>
      </a:lvl1pPr>
    </p:titleStyle>
    <p:bodyStyle>
      <a:lvl1pPr marL="274320" indent="-274320" algn="r" defTabSz="914400" rtl="1" eaLnBrk="1" latinLnBrk="0" hangingPunct="1">
        <a:lnSpc>
          <a:spcPct val="90000"/>
        </a:lnSpc>
        <a:spcBef>
          <a:spcPts val="1800"/>
        </a:spcBef>
        <a:buClr>
          <a:schemeClr val="tx1"/>
        </a:buClr>
        <a:buSzPct val="100000"/>
        <a:buFont typeface="Arial" pitchFamily="34" charset="0"/>
        <a:buChar char="▪"/>
        <a:defRPr sz="2400" kern="1200">
          <a:solidFill>
            <a:schemeClr val="tx1"/>
          </a:solidFill>
          <a:latin typeface="Tahoma" panose="020B0604030504040204" pitchFamily="34" charset="0"/>
          <a:ea typeface="+mn-ea"/>
          <a:cs typeface="Tahoma" panose="020B0604030504040204" pitchFamily="34" charset="0"/>
          <a:sym typeface="Tahoma" panose="020B0604030504040204" pitchFamily="34" charset="0"/>
        </a:defRPr>
      </a:lvl1pPr>
      <a:lvl2pPr marL="548640" indent="-228600" algn="r" defTabSz="914400" rtl="1" eaLnBrk="1" latinLnBrk="0" hangingPunct="1">
        <a:lnSpc>
          <a:spcPct val="90000"/>
        </a:lnSpc>
        <a:spcBef>
          <a:spcPts val="1000"/>
        </a:spcBef>
        <a:buClr>
          <a:schemeClr val="tx1"/>
        </a:buClr>
        <a:buSzPct val="100000"/>
        <a:buFont typeface="Arial" pitchFamily="34" charset="0"/>
        <a:buChar char="–"/>
        <a:defRPr sz="2000" kern="1200">
          <a:solidFill>
            <a:schemeClr val="tx1"/>
          </a:solidFill>
          <a:latin typeface="Tahoma" panose="020B0604030504040204" pitchFamily="34" charset="0"/>
          <a:ea typeface="+mn-ea"/>
          <a:cs typeface="Tahoma" panose="020B0604030504040204" pitchFamily="34" charset="0"/>
          <a:sym typeface="Tahoma" panose="020B0604030504040204" pitchFamily="34" charset="0"/>
        </a:defRPr>
      </a:lvl2pPr>
      <a:lvl3pPr marL="822960" indent="-228600" algn="r" defTabSz="914400" rtl="1" eaLnBrk="1" latinLnBrk="0" hangingPunct="1">
        <a:lnSpc>
          <a:spcPct val="90000"/>
        </a:lnSpc>
        <a:spcBef>
          <a:spcPts val="800"/>
        </a:spcBef>
        <a:buClr>
          <a:schemeClr val="tx1"/>
        </a:buClr>
        <a:buSzPct val="100000"/>
        <a:buFont typeface="Arial" pitchFamily="34" charset="0"/>
        <a:buChar char="▪"/>
        <a:defRPr sz="1800" kern="1200">
          <a:solidFill>
            <a:schemeClr val="tx1"/>
          </a:solidFill>
          <a:latin typeface="Tahoma" panose="020B0604030504040204" pitchFamily="34" charset="0"/>
          <a:ea typeface="+mn-ea"/>
          <a:cs typeface="Tahoma" panose="020B0604030504040204" pitchFamily="34" charset="0"/>
          <a:sym typeface="Tahoma" panose="020B0604030504040204" pitchFamily="34" charset="0"/>
        </a:defRPr>
      </a:lvl3pPr>
      <a:lvl4pPr marL="1097280" indent="-228600" algn="r" defTabSz="914400" rtl="1"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Tahoma" panose="020B0604030504040204" pitchFamily="34" charset="0"/>
          <a:ea typeface="+mn-ea"/>
          <a:cs typeface="Tahoma" panose="020B0604030504040204" pitchFamily="34" charset="0"/>
          <a:sym typeface="Tahoma" panose="020B0604030504040204" pitchFamily="34" charset="0"/>
        </a:defRPr>
      </a:lvl4pPr>
      <a:lvl5pPr marL="1325880" indent="-228600" algn="r" defTabSz="914400" rtl="1"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Tahoma" panose="020B0604030504040204" pitchFamily="34" charset="0"/>
          <a:ea typeface="+mn-ea"/>
          <a:cs typeface="Tahoma" panose="020B0604030504040204" pitchFamily="34" charset="0"/>
          <a:sym typeface="Tahoma" panose="020B0604030504040204" pitchFamily="34" charset="0"/>
        </a:defRPr>
      </a:lvl5pPr>
      <a:lvl6pPr marL="1554480" indent="-228600" algn="r" defTabSz="914400" rtl="1"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mn-lt"/>
          <a:ea typeface="+mn-ea"/>
          <a:cs typeface="+mn-cs"/>
        </a:defRPr>
      </a:lvl6pPr>
      <a:lvl7pPr marL="1783080" indent="-228600" algn="r" defTabSz="914400" rtl="1"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mn-lt"/>
          <a:ea typeface="+mn-ea"/>
          <a:cs typeface="+mn-cs"/>
        </a:defRPr>
      </a:lvl7pPr>
      <a:lvl8pPr marL="2011680" indent="-228600" algn="r" defTabSz="914400" rtl="1"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mn-lt"/>
          <a:ea typeface="+mn-ea"/>
          <a:cs typeface="+mn-cs"/>
        </a:defRPr>
      </a:lvl8pPr>
      <a:lvl9pPr marL="2240280" indent="-228600" algn="r" defTabSz="914400" rtl="1"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mn-lt"/>
          <a:ea typeface="+mn-ea"/>
          <a:cs typeface="+mn-cs"/>
        </a:defRPr>
      </a:lvl9pPr>
    </p:bodyStyle>
    <p:otherStyle>
      <a:defPPr>
        <a:defRPr/>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tmp"/><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ctrTitle"/>
          </p:nvPr>
        </p:nvSpPr>
        <p:spPr>
          <a:xfrm>
            <a:off x="1522413" y="2060848"/>
            <a:ext cx="9143998" cy="2028056"/>
          </a:xfrm>
        </p:spPr>
        <p:txBody>
          <a:bodyPr rtlCol="1">
            <a:scene3d>
              <a:camera prst="orthographicFront"/>
              <a:lightRig rig="soft" dir="t">
                <a:rot lat="0" lon="0" rev="15600000"/>
              </a:lightRig>
            </a:scene3d>
            <a:sp3d extrusionH="57150" prstMaterial="softEdge">
              <a:bevelT w="25400" h="38100"/>
            </a:sp3d>
          </a:bodyPr>
          <a:lstStyle/>
          <a:p>
            <a:pPr algn="ctr"/>
            <a:r>
              <a:rPr lang="he-IL" b="1" dirty="0">
                <a:ln/>
                <a:solidFill>
                  <a:schemeClr val="accent6">
                    <a:lumMod val="40000"/>
                    <a:lumOff val="60000"/>
                  </a:schemeClr>
                </a:solidFill>
                <a:effectLst/>
              </a:rPr>
              <a:t>הערכת כיסוי קוד באמצעות מבחנים</a:t>
            </a:r>
            <a:endParaRPr lang="he-IL" b="1" dirty="0">
              <a:ln/>
              <a:solidFill>
                <a:schemeClr val="accent6">
                  <a:lumMod val="40000"/>
                  <a:lumOff val="60000"/>
                </a:schemeClr>
              </a:solidFill>
              <a:effectLst/>
              <a:sym typeface="Tahoma" panose="020B0604030504040204" pitchFamily="34"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0E4A7B2F-C635-455C-A2FD-279C30D69DD2}"/>
              </a:ext>
            </a:extLst>
          </p:cNvPr>
          <p:cNvSpPr>
            <a:spLocks noGrp="1"/>
          </p:cNvSpPr>
          <p:nvPr>
            <p:ph type="title"/>
          </p:nvPr>
        </p:nvSpPr>
        <p:spPr/>
        <p:txBody>
          <a:bodyPr/>
          <a:lstStyle/>
          <a:p>
            <a:r>
              <a:rPr lang="he-IL" dirty="0"/>
              <a:t>בדיקת קוד במערכת א-סינכרונית</a:t>
            </a:r>
          </a:p>
        </p:txBody>
      </p:sp>
      <p:sp>
        <p:nvSpPr>
          <p:cNvPr id="3" name="מציין מיקום תוכן 2">
            <a:extLst>
              <a:ext uri="{FF2B5EF4-FFF2-40B4-BE49-F238E27FC236}">
                <a16:creationId xmlns:a16="http://schemas.microsoft.com/office/drawing/2014/main" id="{46C28A97-0F26-4D26-8197-BABCDEAC6EC5}"/>
              </a:ext>
            </a:extLst>
          </p:cNvPr>
          <p:cNvSpPr>
            <a:spLocks noGrp="1"/>
          </p:cNvSpPr>
          <p:nvPr>
            <p:ph idx="1"/>
          </p:nvPr>
        </p:nvSpPr>
        <p:spPr>
          <a:xfrm>
            <a:off x="621804" y="1905000"/>
            <a:ext cx="10044145" cy="4114800"/>
          </a:xfrm>
        </p:spPr>
        <p:txBody>
          <a:bodyPr/>
          <a:lstStyle/>
          <a:p>
            <a:r>
              <a:rPr lang="he-IL" dirty="0"/>
              <a:t>במערכת א-סינכרונית, ניתן למדוד כיסוי של קוד עבור כמות גדולה של ריצות.</a:t>
            </a:r>
          </a:p>
          <a:p>
            <a:r>
              <a:rPr lang="he-IL" dirty="0"/>
              <a:t>מכיוון שהמערכת היא א-סינכרונית לא בכל ריצה נקבל אותה תוצאה, לכן על מנת לקבל תוצאה מדויקת יותר נצטרך מספר רב של ריצות אשר ילמדו אותנו על דפוס חוזר במערכת.</a:t>
            </a:r>
          </a:p>
          <a:p>
            <a:r>
              <a:rPr lang="he-IL" dirty="0"/>
              <a:t>לאחר כמות גדולה מאוד של ריצות, נוכל ללמוד בצורה טובה יותר על דפוס מסוים של כיסוי המערכת. </a:t>
            </a:r>
          </a:p>
        </p:txBody>
      </p:sp>
    </p:spTree>
    <p:extLst>
      <p:ext uri="{BB962C8B-B14F-4D97-AF65-F5344CB8AC3E}">
        <p14:creationId xmlns:p14="http://schemas.microsoft.com/office/powerpoint/2010/main" val="39739609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0FEDBB75-16CB-407D-A836-62B162F326D0}"/>
              </a:ext>
            </a:extLst>
          </p:cNvPr>
          <p:cNvSpPr>
            <a:spLocks noGrp="1"/>
          </p:cNvSpPr>
          <p:nvPr>
            <p:ph type="title"/>
          </p:nvPr>
        </p:nvSpPr>
        <p:spPr/>
        <p:txBody>
          <a:bodyPr>
            <a:normAutofit fontScale="90000"/>
          </a:bodyPr>
          <a:lstStyle/>
          <a:p>
            <a:pPr algn="ctr"/>
            <a:r>
              <a:rPr lang="en-US" sz="4400" b="1" i="0" dirty="0" err="1">
                <a:solidFill>
                  <a:srgbClr val="000000"/>
                </a:solidFill>
                <a:effectLst/>
                <a:latin typeface="Calibri" panose="020F0502020204030204" pitchFamily="34" charset="0"/>
                <a:cs typeface="Calibri" panose="020F0502020204030204" pitchFamily="34" charset="0"/>
              </a:rPr>
              <a:t>Jacoco</a:t>
            </a:r>
            <a:br>
              <a:rPr lang="en-US" b="0" i="0" dirty="0">
                <a:solidFill>
                  <a:srgbClr val="000000"/>
                </a:solidFill>
                <a:effectLst/>
                <a:latin typeface="Linux Libertine"/>
              </a:rPr>
            </a:br>
            <a:endParaRPr lang="he-IL" dirty="0"/>
          </a:p>
        </p:txBody>
      </p:sp>
      <p:sp>
        <p:nvSpPr>
          <p:cNvPr id="3" name="תיבת טקסט 2">
            <a:extLst>
              <a:ext uri="{FF2B5EF4-FFF2-40B4-BE49-F238E27FC236}">
                <a16:creationId xmlns:a16="http://schemas.microsoft.com/office/drawing/2014/main" id="{2AFDD841-BA80-4EED-AD64-5308D8CD126F}"/>
              </a:ext>
            </a:extLst>
          </p:cNvPr>
          <p:cNvSpPr txBox="1"/>
          <p:nvPr/>
        </p:nvSpPr>
        <p:spPr>
          <a:xfrm>
            <a:off x="693812" y="1484784"/>
            <a:ext cx="10873208" cy="535531"/>
          </a:xfrm>
          <a:prstGeom prst="rect">
            <a:avLst/>
          </a:prstGeom>
          <a:noFill/>
        </p:spPr>
        <p:txBody>
          <a:bodyPr wrap="square" rtlCol="1">
            <a:spAutoFit/>
          </a:bodyPr>
          <a:lstStyle/>
          <a:p>
            <a:pPr>
              <a:lnSpc>
                <a:spcPct val="90000"/>
              </a:lnSpc>
            </a:pPr>
            <a:r>
              <a:rPr lang="he-IL" sz="3200" dirty="0"/>
              <a:t>כלי אשר ניתן באמצעותו לבדוק כיסוי של קוד ב</a:t>
            </a:r>
            <a:r>
              <a:rPr lang="en-US" sz="3200" dirty="0"/>
              <a:t> JAVA</a:t>
            </a:r>
            <a:endParaRPr lang="he-IL" sz="3200" dirty="0"/>
          </a:p>
        </p:txBody>
      </p:sp>
      <p:sp>
        <p:nvSpPr>
          <p:cNvPr id="6" name="תיבת טקסט 5">
            <a:extLst>
              <a:ext uri="{FF2B5EF4-FFF2-40B4-BE49-F238E27FC236}">
                <a16:creationId xmlns:a16="http://schemas.microsoft.com/office/drawing/2014/main" id="{2C0FD014-5E90-4ABB-8629-D385E72E2523}"/>
              </a:ext>
            </a:extLst>
          </p:cNvPr>
          <p:cNvSpPr txBox="1"/>
          <p:nvPr/>
        </p:nvSpPr>
        <p:spPr>
          <a:xfrm>
            <a:off x="723044" y="2020315"/>
            <a:ext cx="10873208" cy="1865126"/>
          </a:xfrm>
          <a:prstGeom prst="rect">
            <a:avLst/>
          </a:prstGeom>
          <a:noFill/>
        </p:spPr>
        <p:txBody>
          <a:bodyPr wrap="square" rtlCol="1">
            <a:spAutoFit/>
          </a:bodyPr>
          <a:lstStyle/>
          <a:p>
            <a:pPr>
              <a:lnSpc>
                <a:spcPct val="90000"/>
              </a:lnSpc>
            </a:pPr>
            <a:r>
              <a:rPr lang="he-IL" sz="3200" dirty="0"/>
              <a:t>נשתמש בכלי זה ממש כמו שאנחנו משתמשים בטסטים רגילים, רק שהכלי יבדוק את הכיסויים השונים במערכת.</a:t>
            </a:r>
          </a:p>
          <a:p>
            <a:pPr>
              <a:lnSpc>
                <a:spcPct val="90000"/>
              </a:lnSpc>
            </a:pPr>
            <a:r>
              <a:rPr lang="he-IL" sz="3200" dirty="0"/>
              <a:t>באמצעות כלי זה ניתן לבדוק כיסוי בקוד של</a:t>
            </a:r>
            <a:r>
              <a:rPr lang="af-ZA" sz="3200" dirty="0"/>
              <a:t>Line coverage, Branches coverage</a:t>
            </a:r>
            <a:endParaRPr lang="he-IL" sz="3200" dirty="0"/>
          </a:p>
        </p:txBody>
      </p:sp>
    </p:spTree>
    <p:extLst>
      <p:ext uri="{BB962C8B-B14F-4D97-AF65-F5344CB8AC3E}">
        <p14:creationId xmlns:p14="http://schemas.microsoft.com/office/powerpoint/2010/main" val="42004420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8DE92F8-E304-4AAE-A2A4-B483F3BD9EA2}"/>
              </a:ext>
            </a:extLst>
          </p:cNvPr>
          <p:cNvSpPr>
            <a:spLocks noGrp="1"/>
          </p:cNvSpPr>
          <p:nvPr>
            <p:ph type="title"/>
          </p:nvPr>
        </p:nvSpPr>
        <p:spPr/>
        <p:txBody>
          <a:bodyPr/>
          <a:lstStyle/>
          <a:p>
            <a:pPr algn="ctr"/>
            <a:r>
              <a:rPr lang="he-IL" dirty="0"/>
              <a:t>דוגמא לפלט של הכלי:</a:t>
            </a:r>
          </a:p>
        </p:txBody>
      </p:sp>
      <p:pic>
        <p:nvPicPr>
          <p:cNvPr id="6" name="תמונה 5">
            <a:extLst>
              <a:ext uri="{FF2B5EF4-FFF2-40B4-BE49-F238E27FC236}">
                <a16:creationId xmlns:a16="http://schemas.microsoft.com/office/drawing/2014/main" id="{E153C27C-7196-42CF-B958-3795E3D3C291}"/>
              </a:ext>
            </a:extLst>
          </p:cNvPr>
          <p:cNvPicPr>
            <a:picLocks noChangeAspect="1"/>
          </p:cNvPicPr>
          <p:nvPr/>
        </p:nvPicPr>
        <p:blipFill>
          <a:blip r:embed="rId2"/>
          <a:stretch>
            <a:fillRect/>
          </a:stretch>
        </p:blipFill>
        <p:spPr>
          <a:xfrm>
            <a:off x="1053852" y="1844824"/>
            <a:ext cx="9935962" cy="4010585"/>
          </a:xfrm>
          <a:prstGeom prst="rect">
            <a:avLst/>
          </a:prstGeom>
        </p:spPr>
      </p:pic>
    </p:spTree>
    <p:extLst>
      <p:ext uri="{BB962C8B-B14F-4D97-AF65-F5344CB8AC3E}">
        <p14:creationId xmlns:p14="http://schemas.microsoft.com/office/powerpoint/2010/main" val="37624671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6F44C9E0-BB28-41D0-BC13-70F22B871660}"/>
              </a:ext>
            </a:extLst>
          </p:cNvPr>
          <p:cNvSpPr txBox="1"/>
          <p:nvPr/>
        </p:nvSpPr>
        <p:spPr>
          <a:xfrm>
            <a:off x="657808" y="980728"/>
            <a:ext cx="10873208" cy="4635115"/>
          </a:xfrm>
          <a:prstGeom prst="rect">
            <a:avLst/>
          </a:prstGeom>
          <a:noFill/>
        </p:spPr>
        <p:txBody>
          <a:bodyPr wrap="square" rtlCol="1">
            <a:spAutoFit/>
          </a:bodyPr>
          <a:lstStyle/>
          <a:p>
            <a:pPr algn="ctr">
              <a:lnSpc>
                <a:spcPct val="90000"/>
              </a:lnSpc>
            </a:pPr>
            <a:r>
              <a:rPr lang="he-IL" sz="3200" dirty="0">
                <a:latin typeface="Abraham" panose="00000500000000000000" pitchFamily="2" charset="-79"/>
                <a:cs typeface="Abraham" panose="00000500000000000000" pitchFamily="2" charset="-79"/>
              </a:rPr>
              <a:t>עד עכשיו בדקנו את המערכת שלנו על ידי בדיקות יחידה, בדיקות קבלה ובדיקות קיבול ועומס, כאשר מה שמנחה אותנו בכתיבת הבדיקות האלו זה כיסוי כל התרחישים האפשריים, מקרי קצה, עומסים וכדומה.</a:t>
            </a:r>
            <a:br>
              <a:rPr lang="he-IL" sz="3200" dirty="0">
                <a:latin typeface="Abraham" panose="00000500000000000000" pitchFamily="2" charset="-79"/>
                <a:cs typeface="Abraham" panose="00000500000000000000" pitchFamily="2" charset="-79"/>
              </a:rPr>
            </a:br>
            <a:br>
              <a:rPr lang="he-IL" sz="3200" dirty="0">
                <a:latin typeface="Abraham" panose="00000500000000000000" pitchFamily="2" charset="-79"/>
                <a:cs typeface="Abraham" panose="00000500000000000000" pitchFamily="2" charset="-79"/>
              </a:rPr>
            </a:br>
            <a:r>
              <a:rPr lang="he-IL" sz="3200" dirty="0">
                <a:latin typeface="Abraham" panose="00000500000000000000" pitchFamily="2" charset="-79"/>
                <a:cs typeface="Abraham" panose="00000500000000000000" pitchFamily="2" charset="-79"/>
              </a:rPr>
              <a:t>כעת נציג מדד נוסף שיכול להנחות אותנו בכתיבת הבדיקות והוא- </a:t>
            </a:r>
            <a:r>
              <a:rPr lang="he-IL" sz="4000" b="1" dirty="0">
                <a:latin typeface="Abraham" panose="00000500000000000000" pitchFamily="2" charset="-79"/>
                <a:cs typeface="Abraham" panose="00000500000000000000" pitchFamily="2" charset="-79"/>
              </a:rPr>
              <a:t>כיסוי הקוד </a:t>
            </a:r>
            <a:br>
              <a:rPr lang="he-IL" sz="3200" dirty="0">
                <a:latin typeface="Abraham" panose="00000500000000000000" pitchFamily="2" charset="-79"/>
                <a:cs typeface="Abraham" panose="00000500000000000000" pitchFamily="2" charset="-79"/>
              </a:rPr>
            </a:br>
            <a:r>
              <a:rPr lang="he-IL" sz="3200" dirty="0">
                <a:latin typeface="Abraham" panose="00000500000000000000" pitchFamily="2" charset="-79"/>
                <a:cs typeface="Abraham" panose="00000500000000000000" pitchFamily="2" charset="-79"/>
              </a:rPr>
              <a:t>כלומר, כמה מהקוד שלנו מכוסה במהלך הרצת הבדיקות. </a:t>
            </a:r>
            <a:br>
              <a:rPr lang="he-IL" sz="3200" dirty="0">
                <a:latin typeface="Abraham" panose="00000500000000000000" pitchFamily="2" charset="-79"/>
                <a:cs typeface="Abraham" panose="00000500000000000000" pitchFamily="2" charset="-79"/>
              </a:rPr>
            </a:br>
            <a:br>
              <a:rPr lang="he-IL" sz="3200" dirty="0">
                <a:latin typeface="Abraham" panose="00000500000000000000" pitchFamily="2" charset="-79"/>
                <a:cs typeface="Abraham" panose="00000500000000000000" pitchFamily="2" charset="-79"/>
              </a:rPr>
            </a:br>
            <a:endParaRPr lang="he-IL" sz="3200" dirty="0">
              <a:latin typeface="Abraham" panose="00000500000000000000" pitchFamily="2" charset="-79"/>
              <a:cs typeface="Abraham" panose="00000500000000000000" pitchFamily="2" charset="-79"/>
            </a:endParaRPr>
          </a:p>
        </p:txBody>
      </p:sp>
    </p:spTree>
    <p:extLst>
      <p:ext uri="{BB962C8B-B14F-4D97-AF65-F5344CB8AC3E}">
        <p14:creationId xmlns:p14="http://schemas.microsoft.com/office/powerpoint/2010/main" val="272306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6F44C9E0-BB28-41D0-BC13-70F22B871660}"/>
              </a:ext>
            </a:extLst>
          </p:cNvPr>
          <p:cNvSpPr txBox="1"/>
          <p:nvPr/>
        </p:nvSpPr>
        <p:spPr>
          <a:xfrm>
            <a:off x="621804" y="1484784"/>
            <a:ext cx="11197244" cy="4524315"/>
          </a:xfrm>
          <a:prstGeom prst="rect">
            <a:avLst/>
          </a:prstGeom>
          <a:noFill/>
        </p:spPr>
        <p:txBody>
          <a:bodyPr wrap="square" rtlCol="1">
            <a:spAutoFit/>
          </a:bodyPr>
          <a:lstStyle/>
          <a:p>
            <a:pPr algn="ctr">
              <a:lnSpc>
                <a:spcPct val="90000"/>
              </a:lnSpc>
            </a:pPr>
            <a:endParaRPr lang="he-IL" sz="3200" dirty="0">
              <a:latin typeface="Abraham" panose="00000500000000000000" pitchFamily="2" charset="-79"/>
              <a:cs typeface="Abraham" panose="00000500000000000000" pitchFamily="2" charset="-79"/>
            </a:endParaRPr>
          </a:p>
          <a:p>
            <a:pPr algn="ctr">
              <a:lnSpc>
                <a:spcPct val="90000"/>
              </a:lnSpc>
            </a:pPr>
            <a:r>
              <a:rPr lang="he-IL" sz="3200" dirty="0">
                <a:latin typeface="Abraham" panose="00000500000000000000" pitchFamily="2" charset="-79"/>
                <a:cs typeface="Abraham" panose="00000500000000000000" pitchFamily="2" charset="-79"/>
              </a:rPr>
              <a:t>ישנם כמה מדדים לקבוע את כיסוי הקוד, לפי קריטריון</a:t>
            </a:r>
            <a:r>
              <a:rPr lang="en-US" sz="3200" dirty="0">
                <a:latin typeface="Abraham" panose="00000500000000000000" pitchFamily="2" charset="-79"/>
                <a:cs typeface="Abraham" panose="00000500000000000000" pitchFamily="2" charset="-79"/>
              </a:rPr>
              <a:t>  </a:t>
            </a:r>
            <a:r>
              <a:rPr lang="he-IL" sz="3200" dirty="0">
                <a:latin typeface="Abraham" panose="00000500000000000000" pitchFamily="2" charset="-79"/>
                <a:cs typeface="Abraham" panose="00000500000000000000" pitchFamily="2" charset="-79"/>
              </a:rPr>
              <a:t>מוגדר כלשהו.</a:t>
            </a:r>
          </a:p>
          <a:p>
            <a:pPr algn="ctr">
              <a:lnSpc>
                <a:spcPct val="90000"/>
              </a:lnSpc>
            </a:pPr>
            <a:endParaRPr lang="he-IL" sz="3200" dirty="0">
              <a:latin typeface="Abraham" panose="00000500000000000000" pitchFamily="2" charset="-79"/>
              <a:cs typeface="Abraham" panose="00000500000000000000" pitchFamily="2" charset="-79"/>
            </a:endParaRPr>
          </a:p>
          <a:p>
            <a:pPr algn="ctr">
              <a:lnSpc>
                <a:spcPct val="90000"/>
              </a:lnSpc>
            </a:pPr>
            <a:r>
              <a:rPr lang="he-IL" sz="3200" dirty="0">
                <a:latin typeface="Abraham" panose="00000500000000000000" pitchFamily="2" charset="-79"/>
                <a:cs typeface="Abraham" panose="00000500000000000000" pitchFamily="2" charset="-79"/>
              </a:rPr>
              <a:t>המדדים משמשים לקביעת איכות עומק של תהליך הבדיקה של התוכנה, כשהשאיפה היא להגיע ל-100% כיסוי: כל שורת קוד תהיה מכוסה בבדיקות, לפי קריטריון הכיסוי הנבחר.</a:t>
            </a:r>
          </a:p>
          <a:p>
            <a:pPr algn="ctr">
              <a:lnSpc>
                <a:spcPct val="90000"/>
              </a:lnSpc>
            </a:pPr>
            <a:endParaRPr lang="he-IL" sz="3200" dirty="0">
              <a:latin typeface="Abraham" panose="00000500000000000000" pitchFamily="2" charset="-79"/>
              <a:cs typeface="Abraham" panose="00000500000000000000" pitchFamily="2" charset="-79"/>
            </a:endParaRPr>
          </a:p>
          <a:p>
            <a:pPr algn="ctr">
              <a:lnSpc>
                <a:spcPct val="90000"/>
              </a:lnSpc>
            </a:pPr>
            <a:br>
              <a:rPr lang="he-IL" sz="3200" dirty="0">
                <a:latin typeface="Abraham" panose="00000500000000000000" pitchFamily="2" charset="-79"/>
                <a:cs typeface="Abraham" panose="00000500000000000000" pitchFamily="2" charset="-79"/>
              </a:rPr>
            </a:br>
            <a:br>
              <a:rPr lang="he-IL" sz="3200" dirty="0">
                <a:latin typeface="Abraham" panose="00000500000000000000" pitchFamily="2" charset="-79"/>
                <a:cs typeface="Abraham" panose="00000500000000000000" pitchFamily="2" charset="-79"/>
              </a:rPr>
            </a:br>
            <a:endParaRPr lang="he-IL" sz="3200" dirty="0">
              <a:latin typeface="Abraham" panose="00000500000000000000" pitchFamily="2" charset="-79"/>
              <a:cs typeface="Abraham" panose="00000500000000000000" pitchFamily="2" charset="-79"/>
            </a:endParaRPr>
          </a:p>
        </p:txBody>
      </p:sp>
    </p:spTree>
    <p:extLst>
      <p:ext uri="{BB962C8B-B14F-4D97-AF65-F5344CB8AC3E}">
        <p14:creationId xmlns:p14="http://schemas.microsoft.com/office/powerpoint/2010/main" val="3440881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F1A64F0-1639-4EC7-AB29-3788E1AA6FC5}"/>
              </a:ext>
            </a:extLst>
          </p:cNvPr>
          <p:cNvSpPr txBox="1"/>
          <p:nvPr/>
        </p:nvSpPr>
        <p:spPr>
          <a:xfrm>
            <a:off x="909836" y="908720"/>
            <a:ext cx="10657184" cy="6463308"/>
          </a:xfrm>
          <a:prstGeom prst="rect">
            <a:avLst/>
          </a:prstGeom>
          <a:noFill/>
        </p:spPr>
        <p:txBody>
          <a:bodyPr wrap="square" rtlCol="1">
            <a:spAutoFit/>
          </a:bodyPr>
          <a:lstStyle/>
          <a:p>
            <a:pPr algn="ctr">
              <a:lnSpc>
                <a:spcPct val="90000"/>
              </a:lnSpc>
            </a:pPr>
            <a:r>
              <a:rPr lang="he-IL" sz="3200" dirty="0">
                <a:latin typeface="Abraham" panose="00000500000000000000" pitchFamily="2" charset="-79"/>
                <a:cs typeface="Abraham" panose="00000500000000000000" pitchFamily="2" charset="-79"/>
              </a:rPr>
              <a:t>כדי לבצע בדיקות אלו, אנחנו לוקחים את הקוד ויוצרים לו גרף, כך שכל שורת קוד תהיה קודקוד בגרף, וכל מעבר בין שורה לשורה תהיה קשת בגרף.</a:t>
            </a:r>
          </a:p>
          <a:p>
            <a:pPr algn="ctr">
              <a:lnSpc>
                <a:spcPct val="90000"/>
              </a:lnSpc>
            </a:pPr>
            <a:endParaRPr lang="he-IL" sz="3200" dirty="0"/>
          </a:p>
          <a:p>
            <a:pPr algn="ctr">
              <a:lnSpc>
                <a:spcPct val="90000"/>
              </a:lnSpc>
            </a:pPr>
            <a:r>
              <a:rPr lang="he-IL" sz="3200" dirty="0">
                <a:latin typeface="Abraham" panose="00000500000000000000" pitchFamily="2" charset="-79"/>
                <a:cs typeface="Abraham" panose="00000500000000000000" pitchFamily="2" charset="-79"/>
              </a:rPr>
              <a:t>כאשר אנחנו באים לבדוק את כיסוי הקוד, אנחנו מחליטים כמה מהקוד אנחנו רוצים לכסות (כלומר באיזה נתיב בגרף שיצרנו נרצה ללכת)  ומתאימים את הקלטים שלנו בבדיקות כך שהריצה על קלטים אלו תעבור על כל החלקים של הקוד שהגדרנו.</a:t>
            </a:r>
          </a:p>
          <a:p>
            <a:pPr algn="ctr">
              <a:lnSpc>
                <a:spcPct val="90000"/>
              </a:lnSpc>
            </a:pPr>
            <a:r>
              <a:rPr lang="he-IL" sz="3200" dirty="0">
                <a:latin typeface="Abraham" panose="00000500000000000000" pitchFamily="2" charset="-79"/>
                <a:cs typeface="Abraham" panose="00000500000000000000" pitchFamily="2" charset="-79"/>
              </a:rPr>
              <a:t>הכוונה היא לא ליצור בדיקה אחת שתעבור בכל החלקים שהגדרנו, אלא קבוצת בדיקות שהרצה של כולם תכסה את הקוד לפי המדד שבחרנו.</a:t>
            </a:r>
          </a:p>
          <a:p>
            <a:pPr>
              <a:lnSpc>
                <a:spcPct val="90000"/>
              </a:lnSpc>
            </a:pPr>
            <a:endParaRPr lang="he-IL" sz="2800" dirty="0"/>
          </a:p>
          <a:p>
            <a:pPr>
              <a:lnSpc>
                <a:spcPct val="90000"/>
              </a:lnSpc>
            </a:pPr>
            <a:endParaRPr lang="he-IL" sz="2800" dirty="0"/>
          </a:p>
          <a:p>
            <a:pPr>
              <a:lnSpc>
                <a:spcPct val="90000"/>
              </a:lnSpc>
            </a:pPr>
            <a:endParaRPr lang="he-IL" sz="2800" dirty="0"/>
          </a:p>
          <a:p>
            <a:pPr>
              <a:lnSpc>
                <a:spcPct val="90000"/>
              </a:lnSpc>
            </a:pPr>
            <a:endParaRPr lang="he-IL" sz="2400" dirty="0"/>
          </a:p>
        </p:txBody>
      </p:sp>
    </p:spTree>
    <p:extLst>
      <p:ext uri="{BB962C8B-B14F-4D97-AF65-F5344CB8AC3E}">
        <p14:creationId xmlns:p14="http://schemas.microsoft.com/office/powerpoint/2010/main" val="20670918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DBDEB9C-6E9D-459D-8F4D-4E585017C8FE}"/>
              </a:ext>
            </a:extLst>
          </p:cNvPr>
          <p:cNvSpPr txBox="1"/>
          <p:nvPr/>
        </p:nvSpPr>
        <p:spPr>
          <a:xfrm>
            <a:off x="441784" y="908720"/>
            <a:ext cx="11305256" cy="547842"/>
          </a:xfrm>
          <a:prstGeom prst="rect">
            <a:avLst/>
          </a:prstGeom>
          <a:noFill/>
        </p:spPr>
        <p:txBody>
          <a:bodyPr wrap="square" rtlCol="1">
            <a:spAutoFit/>
          </a:bodyPr>
          <a:lstStyle/>
          <a:p>
            <a:pPr algn="l">
              <a:lnSpc>
                <a:spcPct val="90000"/>
              </a:lnSpc>
            </a:pPr>
            <a:r>
              <a:rPr lang="en-US" sz="3200" dirty="0">
                <a:latin typeface="Aharoni" panose="02010803020104030203" pitchFamily="2" charset="-79"/>
                <a:cs typeface="Aharoni" panose="02010803020104030203" pitchFamily="2" charset="-79"/>
              </a:rPr>
              <a:t>Statements Coverage                                  </a:t>
            </a:r>
            <a:endParaRPr lang="he-IL" sz="2400" dirty="0">
              <a:latin typeface="Aharoni" panose="02010803020104030203" pitchFamily="2" charset="-79"/>
              <a:cs typeface="Aharoni" panose="02010803020104030203" pitchFamily="2" charset="-79"/>
            </a:endParaRPr>
          </a:p>
        </p:txBody>
      </p:sp>
      <p:sp>
        <p:nvSpPr>
          <p:cNvPr id="4" name="TextBox 3">
            <a:extLst>
              <a:ext uri="{FF2B5EF4-FFF2-40B4-BE49-F238E27FC236}">
                <a16:creationId xmlns:a16="http://schemas.microsoft.com/office/drawing/2014/main" id="{1BA20857-B81A-4C34-B703-1544C9B943E4}"/>
              </a:ext>
            </a:extLst>
          </p:cNvPr>
          <p:cNvSpPr txBox="1"/>
          <p:nvPr/>
        </p:nvSpPr>
        <p:spPr>
          <a:xfrm>
            <a:off x="1701924" y="1833584"/>
            <a:ext cx="11305256" cy="540469"/>
          </a:xfrm>
          <a:prstGeom prst="rect">
            <a:avLst/>
          </a:prstGeom>
          <a:noFill/>
        </p:spPr>
        <p:txBody>
          <a:bodyPr wrap="square" rtlCol="1">
            <a:spAutoFit/>
          </a:bodyPr>
          <a:lstStyle/>
          <a:p>
            <a:pPr algn="ctr">
              <a:lnSpc>
                <a:spcPct val="90000"/>
              </a:lnSpc>
            </a:pPr>
            <a:r>
              <a:rPr lang="he-IL" sz="3200" dirty="0">
                <a:latin typeface="Abraham" panose="00000500000000000000" pitchFamily="2" charset="-79"/>
                <a:cs typeface="Abraham" panose="00000500000000000000" pitchFamily="2" charset="-79"/>
              </a:rPr>
              <a:t>אחוז קודקודים בגרף שעברנו בהם במהלך הבדיקה.</a:t>
            </a:r>
            <a:endParaRPr lang="he-IL" sz="2400" dirty="0">
              <a:latin typeface="Aharoni" panose="02010803020104030203" pitchFamily="2" charset="-79"/>
              <a:cs typeface="Aharoni" panose="02010803020104030203" pitchFamily="2" charset="-79"/>
            </a:endParaRPr>
          </a:p>
        </p:txBody>
      </p:sp>
      <p:pic>
        <p:nvPicPr>
          <p:cNvPr id="6" name="תמונה 5">
            <a:extLst>
              <a:ext uri="{FF2B5EF4-FFF2-40B4-BE49-F238E27FC236}">
                <a16:creationId xmlns:a16="http://schemas.microsoft.com/office/drawing/2014/main" id="{7478F4A7-C4A9-487D-89B0-685CA1391E23}"/>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1053852" y="2349640"/>
            <a:ext cx="1593034" cy="3288844"/>
          </a:xfrm>
          <a:prstGeom prst="rect">
            <a:avLst/>
          </a:prstGeom>
        </p:spPr>
      </p:pic>
      <p:sp>
        <p:nvSpPr>
          <p:cNvPr id="5" name="TextBox 3">
            <a:extLst>
              <a:ext uri="{FF2B5EF4-FFF2-40B4-BE49-F238E27FC236}">
                <a16:creationId xmlns:a16="http://schemas.microsoft.com/office/drawing/2014/main" id="{BBAC4129-9207-4E73-8258-510293C680A6}"/>
              </a:ext>
            </a:extLst>
          </p:cNvPr>
          <p:cNvSpPr txBox="1"/>
          <p:nvPr/>
        </p:nvSpPr>
        <p:spPr>
          <a:xfrm>
            <a:off x="2746040" y="2500955"/>
            <a:ext cx="9001000" cy="986232"/>
          </a:xfrm>
          <a:prstGeom prst="rect">
            <a:avLst/>
          </a:prstGeom>
          <a:noFill/>
        </p:spPr>
        <p:txBody>
          <a:bodyPr wrap="square" rtlCol="1">
            <a:spAutoFit/>
          </a:bodyPr>
          <a:lstStyle/>
          <a:p>
            <a:pPr algn="ctr">
              <a:lnSpc>
                <a:spcPct val="90000"/>
              </a:lnSpc>
            </a:pPr>
            <a:r>
              <a:rPr lang="he-IL" sz="3200" dirty="0">
                <a:latin typeface="Abraham" panose="00000500000000000000" pitchFamily="2" charset="-79"/>
                <a:cs typeface="Abraham" panose="00000500000000000000" pitchFamily="2" charset="-79"/>
              </a:rPr>
              <a:t>יתרונות: עוזר לצפות כיצד הקוד אמור לפעול, וכיצד הקוד לא אמור לפעול.</a:t>
            </a:r>
            <a:endParaRPr lang="he-IL" sz="2400" dirty="0">
              <a:latin typeface="Aharoni" panose="02010803020104030203" pitchFamily="2" charset="-79"/>
              <a:cs typeface="Aharoni" panose="02010803020104030203" pitchFamily="2" charset="-79"/>
            </a:endParaRPr>
          </a:p>
        </p:txBody>
      </p:sp>
      <p:sp>
        <p:nvSpPr>
          <p:cNvPr id="7" name="TextBox 3">
            <a:extLst>
              <a:ext uri="{FF2B5EF4-FFF2-40B4-BE49-F238E27FC236}">
                <a16:creationId xmlns:a16="http://schemas.microsoft.com/office/drawing/2014/main" id="{E704C78A-4762-4539-AEF5-007B79A40DA5}"/>
              </a:ext>
            </a:extLst>
          </p:cNvPr>
          <p:cNvSpPr txBox="1"/>
          <p:nvPr/>
        </p:nvSpPr>
        <p:spPr>
          <a:xfrm>
            <a:off x="2955142" y="3614089"/>
            <a:ext cx="8820980" cy="1872629"/>
          </a:xfrm>
          <a:prstGeom prst="rect">
            <a:avLst/>
          </a:prstGeom>
          <a:noFill/>
        </p:spPr>
        <p:txBody>
          <a:bodyPr wrap="square" rtlCol="1">
            <a:spAutoFit/>
          </a:bodyPr>
          <a:lstStyle/>
          <a:p>
            <a:pPr algn="ctr">
              <a:lnSpc>
                <a:spcPct val="90000"/>
              </a:lnSpc>
            </a:pPr>
            <a:r>
              <a:rPr lang="he-IL" sz="3200" dirty="0">
                <a:latin typeface="Abraham" panose="00000500000000000000" pitchFamily="2" charset="-79"/>
                <a:cs typeface="Abraham" panose="00000500000000000000" pitchFamily="2" charset="-79"/>
              </a:rPr>
              <a:t>חסרונות: כאשר נגיע לשורה כלשהי, לא נבדוק את כל המצבים שניתן להגיע אליהן משורה זאת (לדוגמא בתנאי </a:t>
            </a:r>
            <a:r>
              <a:rPr lang="af-ZA" sz="3200" dirty="0">
                <a:latin typeface="Abraham" panose="00000500000000000000" pitchFamily="2" charset="-79"/>
                <a:cs typeface="Abraham" panose="00000500000000000000" pitchFamily="2" charset="-79"/>
              </a:rPr>
              <a:t>if</a:t>
            </a:r>
            <a:r>
              <a:rPr lang="he-IL" sz="3200" dirty="0">
                <a:latin typeface="Abraham" panose="00000500000000000000" pitchFamily="2" charset="-79"/>
                <a:cs typeface="Abraham" panose="00000500000000000000" pitchFamily="2" charset="-79"/>
              </a:rPr>
              <a:t> כיסוי מספיק ייחשב אם ניקח רק הסתעפות של "כן")</a:t>
            </a:r>
            <a:endParaRPr lang="he-IL" sz="2400" dirty="0">
              <a:latin typeface="Aharoni" panose="02010803020104030203" pitchFamily="2" charset="-79"/>
              <a:cs typeface="Aharoni" panose="02010803020104030203" pitchFamily="2" charset="-79"/>
            </a:endParaRPr>
          </a:p>
        </p:txBody>
      </p:sp>
    </p:spTree>
    <p:extLst>
      <p:ext uri="{BB962C8B-B14F-4D97-AF65-F5344CB8AC3E}">
        <p14:creationId xmlns:p14="http://schemas.microsoft.com/office/powerpoint/2010/main" val="23518726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DBDEB9C-6E9D-459D-8F4D-4E585017C8FE}"/>
              </a:ext>
            </a:extLst>
          </p:cNvPr>
          <p:cNvSpPr txBox="1"/>
          <p:nvPr/>
        </p:nvSpPr>
        <p:spPr>
          <a:xfrm>
            <a:off x="621804" y="908720"/>
            <a:ext cx="8974732" cy="547842"/>
          </a:xfrm>
          <a:prstGeom prst="rect">
            <a:avLst/>
          </a:prstGeom>
          <a:noFill/>
        </p:spPr>
        <p:txBody>
          <a:bodyPr wrap="square" rtlCol="1">
            <a:spAutoFit/>
          </a:bodyPr>
          <a:lstStyle/>
          <a:p>
            <a:pPr algn="l">
              <a:lnSpc>
                <a:spcPct val="90000"/>
              </a:lnSpc>
            </a:pPr>
            <a:r>
              <a:rPr lang="en-US" sz="3200" dirty="0">
                <a:latin typeface="Aharoni" panose="02010803020104030203" pitchFamily="2" charset="-79"/>
                <a:cs typeface="Aharoni" panose="02010803020104030203" pitchFamily="2" charset="-79"/>
              </a:rPr>
              <a:t>Branching Coverage                                   </a:t>
            </a:r>
            <a:endParaRPr lang="he-IL" sz="2400" dirty="0">
              <a:latin typeface="Aharoni" panose="02010803020104030203" pitchFamily="2" charset="-79"/>
              <a:cs typeface="Aharoni" panose="02010803020104030203" pitchFamily="2" charset="-79"/>
            </a:endParaRPr>
          </a:p>
        </p:txBody>
      </p:sp>
      <p:sp>
        <p:nvSpPr>
          <p:cNvPr id="3" name="TextBox 2">
            <a:extLst>
              <a:ext uri="{FF2B5EF4-FFF2-40B4-BE49-F238E27FC236}">
                <a16:creationId xmlns:a16="http://schemas.microsoft.com/office/drawing/2014/main" id="{604C2061-53B3-4560-9E60-C7E1BBA6E4B3}"/>
              </a:ext>
            </a:extLst>
          </p:cNvPr>
          <p:cNvSpPr txBox="1"/>
          <p:nvPr/>
        </p:nvSpPr>
        <p:spPr>
          <a:xfrm>
            <a:off x="333772" y="1844824"/>
            <a:ext cx="11305256" cy="540469"/>
          </a:xfrm>
          <a:prstGeom prst="rect">
            <a:avLst/>
          </a:prstGeom>
          <a:noFill/>
        </p:spPr>
        <p:txBody>
          <a:bodyPr wrap="square" rtlCol="1">
            <a:spAutoFit/>
          </a:bodyPr>
          <a:lstStyle/>
          <a:p>
            <a:pPr algn="ctr">
              <a:lnSpc>
                <a:spcPct val="90000"/>
              </a:lnSpc>
            </a:pPr>
            <a:r>
              <a:rPr lang="he-IL" sz="3200" dirty="0">
                <a:latin typeface="Abraham" panose="00000500000000000000" pitchFamily="2" charset="-79"/>
                <a:cs typeface="Abraham" panose="00000500000000000000" pitchFamily="2" charset="-79"/>
              </a:rPr>
              <a:t>אחוז הקשתות בגרף (ההסתעפויות) שכוסו במהלך הבדיקה.</a:t>
            </a:r>
            <a:endParaRPr lang="he-IL" sz="2400" dirty="0">
              <a:latin typeface="Aharoni" panose="02010803020104030203" pitchFamily="2" charset="-79"/>
              <a:cs typeface="Aharoni" panose="02010803020104030203" pitchFamily="2" charset="-79"/>
            </a:endParaRPr>
          </a:p>
        </p:txBody>
      </p:sp>
      <p:sp>
        <p:nvSpPr>
          <p:cNvPr id="4" name="TextBox 3">
            <a:extLst>
              <a:ext uri="{FF2B5EF4-FFF2-40B4-BE49-F238E27FC236}">
                <a16:creationId xmlns:a16="http://schemas.microsoft.com/office/drawing/2014/main" id="{DB997DB1-096B-4462-9DB2-2B2A76F18E02}"/>
              </a:ext>
            </a:extLst>
          </p:cNvPr>
          <p:cNvSpPr txBox="1"/>
          <p:nvPr/>
        </p:nvSpPr>
        <p:spPr>
          <a:xfrm>
            <a:off x="765820" y="2500955"/>
            <a:ext cx="10981220" cy="986232"/>
          </a:xfrm>
          <a:prstGeom prst="rect">
            <a:avLst/>
          </a:prstGeom>
          <a:noFill/>
        </p:spPr>
        <p:txBody>
          <a:bodyPr wrap="square" rtlCol="1">
            <a:spAutoFit/>
          </a:bodyPr>
          <a:lstStyle/>
          <a:p>
            <a:pPr algn="ctr">
              <a:lnSpc>
                <a:spcPct val="90000"/>
              </a:lnSpc>
            </a:pPr>
            <a:r>
              <a:rPr lang="he-IL" sz="3200" dirty="0">
                <a:latin typeface="Abraham" panose="00000500000000000000" pitchFamily="2" charset="-79"/>
                <a:cs typeface="Abraham" panose="00000500000000000000" pitchFamily="2" charset="-79"/>
              </a:rPr>
              <a:t>יתרונות: מוודא שאף מסלול לא מוביל למצב שאינו טוב, מגלה בעיות שלא ניתן למצוא ב-</a:t>
            </a:r>
            <a:r>
              <a:rPr lang="af-ZA" sz="3200" dirty="0">
                <a:latin typeface="Abraham" panose="00000500000000000000" pitchFamily="2" charset="-79"/>
                <a:cs typeface="Abraham" panose="00000500000000000000" pitchFamily="2" charset="-79"/>
              </a:rPr>
              <a:t>State</a:t>
            </a:r>
            <a:r>
              <a:rPr lang="he-IL" sz="3200" dirty="0">
                <a:latin typeface="Abraham" panose="00000500000000000000" pitchFamily="2" charset="-79"/>
                <a:cs typeface="Abraham" panose="00000500000000000000" pitchFamily="2" charset="-79"/>
              </a:rPr>
              <a:t> מכיוון שהוא מכסה יותר מקרים.</a:t>
            </a:r>
            <a:endParaRPr lang="he-IL" sz="2400" dirty="0">
              <a:latin typeface="Aharoni" panose="02010803020104030203" pitchFamily="2" charset="-79"/>
              <a:cs typeface="Aharoni" panose="02010803020104030203" pitchFamily="2" charset="-79"/>
            </a:endParaRPr>
          </a:p>
        </p:txBody>
      </p:sp>
      <p:sp>
        <p:nvSpPr>
          <p:cNvPr id="5" name="TextBox 3">
            <a:extLst>
              <a:ext uri="{FF2B5EF4-FFF2-40B4-BE49-F238E27FC236}">
                <a16:creationId xmlns:a16="http://schemas.microsoft.com/office/drawing/2014/main" id="{3889D183-3E9D-41B4-B9E3-8301C9CE2240}"/>
              </a:ext>
            </a:extLst>
          </p:cNvPr>
          <p:cNvSpPr txBox="1"/>
          <p:nvPr/>
        </p:nvSpPr>
        <p:spPr>
          <a:xfrm>
            <a:off x="981844" y="3717032"/>
            <a:ext cx="10225136" cy="986232"/>
          </a:xfrm>
          <a:prstGeom prst="rect">
            <a:avLst/>
          </a:prstGeom>
          <a:noFill/>
        </p:spPr>
        <p:txBody>
          <a:bodyPr wrap="square" rtlCol="1">
            <a:spAutoFit/>
          </a:bodyPr>
          <a:lstStyle/>
          <a:p>
            <a:pPr algn="ctr">
              <a:lnSpc>
                <a:spcPct val="90000"/>
              </a:lnSpc>
            </a:pPr>
            <a:r>
              <a:rPr lang="he-IL" sz="3200" dirty="0">
                <a:latin typeface="Abraham" panose="00000500000000000000" pitchFamily="2" charset="-79"/>
                <a:cs typeface="Abraham" panose="00000500000000000000" pitchFamily="2" charset="-79"/>
              </a:rPr>
              <a:t>חסרונות: לא ניתן להגיע לשילובים של כל הענפים, כלומר לא ניתן להגיע לכל המקרים במערכת.</a:t>
            </a:r>
            <a:endParaRPr lang="he-IL" sz="2400" dirty="0">
              <a:latin typeface="Aharoni" panose="02010803020104030203" pitchFamily="2" charset="-79"/>
              <a:cs typeface="Aharoni" panose="02010803020104030203" pitchFamily="2" charset="-79"/>
            </a:endParaRPr>
          </a:p>
        </p:txBody>
      </p:sp>
    </p:spTree>
    <p:extLst>
      <p:ext uri="{BB962C8B-B14F-4D97-AF65-F5344CB8AC3E}">
        <p14:creationId xmlns:p14="http://schemas.microsoft.com/office/powerpoint/2010/main" val="16083241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DBDEB9C-6E9D-459D-8F4D-4E585017C8FE}"/>
              </a:ext>
            </a:extLst>
          </p:cNvPr>
          <p:cNvSpPr txBox="1"/>
          <p:nvPr/>
        </p:nvSpPr>
        <p:spPr>
          <a:xfrm>
            <a:off x="621804" y="764704"/>
            <a:ext cx="10683452" cy="547842"/>
          </a:xfrm>
          <a:prstGeom prst="rect">
            <a:avLst/>
          </a:prstGeom>
          <a:noFill/>
        </p:spPr>
        <p:txBody>
          <a:bodyPr wrap="square" rtlCol="1">
            <a:spAutoFit/>
          </a:bodyPr>
          <a:lstStyle/>
          <a:p>
            <a:pPr algn="l">
              <a:lnSpc>
                <a:spcPct val="90000"/>
              </a:lnSpc>
            </a:pPr>
            <a:r>
              <a:rPr lang="en-US" sz="3200" dirty="0">
                <a:latin typeface="Aharoni" panose="02010803020104030203" pitchFamily="2" charset="-79"/>
                <a:cs typeface="Aharoni" panose="02010803020104030203" pitchFamily="2" charset="-79"/>
              </a:rPr>
              <a:t> Path Coverage                                             </a:t>
            </a:r>
            <a:endParaRPr lang="he-IL" sz="2400" dirty="0">
              <a:latin typeface="Aharoni" panose="02010803020104030203" pitchFamily="2" charset="-79"/>
              <a:cs typeface="Aharoni" panose="02010803020104030203" pitchFamily="2" charset="-79"/>
            </a:endParaRPr>
          </a:p>
        </p:txBody>
      </p:sp>
      <p:sp>
        <p:nvSpPr>
          <p:cNvPr id="4" name="TextBox 3">
            <a:extLst>
              <a:ext uri="{FF2B5EF4-FFF2-40B4-BE49-F238E27FC236}">
                <a16:creationId xmlns:a16="http://schemas.microsoft.com/office/drawing/2014/main" id="{BDD5FE70-430F-4FBC-B6F8-786FE25FA32B}"/>
              </a:ext>
            </a:extLst>
          </p:cNvPr>
          <p:cNvSpPr txBox="1"/>
          <p:nvPr/>
        </p:nvSpPr>
        <p:spPr>
          <a:xfrm>
            <a:off x="333772" y="1844824"/>
            <a:ext cx="11305256" cy="1426865"/>
          </a:xfrm>
          <a:prstGeom prst="rect">
            <a:avLst/>
          </a:prstGeom>
          <a:noFill/>
        </p:spPr>
        <p:txBody>
          <a:bodyPr wrap="square" rtlCol="1">
            <a:spAutoFit/>
          </a:bodyPr>
          <a:lstStyle/>
          <a:p>
            <a:pPr algn="ctr">
              <a:lnSpc>
                <a:spcPct val="90000"/>
              </a:lnSpc>
            </a:pPr>
            <a:r>
              <a:rPr lang="he-IL" sz="3200" dirty="0">
                <a:latin typeface="Abraham" panose="00000500000000000000" pitchFamily="2" charset="-79"/>
                <a:cs typeface="Abraham" panose="00000500000000000000" pitchFamily="2" charset="-79"/>
              </a:rPr>
              <a:t>אחוז מסלולי הבקרה, שהורצו במהלך הבדיקה.</a:t>
            </a:r>
          </a:p>
          <a:p>
            <a:pPr algn="ctr">
              <a:lnSpc>
                <a:spcPct val="90000"/>
              </a:lnSpc>
            </a:pPr>
            <a:r>
              <a:rPr lang="he-IL" sz="3200" dirty="0">
                <a:latin typeface="Abraham" panose="00000500000000000000" pitchFamily="2" charset="-79"/>
                <a:cs typeface="Abraham" panose="00000500000000000000" pitchFamily="2" charset="-79"/>
              </a:rPr>
              <a:t>יש הסתעפויות מסוימות שניתן לבחור בהם כמה דרכים.</a:t>
            </a:r>
          </a:p>
          <a:p>
            <a:pPr algn="ctr">
              <a:lnSpc>
                <a:spcPct val="90000"/>
              </a:lnSpc>
            </a:pPr>
            <a:r>
              <a:rPr lang="he-IL" sz="3200" dirty="0">
                <a:latin typeface="Abraham" panose="00000500000000000000" pitchFamily="2" charset="-79"/>
                <a:cs typeface="Abraham" panose="00000500000000000000" pitchFamily="2" charset="-79"/>
              </a:rPr>
              <a:t>אחוז המסלולים שבוחרים מגדיר כיסוי זה.</a:t>
            </a:r>
            <a:endParaRPr lang="he-IL" sz="2400" dirty="0">
              <a:latin typeface="Aharoni" panose="02010803020104030203" pitchFamily="2" charset="-79"/>
              <a:cs typeface="Aharoni" panose="02010803020104030203" pitchFamily="2" charset="-79"/>
            </a:endParaRPr>
          </a:p>
        </p:txBody>
      </p:sp>
      <p:sp>
        <p:nvSpPr>
          <p:cNvPr id="6" name="TextBox 3">
            <a:extLst>
              <a:ext uri="{FF2B5EF4-FFF2-40B4-BE49-F238E27FC236}">
                <a16:creationId xmlns:a16="http://schemas.microsoft.com/office/drawing/2014/main" id="{563C9AA4-6760-425C-9D85-9A3F6A2672A1}"/>
              </a:ext>
            </a:extLst>
          </p:cNvPr>
          <p:cNvSpPr txBox="1"/>
          <p:nvPr/>
        </p:nvSpPr>
        <p:spPr>
          <a:xfrm>
            <a:off x="549797" y="3310851"/>
            <a:ext cx="10981220" cy="986232"/>
          </a:xfrm>
          <a:prstGeom prst="rect">
            <a:avLst/>
          </a:prstGeom>
          <a:noFill/>
        </p:spPr>
        <p:txBody>
          <a:bodyPr wrap="square" rtlCol="1">
            <a:spAutoFit/>
          </a:bodyPr>
          <a:lstStyle/>
          <a:p>
            <a:pPr algn="ctr">
              <a:lnSpc>
                <a:spcPct val="90000"/>
              </a:lnSpc>
            </a:pPr>
            <a:r>
              <a:rPr lang="he-IL" sz="3200" dirty="0">
                <a:latin typeface="Abraham" panose="00000500000000000000" pitchFamily="2" charset="-79"/>
                <a:cs typeface="Abraham" panose="00000500000000000000" pitchFamily="2" charset="-79"/>
              </a:rPr>
              <a:t>יתרונות: מוודא שניתן להגיע לכל המצבים בקוד, מגלה בעיות שלא ניתן למצוא ב-</a:t>
            </a:r>
            <a:r>
              <a:rPr lang="af-ZA" sz="3200" dirty="0">
                <a:latin typeface="Abraham" panose="00000500000000000000" pitchFamily="2" charset="-79"/>
                <a:cs typeface="Abraham" panose="00000500000000000000" pitchFamily="2" charset="-79"/>
              </a:rPr>
              <a:t>State</a:t>
            </a:r>
            <a:endParaRPr lang="he-IL" sz="2400" dirty="0">
              <a:latin typeface="Aharoni" panose="02010803020104030203" pitchFamily="2" charset="-79"/>
              <a:cs typeface="Aharoni" panose="02010803020104030203" pitchFamily="2" charset="-79"/>
            </a:endParaRPr>
          </a:p>
        </p:txBody>
      </p:sp>
      <p:sp>
        <p:nvSpPr>
          <p:cNvPr id="7" name="TextBox 3">
            <a:extLst>
              <a:ext uri="{FF2B5EF4-FFF2-40B4-BE49-F238E27FC236}">
                <a16:creationId xmlns:a16="http://schemas.microsoft.com/office/drawing/2014/main" id="{65F4BE2E-3B40-420A-A572-35545295E854}"/>
              </a:ext>
            </a:extLst>
          </p:cNvPr>
          <p:cNvSpPr txBox="1"/>
          <p:nvPr/>
        </p:nvSpPr>
        <p:spPr>
          <a:xfrm>
            <a:off x="1773933" y="4526928"/>
            <a:ext cx="9001000" cy="986232"/>
          </a:xfrm>
          <a:prstGeom prst="rect">
            <a:avLst/>
          </a:prstGeom>
          <a:noFill/>
        </p:spPr>
        <p:txBody>
          <a:bodyPr wrap="square" rtlCol="1">
            <a:spAutoFit/>
          </a:bodyPr>
          <a:lstStyle/>
          <a:p>
            <a:pPr algn="ctr">
              <a:lnSpc>
                <a:spcPct val="90000"/>
              </a:lnSpc>
            </a:pPr>
            <a:r>
              <a:rPr lang="he-IL" sz="3200" dirty="0">
                <a:latin typeface="Abraham" panose="00000500000000000000" pitchFamily="2" charset="-79"/>
                <a:cs typeface="Abraham" panose="00000500000000000000" pitchFamily="2" charset="-79"/>
              </a:rPr>
              <a:t>חסרונות: מספר המסלולים הוא </a:t>
            </a:r>
            <a:r>
              <a:rPr lang="he-IL" sz="3200" dirty="0" err="1">
                <a:latin typeface="Abraham" panose="00000500000000000000" pitchFamily="2" charset="-79"/>
                <a:cs typeface="Abraham" panose="00000500000000000000" pitchFamily="2" charset="-79"/>
              </a:rPr>
              <a:t>אקספוננציאלי</a:t>
            </a:r>
            <a:r>
              <a:rPr lang="he-IL" sz="3200" dirty="0">
                <a:latin typeface="Abraham" panose="00000500000000000000" pitchFamily="2" charset="-79"/>
                <a:cs typeface="Abraham" panose="00000500000000000000" pitchFamily="2" charset="-79"/>
              </a:rPr>
              <a:t> ביחס למספר הקודקודים, לכן זמן הריצה יהיה יקר</a:t>
            </a:r>
            <a:endParaRPr lang="he-IL" sz="2400" dirty="0">
              <a:latin typeface="Aharoni" panose="02010803020104030203" pitchFamily="2" charset="-79"/>
              <a:cs typeface="Aharoni" panose="02010803020104030203" pitchFamily="2" charset="-79"/>
            </a:endParaRPr>
          </a:p>
        </p:txBody>
      </p:sp>
    </p:spTree>
    <p:extLst>
      <p:ext uri="{BB962C8B-B14F-4D97-AF65-F5344CB8AC3E}">
        <p14:creationId xmlns:p14="http://schemas.microsoft.com/office/powerpoint/2010/main" val="40850418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DBDEB9C-6E9D-459D-8F4D-4E585017C8FE}"/>
              </a:ext>
            </a:extLst>
          </p:cNvPr>
          <p:cNvSpPr txBox="1"/>
          <p:nvPr/>
        </p:nvSpPr>
        <p:spPr>
          <a:xfrm>
            <a:off x="-962372" y="836712"/>
            <a:ext cx="11305256" cy="547842"/>
          </a:xfrm>
          <a:prstGeom prst="rect">
            <a:avLst/>
          </a:prstGeom>
          <a:noFill/>
        </p:spPr>
        <p:txBody>
          <a:bodyPr wrap="square" rtlCol="1">
            <a:spAutoFit/>
          </a:bodyPr>
          <a:lstStyle/>
          <a:p>
            <a:pPr>
              <a:lnSpc>
                <a:spcPct val="90000"/>
              </a:lnSpc>
            </a:pPr>
            <a:r>
              <a:rPr lang="en-US" sz="3200" dirty="0">
                <a:latin typeface="Aharoni" panose="02010803020104030203" pitchFamily="2" charset="-79"/>
                <a:cs typeface="Aharoni" panose="02010803020104030203" pitchFamily="2" charset="-79"/>
              </a:rPr>
              <a:t>Condition(Predicate) Coverage                                  </a:t>
            </a:r>
            <a:endParaRPr lang="he-IL" sz="2400" dirty="0">
              <a:latin typeface="Aharoni" panose="02010803020104030203" pitchFamily="2" charset="-79"/>
              <a:cs typeface="Aharoni" panose="02010803020104030203" pitchFamily="2" charset="-79"/>
            </a:endParaRPr>
          </a:p>
        </p:txBody>
      </p:sp>
      <p:sp>
        <p:nvSpPr>
          <p:cNvPr id="3" name="TextBox 2">
            <a:extLst>
              <a:ext uri="{FF2B5EF4-FFF2-40B4-BE49-F238E27FC236}">
                <a16:creationId xmlns:a16="http://schemas.microsoft.com/office/drawing/2014/main" id="{78904991-3810-4557-81AF-F8EB09A4CF75}"/>
              </a:ext>
            </a:extLst>
          </p:cNvPr>
          <p:cNvSpPr txBox="1"/>
          <p:nvPr/>
        </p:nvSpPr>
        <p:spPr>
          <a:xfrm>
            <a:off x="333772" y="1844824"/>
            <a:ext cx="11305256" cy="1870064"/>
          </a:xfrm>
          <a:prstGeom prst="rect">
            <a:avLst/>
          </a:prstGeom>
          <a:noFill/>
        </p:spPr>
        <p:txBody>
          <a:bodyPr wrap="square" rtlCol="1">
            <a:spAutoFit/>
          </a:bodyPr>
          <a:lstStyle/>
          <a:p>
            <a:pPr algn="ctr">
              <a:lnSpc>
                <a:spcPct val="90000"/>
              </a:lnSpc>
            </a:pPr>
            <a:r>
              <a:rPr lang="he-IL" sz="3200" dirty="0">
                <a:latin typeface="Abraham" panose="00000500000000000000" pitchFamily="2" charset="-79"/>
                <a:cs typeface="Abraham" panose="00000500000000000000" pitchFamily="2" charset="-79"/>
              </a:rPr>
              <a:t>אחוז משפטי התנאי, שכוסו במהלך הבדיקה.</a:t>
            </a:r>
          </a:p>
          <a:p>
            <a:pPr algn="ctr">
              <a:lnSpc>
                <a:spcPct val="90000"/>
              </a:lnSpc>
            </a:pPr>
            <a:r>
              <a:rPr lang="he-IL" sz="3200" dirty="0">
                <a:latin typeface="Abraham" panose="00000500000000000000" pitchFamily="2" charset="-79"/>
                <a:cs typeface="Abraham" panose="00000500000000000000" pitchFamily="2" charset="-79"/>
              </a:rPr>
              <a:t>כלומר, יש שילובים שונים של משפטי התנאי במערכת (בכל הסתעפות לבחור מצב אחר של התנאי).</a:t>
            </a:r>
          </a:p>
          <a:p>
            <a:pPr algn="ctr">
              <a:lnSpc>
                <a:spcPct val="90000"/>
              </a:lnSpc>
            </a:pPr>
            <a:r>
              <a:rPr lang="he-IL" sz="3200" dirty="0">
                <a:latin typeface="Abraham" panose="00000500000000000000" pitchFamily="2" charset="-79"/>
                <a:cs typeface="Abraham" panose="00000500000000000000" pitchFamily="2" charset="-79"/>
              </a:rPr>
              <a:t> אחוז של שילובים אלו שנבדקים מגדיר כיסוי זה. </a:t>
            </a:r>
            <a:endParaRPr lang="he-IL" sz="2400" dirty="0">
              <a:latin typeface="Aharoni" panose="02010803020104030203" pitchFamily="2" charset="-79"/>
              <a:cs typeface="Aharoni" panose="02010803020104030203" pitchFamily="2" charset="-79"/>
            </a:endParaRPr>
          </a:p>
        </p:txBody>
      </p:sp>
      <p:sp>
        <p:nvSpPr>
          <p:cNvPr id="4" name="TextBox 3">
            <a:extLst>
              <a:ext uri="{FF2B5EF4-FFF2-40B4-BE49-F238E27FC236}">
                <a16:creationId xmlns:a16="http://schemas.microsoft.com/office/drawing/2014/main" id="{5C60A32F-7EA4-4C6C-9E28-B6D9FFC6D926}"/>
              </a:ext>
            </a:extLst>
          </p:cNvPr>
          <p:cNvSpPr txBox="1"/>
          <p:nvPr/>
        </p:nvSpPr>
        <p:spPr>
          <a:xfrm>
            <a:off x="333772" y="3793769"/>
            <a:ext cx="10261140" cy="986232"/>
          </a:xfrm>
          <a:prstGeom prst="rect">
            <a:avLst/>
          </a:prstGeom>
          <a:noFill/>
        </p:spPr>
        <p:txBody>
          <a:bodyPr wrap="square" rtlCol="1">
            <a:spAutoFit/>
          </a:bodyPr>
          <a:lstStyle/>
          <a:p>
            <a:pPr algn="ctr">
              <a:lnSpc>
                <a:spcPct val="90000"/>
              </a:lnSpc>
            </a:pPr>
            <a:r>
              <a:rPr lang="he-IL" sz="3200" dirty="0">
                <a:latin typeface="Abraham" panose="00000500000000000000" pitchFamily="2" charset="-79"/>
                <a:cs typeface="Abraham" panose="00000500000000000000" pitchFamily="2" charset="-79"/>
              </a:rPr>
              <a:t>יתרונות: מוודא שתחת תנאים מסוימים, הקוד רץ כצפוי. בנוסף, בודק שהקוד רץ כמו שצריך עם שילוב של כמה תנאים.</a:t>
            </a:r>
            <a:endParaRPr lang="he-IL" sz="2400" dirty="0">
              <a:latin typeface="Aharoni" panose="02010803020104030203" pitchFamily="2" charset="-79"/>
              <a:cs typeface="Aharoni" panose="02010803020104030203" pitchFamily="2" charset="-79"/>
            </a:endParaRPr>
          </a:p>
        </p:txBody>
      </p:sp>
      <p:sp>
        <p:nvSpPr>
          <p:cNvPr id="5" name="TextBox 3">
            <a:extLst>
              <a:ext uri="{FF2B5EF4-FFF2-40B4-BE49-F238E27FC236}">
                <a16:creationId xmlns:a16="http://schemas.microsoft.com/office/drawing/2014/main" id="{2674E007-3F73-4DA9-9AE2-6CBB19C57C8A}"/>
              </a:ext>
            </a:extLst>
          </p:cNvPr>
          <p:cNvSpPr txBox="1"/>
          <p:nvPr/>
        </p:nvSpPr>
        <p:spPr>
          <a:xfrm>
            <a:off x="1593912" y="4941168"/>
            <a:ext cx="9001000" cy="986232"/>
          </a:xfrm>
          <a:prstGeom prst="rect">
            <a:avLst/>
          </a:prstGeom>
          <a:noFill/>
        </p:spPr>
        <p:txBody>
          <a:bodyPr wrap="square" rtlCol="1">
            <a:spAutoFit/>
          </a:bodyPr>
          <a:lstStyle/>
          <a:p>
            <a:pPr algn="ctr">
              <a:lnSpc>
                <a:spcPct val="90000"/>
              </a:lnSpc>
            </a:pPr>
            <a:r>
              <a:rPr lang="he-IL" sz="3200" dirty="0">
                <a:latin typeface="Abraham" panose="00000500000000000000" pitchFamily="2" charset="-79"/>
                <a:cs typeface="Abraham" panose="00000500000000000000" pitchFamily="2" charset="-79"/>
              </a:rPr>
              <a:t>חסרונות: בדיקה מאוד יקרה מבחינת זמן ריצה, מכיוון שאם יש לנו </a:t>
            </a:r>
            <a:r>
              <a:rPr lang="en-US" sz="3200" dirty="0">
                <a:latin typeface="Abraham" panose="00000500000000000000" pitchFamily="2" charset="-79"/>
                <a:cs typeface="Abraham" panose="00000500000000000000" pitchFamily="2" charset="-79"/>
              </a:rPr>
              <a:t>N</a:t>
            </a:r>
            <a:r>
              <a:rPr lang="he-IL" sz="3200" dirty="0">
                <a:latin typeface="Abraham" panose="00000500000000000000" pitchFamily="2" charset="-79"/>
                <a:cs typeface="Abraham" panose="00000500000000000000" pitchFamily="2" charset="-79"/>
              </a:rPr>
              <a:t> פרדיקטים זמן הריצה יהיה 2^</a:t>
            </a:r>
            <a:r>
              <a:rPr lang="en-US" sz="3200" dirty="0">
                <a:latin typeface="Abraham" panose="00000500000000000000" pitchFamily="2" charset="-79"/>
                <a:cs typeface="Abraham" panose="00000500000000000000" pitchFamily="2" charset="-79"/>
              </a:rPr>
              <a:t>N</a:t>
            </a:r>
            <a:endParaRPr lang="he-IL" sz="2400" dirty="0">
              <a:latin typeface="Aharoni" panose="02010803020104030203" pitchFamily="2" charset="-79"/>
              <a:cs typeface="Aharoni" panose="02010803020104030203" pitchFamily="2" charset="-79"/>
            </a:endParaRPr>
          </a:p>
        </p:txBody>
      </p:sp>
    </p:spTree>
    <p:extLst>
      <p:ext uri="{BB962C8B-B14F-4D97-AF65-F5344CB8AC3E}">
        <p14:creationId xmlns:p14="http://schemas.microsoft.com/office/powerpoint/2010/main" val="15049995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DBDEB9C-6E9D-459D-8F4D-4E585017C8FE}"/>
              </a:ext>
            </a:extLst>
          </p:cNvPr>
          <p:cNvSpPr txBox="1"/>
          <p:nvPr/>
        </p:nvSpPr>
        <p:spPr>
          <a:xfrm>
            <a:off x="0" y="764704"/>
            <a:ext cx="11305256" cy="540469"/>
          </a:xfrm>
          <a:prstGeom prst="rect">
            <a:avLst/>
          </a:prstGeom>
          <a:noFill/>
        </p:spPr>
        <p:txBody>
          <a:bodyPr wrap="square" rtlCol="1">
            <a:spAutoFit/>
          </a:bodyPr>
          <a:lstStyle/>
          <a:p>
            <a:pPr>
              <a:lnSpc>
                <a:spcPct val="90000"/>
              </a:lnSpc>
            </a:pPr>
            <a:r>
              <a:rPr lang="he-IL" sz="3200" dirty="0">
                <a:latin typeface="Abraham" panose="00000500000000000000" pitchFamily="2" charset="-79"/>
                <a:cs typeface="Abraham" panose="00000500000000000000" pitchFamily="2" charset="-79"/>
              </a:rPr>
              <a:t>כיסוי כניסות ויציאות</a:t>
            </a:r>
            <a:r>
              <a:rPr lang="en-US" sz="3200" dirty="0">
                <a:latin typeface="Aharoni" panose="02010803020104030203" pitchFamily="2" charset="-79"/>
                <a:cs typeface="Aharoni" panose="02010803020104030203" pitchFamily="2" charset="-79"/>
              </a:rPr>
              <a:t>Entry\Exit Coverage                                  </a:t>
            </a:r>
            <a:endParaRPr lang="he-IL" sz="2400" dirty="0">
              <a:latin typeface="Aharoni" panose="02010803020104030203" pitchFamily="2" charset="-79"/>
              <a:cs typeface="Aharoni" panose="02010803020104030203" pitchFamily="2" charset="-79"/>
            </a:endParaRPr>
          </a:p>
        </p:txBody>
      </p:sp>
      <p:sp>
        <p:nvSpPr>
          <p:cNvPr id="3" name="TextBox 2">
            <a:extLst>
              <a:ext uri="{FF2B5EF4-FFF2-40B4-BE49-F238E27FC236}">
                <a16:creationId xmlns:a16="http://schemas.microsoft.com/office/drawing/2014/main" id="{96BC5591-62D2-44FF-9E9C-4F2C1C89CE73}"/>
              </a:ext>
            </a:extLst>
          </p:cNvPr>
          <p:cNvSpPr txBox="1"/>
          <p:nvPr/>
        </p:nvSpPr>
        <p:spPr>
          <a:xfrm>
            <a:off x="333772" y="1844824"/>
            <a:ext cx="11305256" cy="1426865"/>
          </a:xfrm>
          <a:prstGeom prst="rect">
            <a:avLst/>
          </a:prstGeom>
          <a:noFill/>
        </p:spPr>
        <p:txBody>
          <a:bodyPr wrap="square" rtlCol="1">
            <a:spAutoFit/>
          </a:bodyPr>
          <a:lstStyle/>
          <a:p>
            <a:pPr algn="ctr">
              <a:lnSpc>
                <a:spcPct val="90000"/>
              </a:lnSpc>
            </a:pPr>
            <a:r>
              <a:rPr lang="he-IL" sz="3200" dirty="0">
                <a:latin typeface="Abraham" panose="00000500000000000000" pitchFamily="2" charset="-79"/>
                <a:cs typeface="Abraham" panose="00000500000000000000" pitchFamily="2" charset="-79"/>
              </a:rPr>
              <a:t>אחוז נקודות כניסה ויציאה שכוסו במהלך הבדיקה.</a:t>
            </a:r>
          </a:p>
          <a:p>
            <a:pPr algn="ctr">
              <a:lnSpc>
                <a:spcPct val="90000"/>
              </a:lnSpc>
            </a:pPr>
            <a:r>
              <a:rPr lang="he-IL" sz="3200" dirty="0">
                <a:latin typeface="Abraham" panose="00000500000000000000" pitchFamily="2" charset="-79"/>
                <a:cs typeface="Abraham" panose="00000500000000000000" pitchFamily="2" charset="-79"/>
              </a:rPr>
              <a:t>לכל גרף יש נקודת כניסה אחת, אך מספר מקומות שונים בהם התכנית יכולה להסתיים.</a:t>
            </a:r>
            <a:endParaRPr lang="he-IL" sz="2400" dirty="0">
              <a:latin typeface="Aharoni" panose="02010803020104030203" pitchFamily="2" charset="-79"/>
              <a:cs typeface="Aharoni" panose="02010803020104030203" pitchFamily="2" charset="-79"/>
            </a:endParaRPr>
          </a:p>
        </p:txBody>
      </p:sp>
      <p:sp>
        <p:nvSpPr>
          <p:cNvPr id="4" name="TextBox 3">
            <a:extLst>
              <a:ext uri="{FF2B5EF4-FFF2-40B4-BE49-F238E27FC236}">
                <a16:creationId xmlns:a16="http://schemas.microsoft.com/office/drawing/2014/main" id="{E6FDA5D2-0200-4A98-BA2C-F5C4CDBDD10A}"/>
              </a:ext>
            </a:extLst>
          </p:cNvPr>
          <p:cNvSpPr txBox="1"/>
          <p:nvPr/>
        </p:nvSpPr>
        <p:spPr>
          <a:xfrm>
            <a:off x="495790" y="3209937"/>
            <a:ext cx="10981220" cy="986232"/>
          </a:xfrm>
          <a:prstGeom prst="rect">
            <a:avLst/>
          </a:prstGeom>
          <a:noFill/>
        </p:spPr>
        <p:txBody>
          <a:bodyPr wrap="square" rtlCol="1">
            <a:spAutoFit/>
          </a:bodyPr>
          <a:lstStyle/>
          <a:p>
            <a:pPr algn="ctr">
              <a:lnSpc>
                <a:spcPct val="90000"/>
              </a:lnSpc>
            </a:pPr>
            <a:r>
              <a:rPr lang="he-IL" sz="3200" dirty="0">
                <a:latin typeface="Abraham" panose="00000500000000000000" pitchFamily="2" charset="-79"/>
                <a:cs typeface="Abraham" panose="00000500000000000000" pitchFamily="2" charset="-79"/>
              </a:rPr>
              <a:t>יתרונות: מטרת הבדיקה היא לוודא כי כל תהליך שהתחיל במערכת אכן הושלם, וכי נקודת היציאה היא כפי שמצופה מהתהליך.</a:t>
            </a:r>
            <a:endParaRPr lang="he-IL" sz="2400" dirty="0">
              <a:latin typeface="Aharoni" panose="02010803020104030203" pitchFamily="2" charset="-79"/>
              <a:cs typeface="Aharoni" panose="02010803020104030203" pitchFamily="2" charset="-79"/>
            </a:endParaRPr>
          </a:p>
        </p:txBody>
      </p:sp>
      <p:sp>
        <p:nvSpPr>
          <p:cNvPr id="5" name="TextBox 3">
            <a:extLst>
              <a:ext uri="{FF2B5EF4-FFF2-40B4-BE49-F238E27FC236}">
                <a16:creationId xmlns:a16="http://schemas.microsoft.com/office/drawing/2014/main" id="{DF8D5C49-3DB5-4D3D-B8DB-79F0E71EB536}"/>
              </a:ext>
            </a:extLst>
          </p:cNvPr>
          <p:cNvSpPr txBox="1"/>
          <p:nvPr/>
        </p:nvSpPr>
        <p:spPr>
          <a:xfrm>
            <a:off x="1485900" y="4365104"/>
            <a:ext cx="9001000" cy="986232"/>
          </a:xfrm>
          <a:prstGeom prst="rect">
            <a:avLst/>
          </a:prstGeom>
          <a:noFill/>
        </p:spPr>
        <p:txBody>
          <a:bodyPr wrap="square" rtlCol="1">
            <a:spAutoFit/>
          </a:bodyPr>
          <a:lstStyle/>
          <a:p>
            <a:pPr algn="ctr">
              <a:lnSpc>
                <a:spcPct val="90000"/>
              </a:lnSpc>
            </a:pPr>
            <a:r>
              <a:rPr lang="he-IL" sz="3200" dirty="0">
                <a:latin typeface="Abraham" panose="00000500000000000000" pitchFamily="2" charset="-79"/>
                <a:cs typeface="Abraham" panose="00000500000000000000" pitchFamily="2" charset="-79"/>
              </a:rPr>
              <a:t>חסרונות: לא ניתן לבצע טסטים למצבים שלא ניתן להגיע אליהם</a:t>
            </a:r>
            <a:endParaRPr lang="he-IL" sz="2400" dirty="0">
              <a:latin typeface="Aharoni" panose="02010803020104030203" pitchFamily="2" charset="-79"/>
              <a:cs typeface="Aharoni" panose="02010803020104030203" pitchFamily="2" charset="-79"/>
            </a:endParaRPr>
          </a:p>
        </p:txBody>
      </p:sp>
    </p:spTree>
    <p:extLst>
      <p:ext uri="{BB962C8B-B14F-4D97-AF65-F5344CB8AC3E}">
        <p14:creationId xmlns:p14="http://schemas.microsoft.com/office/powerpoint/2010/main" val="2986451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גבול מפוספס 16x9">
  <a:themeElements>
    <a:clrScheme name="StripedBorder_16x9">
      <a:dk1>
        <a:srgbClr val="404040"/>
      </a:dk1>
      <a:lt1>
        <a:sysClr val="window" lastClr="FFFFFF"/>
      </a:lt1>
      <a:dk2>
        <a:srgbClr val="000000"/>
      </a:dk2>
      <a:lt2>
        <a:srgbClr val="DDDDDD"/>
      </a:lt2>
      <a:accent1>
        <a:srgbClr val="A6B727"/>
      </a:accent1>
      <a:accent2>
        <a:srgbClr val="DF5327"/>
      </a:accent2>
      <a:accent3>
        <a:srgbClr val="FE9E00"/>
      </a:accent3>
      <a:accent4>
        <a:srgbClr val="418AB3"/>
      </a:accent4>
      <a:accent5>
        <a:srgbClr val="D9D66D"/>
      </a:accent5>
      <a:accent6>
        <a:srgbClr val="838383"/>
      </a:accent6>
      <a:hlink>
        <a:srgbClr val="F59E00"/>
      </a:hlink>
      <a:folHlink>
        <a:srgbClr val="B2B2B2"/>
      </a:folHlink>
    </a:clrScheme>
    <a:fontScheme name="Euphemia">
      <a:majorFont>
        <a:latin typeface="Euphemia"/>
        <a:ea typeface=""/>
        <a:cs typeface=""/>
      </a:majorFont>
      <a:minorFont>
        <a:latin typeface="Euphemia"/>
        <a:ea typeface=""/>
        <a:cs typeface=""/>
      </a:minorFont>
    </a:fontScheme>
    <a:fmtScheme name="Glow Edge">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blipFill rotWithShape="1">
          <a:blip xmlns:r="http://schemas.openxmlformats.org/officeDocument/2006/relationships" r:embed="rId1">
            <a:duotone>
              <a:schemeClr val="phClr">
                <a:shade val="12000"/>
                <a:satMod val="240000"/>
              </a:schemeClr>
              <a:schemeClr val="phClr">
                <a:tint val="98000"/>
              </a:schemeClr>
            </a:duotone>
          </a:blip>
          <a:tile tx="0" ty="0" sx="100000" sy="100000" flip="none" algn="ctr"/>
        </a:blipFill>
      </a:bgFillStyleLst>
    </a:fmtScheme>
  </a:themeElements>
  <a:objectDefaults>
    <a:spDef>
      <a:spPr>
        <a:solidFill>
          <a:schemeClr val="accent1">
            <a:lumMod val="50000"/>
          </a:schemeClr>
        </a:solidFill>
        <a:ln>
          <a:solidFill>
            <a:schemeClr val="accent1">
              <a:lumMod val="50000"/>
            </a:schemeClr>
          </a:solid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dirty="0" err="1"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28575"/>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nSpc>
            <a:spcPct val="90000"/>
          </a:lnSpc>
          <a:defRPr sz="2400"/>
        </a:defPPr>
      </a:lstStyle>
    </a:txDef>
  </a:objectDefaults>
  <a:extraClrSchemeLst/>
  <a:extLst>
    <a:ext uri="{05A4C25C-085E-4340-85A3-A5531E510DB2}">
      <thm15:themeFamily xmlns:thm15="http://schemas.microsoft.com/office/thememl/2012/main" name="Office_26001454_TF02801098" id="{04156777-CE5D-4925-A406-B5E999A90392}" vid="{6FB6B78E-D0FA-49D6-AE5F-01C3F6D1ED55}"/>
    </a:ext>
  </a:extLst>
</a:theme>
</file>

<file path=ppt/theme/theme2.xml><?xml version="1.0" encoding="utf-8"?>
<a:theme xmlns:a="http://schemas.openxmlformats.org/drawingml/2006/main" name="ערכת נושא של Office">
  <a:themeElements>
    <a:clrScheme name="StripedBorder_16x9">
      <a:dk1>
        <a:srgbClr val="404040"/>
      </a:dk1>
      <a:lt1>
        <a:sysClr val="window" lastClr="FFFFFF"/>
      </a:lt1>
      <a:dk2>
        <a:srgbClr val="000000"/>
      </a:dk2>
      <a:lt2>
        <a:srgbClr val="DDDDDD"/>
      </a:lt2>
      <a:accent1>
        <a:srgbClr val="A6B727"/>
      </a:accent1>
      <a:accent2>
        <a:srgbClr val="DF5327"/>
      </a:accent2>
      <a:accent3>
        <a:srgbClr val="FE9E00"/>
      </a:accent3>
      <a:accent4>
        <a:srgbClr val="418AB3"/>
      </a:accent4>
      <a:accent5>
        <a:srgbClr val="D9D66D"/>
      </a:accent5>
      <a:accent6>
        <a:srgbClr val="838383"/>
      </a:accent6>
      <a:hlink>
        <a:srgbClr val="F59E00"/>
      </a:hlink>
      <a:folHlink>
        <a:srgbClr val="B2B2B2"/>
      </a:folHlink>
    </a:clrScheme>
    <a:fontScheme name="Euphemia">
      <a:majorFont>
        <a:latin typeface="Euphemia"/>
        <a:ea typeface=""/>
        <a:cs typeface=""/>
      </a:majorFont>
      <a:minorFont>
        <a:latin typeface="Euphemia"/>
        <a:ea typeface=""/>
        <a:cs typeface=""/>
      </a:minorFont>
    </a:fontScheme>
    <a:fmtScheme name="Glow Edge">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ערכת נושא של Office">
  <a:themeElements>
    <a:clrScheme name="StripedBorder_16x9">
      <a:dk1>
        <a:srgbClr val="404040"/>
      </a:dk1>
      <a:lt1>
        <a:sysClr val="window" lastClr="FFFFFF"/>
      </a:lt1>
      <a:dk2>
        <a:srgbClr val="000000"/>
      </a:dk2>
      <a:lt2>
        <a:srgbClr val="DDDDDD"/>
      </a:lt2>
      <a:accent1>
        <a:srgbClr val="A6B727"/>
      </a:accent1>
      <a:accent2>
        <a:srgbClr val="DF5327"/>
      </a:accent2>
      <a:accent3>
        <a:srgbClr val="FE9E00"/>
      </a:accent3>
      <a:accent4>
        <a:srgbClr val="418AB3"/>
      </a:accent4>
      <a:accent5>
        <a:srgbClr val="D9D66D"/>
      </a:accent5>
      <a:accent6>
        <a:srgbClr val="838383"/>
      </a:accent6>
      <a:hlink>
        <a:srgbClr val="F59E00"/>
      </a:hlink>
      <a:folHlink>
        <a:srgbClr val="B2B2B2"/>
      </a:folHlink>
    </a:clrScheme>
    <a:fontScheme name="Euphemia">
      <a:majorFont>
        <a:latin typeface="Euphemia"/>
        <a:ea typeface=""/>
        <a:cs typeface=""/>
      </a:majorFont>
      <a:minorFont>
        <a:latin typeface="Euphemia"/>
        <a:ea typeface=""/>
        <a:cs typeface=""/>
      </a:minorFont>
    </a:fontScheme>
    <a:fmtScheme name="Glow Edge">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מצגת עם גבול שחור מפוספס (מסך רחב)</Template>
  <TotalTime>173</TotalTime>
  <Words>653</Words>
  <Application>Microsoft Office PowerPoint</Application>
  <PresentationFormat>מותאם אישית</PresentationFormat>
  <Paragraphs>57</Paragraphs>
  <Slides>12</Slides>
  <Notes>9</Notes>
  <HiddenSlides>0</HiddenSlides>
  <MMClips>0</MMClips>
  <ScaleCrop>false</ScaleCrop>
  <HeadingPairs>
    <vt:vector size="6" baseType="variant">
      <vt:variant>
        <vt:lpstr>גופנים בשימוש</vt:lpstr>
      </vt:variant>
      <vt:variant>
        <vt:i4>7</vt:i4>
      </vt:variant>
      <vt:variant>
        <vt:lpstr>ערכת נושא</vt:lpstr>
      </vt:variant>
      <vt:variant>
        <vt:i4>1</vt:i4>
      </vt:variant>
      <vt:variant>
        <vt:lpstr>כותרות שקופיות</vt:lpstr>
      </vt:variant>
      <vt:variant>
        <vt:i4>12</vt:i4>
      </vt:variant>
    </vt:vector>
  </HeadingPairs>
  <TitlesOfParts>
    <vt:vector size="20" baseType="lpstr">
      <vt:lpstr>Abraham</vt:lpstr>
      <vt:lpstr>Aharoni</vt:lpstr>
      <vt:lpstr>Arial</vt:lpstr>
      <vt:lpstr>Calibri</vt:lpstr>
      <vt:lpstr>Euphemia</vt:lpstr>
      <vt:lpstr>Linux Libertine</vt:lpstr>
      <vt:lpstr>Tahoma</vt:lpstr>
      <vt:lpstr>גבול מפוספס 16x9</vt:lpstr>
      <vt:lpstr>הערכת כיסוי קוד באמצעות מבחנים</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בדיקת קוד במערכת א-סינכרונית</vt:lpstr>
      <vt:lpstr>Jacoco </vt:lpstr>
      <vt:lpstr>דוגמא לפלט של הכלי:</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הערכת כיסוי קוד באמצעות מבחנים</dc:title>
  <dc:creator>user</dc:creator>
  <cp:lastModifiedBy>רעות לוי</cp:lastModifiedBy>
  <cp:revision>22</cp:revision>
  <dcterms:created xsi:type="dcterms:W3CDTF">2021-06-13T10:20:40Z</dcterms:created>
  <dcterms:modified xsi:type="dcterms:W3CDTF">2021-06-13T13:11:21Z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ies>
</file>