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B13F-0BA7-4A2A-928C-3FA9C5A4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7D0A-FA35-415D-B8E8-F0E45E4CA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644F-A5C9-464A-8EF6-6A816A0A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4919-CDC8-44E9-93A4-99F42154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A53C-FA53-4F6D-B553-2B39B5BE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7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F5F-1AB2-479B-AE4B-051BF0AC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3B52F-FB6B-4C98-ABFE-7A440344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0DE6-F469-4F54-B389-B1981D9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50CA-60B2-4B5F-A419-1571F1DC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66B5-321C-4F76-90BC-D786F5F7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1557-3EE7-48C8-9F88-2B39B5F87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86CB-399C-4991-8507-DA810AA7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7040-DADF-4468-B908-927C6E02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18D1-BB70-491C-85FD-6D62D13B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2F5C-44AA-470A-AFB6-FD692B21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6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E887-3E99-4819-B999-1B3B25B1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1C-46BE-437C-B70F-7E35545E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B733-81F8-46DC-8AC8-3C5EDA6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7790-E556-4C15-BF6B-D11A081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C4C2-2D0D-49CB-AEDC-88FF1923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76EB-9571-4275-8342-500C8434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799D-8527-4E3F-BF4C-F73C3AFC9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C176-57BA-4D97-B000-D2BFA685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8CDD-831C-4F7E-A42C-CCBE8207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F995-053E-45FF-BDB7-A05CC076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F10-BE35-4029-9B36-AE867E8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88FF-1B22-4195-8453-639D7E764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BAE9-6DAD-4801-9E28-FADC0DAE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8A35-A504-4437-9F2F-D7FCBDD2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EB82-E8DD-4157-B589-C62445A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78EC-D0E1-46C1-809D-E9C68E0B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3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A9E9-7F39-4DC8-A75F-793FA026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922E-E3DF-44B0-95BC-0F79D045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F2D11-4CC8-4A1B-8B76-F477CE07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6E564-6403-451A-BACA-75871145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72E49-829E-4C28-B334-C031CEC7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13E2-6B88-4977-9FE1-228076A5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CD1FA-DCBF-4848-A26E-8948D20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FB216-36C0-4B56-8E76-13ED6061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59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830-7649-415C-9637-6BF292BB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0DC4-9B35-4B90-91CD-3805F00C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4CA3-47D6-4AC9-BB67-C6EA9B5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D4570-FF75-488D-BFB3-D7D162D3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1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DAD9E-99F7-43E0-9E99-4913F3D7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26F84-DCF7-4FB2-BB2E-16FFCCA8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CA2D-535A-4F2B-AA91-3955ABB5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8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822A-7E13-4615-9630-ED20B393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0B49-C12C-4730-9A04-5D113861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D968-2EF8-4462-8A87-00AD2A59E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07AF-0F7D-4AEC-87B8-69BE609F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EE6B-8251-44BF-AF13-25ABCDB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DCFD-A1DA-40B4-9CEF-F6743B1B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4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F07-3092-4C81-B9A9-527A47C2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CF4AF-A451-484B-AA2A-5DDB49ECF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84DE-7C11-4CF6-9578-2EE29865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F8C0-59EC-41EB-8EF1-7E0B28CE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533D-6732-44DE-AEE7-F5656075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7F68-6DFE-41ED-BC33-1177213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3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67C38-19CF-4A65-BD3A-7E96CFD0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4A30-9607-4F55-BF07-F6A8EC7B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C36E-A9FF-4CFA-B5F3-9D95D2525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4433-62F3-4DB8-923E-16AF97A17095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1C81-50E4-4BBC-A016-7B3AE059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5968-18A8-42D8-B050-FB6C7A3A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64CB-B7AE-4DAC-8FC2-98BF34265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936-3B88-45C6-B36A-BE2F2A967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/>
              <a:t>Engineering Process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B0E0-ADB5-4F0F-AEDD-150FF656A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99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Software Engineering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Process</dc:title>
  <dc:creator>Amit Sachdeva</dc:creator>
  <cp:lastModifiedBy>Amit Sachdeva</cp:lastModifiedBy>
  <cp:revision>1</cp:revision>
  <dcterms:created xsi:type="dcterms:W3CDTF">2019-08-05T01:31:26Z</dcterms:created>
  <dcterms:modified xsi:type="dcterms:W3CDTF">2019-08-05T01:31:44Z</dcterms:modified>
</cp:coreProperties>
</file>