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14"/>
  </p:notesMasterIdLst>
  <p:sldIdLst>
    <p:sldId id="256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297" r:id="rId13"/>
  </p:sldIdLst>
  <p:sldSz cx="9144000" cy="5143500" type="screen16x9"/>
  <p:notesSz cx="6858000" cy="9144000"/>
  <p:embeddedFontLst>
    <p:embeddedFont>
      <p:font typeface="Montserrat Black" panose="020B0604020202020204" charset="0"/>
      <p:bold r:id="rId15"/>
      <p:boldItalic r:id="rId16"/>
    </p:embeddedFont>
    <p:embeddedFont>
      <p:font typeface="Montserrat Medium" panose="020B0604020202020204" charset="0"/>
      <p:regular r:id="rId17"/>
      <p:bold r:id="rId18"/>
      <p:italic r:id="rId19"/>
      <p:boldItalic r:id="rId20"/>
    </p:embeddedFont>
    <p:embeddedFont>
      <p:font typeface="Proxima Nova" panose="020B0604020202020204" charset="0"/>
      <p:regular r:id="rId21"/>
      <p:bold r:id="rId22"/>
      <p:italic r:id="rId23"/>
      <p:boldItalic r:id="rId24"/>
    </p:embeddedFont>
    <p:embeddedFont>
      <p:font typeface="Proxima Nova Semibold" panose="020B0604020202020204" charset="0"/>
      <p:regular r:id="rId25"/>
      <p:bold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0B8AAA-BB02-4FA9-B7FB-6EC0DA3C67C4}">
  <a:tblStyle styleId="{620B8AAA-BB02-4FA9-B7FB-6EC0DA3C67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5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3" name="Google Shape;13803;g74aae2ac75_0_397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4" name="Google Shape;13804;g74aae2ac75_0_397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35200" y="824575"/>
            <a:ext cx="6052392" cy="3042644"/>
          </a:xfrm>
          <a:custGeom>
            <a:avLst/>
            <a:gdLst/>
            <a:ahLst/>
            <a:cxnLst/>
            <a:rect l="l" t="t" r="r" b="b"/>
            <a:pathLst>
              <a:path w="75733" h="38247" extrusionOk="0">
                <a:moveTo>
                  <a:pt x="0" y="0"/>
                </a:moveTo>
                <a:lnTo>
                  <a:pt x="0" y="38246"/>
                </a:lnTo>
                <a:lnTo>
                  <a:pt x="75733" y="38246"/>
                </a:lnTo>
                <a:lnTo>
                  <a:pt x="75733" y="0"/>
                </a:lnTo>
                <a:close/>
              </a:path>
            </a:pathLst>
          </a:custGeom>
          <a:solidFill>
            <a:srgbClr val="E9B72B">
              <a:alpha val="4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7199" y="584694"/>
            <a:ext cx="42489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555300" y="2637294"/>
            <a:ext cx="241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735243" y="548625"/>
            <a:ext cx="2770057" cy="97124"/>
          </a:xfrm>
          <a:custGeom>
            <a:avLst/>
            <a:gdLst/>
            <a:ahLst/>
            <a:cxnLst/>
            <a:rect l="l" t="t" r="r" b="b"/>
            <a:pathLst>
              <a:path w="50383" h="1676" extrusionOk="0">
                <a:moveTo>
                  <a:pt x="0" y="0"/>
                </a:moveTo>
                <a:lnTo>
                  <a:pt x="0" y="1676"/>
                </a:lnTo>
                <a:lnTo>
                  <a:pt x="50383" y="1676"/>
                </a:lnTo>
                <a:lnTo>
                  <a:pt x="5038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"/>
          <p:cNvSpPr txBox="1">
            <a:spLocks noGrp="1"/>
          </p:cNvSpPr>
          <p:nvPr>
            <p:ph type="body" idx="1"/>
          </p:nvPr>
        </p:nvSpPr>
        <p:spPr>
          <a:xfrm>
            <a:off x="1124567" y="1397511"/>
            <a:ext cx="6481577" cy="14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94" name="Google Shape;94;p7"/>
          <p:cNvSpPr txBox="1">
            <a:spLocks noGrp="1"/>
          </p:cNvSpPr>
          <p:nvPr>
            <p:ph type="title"/>
          </p:nvPr>
        </p:nvSpPr>
        <p:spPr>
          <a:xfrm>
            <a:off x="1126698" y="423029"/>
            <a:ext cx="31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97" name="Google Shape;97;p7"/>
          <p:cNvSpPr/>
          <p:nvPr/>
        </p:nvSpPr>
        <p:spPr>
          <a:xfrm>
            <a:off x="6183925" y="4844975"/>
            <a:ext cx="3045453" cy="125024"/>
          </a:xfrm>
          <a:custGeom>
            <a:avLst/>
            <a:gdLst/>
            <a:ahLst/>
            <a:cxnLst/>
            <a:rect l="l" t="t" r="r" b="b"/>
            <a:pathLst>
              <a:path w="36742" h="1913" extrusionOk="0">
                <a:moveTo>
                  <a:pt x="1" y="0"/>
                </a:moveTo>
                <a:lnTo>
                  <a:pt x="1" y="1913"/>
                </a:lnTo>
                <a:lnTo>
                  <a:pt x="36742" y="1913"/>
                </a:lnTo>
                <a:lnTo>
                  <a:pt x="36742" y="0"/>
                </a:lnTo>
                <a:close/>
              </a:path>
            </a:pathLst>
          </a:custGeom>
          <a:solidFill>
            <a:srgbClr val="6C49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7"/>
          <p:cNvSpPr/>
          <p:nvPr/>
        </p:nvSpPr>
        <p:spPr>
          <a:xfrm>
            <a:off x="8870550" y="1477500"/>
            <a:ext cx="129974" cy="3666000"/>
          </a:xfrm>
          <a:custGeom>
            <a:avLst/>
            <a:gdLst/>
            <a:ahLst/>
            <a:cxnLst/>
            <a:rect l="l" t="t" r="r" b="b"/>
            <a:pathLst>
              <a:path w="1913" h="20003" extrusionOk="0">
                <a:moveTo>
                  <a:pt x="0" y="1"/>
                </a:moveTo>
                <a:lnTo>
                  <a:pt x="0" y="20002"/>
                </a:lnTo>
                <a:lnTo>
                  <a:pt x="1913" y="20002"/>
                </a:lnTo>
                <a:lnTo>
                  <a:pt x="1913" y="1"/>
                </a:lnTo>
                <a:close/>
              </a:path>
            </a:pathLst>
          </a:custGeom>
          <a:solidFill>
            <a:srgbClr val="5EA5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_1"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5"/>
          <p:cNvSpPr/>
          <p:nvPr/>
        </p:nvSpPr>
        <p:spPr>
          <a:xfrm>
            <a:off x="6323925" y="0"/>
            <a:ext cx="2820097" cy="5639834"/>
          </a:xfrm>
          <a:custGeom>
            <a:avLst/>
            <a:gdLst/>
            <a:ahLst/>
            <a:cxnLst/>
            <a:rect l="l" t="t" r="r" b="b"/>
            <a:pathLst>
              <a:path w="23492" h="46981" extrusionOk="0">
                <a:moveTo>
                  <a:pt x="23491" y="0"/>
                </a:moveTo>
                <a:cubicBezTo>
                  <a:pt x="10539" y="0"/>
                  <a:pt x="0" y="10536"/>
                  <a:pt x="0" y="23490"/>
                </a:cubicBezTo>
                <a:cubicBezTo>
                  <a:pt x="0" y="36443"/>
                  <a:pt x="10539" y="46980"/>
                  <a:pt x="23491" y="46980"/>
                </a:cubicBezTo>
                <a:lnTo>
                  <a:pt x="23491" y="42791"/>
                </a:lnTo>
                <a:cubicBezTo>
                  <a:pt x="12849" y="42791"/>
                  <a:pt x="4191" y="34133"/>
                  <a:pt x="4191" y="23490"/>
                </a:cubicBezTo>
                <a:cubicBezTo>
                  <a:pt x="4191" y="12848"/>
                  <a:pt x="12849" y="4189"/>
                  <a:pt x="23491" y="4189"/>
                </a:cubicBezTo>
                <a:lnTo>
                  <a:pt x="23491" y="0"/>
                </a:lnTo>
                <a:close/>
              </a:path>
            </a:pathLst>
          </a:custGeom>
          <a:solidFill>
            <a:srgbClr val="E9B7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25"/>
          <p:cNvSpPr/>
          <p:nvPr/>
        </p:nvSpPr>
        <p:spPr>
          <a:xfrm rot="-5400000">
            <a:off x="6059285" y="2058837"/>
            <a:ext cx="2056529" cy="4112850"/>
          </a:xfrm>
          <a:custGeom>
            <a:avLst/>
            <a:gdLst/>
            <a:ahLst/>
            <a:cxnLst/>
            <a:rect l="l" t="t" r="r" b="b"/>
            <a:pathLst>
              <a:path w="25805" h="51609" extrusionOk="0">
                <a:moveTo>
                  <a:pt x="1" y="1"/>
                </a:moveTo>
                <a:lnTo>
                  <a:pt x="1" y="51608"/>
                </a:lnTo>
                <a:cubicBezTo>
                  <a:pt x="14251" y="51608"/>
                  <a:pt x="25804" y="40055"/>
                  <a:pt x="25804" y="25805"/>
                </a:cubicBezTo>
                <a:cubicBezTo>
                  <a:pt x="25804" y="11554"/>
                  <a:pt x="14251" y="1"/>
                  <a:pt x="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5" name="Google Shape;675;p25"/>
          <p:cNvGrpSpPr/>
          <p:nvPr/>
        </p:nvGrpSpPr>
        <p:grpSpPr>
          <a:xfrm>
            <a:off x="660244" y="4460095"/>
            <a:ext cx="1929101" cy="469809"/>
            <a:chOff x="423350" y="-1313925"/>
            <a:chExt cx="834675" cy="203275"/>
          </a:xfrm>
        </p:grpSpPr>
        <p:sp>
          <p:nvSpPr>
            <p:cNvPr id="676" name="Google Shape;676;p25"/>
            <p:cNvSpPr/>
            <p:nvPr/>
          </p:nvSpPr>
          <p:spPr>
            <a:xfrm>
              <a:off x="423350" y="-1313925"/>
              <a:ext cx="57000" cy="54850"/>
            </a:xfrm>
            <a:custGeom>
              <a:avLst/>
              <a:gdLst/>
              <a:ahLst/>
              <a:cxnLst/>
              <a:rect l="l" t="t" r="r" b="b"/>
              <a:pathLst>
                <a:path w="2280" h="2194" extrusionOk="0">
                  <a:moveTo>
                    <a:pt x="1184" y="0"/>
                  </a:moveTo>
                  <a:cubicBezTo>
                    <a:pt x="740" y="0"/>
                    <a:pt x="341" y="268"/>
                    <a:pt x="170" y="678"/>
                  </a:cubicBezTo>
                  <a:cubicBezTo>
                    <a:pt x="1" y="1087"/>
                    <a:pt x="95" y="1559"/>
                    <a:pt x="408" y="1873"/>
                  </a:cubicBezTo>
                  <a:cubicBezTo>
                    <a:pt x="618" y="2083"/>
                    <a:pt x="898" y="2194"/>
                    <a:pt x="1183" y="2194"/>
                  </a:cubicBezTo>
                  <a:cubicBezTo>
                    <a:pt x="1325" y="2194"/>
                    <a:pt x="1468" y="2166"/>
                    <a:pt x="1604" y="2110"/>
                  </a:cubicBezTo>
                  <a:cubicBezTo>
                    <a:pt x="2013" y="1941"/>
                    <a:pt x="2280" y="1540"/>
                    <a:pt x="2280" y="1097"/>
                  </a:cubicBezTo>
                  <a:cubicBezTo>
                    <a:pt x="2280" y="491"/>
                    <a:pt x="1789" y="0"/>
                    <a:pt x="1184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5"/>
            <p:cNvSpPr/>
            <p:nvPr/>
          </p:nvSpPr>
          <p:spPr>
            <a:xfrm>
              <a:off x="617225" y="-1313925"/>
              <a:ext cx="57025" cy="54850"/>
            </a:xfrm>
            <a:custGeom>
              <a:avLst/>
              <a:gdLst/>
              <a:ahLst/>
              <a:cxnLst/>
              <a:rect l="l" t="t" r="r" b="b"/>
              <a:pathLst>
                <a:path w="2281" h="2194" extrusionOk="0">
                  <a:moveTo>
                    <a:pt x="1184" y="0"/>
                  </a:moveTo>
                  <a:cubicBezTo>
                    <a:pt x="741" y="0"/>
                    <a:pt x="340" y="268"/>
                    <a:pt x="171" y="678"/>
                  </a:cubicBezTo>
                  <a:cubicBezTo>
                    <a:pt x="0" y="1087"/>
                    <a:pt x="94" y="1559"/>
                    <a:pt x="408" y="1873"/>
                  </a:cubicBezTo>
                  <a:cubicBezTo>
                    <a:pt x="618" y="2083"/>
                    <a:pt x="898" y="2194"/>
                    <a:pt x="1183" y="2194"/>
                  </a:cubicBezTo>
                  <a:cubicBezTo>
                    <a:pt x="1325" y="2194"/>
                    <a:pt x="1468" y="2166"/>
                    <a:pt x="1603" y="2110"/>
                  </a:cubicBezTo>
                  <a:cubicBezTo>
                    <a:pt x="2013" y="1941"/>
                    <a:pt x="2281" y="1540"/>
                    <a:pt x="2279" y="1097"/>
                  </a:cubicBezTo>
                  <a:cubicBezTo>
                    <a:pt x="2279" y="492"/>
                    <a:pt x="1789" y="0"/>
                    <a:pt x="1184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5"/>
            <p:cNvSpPr/>
            <p:nvPr/>
          </p:nvSpPr>
          <p:spPr>
            <a:xfrm>
              <a:off x="811125" y="-1313925"/>
              <a:ext cx="57000" cy="54850"/>
            </a:xfrm>
            <a:custGeom>
              <a:avLst/>
              <a:gdLst/>
              <a:ahLst/>
              <a:cxnLst/>
              <a:rect l="l" t="t" r="r" b="b"/>
              <a:pathLst>
                <a:path w="2280" h="2194" extrusionOk="0">
                  <a:moveTo>
                    <a:pt x="1183" y="0"/>
                  </a:moveTo>
                  <a:cubicBezTo>
                    <a:pt x="739" y="0"/>
                    <a:pt x="339" y="268"/>
                    <a:pt x="170" y="678"/>
                  </a:cubicBezTo>
                  <a:cubicBezTo>
                    <a:pt x="0" y="1087"/>
                    <a:pt x="93" y="1559"/>
                    <a:pt x="407" y="1873"/>
                  </a:cubicBezTo>
                  <a:cubicBezTo>
                    <a:pt x="616" y="2083"/>
                    <a:pt x="897" y="2194"/>
                    <a:pt x="1182" y="2194"/>
                  </a:cubicBezTo>
                  <a:cubicBezTo>
                    <a:pt x="1324" y="2194"/>
                    <a:pt x="1466" y="2166"/>
                    <a:pt x="1602" y="2110"/>
                  </a:cubicBezTo>
                  <a:cubicBezTo>
                    <a:pt x="2011" y="1941"/>
                    <a:pt x="2279" y="1540"/>
                    <a:pt x="2279" y="1097"/>
                  </a:cubicBezTo>
                  <a:cubicBezTo>
                    <a:pt x="2279" y="492"/>
                    <a:pt x="1788" y="0"/>
                    <a:pt x="1183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5"/>
            <p:cNvSpPr/>
            <p:nvPr/>
          </p:nvSpPr>
          <p:spPr>
            <a:xfrm>
              <a:off x="1004975" y="-1313925"/>
              <a:ext cx="57025" cy="54850"/>
            </a:xfrm>
            <a:custGeom>
              <a:avLst/>
              <a:gdLst/>
              <a:ahLst/>
              <a:cxnLst/>
              <a:rect l="l" t="t" r="r" b="b"/>
              <a:pathLst>
                <a:path w="2281" h="2194" extrusionOk="0">
                  <a:moveTo>
                    <a:pt x="1183" y="0"/>
                  </a:moveTo>
                  <a:cubicBezTo>
                    <a:pt x="740" y="0"/>
                    <a:pt x="341" y="268"/>
                    <a:pt x="170" y="678"/>
                  </a:cubicBezTo>
                  <a:cubicBezTo>
                    <a:pt x="1" y="1087"/>
                    <a:pt x="95" y="1559"/>
                    <a:pt x="409" y="1873"/>
                  </a:cubicBezTo>
                  <a:cubicBezTo>
                    <a:pt x="618" y="2083"/>
                    <a:pt x="898" y="2194"/>
                    <a:pt x="1183" y="2194"/>
                  </a:cubicBezTo>
                  <a:cubicBezTo>
                    <a:pt x="1324" y="2194"/>
                    <a:pt x="1467" y="2166"/>
                    <a:pt x="1603" y="2110"/>
                  </a:cubicBezTo>
                  <a:cubicBezTo>
                    <a:pt x="2014" y="1941"/>
                    <a:pt x="2280" y="1540"/>
                    <a:pt x="2280" y="1097"/>
                  </a:cubicBezTo>
                  <a:cubicBezTo>
                    <a:pt x="2280" y="492"/>
                    <a:pt x="1790" y="0"/>
                    <a:pt x="1183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5"/>
            <p:cNvSpPr/>
            <p:nvPr/>
          </p:nvSpPr>
          <p:spPr>
            <a:xfrm>
              <a:off x="1201025" y="-1313925"/>
              <a:ext cx="57000" cy="54875"/>
            </a:xfrm>
            <a:custGeom>
              <a:avLst/>
              <a:gdLst/>
              <a:ahLst/>
              <a:cxnLst/>
              <a:rect l="l" t="t" r="r" b="b"/>
              <a:pathLst>
                <a:path w="2280" h="2195" extrusionOk="0">
                  <a:moveTo>
                    <a:pt x="1097" y="1"/>
                  </a:moveTo>
                  <a:cubicBezTo>
                    <a:pt x="956" y="1"/>
                    <a:pt x="813" y="28"/>
                    <a:pt x="678" y="84"/>
                  </a:cubicBezTo>
                  <a:cubicBezTo>
                    <a:pt x="267" y="254"/>
                    <a:pt x="0" y="654"/>
                    <a:pt x="0" y="1097"/>
                  </a:cubicBezTo>
                  <a:cubicBezTo>
                    <a:pt x="0" y="1702"/>
                    <a:pt x="491" y="2194"/>
                    <a:pt x="1097" y="2194"/>
                  </a:cubicBezTo>
                  <a:cubicBezTo>
                    <a:pt x="1540" y="2194"/>
                    <a:pt x="1941" y="1926"/>
                    <a:pt x="2110" y="1517"/>
                  </a:cubicBezTo>
                  <a:cubicBezTo>
                    <a:pt x="2280" y="1107"/>
                    <a:pt x="2185" y="635"/>
                    <a:pt x="1872" y="321"/>
                  </a:cubicBezTo>
                  <a:cubicBezTo>
                    <a:pt x="1662" y="112"/>
                    <a:pt x="1382" y="1"/>
                    <a:pt x="1097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5"/>
            <p:cNvSpPr/>
            <p:nvPr/>
          </p:nvSpPr>
          <p:spPr>
            <a:xfrm>
              <a:off x="425525" y="-1165525"/>
              <a:ext cx="54825" cy="54875"/>
            </a:xfrm>
            <a:custGeom>
              <a:avLst/>
              <a:gdLst/>
              <a:ahLst/>
              <a:cxnLst/>
              <a:rect l="l" t="t" r="r" b="b"/>
              <a:pathLst>
                <a:path w="2193" h="2195" extrusionOk="0">
                  <a:moveTo>
                    <a:pt x="1096" y="1"/>
                  </a:moveTo>
                  <a:cubicBezTo>
                    <a:pt x="491" y="1"/>
                    <a:pt x="0" y="492"/>
                    <a:pt x="0" y="1098"/>
                  </a:cubicBezTo>
                  <a:cubicBezTo>
                    <a:pt x="0" y="1703"/>
                    <a:pt x="491" y="2194"/>
                    <a:pt x="1096" y="2194"/>
                  </a:cubicBezTo>
                  <a:cubicBezTo>
                    <a:pt x="1702" y="2194"/>
                    <a:pt x="2193" y="1703"/>
                    <a:pt x="2193" y="1098"/>
                  </a:cubicBezTo>
                  <a:cubicBezTo>
                    <a:pt x="2193" y="492"/>
                    <a:pt x="1702" y="1"/>
                    <a:pt x="1096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5"/>
            <p:cNvSpPr/>
            <p:nvPr/>
          </p:nvSpPr>
          <p:spPr>
            <a:xfrm>
              <a:off x="619400" y="-1165525"/>
              <a:ext cx="54825" cy="54875"/>
            </a:xfrm>
            <a:custGeom>
              <a:avLst/>
              <a:gdLst/>
              <a:ahLst/>
              <a:cxnLst/>
              <a:rect l="l" t="t" r="r" b="b"/>
              <a:pathLst>
                <a:path w="2193" h="2195" extrusionOk="0">
                  <a:moveTo>
                    <a:pt x="1097" y="1"/>
                  </a:moveTo>
                  <a:cubicBezTo>
                    <a:pt x="492" y="1"/>
                    <a:pt x="0" y="492"/>
                    <a:pt x="0" y="1098"/>
                  </a:cubicBezTo>
                  <a:cubicBezTo>
                    <a:pt x="0" y="1703"/>
                    <a:pt x="492" y="2194"/>
                    <a:pt x="1097" y="2194"/>
                  </a:cubicBezTo>
                  <a:cubicBezTo>
                    <a:pt x="1702" y="2194"/>
                    <a:pt x="2192" y="1703"/>
                    <a:pt x="2192" y="1098"/>
                  </a:cubicBezTo>
                  <a:cubicBezTo>
                    <a:pt x="2192" y="492"/>
                    <a:pt x="1702" y="1"/>
                    <a:pt x="1097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811225" y="-1165550"/>
              <a:ext cx="59000" cy="54850"/>
            </a:xfrm>
            <a:custGeom>
              <a:avLst/>
              <a:gdLst/>
              <a:ahLst/>
              <a:cxnLst/>
              <a:rect l="l" t="t" r="r" b="b"/>
              <a:pathLst>
                <a:path w="2360" h="2194" extrusionOk="0">
                  <a:moveTo>
                    <a:pt x="1180" y="1"/>
                  </a:moveTo>
                  <a:cubicBezTo>
                    <a:pt x="1122" y="1"/>
                    <a:pt x="1064" y="5"/>
                    <a:pt x="1005" y="15"/>
                  </a:cubicBezTo>
                  <a:cubicBezTo>
                    <a:pt x="407" y="112"/>
                    <a:pt x="1" y="676"/>
                    <a:pt x="98" y="1274"/>
                  </a:cubicBezTo>
                  <a:cubicBezTo>
                    <a:pt x="185" y="1812"/>
                    <a:pt x="650" y="2194"/>
                    <a:pt x="1178" y="2194"/>
                  </a:cubicBezTo>
                  <a:cubicBezTo>
                    <a:pt x="1236" y="2194"/>
                    <a:pt x="1296" y="2189"/>
                    <a:pt x="1355" y="2179"/>
                  </a:cubicBezTo>
                  <a:cubicBezTo>
                    <a:pt x="1953" y="2083"/>
                    <a:pt x="2359" y="1520"/>
                    <a:pt x="2262" y="922"/>
                  </a:cubicBezTo>
                  <a:cubicBezTo>
                    <a:pt x="2175" y="383"/>
                    <a:pt x="1708" y="1"/>
                    <a:pt x="1180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5"/>
            <p:cNvSpPr/>
            <p:nvPr/>
          </p:nvSpPr>
          <p:spPr>
            <a:xfrm>
              <a:off x="1004975" y="-1165525"/>
              <a:ext cx="57025" cy="54850"/>
            </a:xfrm>
            <a:custGeom>
              <a:avLst/>
              <a:gdLst/>
              <a:ahLst/>
              <a:cxnLst/>
              <a:rect l="l" t="t" r="r" b="b"/>
              <a:pathLst>
                <a:path w="2281" h="2194" extrusionOk="0">
                  <a:moveTo>
                    <a:pt x="1183" y="1"/>
                  </a:moveTo>
                  <a:cubicBezTo>
                    <a:pt x="740" y="1"/>
                    <a:pt x="341" y="267"/>
                    <a:pt x="170" y="678"/>
                  </a:cubicBezTo>
                  <a:cubicBezTo>
                    <a:pt x="1" y="1087"/>
                    <a:pt x="95" y="1558"/>
                    <a:pt x="409" y="1872"/>
                  </a:cubicBezTo>
                  <a:cubicBezTo>
                    <a:pt x="619" y="2082"/>
                    <a:pt x="899" y="2194"/>
                    <a:pt x="1185" y="2194"/>
                  </a:cubicBezTo>
                  <a:cubicBezTo>
                    <a:pt x="1326" y="2194"/>
                    <a:pt x="1468" y="2166"/>
                    <a:pt x="1603" y="2110"/>
                  </a:cubicBezTo>
                  <a:cubicBezTo>
                    <a:pt x="2014" y="1940"/>
                    <a:pt x="2280" y="1541"/>
                    <a:pt x="2280" y="1098"/>
                  </a:cubicBezTo>
                  <a:cubicBezTo>
                    <a:pt x="2280" y="491"/>
                    <a:pt x="1790" y="1"/>
                    <a:pt x="1183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5"/>
            <p:cNvSpPr/>
            <p:nvPr/>
          </p:nvSpPr>
          <p:spPr>
            <a:xfrm>
              <a:off x="1201025" y="-1165525"/>
              <a:ext cx="54825" cy="54875"/>
            </a:xfrm>
            <a:custGeom>
              <a:avLst/>
              <a:gdLst/>
              <a:ahLst/>
              <a:cxnLst/>
              <a:rect l="l" t="t" r="r" b="b"/>
              <a:pathLst>
                <a:path w="2193" h="2195" extrusionOk="0">
                  <a:moveTo>
                    <a:pt x="1097" y="1"/>
                  </a:moveTo>
                  <a:cubicBezTo>
                    <a:pt x="492" y="1"/>
                    <a:pt x="0" y="492"/>
                    <a:pt x="0" y="1098"/>
                  </a:cubicBezTo>
                  <a:cubicBezTo>
                    <a:pt x="0" y="1703"/>
                    <a:pt x="492" y="2194"/>
                    <a:pt x="1097" y="2194"/>
                  </a:cubicBezTo>
                  <a:cubicBezTo>
                    <a:pt x="1702" y="2194"/>
                    <a:pt x="2193" y="1703"/>
                    <a:pt x="2193" y="1098"/>
                  </a:cubicBezTo>
                  <a:cubicBezTo>
                    <a:pt x="2193" y="492"/>
                    <a:pt x="1702" y="1"/>
                    <a:pt x="1097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6" name="Google Shape;686;p25"/>
          <p:cNvSpPr/>
          <p:nvPr/>
        </p:nvSpPr>
        <p:spPr>
          <a:xfrm>
            <a:off x="154825" y="0"/>
            <a:ext cx="83450" cy="5143429"/>
          </a:xfrm>
          <a:custGeom>
            <a:avLst/>
            <a:gdLst/>
            <a:ahLst/>
            <a:cxnLst/>
            <a:rect l="l" t="t" r="r" b="b"/>
            <a:pathLst>
              <a:path w="3338" h="73559" extrusionOk="0">
                <a:moveTo>
                  <a:pt x="1" y="1"/>
                </a:moveTo>
                <a:lnTo>
                  <a:pt x="1" y="73559"/>
                </a:lnTo>
                <a:lnTo>
                  <a:pt x="3337" y="73559"/>
                </a:lnTo>
                <a:lnTo>
                  <a:pt x="3337" y="1"/>
                </a:lnTo>
                <a:close/>
              </a:path>
            </a:pathLst>
          </a:custGeom>
          <a:solidFill>
            <a:srgbClr val="E9B7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25"/>
          <p:cNvSpPr/>
          <p:nvPr/>
        </p:nvSpPr>
        <p:spPr>
          <a:xfrm>
            <a:off x="275050" y="0"/>
            <a:ext cx="205300" cy="5143429"/>
          </a:xfrm>
          <a:custGeom>
            <a:avLst/>
            <a:gdLst/>
            <a:ahLst/>
            <a:cxnLst/>
            <a:rect l="l" t="t" r="r" b="b"/>
            <a:pathLst>
              <a:path w="8212" h="73559" extrusionOk="0">
                <a:moveTo>
                  <a:pt x="0" y="1"/>
                </a:moveTo>
                <a:lnTo>
                  <a:pt x="0" y="73559"/>
                </a:lnTo>
                <a:lnTo>
                  <a:pt x="8212" y="73559"/>
                </a:lnTo>
                <a:lnTo>
                  <a:pt x="8212" y="1"/>
                </a:lnTo>
                <a:close/>
              </a:path>
            </a:pathLst>
          </a:custGeom>
          <a:solidFill>
            <a:srgbClr val="5EA5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8" name="Google Shape;688;p25"/>
          <p:cNvGrpSpPr/>
          <p:nvPr/>
        </p:nvGrpSpPr>
        <p:grpSpPr>
          <a:xfrm>
            <a:off x="2871035" y="4460095"/>
            <a:ext cx="1929101" cy="469809"/>
            <a:chOff x="423350" y="-1313925"/>
            <a:chExt cx="834675" cy="203275"/>
          </a:xfrm>
        </p:grpSpPr>
        <p:sp>
          <p:nvSpPr>
            <p:cNvPr id="689" name="Google Shape;689;p25"/>
            <p:cNvSpPr/>
            <p:nvPr/>
          </p:nvSpPr>
          <p:spPr>
            <a:xfrm>
              <a:off x="423350" y="-1313925"/>
              <a:ext cx="57000" cy="54850"/>
            </a:xfrm>
            <a:custGeom>
              <a:avLst/>
              <a:gdLst/>
              <a:ahLst/>
              <a:cxnLst/>
              <a:rect l="l" t="t" r="r" b="b"/>
              <a:pathLst>
                <a:path w="2280" h="2194" extrusionOk="0">
                  <a:moveTo>
                    <a:pt x="1184" y="0"/>
                  </a:moveTo>
                  <a:cubicBezTo>
                    <a:pt x="740" y="0"/>
                    <a:pt x="341" y="268"/>
                    <a:pt x="170" y="678"/>
                  </a:cubicBezTo>
                  <a:cubicBezTo>
                    <a:pt x="1" y="1087"/>
                    <a:pt x="95" y="1559"/>
                    <a:pt x="408" y="1873"/>
                  </a:cubicBezTo>
                  <a:cubicBezTo>
                    <a:pt x="618" y="2083"/>
                    <a:pt x="898" y="2194"/>
                    <a:pt x="1183" y="2194"/>
                  </a:cubicBezTo>
                  <a:cubicBezTo>
                    <a:pt x="1325" y="2194"/>
                    <a:pt x="1468" y="2166"/>
                    <a:pt x="1604" y="2110"/>
                  </a:cubicBezTo>
                  <a:cubicBezTo>
                    <a:pt x="2013" y="1941"/>
                    <a:pt x="2280" y="1540"/>
                    <a:pt x="2280" y="1097"/>
                  </a:cubicBezTo>
                  <a:cubicBezTo>
                    <a:pt x="2280" y="491"/>
                    <a:pt x="1789" y="0"/>
                    <a:pt x="1184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5"/>
            <p:cNvSpPr/>
            <p:nvPr/>
          </p:nvSpPr>
          <p:spPr>
            <a:xfrm>
              <a:off x="617225" y="-1313925"/>
              <a:ext cx="57025" cy="54850"/>
            </a:xfrm>
            <a:custGeom>
              <a:avLst/>
              <a:gdLst/>
              <a:ahLst/>
              <a:cxnLst/>
              <a:rect l="l" t="t" r="r" b="b"/>
              <a:pathLst>
                <a:path w="2281" h="2194" extrusionOk="0">
                  <a:moveTo>
                    <a:pt x="1184" y="0"/>
                  </a:moveTo>
                  <a:cubicBezTo>
                    <a:pt x="741" y="0"/>
                    <a:pt x="340" y="268"/>
                    <a:pt x="171" y="678"/>
                  </a:cubicBezTo>
                  <a:cubicBezTo>
                    <a:pt x="0" y="1087"/>
                    <a:pt x="94" y="1559"/>
                    <a:pt x="408" y="1873"/>
                  </a:cubicBezTo>
                  <a:cubicBezTo>
                    <a:pt x="618" y="2083"/>
                    <a:pt x="898" y="2194"/>
                    <a:pt x="1183" y="2194"/>
                  </a:cubicBezTo>
                  <a:cubicBezTo>
                    <a:pt x="1325" y="2194"/>
                    <a:pt x="1468" y="2166"/>
                    <a:pt x="1603" y="2110"/>
                  </a:cubicBezTo>
                  <a:cubicBezTo>
                    <a:pt x="2013" y="1941"/>
                    <a:pt x="2281" y="1540"/>
                    <a:pt x="2279" y="1097"/>
                  </a:cubicBezTo>
                  <a:cubicBezTo>
                    <a:pt x="2279" y="492"/>
                    <a:pt x="1789" y="0"/>
                    <a:pt x="1184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5"/>
            <p:cNvSpPr/>
            <p:nvPr/>
          </p:nvSpPr>
          <p:spPr>
            <a:xfrm>
              <a:off x="811125" y="-1313925"/>
              <a:ext cx="57000" cy="54850"/>
            </a:xfrm>
            <a:custGeom>
              <a:avLst/>
              <a:gdLst/>
              <a:ahLst/>
              <a:cxnLst/>
              <a:rect l="l" t="t" r="r" b="b"/>
              <a:pathLst>
                <a:path w="2280" h="2194" extrusionOk="0">
                  <a:moveTo>
                    <a:pt x="1183" y="0"/>
                  </a:moveTo>
                  <a:cubicBezTo>
                    <a:pt x="739" y="0"/>
                    <a:pt x="339" y="268"/>
                    <a:pt x="170" y="678"/>
                  </a:cubicBezTo>
                  <a:cubicBezTo>
                    <a:pt x="0" y="1087"/>
                    <a:pt x="93" y="1559"/>
                    <a:pt x="407" y="1873"/>
                  </a:cubicBezTo>
                  <a:cubicBezTo>
                    <a:pt x="616" y="2083"/>
                    <a:pt x="897" y="2194"/>
                    <a:pt x="1182" y="2194"/>
                  </a:cubicBezTo>
                  <a:cubicBezTo>
                    <a:pt x="1324" y="2194"/>
                    <a:pt x="1466" y="2166"/>
                    <a:pt x="1602" y="2110"/>
                  </a:cubicBezTo>
                  <a:cubicBezTo>
                    <a:pt x="2011" y="1941"/>
                    <a:pt x="2279" y="1540"/>
                    <a:pt x="2279" y="1097"/>
                  </a:cubicBezTo>
                  <a:cubicBezTo>
                    <a:pt x="2279" y="492"/>
                    <a:pt x="1788" y="0"/>
                    <a:pt x="1183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1004975" y="-1313925"/>
              <a:ext cx="57025" cy="54850"/>
            </a:xfrm>
            <a:custGeom>
              <a:avLst/>
              <a:gdLst/>
              <a:ahLst/>
              <a:cxnLst/>
              <a:rect l="l" t="t" r="r" b="b"/>
              <a:pathLst>
                <a:path w="2281" h="2194" extrusionOk="0">
                  <a:moveTo>
                    <a:pt x="1183" y="0"/>
                  </a:moveTo>
                  <a:cubicBezTo>
                    <a:pt x="740" y="0"/>
                    <a:pt x="341" y="268"/>
                    <a:pt x="170" y="678"/>
                  </a:cubicBezTo>
                  <a:cubicBezTo>
                    <a:pt x="1" y="1087"/>
                    <a:pt x="95" y="1559"/>
                    <a:pt x="409" y="1873"/>
                  </a:cubicBezTo>
                  <a:cubicBezTo>
                    <a:pt x="618" y="2083"/>
                    <a:pt x="898" y="2194"/>
                    <a:pt x="1183" y="2194"/>
                  </a:cubicBezTo>
                  <a:cubicBezTo>
                    <a:pt x="1324" y="2194"/>
                    <a:pt x="1467" y="2166"/>
                    <a:pt x="1603" y="2110"/>
                  </a:cubicBezTo>
                  <a:cubicBezTo>
                    <a:pt x="2014" y="1941"/>
                    <a:pt x="2280" y="1540"/>
                    <a:pt x="2280" y="1097"/>
                  </a:cubicBezTo>
                  <a:cubicBezTo>
                    <a:pt x="2280" y="492"/>
                    <a:pt x="1790" y="0"/>
                    <a:pt x="1183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5"/>
            <p:cNvSpPr/>
            <p:nvPr/>
          </p:nvSpPr>
          <p:spPr>
            <a:xfrm>
              <a:off x="1201025" y="-1313925"/>
              <a:ext cx="57000" cy="54875"/>
            </a:xfrm>
            <a:custGeom>
              <a:avLst/>
              <a:gdLst/>
              <a:ahLst/>
              <a:cxnLst/>
              <a:rect l="l" t="t" r="r" b="b"/>
              <a:pathLst>
                <a:path w="2280" h="2195" extrusionOk="0">
                  <a:moveTo>
                    <a:pt x="1097" y="1"/>
                  </a:moveTo>
                  <a:cubicBezTo>
                    <a:pt x="956" y="1"/>
                    <a:pt x="813" y="28"/>
                    <a:pt x="678" y="84"/>
                  </a:cubicBezTo>
                  <a:cubicBezTo>
                    <a:pt x="267" y="254"/>
                    <a:pt x="0" y="654"/>
                    <a:pt x="0" y="1097"/>
                  </a:cubicBezTo>
                  <a:cubicBezTo>
                    <a:pt x="0" y="1702"/>
                    <a:pt x="491" y="2194"/>
                    <a:pt x="1097" y="2194"/>
                  </a:cubicBezTo>
                  <a:cubicBezTo>
                    <a:pt x="1540" y="2194"/>
                    <a:pt x="1941" y="1926"/>
                    <a:pt x="2110" y="1517"/>
                  </a:cubicBezTo>
                  <a:cubicBezTo>
                    <a:pt x="2280" y="1107"/>
                    <a:pt x="2185" y="635"/>
                    <a:pt x="1872" y="321"/>
                  </a:cubicBezTo>
                  <a:cubicBezTo>
                    <a:pt x="1662" y="112"/>
                    <a:pt x="1382" y="1"/>
                    <a:pt x="1097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5"/>
            <p:cNvSpPr/>
            <p:nvPr/>
          </p:nvSpPr>
          <p:spPr>
            <a:xfrm>
              <a:off x="425525" y="-1165525"/>
              <a:ext cx="54825" cy="54875"/>
            </a:xfrm>
            <a:custGeom>
              <a:avLst/>
              <a:gdLst/>
              <a:ahLst/>
              <a:cxnLst/>
              <a:rect l="l" t="t" r="r" b="b"/>
              <a:pathLst>
                <a:path w="2193" h="2195" extrusionOk="0">
                  <a:moveTo>
                    <a:pt x="1096" y="1"/>
                  </a:moveTo>
                  <a:cubicBezTo>
                    <a:pt x="491" y="1"/>
                    <a:pt x="0" y="492"/>
                    <a:pt x="0" y="1098"/>
                  </a:cubicBezTo>
                  <a:cubicBezTo>
                    <a:pt x="0" y="1703"/>
                    <a:pt x="491" y="2194"/>
                    <a:pt x="1096" y="2194"/>
                  </a:cubicBezTo>
                  <a:cubicBezTo>
                    <a:pt x="1702" y="2194"/>
                    <a:pt x="2193" y="1703"/>
                    <a:pt x="2193" y="1098"/>
                  </a:cubicBezTo>
                  <a:cubicBezTo>
                    <a:pt x="2193" y="492"/>
                    <a:pt x="1702" y="1"/>
                    <a:pt x="1096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619400" y="-1165525"/>
              <a:ext cx="54825" cy="54875"/>
            </a:xfrm>
            <a:custGeom>
              <a:avLst/>
              <a:gdLst/>
              <a:ahLst/>
              <a:cxnLst/>
              <a:rect l="l" t="t" r="r" b="b"/>
              <a:pathLst>
                <a:path w="2193" h="2195" extrusionOk="0">
                  <a:moveTo>
                    <a:pt x="1097" y="1"/>
                  </a:moveTo>
                  <a:cubicBezTo>
                    <a:pt x="492" y="1"/>
                    <a:pt x="0" y="492"/>
                    <a:pt x="0" y="1098"/>
                  </a:cubicBezTo>
                  <a:cubicBezTo>
                    <a:pt x="0" y="1703"/>
                    <a:pt x="492" y="2194"/>
                    <a:pt x="1097" y="2194"/>
                  </a:cubicBezTo>
                  <a:cubicBezTo>
                    <a:pt x="1702" y="2194"/>
                    <a:pt x="2192" y="1703"/>
                    <a:pt x="2192" y="1098"/>
                  </a:cubicBezTo>
                  <a:cubicBezTo>
                    <a:pt x="2192" y="492"/>
                    <a:pt x="1702" y="1"/>
                    <a:pt x="1097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5"/>
            <p:cNvSpPr/>
            <p:nvPr/>
          </p:nvSpPr>
          <p:spPr>
            <a:xfrm>
              <a:off x="811225" y="-1165550"/>
              <a:ext cx="59000" cy="54850"/>
            </a:xfrm>
            <a:custGeom>
              <a:avLst/>
              <a:gdLst/>
              <a:ahLst/>
              <a:cxnLst/>
              <a:rect l="l" t="t" r="r" b="b"/>
              <a:pathLst>
                <a:path w="2360" h="2194" extrusionOk="0">
                  <a:moveTo>
                    <a:pt x="1180" y="1"/>
                  </a:moveTo>
                  <a:cubicBezTo>
                    <a:pt x="1122" y="1"/>
                    <a:pt x="1064" y="5"/>
                    <a:pt x="1005" y="15"/>
                  </a:cubicBezTo>
                  <a:cubicBezTo>
                    <a:pt x="407" y="112"/>
                    <a:pt x="1" y="676"/>
                    <a:pt x="98" y="1274"/>
                  </a:cubicBezTo>
                  <a:cubicBezTo>
                    <a:pt x="185" y="1812"/>
                    <a:pt x="650" y="2194"/>
                    <a:pt x="1178" y="2194"/>
                  </a:cubicBezTo>
                  <a:cubicBezTo>
                    <a:pt x="1236" y="2194"/>
                    <a:pt x="1296" y="2189"/>
                    <a:pt x="1355" y="2179"/>
                  </a:cubicBezTo>
                  <a:cubicBezTo>
                    <a:pt x="1953" y="2083"/>
                    <a:pt x="2359" y="1520"/>
                    <a:pt x="2262" y="922"/>
                  </a:cubicBezTo>
                  <a:cubicBezTo>
                    <a:pt x="2175" y="383"/>
                    <a:pt x="1708" y="1"/>
                    <a:pt x="1180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5"/>
            <p:cNvSpPr/>
            <p:nvPr/>
          </p:nvSpPr>
          <p:spPr>
            <a:xfrm>
              <a:off x="1004975" y="-1165525"/>
              <a:ext cx="57025" cy="54850"/>
            </a:xfrm>
            <a:custGeom>
              <a:avLst/>
              <a:gdLst/>
              <a:ahLst/>
              <a:cxnLst/>
              <a:rect l="l" t="t" r="r" b="b"/>
              <a:pathLst>
                <a:path w="2281" h="2194" extrusionOk="0">
                  <a:moveTo>
                    <a:pt x="1183" y="1"/>
                  </a:moveTo>
                  <a:cubicBezTo>
                    <a:pt x="740" y="1"/>
                    <a:pt x="341" y="267"/>
                    <a:pt x="170" y="678"/>
                  </a:cubicBezTo>
                  <a:cubicBezTo>
                    <a:pt x="1" y="1087"/>
                    <a:pt x="95" y="1558"/>
                    <a:pt x="409" y="1872"/>
                  </a:cubicBezTo>
                  <a:cubicBezTo>
                    <a:pt x="619" y="2082"/>
                    <a:pt x="899" y="2194"/>
                    <a:pt x="1185" y="2194"/>
                  </a:cubicBezTo>
                  <a:cubicBezTo>
                    <a:pt x="1326" y="2194"/>
                    <a:pt x="1468" y="2166"/>
                    <a:pt x="1603" y="2110"/>
                  </a:cubicBezTo>
                  <a:cubicBezTo>
                    <a:pt x="2014" y="1940"/>
                    <a:pt x="2280" y="1541"/>
                    <a:pt x="2280" y="1098"/>
                  </a:cubicBezTo>
                  <a:cubicBezTo>
                    <a:pt x="2280" y="491"/>
                    <a:pt x="1790" y="1"/>
                    <a:pt x="1183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1201025" y="-1165525"/>
              <a:ext cx="54825" cy="54875"/>
            </a:xfrm>
            <a:custGeom>
              <a:avLst/>
              <a:gdLst/>
              <a:ahLst/>
              <a:cxnLst/>
              <a:rect l="l" t="t" r="r" b="b"/>
              <a:pathLst>
                <a:path w="2193" h="2195" extrusionOk="0">
                  <a:moveTo>
                    <a:pt x="1097" y="1"/>
                  </a:moveTo>
                  <a:cubicBezTo>
                    <a:pt x="492" y="1"/>
                    <a:pt x="0" y="492"/>
                    <a:pt x="0" y="1098"/>
                  </a:cubicBezTo>
                  <a:cubicBezTo>
                    <a:pt x="0" y="1703"/>
                    <a:pt x="492" y="2194"/>
                    <a:pt x="1097" y="2194"/>
                  </a:cubicBezTo>
                  <a:cubicBezTo>
                    <a:pt x="1702" y="2194"/>
                    <a:pt x="2193" y="1703"/>
                    <a:pt x="2193" y="1098"/>
                  </a:cubicBezTo>
                  <a:cubicBezTo>
                    <a:pt x="2193" y="492"/>
                    <a:pt x="1702" y="1"/>
                    <a:pt x="1097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ONLY_1_2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0" name="Google Shape;700;p26"/>
          <p:cNvGrpSpPr/>
          <p:nvPr/>
        </p:nvGrpSpPr>
        <p:grpSpPr>
          <a:xfrm>
            <a:off x="5884980" y="1559397"/>
            <a:ext cx="3213109" cy="3571946"/>
            <a:chOff x="5884980" y="1559397"/>
            <a:chExt cx="3213109" cy="3571946"/>
          </a:xfrm>
        </p:grpSpPr>
        <p:sp>
          <p:nvSpPr>
            <p:cNvPr id="701" name="Google Shape;701;p26"/>
            <p:cNvSpPr/>
            <p:nvPr/>
          </p:nvSpPr>
          <p:spPr>
            <a:xfrm>
              <a:off x="8134371" y="1559397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1" y="174"/>
                    <a:pt x="111" y="441"/>
                  </a:cubicBezTo>
                  <a:cubicBezTo>
                    <a:pt x="1" y="707"/>
                    <a:pt x="62" y="1013"/>
                    <a:pt x="266" y="1217"/>
                  </a:cubicBezTo>
                  <a:cubicBezTo>
                    <a:pt x="401" y="1353"/>
                    <a:pt x="584" y="1426"/>
                    <a:pt x="769" y="1426"/>
                  </a:cubicBezTo>
                  <a:cubicBezTo>
                    <a:pt x="861" y="1426"/>
                    <a:pt x="954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6"/>
            <p:cNvSpPr/>
            <p:nvPr/>
          </p:nvSpPr>
          <p:spPr>
            <a:xfrm>
              <a:off x="8582510" y="1559397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1" y="441"/>
                  </a:cubicBezTo>
                  <a:cubicBezTo>
                    <a:pt x="1" y="707"/>
                    <a:pt x="61" y="1013"/>
                    <a:pt x="266" y="1217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1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6"/>
            <p:cNvSpPr/>
            <p:nvPr/>
          </p:nvSpPr>
          <p:spPr>
            <a:xfrm>
              <a:off x="9030557" y="1559397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3" y="1013"/>
                    <a:pt x="266" y="1217"/>
                  </a:cubicBezTo>
                  <a:cubicBezTo>
                    <a:pt x="402" y="1353"/>
                    <a:pt x="584" y="1426"/>
                    <a:pt x="769" y="1426"/>
                  </a:cubicBezTo>
                  <a:cubicBezTo>
                    <a:pt x="861" y="1426"/>
                    <a:pt x="954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6"/>
            <p:cNvSpPr/>
            <p:nvPr/>
          </p:nvSpPr>
          <p:spPr>
            <a:xfrm>
              <a:off x="8134371" y="1942644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1" y="0"/>
                    <a:pt x="221" y="174"/>
                    <a:pt x="111" y="439"/>
                  </a:cubicBezTo>
                  <a:cubicBezTo>
                    <a:pt x="1" y="705"/>
                    <a:pt x="62" y="1012"/>
                    <a:pt x="266" y="1216"/>
                  </a:cubicBezTo>
                  <a:cubicBezTo>
                    <a:pt x="403" y="1352"/>
                    <a:pt x="585" y="1425"/>
                    <a:pt x="771" y="1425"/>
                  </a:cubicBezTo>
                  <a:cubicBezTo>
                    <a:pt x="863" y="1425"/>
                    <a:pt x="955" y="1407"/>
                    <a:pt x="1043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6"/>
            <p:cNvSpPr/>
            <p:nvPr/>
          </p:nvSpPr>
          <p:spPr>
            <a:xfrm>
              <a:off x="8582510" y="1942644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0" y="174"/>
                    <a:pt x="111" y="439"/>
                  </a:cubicBezTo>
                  <a:cubicBezTo>
                    <a:pt x="1" y="705"/>
                    <a:pt x="61" y="1012"/>
                    <a:pt x="266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6"/>
            <p:cNvSpPr/>
            <p:nvPr/>
          </p:nvSpPr>
          <p:spPr>
            <a:xfrm>
              <a:off x="9030557" y="1942644"/>
              <a:ext cx="67532" cy="64891"/>
            </a:xfrm>
            <a:custGeom>
              <a:avLst/>
              <a:gdLst/>
              <a:ahLst/>
              <a:cxnLst/>
              <a:rect l="l" t="t" r="r" b="b"/>
              <a:pathLst>
                <a:path w="1483" h="1425" extrusionOk="0">
                  <a:moveTo>
                    <a:pt x="769" y="0"/>
                  </a:moveTo>
                  <a:cubicBezTo>
                    <a:pt x="481" y="0"/>
                    <a:pt x="222" y="174"/>
                    <a:pt x="111" y="439"/>
                  </a:cubicBezTo>
                  <a:cubicBezTo>
                    <a:pt x="1" y="705"/>
                    <a:pt x="63" y="1012"/>
                    <a:pt x="266" y="1216"/>
                  </a:cubicBezTo>
                  <a:cubicBezTo>
                    <a:pt x="403" y="1352"/>
                    <a:pt x="586" y="1425"/>
                    <a:pt x="771" y="1425"/>
                  </a:cubicBezTo>
                  <a:cubicBezTo>
                    <a:pt x="863" y="1425"/>
                    <a:pt x="955" y="1407"/>
                    <a:pt x="1043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6"/>
            <p:cNvSpPr/>
            <p:nvPr/>
          </p:nvSpPr>
          <p:spPr>
            <a:xfrm>
              <a:off x="8134371" y="2325800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1" y="174"/>
                    <a:pt x="111" y="441"/>
                  </a:cubicBezTo>
                  <a:cubicBezTo>
                    <a:pt x="1" y="707"/>
                    <a:pt x="62" y="1013"/>
                    <a:pt x="266" y="1216"/>
                  </a:cubicBezTo>
                  <a:cubicBezTo>
                    <a:pt x="402" y="1353"/>
                    <a:pt x="584" y="1426"/>
                    <a:pt x="770" y="1426"/>
                  </a:cubicBezTo>
                  <a:cubicBezTo>
                    <a:pt x="862" y="1426"/>
                    <a:pt x="955" y="1408"/>
                    <a:pt x="1043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6"/>
            <p:cNvSpPr/>
            <p:nvPr/>
          </p:nvSpPr>
          <p:spPr>
            <a:xfrm>
              <a:off x="8582510" y="2325800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0" y="174"/>
                    <a:pt x="111" y="441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1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6"/>
            <p:cNvSpPr/>
            <p:nvPr/>
          </p:nvSpPr>
          <p:spPr>
            <a:xfrm>
              <a:off x="9030557" y="2325800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3" y="1013"/>
                    <a:pt x="266" y="1216"/>
                  </a:cubicBezTo>
                  <a:cubicBezTo>
                    <a:pt x="403" y="1353"/>
                    <a:pt x="585" y="1426"/>
                    <a:pt x="770" y="1426"/>
                  </a:cubicBezTo>
                  <a:cubicBezTo>
                    <a:pt x="862" y="1426"/>
                    <a:pt x="955" y="1408"/>
                    <a:pt x="1043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6"/>
            <p:cNvSpPr/>
            <p:nvPr/>
          </p:nvSpPr>
          <p:spPr>
            <a:xfrm>
              <a:off x="8134371" y="2709047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1" y="0"/>
                    <a:pt x="221" y="174"/>
                    <a:pt x="111" y="439"/>
                  </a:cubicBezTo>
                  <a:cubicBezTo>
                    <a:pt x="1" y="705"/>
                    <a:pt x="62" y="1012"/>
                    <a:pt x="266" y="1216"/>
                  </a:cubicBezTo>
                  <a:cubicBezTo>
                    <a:pt x="402" y="1352"/>
                    <a:pt x="585" y="1425"/>
                    <a:pt x="770" y="1425"/>
                  </a:cubicBezTo>
                  <a:cubicBezTo>
                    <a:pt x="862" y="1425"/>
                    <a:pt x="954" y="1407"/>
                    <a:pt x="1042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6"/>
            <p:cNvSpPr/>
            <p:nvPr/>
          </p:nvSpPr>
          <p:spPr>
            <a:xfrm>
              <a:off x="8582510" y="2709047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1" y="174"/>
                    <a:pt x="111" y="439"/>
                  </a:cubicBezTo>
                  <a:cubicBezTo>
                    <a:pt x="1" y="705"/>
                    <a:pt x="61" y="1012"/>
                    <a:pt x="266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6"/>
            <p:cNvSpPr/>
            <p:nvPr/>
          </p:nvSpPr>
          <p:spPr>
            <a:xfrm>
              <a:off x="9030557" y="2709047"/>
              <a:ext cx="67532" cy="64891"/>
            </a:xfrm>
            <a:custGeom>
              <a:avLst/>
              <a:gdLst/>
              <a:ahLst/>
              <a:cxnLst/>
              <a:rect l="l" t="t" r="r" b="b"/>
              <a:pathLst>
                <a:path w="1483" h="1425" extrusionOk="0">
                  <a:moveTo>
                    <a:pt x="769" y="0"/>
                  </a:moveTo>
                  <a:cubicBezTo>
                    <a:pt x="481" y="0"/>
                    <a:pt x="222" y="174"/>
                    <a:pt x="111" y="439"/>
                  </a:cubicBezTo>
                  <a:cubicBezTo>
                    <a:pt x="1" y="705"/>
                    <a:pt x="63" y="1012"/>
                    <a:pt x="266" y="1216"/>
                  </a:cubicBezTo>
                  <a:cubicBezTo>
                    <a:pt x="402" y="1352"/>
                    <a:pt x="585" y="1425"/>
                    <a:pt x="771" y="1425"/>
                  </a:cubicBezTo>
                  <a:cubicBezTo>
                    <a:pt x="862" y="1425"/>
                    <a:pt x="954" y="1407"/>
                    <a:pt x="1042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6"/>
            <p:cNvSpPr/>
            <p:nvPr/>
          </p:nvSpPr>
          <p:spPr>
            <a:xfrm>
              <a:off x="8134371" y="3092203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1" y="174"/>
                    <a:pt x="111" y="441"/>
                  </a:cubicBezTo>
                  <a:cubicBezTo>
                    <a:pt x="1" y="707"/>
                    <a:pt x="62" y="1013"/>
                    <a:pt x="266" y="1216"/>
                  </a:cubicBezTo>
                  <a:cubicBezTo>
                    <a:pt x="401" y="1353"/>
                    <a:pt x="584" y="1425"/>
                    <a:pt x="769" y="1425"/>
                  </a:cubicBezTo>
                  <a:cubicBezTo>
                    <a:pt x="861" y="1425"/>
                    <a:pt x="954" y="1408"/>
                    <a:pt x="1042" y="1371"/>
                  </a:cubicBezTo>
                  <a:cubicBezTo>
                    <a:pt x="1308" y="1261"/>
                    <a:pt x="1482" y="1001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8582510" y="3092203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1" y="441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1" y="1353"/>
                    <a:pt x="583" y="1425"/>
                    <a:pt x="768" y="1425"/>
                  </a:cubicBezTo>
                  <a:cubicBezTo>
                    <a:pt x="860" y="1425"/>
                    <a:pt x="953" y="1408"/>
                    <a:pt x="1041" y="1371"/>
                  </a:cubicBezTo>
                  <a:cubicBezTo>
                    <a:pt x="1308" y="1261"/>
                    <a:pt x="1482" y="1001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6"/>
            <p:cNvSpPr/>
            <p:nvPr/>
          </p:nvSpPr>
          <p:spPr>
            <a:xfrm>
              <a:off x="9030557" y="3092203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3" y="1013"/>
                    <a:pt x="266" y="1216"/>
                  </a:cubicBezTo>
                  <a:cubicBezTo>
                    <a:pt x="402" y="1353"/>
                    <a:pt x="584" y="1425"/>
                    <a:pt x="769" y="1425"/>
                  </a:cubicBezTo>
                  <a:cubicBezTo>
                    <a:pt x="861" y="1425"/>
                    <a:pt x="954" y="1408"/>
                    <a:pt x="1042" y="1371"/>
                  </a:cubicBezTo>
                  <a:cubicBezTo>
                    <a:pt x="1308" y="1261"/>
                    <a:pt x="1482" y="1001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6"/>
            <p:cNvSpPr/>
            <p:nvPr/>
          </p:nvSpPr>
          <p:spPr>
            <a:xfrm>
              <a:off x="8108961" y="1573423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1" y="0"/>
                    <a:pt x="221" y="174"/>
                    <a:pt x="111" y="440"/>
                  </a:cubicBezTo>
                  <a:cubicBezTo>
                    <a:pt x="1" y="705"/>
                    <a:pt x="61" y="1013"/>
                    <a:pt x="266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3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8557054" y="1573423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1" y="174"/>
                    <a:pt x="110" y="439"/>
                  </a:cubicBezTo>
                  <a:cubicBezTo>
                    <a:pt x="0" y="705"/>
                    <a:pt x="60" y="1012"/>
                    <a:pt x="265" y="1216"/>
                  </a:cubicBezTo>
                  <a:cubicBezTo>
                    <a:pt x="401" y="1352"/>
                    <a:pt x="583" y="1425"/>
                    <a:pt x="769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7" y="1260"/>
                    <a:pt x="1481" y="1001"/>
                    <a:pt x="1481" y="713"/>
                  </a:cubicBezTo>
                  <a:cubicBezTo>
                    <a:pt x="1481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6"/>
            <p:cNvSpPr/>
            <p:nvPr/>
          </p:nvSpPr>
          <p:spPr>
            <a:xfrm>
              <a:off x="9005147" y="1573423"/>
              <a:ext cx="67532" cy="64891"/>
            </a:xfrm>
            <a:custGeom>
              <a:avLst/>
              <a:gdLst/>
              <a:ahLst/>
              <a:cxnLst/>
              <a:rect l="l" t="t" r="r" b="b"/>
              <a:pathLst>
                <a:path w="1483" h="1425" extrusionOk="0">
                  <a:moveTo>
                    <a:pt x="769" y="0"/>
                  </a:moveTo>
                  <a:cubicBezTo>
                    <a:pt x="481" y="0"/>
                    <a:pt x="220" y="174"/>
                    <a:pt x="110" y="440"/>
                  </a:cubicBezTo>
                  <a:cubicBezTo>
                    <a:pt x="1" y="705"/>
                    <a:pt x="61" y="1013"/>
                    <a:pt x="264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4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6"/>
            <p:cNvSpPr/>
            <p:nvPr/>
          </p:nvSpPr>
          <p:spPr>
            <a:xfrm>
              <a:off x="8108961" y="1956579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1" y="174"/>
                    <a:pt x="111" y="441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6"/>
            <p:cNvSpPr/>
            <p:nvPr/>
          </p:nvSpPr>
          <p:spPr>
            <a:xfrm>
              <a:off x="8557054" y="1956579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0" y="441"/>
                  </a:cubicBezTo>
                  <a:cubicBezTo>
                    <a:pt x="0" y="707"/>
                    <a:pt x="60" y="1013"/>
                    <a:pt x="265" y="1216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1" y="1371"/>
                  </a:cubicBezTo>
                  <a:cubicBezTo>
                    <a:pt x="1307" y="1262"/>
                    <a:pt x="1481" y="1002"/>
                    <a:pt x="1481" y="713"/>
                  </a:cubicBezTo>
                  <a:cubicBezTo>
                    <a:pt x="1481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6"/>
            <p:cNvSpPr/>
            <p:nvPr/>
          </p:nvSpPr>
          <p:spPr>
            <a:xfrm>
              <a:off x="9005147" y="1956579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0" y="174"/>
                    <a:pt x="110" y="441"/>
                  </a:cubicBezTo>
                  <a:cubicBezTo>
                    <a:pt x="1" y="707"/>
                    <a:pt x="61" y="1013"/>
                    <a:pt x="264" y="1216"/>
                  </a:cubicBezTo>
                  <a:cubicBezTo>
                    <a:pt x="401" y="1353"/>
                    <a:pt x="583" y="1426"/>
                    <a:pt x="769" y="1426"/>
                  </a:cubicBezTo>
                  <a:cubicBezTo>
                    <a:pt x="861" y="1426"/>
                    <a:pt x="953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6"/>
            <p:cNvSpPr/>
            <p:nvPr/>
          </p:nvSpPr>
          <p:spPr>
            <a:xfrm>
              <a:off x="8108961" y="2339826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0" y="174"/>
                    <a:pt x="111" y="440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1" y="1353"/>
                    <a:pt x="583" y="1425"/>
                    <a:pt x="768" y="1425"/>
                  </a:cubicBezTo>
                  <a:cubicBezTo>
                    <a:pt x="860" y="1425"/>
                    <a:pt x="953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6"/>
            <p:cNvSpPr/>
            <p:nvPr/>
          </p:nvSpPr>
          <p:spPr>
            <a:xfrm>
              <a:off x="8557054" y="2339826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0" y="440"/>
                  </a:cubicBezTo>
                  <a:cubicBezTo>
                    <a:pt x="0" y="705"/>
                    <a:pt x="60" y="1013"/>
                    <a:pt x="265" y="1216"/>
                  </a:cubicBezTo>
                  <a:cubicBezTo>
                    <a:pt x="401" y="1353"/>
                    <a:pt x="583" y="1425"/>
                    <a:pt x="768" y="1425"/>
                  </a:cubicBezTo>
                  <a:cubicBezTo>
                    <a:pt x="860" y="1425"/>
                    <a:pt x="953" y="1407"/>
                    <a:pt x="1041" y="1371"/>
                  </a:cubicBezTo>
                  <a:cubicBezTo>
                    <a:pt x="1307" y="1260"/>
                    <a:pt x="1481" y="1001"/>
                    <a:pt x="1481" y="713"/>
                  </a:cubicBezTo>
                  <a:cubicBezTo>
                    <a:pt x="1481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6"/>
            <p:cNvSpPr/>
            <p:nvPr/>
          </p:nvSpPr>
          <p:spPr>
            <a:xfrm>
              <a:off x="9005147" y="2339826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0" y="174"/>
                    <a:pt x="110" y="440"/>
                  </a:cubicBezTo>
                  <a:cubicBezTo>
                    <a:pt x="1" y="707"/>
                    <a:pt x="61" y="1013"/>
                    <a:pt x="264" y="1216"/>
                  </a:cubicBezTo>
                  <a:cubicBezTo>
                    <a:pt x="401" y="1353"/>
                    <a:pt x="583" y="1425"/>
                    <a:pt x="769" y="1425"/>
                  </a:cubicBezTo>
                  <a:cubicBezTo>
                    <a:pt x="861" y="1425"/>
                    <a:pt x="953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6"/>
            <p:cNvSpPr/>
            <p:nvPr/>
          </p:nvSpPr>
          <p:spPr>
            <a:xfrm>
              <a:off x="8109052" y="2722799"/>
              <a:ext cx="69809" cy="64982"/>
            </a:xfrm>
            <a:custGeom>
              <a:avLst/>
              <a:gdLst/>
              <a:ahLst/>
              <a:cxnLst/>
              <a:rect l="l" t="t" r="r" b="b"/>
              <a:pathLst>
                <a:path w="1533" h="1427" extrusionOk="0">
                  <a:moveTo>
                    <a:pt x="769" y="1"/>
                  </a:moveTo>
                  <a:cubicBezTo>
                    <a:pt x="731" y="1"/>
                    <a:pt x="692" y="4"/>
                    <a:pt x="654" y="10"/>
                  </a:cubicBezTo>
                  <a:cubicBezTo>
                    <a:pt x="265" y="72"/>
                    <a:pt x="0" y="439"/>
                    <a:pt x="63" y="827"/>
                  </a:cubicBezTo>
                  <a:cubicBezTo>
                    <a:pt x="120" y="1178"/>
                    <a:pt x="423" y="1427"/>
                    <a:pt x="767" y="1427"/>
                  </a:cubicBezTo>
                  <a:cubicBezTo>
                    <a:pt x="805" y="1427"/>
                    <a:pt x="842" y="1424"/>
                    <a:pt x="881" y="1418"/>
                  </a:cubicBezTo>
                  <a:cubicBezTo>
                    <a:pt x="1269" y="1354"/>
                    <a:pt x="1533" y="989"/>
                    <a:pt x="1471" y="601"/>
                  </a:cubicBezTo>
                  <a:cubicBezTo>
                    <a:pt x="1414" y="251"/>
                    <a:pt x="1112" y="1"/>
                    <a:pt x="769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6"/>
            <p:cNvSpPr/>
            <p:nvPr/>
          </p:nvSpPr>
          <p:spPr>
            <a:xfrm>
              <a:off x="8559331" y="2723437"/>
              <a:ext cx="65346" cy="64936"/>
            </a:xfrm>
            <a:custGeom>
              <a:avLst/>
              <a:gdLst/>
              <a:ahLst/>
              <a:cxnLst/>
              <a:rect l="l" t="t" r="r" b="b"/>
              <a:pathLst>
                <a:path w="1435" h="1426" extrusionOk="0">
                  <a:moveTo>
                    <a:pt x="715" y="1"/>
                  </a:moveTo>
                  <a:cubicBezTo>
                    <a:pt x="713" y="1"/>
                    <a:pt x="712" y="1"/>
                    <a:pt x="710" y="1"/>
                  </a:cubicBezTo>
                  <a:cubicBezTo>
                    <a:pt x="317" y="5"/>
                    <a:pt x="0" y="327"/>
                    <a:pt x="5" y="721"/>
                  </a:cubicBezTo>
                  <a:cubicBezTo>
                    <a:pt x="9" y="1111"/>
                    <a:pt x="327" y="1426"/>
                    <a:pt x="716" y="1426"/>
                  </a:cubicBezTo>
                  <a:cubicBezTo>
                    <a:pt x="719" y="1426"/>
                    <a:pt x="722" y="1426"/>
                    <a:pt x="724" y="1426"/>
                  </a:cubicBezTo>
                  <a:cubicBezTo>
                    <a:pt x="1118" y="1423"/>
                    <a:pt x="1434" y="1100"/>
                    <a:pt x="1430" y="707"/>
                  </a:cubicBezTo>
                  <a:cubicBezTo>
                    <a:pt x="1425" y="315"/>
                    <a:pt x="1107" y="1"/>
                    <a:pt x="715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6"/>
            <p:cNvSpPr/>
            <p:nvPr/>
          </p:nvSpPr>
          <p:spPr>
            <a:xfrm>
              <a:off x="9007697" y="2722981"/>
              <a:ext cx="64982" cy="64936"/>
            </a:xfrm>
            <a:custGeom>
              <a:avLst/>
              <a:gdLst/>
              <a:ahLst/>
              <a:cxnLst/>
              <a:rect l="l" t="t" r="r" b="b"/>
              <a:pathLst>
                <a:path w="1427" h="1426" extrusionOk="0">
                  <a:moveTo>
                    <a:pt x="713" y="0"/>
                  </a:moveTo>
                  <a:cubicBezTo>
                    <a:pt x="319" y="0"/>
                    <a:pt x="1" y="320"/>
                    <a:pt x="1" y="713"/>
                  </a:cubicBezTo>
                  <a:cubicBezTo>
                    <a:pt x="1" y="1107"/>
                    <a:pt x="319" y="1425"/>
                    <a:pt x="713" y="1425"/>
                  </a:cubicBezTo>
                  <a:cubicBezTo>
                    <a:pt x="1107" y="1425"/>
                    <a:pt x="1426" y="1107"/>
                    <a:pt x="1426" y="713"/>
                  </a:cubicBezTo>
                  <a:cubicBezTo>
                    <a:pt x="1426" y="320"/>
                    <a:pt x="1107" y="0"/>
                    <a:pt x="713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6"/>
            <p:cNvSpPr/>
            <p:nvPr/>
          </p:nvSpPr>
          <p:spPr>
            <a:xfrm>
              <a:off x="8109097" y="3106001"/>
              <a:ext cx="69763" cy="64982"/>
            </a:xfrm>
            <a:custGeom>
              <a:avLst/>
              <a:gdLst/>
              <a:ahLst/>
              <a:cxnLst/>
              <a:rect l="l" t="t" r="r" b="b"/>
              <a:pathLst>
                <a:path w="1532" h="1427" extrusionOk="0">
                  <a:moveTo>
                    <a:pt x="766" y="0"/>
                  </a:moveTo>
                  <a:cubicBezTo>
                    <a:pt x="729" y="0"/>
                    <a:pt x="691" y="3"/>
                    <a:pt x="653" y="9"/>
                  </a:cubicBezTo>
                  <a:cubicBezTo>
                    <a:pt x="264" y="73"/>
                    <a:pt x="1" y="438"/>
                    <a:pt x="62" y="827"/>
                  </a:cubicBezTo>
                  <a:cubicBezTo>
                    <a:pt x="119" y="1177"/>
                    <a:pt x="421" y="1426"/>
                    <a:pt x="764" y="1426"/>
                  </a:cubicBezTo>
                  <a:cubicBezTo>
                    <a:pt x="802" y="1426"/>
                    <a:pt x="841" y="1423"/>
                    <a:pt x="880" y="1417"/>
                  </a:cubicBezTo>
                  <a:cubicBezTo>
                    <a:pt x="1268" y="1354"/>
                    <a:pt x="1532" y="988"/>
                    <a:pt x="1470" y="600"/>
                  </a:cubicBezTo>
                  <a:cubicBezTo>
                    <a:pt x="1413" y="249"/>
                    <a:pt x="1110" y="0"/>
                    <a:pt x="766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6"/>
            <p:cNvSpPr/>
            <p:nvPr/>
          </p:nvSpPr>
          <p:spPr>
            <a:xfrm>
              <a:off x="8559331" y="3106684"/>
              <a:ext cx="65255" cy="64936"/>
            </a:xfrm>
            <a:custGeom>
              <a:avLst/>
              <a:gdLst/>
              <a:ahLst/>
              <a:cxnLst/>
              <a:rect l="l" t="t" r="r" b="b"/>
              <a:pathLst>
                <a:path w="1433" h="1426" extrusionOk="0">
                  <a:moveTo>
                    <a:pt x="718" y="0"/>
                  </a:moveTo>
                  <a:cubicBezTo>
                    <a:pt x="715" y="0"/>
                    <a:pt x="712" y="0"/>
                    <a:pt x="710" y="0"/>
                  </a:cubicBezTo>
                  <a:cubicBezTo>
                    <a:pt x="317" y="3"/>
                    <a:pt x="0" y="326"/>
                    <a:pt x="5" y="720"/>
                  </a:cubicBezTo>
                  <a:cubicBezTo>
                    <a:pt x="7" y="1112"/>
                    <a:pt x="327" y="1426"/>
                    <a:pt x="719" y="1426"/>
                  </a:cubicBezTo>
                  <a:cubicBezTo>
                    <a:pt x="721" y="1426"/>
                    <a:pt x="723" y="1426"/>
                    <a:pt x="724" y="1425"/>
                  </a:cubicBezTo>
                  <a:cubicBezTo>
                    <a:pt x="1118" y="1421"/>
                    <a:pt x="1433" y="1099"/>
                    <a:pt x="1430" y="706"/>
                  </a:cubicBezTo>
                  <a:cubicBezTo>
                    <a:pt x="1425" y="315"/>
                    <a:pt x="1107" y="0"/>
                    <a:pt x="718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6"/>
            <p:cNvSpPr/>
            <p:nvPr/>
          </p:nvSpPr>
          <p:spPr>
            <a:xfrm>
              <a:off x="9007697" y="3106183"/>
              <a:ext cx="64982" cy="64982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713" y="1"/>
                  </a:moveTo>
                  <a:cubicBezTo>
                    <a:pt x="319" y="1"/>
                    <a:pt x="1" y="320"/>
                    <a:pt x="1" y="714"/>
                  </a:cubicBezTo>
                  <a:cubicBezTo>
                    <a:pt x="1" y="1107"/>
                    <a:pt x="319" y="1426"/>
                    <a:pt x="713" y="1426"/>
                  </a:cubicBezTo>
                  <a:cubicBezTo>
                    <a:pt x="1107" y="1426"/>
                    <a:pt x="1426" y="1107"/>
                    <a:pt x="1426" y="714"/>
                  </a:cubicBezTo>
                  <a:cubicBezTo>
                    <a:pt x="1426" y="320"/>
                    <a:pt x="1107" y="1"/>
                    <a:pt x="713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6"/>
            <p:cNvSpPr/>
            <p:nvPr/>
          </p:nvSpPr>
          <p:spPr>
            <a:xfrm>
              <a:off x="8134371" y="3519120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1" y="174"/>
                    <a:pt x="111" y="441"/>
                  </a:cubicBezTo>
                  <a:cubicBezTo>
                    <a:pt x="1" y="707"/>
                    <a:pt x="62" y="1013"/>
                    <a:pt x="266" y="1217"/>
                  </a:cubicBezTo>
                  <a:cubicBezTo>
                    <a:pt x="401" y="1353"/>
                    <a:pt x="584" y="1426"/>
                    <a:pt x="769" y="1426"/>
                  </a:cubicBezTo>
                  <a:cubicBezTo>
                    <a:pt x="861" y="1426"/>
                    <a:pt x="954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6"/>
            <p:cNvSpPr/>
            <p:nvPr/>
          </p:nvSpPr>
          <p:spPr>
            <a:xfrm>
              <a:off x="8582510" y="3519120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1" y="441"/>
                  </a:cubicBezTo>
                  <a:cubicBezTo>
                    <a:pt x="1" y="707"/>
                    <a:pt x="61" y="1013"/>
                    <a:pt x="266" y="1217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1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6"/>
            <p:cNvSpPr/>
            <p:nvPr/>
          </p:nvSpPr>
          <p:spPr>
            <a:xfrm>
              <a:off x="9030557" y="3519120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3" y="1013"/>
                    <a:pt x="266" y="1217"/>
                  </a:cubicBezTo>
                  <a:cubicBezTo>
                    <a:pt x="402" y="1353"/>
                    <a:pt x="584" y="1426"/>
                    <a:pt x="769" y="1426"/>
                  </a:cubicBezTo>
                  <a:cubicBezTo>
                    <a:pt x="861" y="1426"/>
                    <a:pt x="954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6"/>
            <p:cNvSpPr/>
            <p:nvPr/>
          </p:nvSpPr>
          <p:spPr>
            <a:xfrm>
              <a:off x="8134371" y="3902367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1" y="0"/>
                    <a:pt x="221" y="174"/>
                    <a:pt x="111" y="439"/>
                  </a:cubicBezTo>
                  <a:cubicBezTo>
                    <a:pt x="1" y="705"/>
                    <a:pt x="62" y="1012"/>
                    <a:pt x="266" y="1216"/>
                  </a:cubicBezTo>
                  <a:cubicBezTo>
                    <a:pt x="403" y="1352"/>
                    <a:pt x="585" y="1425"/>
                    <a:pt x="771" y="1425"/>
                  </a:cubicBezTo>
                  <a:cubicBezTo>
                    <a:pt x="863" y="1425"/>
                    <a:pt x="955" y="1407"/>
                    <a:pt x="1043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6"/>
            <p:cNvSpPr/>
            <p:nvPr/>
          </p:nvSpPr>
          <p:spPr>
            <a:xfrm>
              <a:off x="8582510" y="3902367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0" y="174"/>
                    <a:pt x="111" y="439"/>
                  </a:cubicBezTo>
                  <a:cubicBezTo>
                    <a:pt x="1" y="705"/>
                    <a:pt x="61" y="1012"/>
                    <a:pt x="266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6"/>
            <p:cNvSpPr/>
            <p:nvPr/>
          </p:nvSpPr>
          <p:spPr>
            <a:xfrm>
              <a:off x="9030557" y="3902367"/>
              <a:ext cx="67532" cy="64891"/>
            </a:xfrm>
            <a:custGeom>
              <a:avLst/>
              <a:gdLst/>
              <a:ahLst/>
              <a:cxnLst/>
              <a:rect l="l" t="t" r="r" b="b"/>
              <a:pathLst>
                <a:path w="1483" h="1425" extrusionOk="0">
                  <a:moveTo>
                    <a:pt x="769" y="0"/>
                  </a:moveTo>
                  <a:cubicBezTo>
                    <a:pt x="481" y="0"/>
                    <a:pt x="222" y="174"/>
                    <a:pt x="111" y="439"/>
                  </a:cubicBezTo>
                  <a:cubicBezTo>
                    <a:pt x="1" y="705"/>
                    <a:pt x="63" y="1012"/>
                    <a:pt x="266" y="1216"/>
                  </a:cubicBezTo>
                  <a:cubicBezTo>
                    <a:pt x="403" y="1352"/>
                    <a:pt x="586" y="1425"/>
                    <a:pt x="771" y="1425"/>
                  </a:cubicBezTo>
                  <a:cubicBezTo>
                    <a:pt x="863" y="1425"/>
                    <a:pt x="955" y="1407"/>
                    <a:pt x="1043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6"/>
            <p:cNvSpPr/>
            <p:nvPr/>
          </p:nvSpPr>
          <p:spPr>
            <a:xfrm>
              <a:off x="8134371" y="4285523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1" y="174"/>
                    <a:pt x="111" y="441"/>
                  </a:cubicBezTo>
                  <a:cubicBezTo>
                    <a:pt x="1" y="707"/>
                    <a:pt x="62" y="1013"/>
                    <a:pt x="266" y="1216"/>
                  </a:cubicBezTo>
                  <a:cubicBezTo>
                    <a:pt x="402" y="1353"/>
                    <a:pt x="584" y="1426"/>
                    <a:pt x="770" y="1426"/>
                  </a:cubicBezTo>
                  <a:cubicBezTo>
                    <a:pt x="862" y="1426"/>
                    <a:pt x="955" y="1408"/>
                    <a:pt x="1043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6"/>
            <p:cNvSpPr/>
            <p:nvPr/>
          </p:nvSpPr>
          <p:spPr>
            <a:xfrm>
              <a:off x="8582510" y="4285523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0" y="174"/>
                    <a:pt x="111" y="441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1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6"/>
            <p:cNvSpPr/>
            <p:nvPr/>
          </p:nvSpPr>
          <p:spPr>
            <a:xfrm>
              <a:off x="9030557" y="4285523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3" y="1013"/>
                    <a:pt x="266" y="1216"/>
                  </a:cubicBezTo>
                  <a:cubicBezTo>
                    <a:pt x="403" y="1353"/>
                    <a:pt x="585" y="1426"/>
                    <a:pt x="770" y="1426"/>
                  </a:cubicBezTo>
                  <a:cubicBezTo>
                    <a:pt x="862" y="1426"/>
                    <a:pt x="955" y="1408"/>
                    <a:pt x="1043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6"/>
            <p:cNvSpPr/>
            <p:nvPr/>
          </p:nvSpPr>
          <p:spPr>
            <a:xfrm>
              <a:off x="8134371" y="4668770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1" y="0"/>
                    <a:pt x="221" y="174"/>
                    <a:pt x="111" y="439"/>
                  </a:cubicBezTo>
                  <a:cubicBezTo>
                    <a:pt x="1" y="705"/>
                    <a:pt x="62" y="1012"/>
                    <a:pt x="266" y="1216"/>
                  </a:cubicBezTo>
                  <a:cubicBezTo>
                    <a:pt x="402" y="1352"/>
                    <a:pt x="585" y="1425"/>
                    <a:pt x="770" y="1425"/>
                  </a:cubicBezTo>
                  <a:cubicBezTo>
                    <a:pt x="862" y="1425"/>
                    <a:pt x="954" y="1407"/>
                    <a:pt x="1042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6"/>
            <p:cNvSpPr/>
            <p:nvPr/>
          </p:nvSpPr>
          <p:spPr>
            <a:xfrm>
              <a:off x="8582510" y="4668770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1" y="174"/>
                    <a:pt x="111" y="439"/>
                  </a:cubicBezTo>
                  <a:cubicBezTo>
                    <a:pt x="1" y="705"/>
                    <a:pt x="61" y="1012"/>
                    <a:pt x="266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6"/>
            <p:cNvSpPr/>
            <p:nvPr/>
          </p:nvSpPr>
          <p:spPr>
            <a:xfrm>
              <a:off x="9030557" y="4668770"/>
              <a:ext cx="67532" cy="64891"/>
            </a:xfrm>
            <a:custGeom>
              <a:avLst/>
              <a:gdLst/>
              <a:ahLst/>
              <a:cxnLst/>
              <a:rect l="l" t="t" r="r" b="b"/>
              <a:pathLst>
                <a:path w="1483" h="1425" extrusionOk="0">
                  <a:moveTo>
                    <a:pt x="769" y="0"/>
                  </a:moveTo>
                  <a:cubicBezTo>
                    <a:pt x="481" y="0"/>
                    <a:pt x="222" y="174"/>
                    <a:pt x="111" y="439"/>
                  </a:cubicBezTo>
                  <a:cubicBezTo>
                    <a:pt x="1" y="705"/>
                    <a:pt x="63" y="1012"/>
                    <a:pt x="266" y="1216"/>
                  </a:cubicBezTo>
                  <a:cubicBezTo>
                    <a:pt x="402" y="1352"/>
                    <a:pt x="585" y="1425"/>
                    <a:pt x="771" y="1425"/>
                  </a:cubicBezTo>
                  <a:cubicBezTo>
                    <a:pt x="862" y="1425"/>
                    <a:pt x="954" y="1407"/>
                    <a:pt x="1042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6"/>
            <p:cNvSpPr/>
            <p:nvPr/>
          </p:nvSpPr>
          <p:spPr>
            <a:xfrm>
              <a:off x="8134371" y="5051926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1" y="174"/>
                    <a:pt x="111" y="441"/>
                  </a:cubicBezTo>
                  <a:cubicBezTo>
                    <a:pt x="1" y="707"/>
                    <a:pt x="62" y="1013"/>
                    <a:pt x="266" y="1216"/>
                  </a:cubicBezTo>
                  <a:cubicBezTo>
                    <a:pt x="401" y="1353"/>
                    <a:pt x="584" y="1425"/>
                    <a:pt x="769" y="1425"/>
                  </a:cubicBezTo>
                  <a:cubicBezTo>
                    <a:pt x="861" y="1425"/>
                    <a:pt x="954" y="1408"/>
                    <a:pt x="1042" y="1371"/>
                  </a:cubicBezTo>
                  <a:cubicBezTo>
                    <a:pt x="1308" y="1261"/>
                    <a:pt x="1482" y="1001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6"/>
            <p:cNvSpPr/>
            <p:nvPr/>
          </p:nvSpPr>
          <p:spPr>
            <a:xfrm>
              <a:off x="8582510" y="5051926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1" y="441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1" y="1353"/>
                    <a:pt x="583" y="1425"/>
                    <a:pt x="768" y="1425"/>
                  </a:cubicBezTo>
                  <a:cubicBezTo>
                    <a:pt x="860" y="1425"/>
                    <a:pt x="953" y="1408"/>
                    <a:pt x="1041" y="1371"/>
                  </a:cubicBezTo>
                  <a:cubicBezTo>
                    <a:pt x="1308" y="1261"/>
                    <a:pt x="1482" y="1001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6"/>
            <p:cNvSpPr/>
            <p:nvPr/>
          </p:nvSpPr>
          <p:spPr>
            <a:xfrm>
              <a:off x="9030557" y="5051926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3" y="1013"/>
                    <a:pt x="266" y="1216"/>
                  </a:cubicBezTo>
                  <a:cubicBezTo>
                    <a:pt x="402" y="1353"/>
                    <a:pt x="584" y="1425"/>
                    <a:pt x="769" y="1425"/>
                  </a:cubicBezTo>
                  <a:cubicBezTo>
                    <a:pt x="861" y="1425"/>
                    <a:pt x="954" y="1408"/>
                    <a:pt x="1042" y="1371"/>
                  </a:cubicBezTo>
                  <a:cubicBezTo>
                    <a:pt x="1308" y="1261"/>
                    <a:pt x="1482" y="1001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6"/>
            <p:cNvSpPr/>
            <p:nvPr/>
          </p:nvSpPr>
          <p:spPr>
            <a:xfrm>
              <a:off x="8108961" y="3533146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1" y="0"/>
                    <a:pt x="221" y="174"/>
                    <a:pt x="111" y="440"/>
                  </a:cubicBezTo>
                  <a:cubicBezTo>
                    <a:pt x="1" y="705"/>
                    <a:pt x="61" y="1013"/>
                    <a:pt x="266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3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6"/>
            <p:cNvSpPr/>
            <p:nvPr/>
          </p:nvSpPr>
          <p:spPr>
            <a:xfrm>
              <a:off x="8557054" y="3533146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1" y="174"/>
                    <a:pt x="110" y="439"/>
                  </a:cubicBezTo>
                  <a:cubicBezTo>
                    <a:pt x="0" y="705"/>
                    <a:pt x="60" y="1012"/>
                    <a:pt x="265" y="1216"/>
                  </a:cubicBezTo>
                  <a:cubicBezTo>
                    <a:pt x="401" y="1352"/>
                    <a:pt x="583" y="1425"/>
                    <a:pt x="769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7" y="1260"/>
                    <a:pt x="1481" y="1001"/>
                    <a:pt x="1481" y="713"/>
                  </a:cubicBezTo>
                  <a:cubicBezTo>
                    <a:pt x="1481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6"/>
            <p:cNvSpPr/>
            <p:nvPr/>
          </p:nvSpPr>
          <p:spPr>
            <a:xfrm>
              <a:off x="9005147" y="3533146"/>
              <a:ext cx="67532" cy="64891"/>
            </a:xfrm>
            <a:custGeom>
              <a:avLst/>
              <a:gdLst/>
              <a:ahLst/>
              <a:cxnLst/>
              <a:rect l="l" t="t" r="r" b="b"/>
              <a:pathLst>
                <a:path w="1483" h="1425" extrusionOk="0">
                  <a:moveTo>
                    <a:pt x="769" y="0"/>
                  </a:moveTo>
                  <a:cubicBezTo>
                    <a:pt x="481" y="0"/>
                    <a:pt x="220" y="174"/>
                    <a:pt x="110" y="440"/>
                  </a:cubicBezTo>
                  <a:cubicBezTo>
                    <a:pt x="1" y="705"/>
                    <a:pt x="61" y="1013"/>
                    <a:pt x="264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4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6"/>
            <p:cNvSpPr/>
            <p:nvPr/>
          </p:nvSpPr>
          <p:spPr>
            <a:xfrm>
              <a:off x="8108961" y="3916302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1" y="174"/>
                    <a:pt x="111" y="441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6"/>
            <p:cNvSpPr/>
            <p:nvPr/>
          </p:nvSpPr>
          <p:spPr>
            <a:xfrm>
              <a:off x="8557054" y="3916302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0" y="441"/>
                  </a:cubicBezTo>
                  <a:cubicBezTo>
                    <a:pt x="0" y="707"/>
                    <a:pt x="60" y="1013"/>
                    <a:pt x="265" y="1216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1" y="1371"/>
                  </a:cubicBezTo>
                  <a:cubicBezTo>
                    <a:pt x="1307" y="1262"/>
                    <a:pt x="1481" y="1002"/>
                    <a:pt x="1481" y="713"/>
                  </a:cubicBezTo>
                  <a:cubicBezTo>
                    <a:pt x="1481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6"/>
            <p:cNvSpPr/>
            <p:nvPr/>
          </p:nvSpPr>
          <p:spPr>
            <a:xfrm>
              <a:off x="9005147" y="3916302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0" y="174"/>
                    <a:pt x="110" y="441"/>
                  </a:cubicBezTo>
                  <a:cubicBezTo>
                    <a:pt x="1" y="707"/>
                    <a:pt x="61" y="1013"/>
                    <a:pt x="264" y="1216"/>
                  </a:cubicBezTo>
                  <a:cubicBezTo>
                    <a:pt x="401" y="1353"/>
                    <a:pt x="583" y="1426"/>
                    <a:pt x="769" y="1426"/>
                  </a:cubicBezTo>
                  <a:cubicBezTo>
                    <a:pt x="861" y="1426"/>
                    <a:pt x="953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6"/>
            <p:cNvSpPr/>
            <p:nvPr/>
          </p:nvSpPr>
          <p:spPr>
            <a:xfrm>
              <a:off x="8108961" y="4299549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0" y="174"/>
                    <a:pt x="111" y="440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1" y="1353"/>
                    <a:pt x="583" y="1425"/>
                    <a:pt x="768" y="1425"/>
                  </a:cubicBezTo>
                  <a:cubicBezTo>
                    <a:pt x="860" y="1425"/>
                    <a:pt x="953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6"/>
            <p:cNvSpPr/>
            <p:nvPr/>
          </p:nvSpPr>
          <p:spPr>
            <a:xfrm>
              <a:off x="8557054" y="4299549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0" y="440"/>
                  </a:cubicBezTo>
                  <a:cubicBezTo>
                    <a:pt x="0" y="705"/>
                    <a:pt x="60" y="1013"/>
                    <a:pt x="265" y="1216"/>
                  </a:cubicBezTo>
                  <a:cubicBezTo>
                    <a:pt x="401" y="1353"/>
                    <a:pt x="583" y="1425"/>
                    <a:pt x="768" y="1425"/>
                  </a:cubicBezTo>
                  <a:cubicBezTo>
                    <a:pt x="860" y="1425"/>
                    <a:pt x="953" y="1407"/>
                    <a:pt x="1041" y="1371"/>
                  </a:cubicBezTo>
                  <a:cubicBezTo>
                    <a:pt x="1307" y="1260"/>
                    <a:pt x="1481" y="1001"/>
                    <a:pt x="1481" y="713"/>
                  </a:cubicBezTo>
                  <a:cubicBezTo>
                    <a:pt x="1481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6"/>
            <p:cNvSpPr/>
            <p:nvPr/>
          </p:nvSpPr>
          <p:spPr>
            <a:xfrm>
              <a:off x="9005147" y="4299549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0" y="174"/>
                    <a:pt x="110" y="440"/>
                  </a:cubicBezTo>
                  <a:cubicBezTo>
                    <a:pt x="1" y="707"/>
                    <a:pt x="61" y="1013"/>
                    <a:pt x="264" y="1216"/>
                  </a:cubicBezTo>
                  <a:cubicBezTo>
                    <a:pt x="401" y="1353"/>
                    <a:pt x="583" y="1425"/>
                    <a:pt x="769" y="1425"/>
                  </a:cubicBezTo>
                  <a:cubicBezTo>
                    <a:pt x="861" y="1425"/>
                    <a:pt x="953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6"/>
            <p:cNvSpPr/>
            <p:nvPr/>
          </p:nvSpPr>
          <p:spPr>
            <a:xfrm>
              <a:off x="8109052" y="4682522"/>
              <a:ext cx="69809" cy="64982"/>
            </a:xfrm>
            <a:custGeom>
              <a:avLst/>
              <a:gdLst/>
              <a:ahLst/>
              <a:cxnLst/>
              <a:rect l="l" t="t" r="r" b="b"/>
              <a:pathLst>
                <a:path w="1533" h="1427" extrusionOk="0">
                  <a:moveTo>
                    <a:pt x="769" y="1"/>
                  </a:moveTo>
                  <a:cubicBezTo>
                    <a:pt x="731" y="1"/>
                    <a:pt x="692" y="4"/>
                    <a:pt x="654" y="10"/>
                  </a:cubicBezTo>
                  <a:cubicBezTo>
                    <a:pt x="265" y="72"/>
                    <a:pt x="0" y="439"/>
                    <a:pt x="63" y="827"/>
                  </a:cubicBezTo>
                  <a:cubicBezTo>
                    <a:pt x="120" y="1178"/>
                    <a:pt x="423" y="1427"/>
                    <a:pt x="767" y="1427"/>
                  </a:cubicBezTo>
                  <a:cubicBezTo>
                    <a:pt x="805" y="1427"/>
                    <a:pt x="842" y="1424"/>
                    <a:pt x="881" y="1418"/>
                  </a:cubicBezTo>
                  <a:cubicBezTo>
                    <a:pt x="1269" y="1354"/>
                    <a:pt x="1533" y="989"/>
                    <a:pt x="1471" y="601"/>
                  </a:cubicBezTo>
                  <a:cubicBezTo>
                    <a:pt x="1414" y="251"/>
                    <a:pt x="1112" y="1"/>
                    <a:pt x="769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6"/>
            <p:cNvSpPr/>
            <p:nvPr/>
          </p:nvSpPr>
          <p:spPr>
            <a:xfrm>
              <a:off x="8559331" y="4683160"/>
              <a:ext cx="65346" cy="64936"/>
            </a:xfrm>
            <a:custGeom>
              <a:avLst/>
              <a:gdLst/>
              <a:ahLst/>
              <a:cxnLst/>
              <a:rect l="l" t="t" r="r" b="b"/>
              <a:pathLst>
                <a:path w="1435" h="1426" extrusionOk="0">
                  <a:moveTo>
                    <a:pt x="715" y="1"/>
                  </a:moveTo>
                  <a:cubicBezTo>
                    <a:pt x="713" y="1"/>
                    <a:pt x="712" y="1"/>
                    <a:pt x="710" y="1"/>
                  </a:cubicBezTo>
                  <a:cubicBezTo>
                    <a:pt x="317" y="5"/>
                    <a:pt x="0" y="327"/>
                    <a:pt x="5" y="721"/>
                  </a:cubicBezTo>
                  <a:cubicBezTo>
                    <a:pt x="9" y="1111"/>
                    <a:pt x="327" y="1426"/>
                    <a:pt x="716" y="1426"/>
                  </a:cubicBezTo>
                  <a:cubicBezTo>
                    <a:pt x="719" y="1426"/>
                    <a:pt x="722" y="1426"/>
                    <a:pt x="724" y="1426"/>
                  </a:cubicBezTo>
                  <a:cubicBezTo>
                    <a:pt x="1118" y="1423"/>
                    <a:pt x="1434" y="1100"/>
                    <a:pt x="1430" y="707"/>
                  </a:cubicBezTo>
                  <a:cubicBezTo>
                    <a:pt x="1425" y="315"/>
                    <a:pt x="1107" y="1"/>
                    <a:pt x="715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6"/>
            <p:cNvSpPr/>
            <p:nvPr/>
          </p:nvSpPr>
          <p:spPr>
            <a:xfrm>
              <a:off x="9007697" y="4682704"/>
              <a:ext cx="64982" cy="64936"/>
            </a:xfrm>
            <a:custGeom>
              <a:avLst/>
              <a:gdLst/>
              <a:ahLst/>
              <a:cxnLst/>
              <a:rect l="l" t="t" r="r" b="b"/>
              <a:pathLst>
                <a:path w="1427" h="1426" extrusionOk="0">
                  <a:moveTo>
                    <a:pt x="713" y="0"/>
                  </a:moveTo>
                  <a:cubicBezTo>
                    <a:pt x="319" y="0"/>
                    <a:pt x="1" y="320"/>
                    <a:pt x="1" y="713"/>
                  </a:cubicBezTo>
                  <a:cubicBezTo>
                    <a:pt x="1" y="1107"/>
                    <a:pt x="319" y="1425"/>
                    <a:pt x="713" y="1425"/>
                  </a:cubicBezTo>
                  <a:cubicBezTo>
                    <a:pt x="1107" y="1425"/>
                    <a:pt x="1426" y="1107"/>
                    <a:pt x="1426" y="713"/>
                  </a:cubicBezTo>
                  <a:cubicBezTo>
                    <a:pt x="1426" y="320"/>
                    <a:pt x="1107" y="0"/>
                    <a:pt x="713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6"/>
            <p:cNvSpPr/>
            <p:nvPr/>
          </p:nvSpPr>
          <p:spPr>
            <a:xfrm>
              <a:off x="8109097" y="5065724"/>
              <a:ext cx="69763" cy="64982"/>
            </a:xfrm>
            <a:custGeom>
              <a:avLst/>
              <a:gdLst/>
              <a:ahLst/>
              <a:cxnLst/>
              <a:rect l="l" t="t" r="r" b="b"/>
              <a:pathLst>
                <a:path w="1532" h="1427" extrusionOk="0">
                  <a:moveTo>
                    <a:pt x="766" y="0"/>
                  </a:moveTo>
                  <a:cubicBezTo>
                    <a:pt x="729" y="0"/>
                    <a:pt x="691" y="3"/>
                    <a:pt x="653" y="9"/>
                  </a:cubicBezTo>
                  <a:cubicBezTo>
                    <a:pt x="264" y="73"/>
                    <a:pt x="1" y="438"/>
                    <a:pt x="62" y="827"/>
                  </a:cubicBezTo>
                  <a:cubicBezTo>
                    <a:pt x="119" y="1177"/>
                    <a:pt x="421" y="1426"/>
                    <a:pt x="764" y="1426"/>
                  </a:cubicBezTo>
                  <a:cubicBezTo>
                    <a:pt x="802" y="1426"/>
                    <a:pt x="841" y="1423"/>
                    <a:pt x="880" y="1417"/>
                  </a:cubicBezTo>
                  <a:cubicBezTo>
                    <a:pt x="1268" y="1354"/>
                    <a:pt x="1532" y="988"/>
                    <a:pt x="1470" y="600"/>
                  </a:cubicBezTo>
                  <a:cubicBezTo>
                    <a:pt x="1413" y="249"/>
                    <a:pt x="1110" y="0"/>
                    <a:pt x="766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6"/>
            <p:cNvSpPr/>
            <p:nvPr/>
          </p:nvSpPr>
          <p:spPr>
            <a:xfrm>
              <a:off x="8559331" y="5066407"/>
              <a:ext cx="65255" cy="64936"/>
            </a:xfrm>
            <a:custGeom>
              <a:avLst/>
              <a:gdLst/>
              <a:ahLst/>
              <a:cxnLst/>
              <a:rect l="l" t="t" r="r" b="b"/>
              <a:pathLst>
                <a:path w="1433" h="1426" extrusionOk="0">
                  <a:moveTo>
                    <a:pt x="718" y="0"/>
                  </a:moveTo>
                  <a:cubicBezTo>
                    <a:pt x="715" y="0"/>
                    <a:pt x="712" y="0"/>
                    <a:pt x="710" y="0"/>
                  </a:cubicBezTo>
                  <a:cubicBezTo>
                    <a:pt x="317" y="3"/>
                    <a:pt x="0" y="326"/>
                    <a:pt x="5" y="720"/>
                  </a:cubicBezTo>
                  <a:cubicBezTo>
                    <a:pt x="7" y="1112"/>
                    <a:pt x="327" y="1426"/>
                    <a:pt x="719" y="1426"/>
                  </a:cubicBezTo>
                  <a:cubicBezTo>
                    <a:pt x="721" y="1426"/>
                    <a:pt x="723" y="1426"/>
                    <a:pt x="724" y="1425"/>
                  </a:cubicBezTo>
                  <a:cubicBezTo>
                    <a:pt x="1118" y="1421"/>
                    <a:pt x="1433" y="1099"/>
                    <a:pt x="1430" y="706"/>
                  </a:cubicBezTo>
                  <a:cubicBezTo>
                    <a:pt x="1425" y="315"/>
                    <a:pt x="1107" y="0"/>
                    <a:pt x="718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6"/>
            <p:cNvSpPr/>
            <p:nvPr/>
          </p:nvSpPr>
          <p:spPr>
            <a:xfrm>
              <a:off x="9007697" y="5065906"/>
              <a:ext cx="64982" cy="64982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713" y="1"/>
                  </a:moveTo>
                  <a:cubicBezTo>
                    <a:pt x="319" y="1"/>
                    <a:pt x="1" y="320"/>
                    <a:pt x="1" y="714"/>
                  </a:cubicBezTo>
                  <a:cubicBezTo>
                    <a:pt x="1" y="1107"/>
                    <a:pt x="319" y="1426"/>
                    <a:pt x="713" y="1426"/>
                  </a:cubicBezTo>
                  <a:cubicBezTo>
                    <a:pt x="1107" y="1426"/>
                    <a:pt x="1426" y="1107"/>
                    <a:pt x="1426" y="714"/>
                  </a:cubicBezTo>
                  <a:cubicBezTo>
                    <a:pt x="1426" y="320"/>
                    <a:pt x="1107" y="1"/>
                    <a:pt x="713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6"/>
            <p:cNvSpPr/>
            <p:nvPr/>
          </p:nvSpPr>
          <p:spPr>
            <a:xfrm>
              <a:off x="5910390" y="1559397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1" y="174"/>
                    <a:pt x="111" y="441"/>
                  </a:cubicBezTo>
                  <a:cubicBezTo>
                    <a:pt x="1" y="707"/>
                    <a:pt x="62" y="1013"/>
                    <a:pt x="266" y="1217"/>
                  </a:cubicBezTo>
                  <a:cubicBezTo>
                    <a:pt x="401" y="1353"/>
                    <a:pt x="584" y="1426"/>
                    <a:pt x="769" y="1426"/>
                  </a:cubicBezTo>
                  <a:cubicBezTo>
                    <a:pt x="861" y="1426"/>
                    <a:pt x="954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6"/>
            <p:cNvSpPr/>
            <p:nvPr/>
          </p:nvSpPr>
          <p:spPr>
            <a:xfrm>
              <a:off x="6358529" y="1559397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1" y="441"/>
                  </a:cubicBezTo>
                  <a:cubicBezTo>
                    <a:pt x="1" y="707"/>
                    <a:pt x="61" y="1013"/>
                    <a:pt x="266" y="1217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1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6"/>
            <p:cNvSpPr/>
            <p:nvPr/>
          </p:nvSpPr>
          <p:spPr>
            <a:xfrm>
              <a:off x="6806576" y="1559397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3" y="1013"/>
                    <a:pt x="266" y="1217"/>
                  </a:cubicBezTo>
                  <a:cubicBezTo>
                    <a:pt x="402" y="1353"/>
                    <a:pt x="584" y="1426"/>
                    <a:pt x="769" y="1426"/>
                  </a:cubicBezTo>
                  <a:cubicBezTo>
                    <a:pt x="861" y="1426"/>
                    <a:pt x="954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6"/>
            <p:cNvSpPr/>
            <p:nvPr/>
          </p:nvSpPr>
          <p:spPr>
            <a:xfrm>
              <a:off x="7254715" y="1559397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1" y="1013"/>
                    <a:pt x="266" y="1217"/>
                  </a:cubicBezTo>
                  <a:cubicBezTo>
                    <a:pt x="402" y="1353"/>
                    <a:pt x="583" y="1426"/>
                    <a:pt x="769" y="1426"/>
                  </a:cubicBezTo>
                  <a:cubicBezTo>
                    <a:pt x="861" y="1426"/>
                    <a:pt x="953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6"/>
            <p:cNvSpPr/>
            <p:nvPr/>
          </p:nvSpPr>
          <p:spPr>
            <a:xfrm>
              <a:off x="7705358" y="1559397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14" y="0"/>
                  </a:moveTo>
                  <a:cubicBezTo>
                    <a:pt x="622" y="0"/>
                    <a:pt x="529" y="18"/>
                    <a:pt x="440" y="55"/>
                  </a:cubicBezTo>
                  <a:cubicBezTo>
                    <a:pt x="174" y="165"/>
                    <a:pt x="0" y="424"/>
                    <a:pt x="0" y="713"/>
                  </a:cubicBezTo>
                  <a:cubicBezTo>
                    <a:pt x="0" y="1106"/>
                    <a:pt x="320" y="1426"/>
                    <a:pt x="713" y="1426"/>
                  </a:cubicBezTo>
                  <a:cubicBezTo>
                    <a:pt x="1001" y="1426"/>
                    <a:pt x="1261" y="1252"/>
                    <a:pt x="1371" y="985"/>
                  </a:cubicBezTo>
                  <a:cubicBezTo>
                    <a:pt x="1481" y="719"/>
                    <a:pt x="1421" y="413"/>
                    <a:pt x="1216" y="209"/>
                  </a:cubicBezTo>
                  <a:cubicBezTo>
                    <a:pt x="1081" y="73"/>
                    <a:pt x="899" y="0"/>
                    <a:pt x="714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6"/>
            <p:cNvSpPr/>
            <p:nvPr/>
          </p:nvSpPr>
          <p:spPr>
            <a:xfrm>
              <a:off x="5910390" y="1942644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1" y="0"/>
                    <a:pt x="221" y="174"/>
                    <a:pt x="111" y="439"/>
                  </a:cubicBezTo>
                  <a:cubicBezTo>
                    <a:pt x="1" y="705"/>
                    <a:pt x="62" y="1012"/>
                    <a:pt x="266" y="1216"/>
                  </a:cubicBezTo>
                  <a:cubicBezTo>
                    <a:pt x="403" y="1352"/>
                    <a:pt x="585" y="1425"/>
                    <a:pt x="771" y="1425"/>
                  </a:cubicBezTo>
                  <a:cubicBezTo>
                    <a:pt x="863" y="1425"/>
                    <a:pt x="955" y="1407"/>
                    <a:pt x="1043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6"/>
            <p:cNvSpPr/>
            <p:nvPr/>
          </p:nvSpPr>
          <p:spPr>
            <a:xfrm>
              <a:off x="6358529" y="1942644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0" y="174"/>
                    <a:pt x="111" y="439"/>
                  </a:cubicBezTo>
                  <a:cubicBezTo>
                    <a:pt x="1" y="705"/>
                    <a:pt x="61" y="1012"/>
                    <a:pt x="266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6"/>
            <p:cNvSpPr/>
            <p:nvPr/>
          </p:nvSpPr>
          <p:spPr>
            <a:xfrm>
              <a:off x="6806576" y="1942644"/>
              <a:ext cx="67532" cy="64891"/>
            </a:xfrm>
            <a:custGeom>
              <a:avLst/>
              <a:gdLst/>
              <a:ahLst/>
              <a:cxnLst/>
              <a:rect l="l" t="t" r="r" b="b"/>
              <a:pathLst>
                <a:path w="1483" h="1425" extrusionOk="0">
                  <a:moveTo>
                    <a:pt x="769" y="0"/>
                  </a:moveTo>
                  <a:cubicBezTo>
                    <a:pt x="481" y="0"/>
                    <a:pt x="222" y="174"/>
                    <a:pt x="111" y="439"/>
                  </a:cubicBezTo>
                  <a:cubicBezTo>
                    <a:pt x="1" y="705"/>
                    <a:pt x="63" y="1012"/>
                    <a:pt x="266" y="1216"/>
                  </a:cubicBezTo>
                  <a:cubicBezTo>
                    <a:pt x="403" y="1352"/>
                    <a:pt x="586" y="1425"/>
                    <a:pt x="771" y="1425"/>
                  </a:cubicBezTo>
                  <a:cubicBezTo>
                    <a:pt x="863" y="1425"/>
                    <a:pt x="955" y="1407"/>
                    <a:pt x="1043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6"/>
            <p:cNvSpPr/>
            <p:nvPr/>
          </p:nvSpPr>
          <p:spPr>
            <a:xfrm>
              <a:off x="7254715" y="1942644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1" y="0"/>
                    <a:pt x="220" y="174"/>
                    <a:pt x="111" y="439"/>
                  </a:cubicBezTo>
                  <a:cubicBezTo>
                    <a:pt x="1" y="705"/>
                    <a:pt x="61" y="1012"/>
                    <a:pt x="266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4" y="1407"/>
                    <a:pt x="1042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6"/>
            <p:cNvSpPr/>
            <p:nvPr/>
          </p:nvSpPr>
          <p:spPr>
            <a:xfrm>
              <a:off x="7702808" y="1942644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1" y="174"/>
                    <a:pt x="111" y="439"/>
                  </a:cubicBezTo>
                  <a:cubicBezTo>
                    <a:pt x="0" y="705"/>
                    <a:pt x="62" y="1012"/>
                    <a:pt x="265" y="1216"/>
                  </a:cubicBezTo>
                  <a:cubicBezTo>
                    <a:pt x="402" y="1352"/>
                    <a:pt x="585" y="1425"/>
                    <a:pt x="771" y="1425"/>
                  </a:cubicBezTo>
                  <a:cubicBezTo>
                    <a:pt x="862" y="1425"/>
                    <a:pt x="955" y="1407"/>
                    <a:pt x="1043" y="1371"/>
                  </a:cubicBezTo>
                  <a:cubicBezTo>
                    <a:pt x="1308" y="1260"/>
                    <a:pt x="1481" y="1000"/>
                    <a:pt x="1481" y="713"/>
                  </a:cubicBezTo>
                  <a:cubicBezTo>
                    <a:pt x="1481" y="318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6"/>
            <p:cNvSpPr/>
            <p:nvPr/>
          </p:nvSpPr>
          <p:spPr>
            <a:xfrm>
              <a:off x="5910390" y="2325800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1" y="174"/>
                    <a:pt x="111" y="441"/>
                  </a:cubicBezTo>
                  <a:cubicBezTo>
                    <a:pt x="1" y="707"/>
                    <a:pt x="62" y="1013"/>
                    <a:pt x="266" y="1216"/>
                  </a:cubicBezTo>
                  <a:cubicBezTo>
                    <a:pt x="402" y="1353"/>
                    <a:pt x="584" y="1426"/>
                    <a:pt x="770" y="1426"/>
                  </a:cubicBezTo>
                  <a:cubicBezTo>
                    <a:pt x="862" y="1426"/>
                    <a:pt x="955" y="1408"/>
                    <a:pt x="1043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6"/>
            <p:cNvSpPr/>
            <p:nvPr/>
          </p:nvSpPr>
          <p:spPr>
            <a:xfrm>
              <a:off x="6358529" y="2325800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0" y="174"/>
                    <a:pt x="111" y="441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1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6"/>
            <p:cNvSpPr/>
            <p:nvPr/>
          </p:nvSpPr>
          <p:spPr>
            <a:xfrm>
              <a:off x="6806576" y="2325800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3" y="1013"/>
                    <a:pt x="266" y="1216"/>
                  </a:cubicBezTo>
                  <a:cubicBezTo>
                    <a:pt x="403" y="1353"/>
                    <a:pt x="585" y="1426"/>
                    <a:pt x="770" y="1426"/>
                  </a:cubicBezTo>
                  <a:cubicBezTo>
                    <a:pt x="862" y="1426"/>
                    <a:pt x="955" y="1408"/>
                    <a:pt x="1043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6"/>
            <p:cNvSpPr/>
            <p:nvPr/>
          </p:nvSpPr>
          <p:spPr>
            <a:xfrm>
              <a:off x="7254715" y="2325800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0" y="174"/>
                    <a:pt x="111" y="441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2" y="1353"/>
                    <a:pt x="583" y="1426"/>
                    <a:pt x="769" y="1426"/>
                  </a:cubicBezTo>
                  <a:cubicBezTo>
                    <a:pt x="861" y="1426"/>
                    <a:pt x="953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6"/>
            <p:cNvSpPr/>
            <p:nvPr/>
          </p:nvSpPr>
          <p:spPr>
            <a:xfrm>
              <a:off x="7702808" y="2325800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1" y="441"/>
                  </a:cubicBezTo>
                  <a:cubicBezTo>
                    <a:pt x="0" y="707"/>
                    <a:pt x="62" y="1013"/>
                    <a:pt x="265" y="1216"/>
                  </a:cubicBezTo>
                  <a:cubicBezTo>
                    <a:pt x="402" y="1353"/>
                    <a:pt x="584" y="1426"/>
                    <a:pt x="769" y="1426"/>
                  </a:cubicBezTo>
                  <a:cubicBezTo>
                    <a:pt x="861" y="1426"/>
                    <a:pt x="954" y="1408"/>
                    <a:pt x="1043" y="1371"/>
                  </a:cubicBezTo>
                  <a:cubicBezTo>
                    <a:pt x="1308" y="1261"/>
                    <a:pt x="1481" y="1002"/>
                    <a:pt x="1481" y="713"/>
                  </a:cubicBezTo>
                  <a:cubicBezTo>
                    <a:pt x="1481" y="320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6"/>
            <p:cNvSpPr/>
            <p:nvPr/>
          </p:nvSpPr>
          <p:spPr>
            <a:xfrm>
              <a:off x="5910390" y="2709047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1" y="0"/>
                    <a:pt x="221" y="174"/>
                    <a:pt x="111" y="439"/>
                  </a:cubicBezTo>
                  <a:cubicBezTo>
                    <a:pt x="1" y="705"/>
                    <a:pt x="62" y="1012"/>
                    <a:pt x="266" y="1216"/>
                  </a:cubicBezTo>
                  <a:cubicBezTo>
                    <a:pt x="402" y="1352"/>
                    <a:pt x="585" y="1425"/>
                    <a:pt x="770" y="1425"/>
                  </a:cubicBezTo>
                  <a:cubicBezTo>
                    <a:pt x="862" y="1425"/>
                    <a:pt x="954" y="1407"/>
                    <a:pt x="1042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6"/>
            <p:cNvSpPr/>
            <p:nvPr/>
          </p:nvSpPr>
          <p:spPr>
            <a:xfrm>
              <a:off x="6358529" y="2709047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1" y="174"/>
                    <a:pt x="111" y="439"/>
                  </a:cubicBezTo>
                  <a:cubicBezTo>
                    <a:pt x="1" y="705"/>
                    <a:pt x="61" y="1012"/>
                    <a:pt x="266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6"/>
            <p:cNvSpPr/>
            <p:nvPr/>
          </p:nvSpPr>
          <p:spPr>
            <a:xfrm>
              <a:off x="6806576" y="2709047"/>
              <a:ext cx="67532" cy="64891"/>
            </a:xfrm>
            <a:custGeom>
              <a:avLst/>
              <a:gdLst/>
              <a:ahLst/>
              <a:cxnLst/>
              <a:rect l="l" t="t" r="r" b="b"/>
              <a:pathLst>
                <a:path w="1483" h="1425" extrusionOk="0">
                  <a:moveTo>
                    <a:pt x="769" y="0"/>
                  </a:moveTo>
                  <a:cubicBezTo>
                    <a:pt x="481" y="0"/>
                    <a:pt x="222" y="174"/>
                    <a:pt x="111" y="439"/>
                  </a:cubicBezTo>
                  <a:cubicBezTo>
                    <a:pt x="1" y="705"/>
                    <a:pt x="63" y="1012"/>
                    <a:pt x="266" y="1216"/>
                  </a:cubicBezTo>
                  <a:cubicBezTo>
                    <a:pt x="402" y="1352"/>
                    <a:pt x="585" y="1425"/>
                    <a:pt x="771" y="1425"/>
                  </a:cubicBezTo>
                  <a:cubicBezTo>
                    <a:pt x="862" y="1425"/>
                    <a:pt x="954" y="1407"/>
                    <a:pt x="1042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6"/>
            <p:cNvSpPr/>
            <p:nvPr/>
          </p:nvSpPr>
          <p:spPr>
            <a:xfrm>
              <a:off x="7254715" y="2709047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1" y="0"/>
                    <a:pt x="222" y="174"/>
                    <a:pt x="111" y="439"/>
                  </a:cubicBezTo>
                  <a:cubicBezTo>
                    <a:pt x="1" y="705"/>
                    <a:pt x="61" y="1012"/>
                    <a:pt x="266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4" y="1407"/>
                    <a:pt x="1042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6"/>
            <p:cNvSpPr/>
            <p:nvPr/>
          </p:nvSpPr>
          <p:spPr>
            <a:xfrm>
              <a:off x="7702808" y="2709047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1" y="174"/>
                    <a:pt x="111" y="439"/>
                  </a:cubicBezTo>
                  <a:cubicBezTo>
                    <a:pt x="0" y="705"/>
                    <a:pt x="62" y="1012"/>
                    <a:pt x="265" y="1216"/>
                  </a:cubicBezTo>
                  <a:cubicBezTo>
                    <a:pt x="401" y="1352"/>
                    <a:pt x="584" y="1425"/>
                    <a:pt x="770" y="1425"/>
                  </a:cubicBezTo>
                  <a:cubicBezTo>
                    <a:pt x="861" y="1425"/>
                    <a:pt x="954" y="1407"/>
                    <a:pt x="1041" y="1371"/>
                  </a:cubicBezTo>
                  <a:cubicBezTo>
                    <a:pt x="1308" y="1260"/>
                    <a:pt x="1481" y="1000"/>
                    <a:pt x="1481" y="713"/>
                  </a:cubicBezTo>
                  <a:cubicBezTo>
                    <a:pt x="1481" y="318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6"/>
            <p:cNvSpPr/>
            <p:nvPr/>
          </p:nvSpPr>
          <p:spPr>
            <a:xfrm>
              <a:off x="5910390" y="3092203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1" y="174"/>
                    <a:pt x="111" y="441"/>
                  </a:cubicBezTo>
                  <a:cubicBezTo>
                    <a:pt x="1" y="707"/>
                    <a:pt x="62" y="1013"/>
                    <a:pt x="266" y="1216"/>
                  </a:cubicBezTo>
                  <a:cubicBezTo>
                    <a:pt x="401" y="1353"/>
                    <a:pt x="584" y="1425"/>
                    <a:pt x="769" y="1425"/>
                  </a:cubicBezTo>
                  <a:cubicBezTo>
                    <a:pt x="861" y="1425"/>
                    <a:pt x="954" y="1408"/>
                    <a:pt x="1042" y="1371"/>
                  </a:cubicBezTo>
                  <a:cubicBezTo>
                    <a:pt x="1308" y="1261"/>
                    <a:pt x="1482" y="1001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6"/>
            <p:cNvSpPr/>
            <p:nvPr/>
          </p:nvSpPr>
          <p:spPr>
            <a:xfrm>
              <a:off x="6358529" y="3092203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1" y="441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1" y="1353"/>
                    <a:pt x="583" y="1425"/>
                    <a:pt x="768" y="1425"/>
                  </a:cubicBezTo>
                  <a:cubicBezTo>
                    <a:pt x="860" y="1425"/>
                    <a:pt x="953" y="1408"/>
                    <a:pt x="1041" y="1371"/>
                  </a:cubicBezTo>
                  <a:cubicBezTo>
                    <a:pt x="1308" y="1261"/>
                    <a:pt x="1482" y="1001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6"/>
            <p:cNvSpPr/>
            <p:nvPr/>
          </p:nvSpPr>
          <p:spPr>
            <a:xfrm>
              <a:off x="6806576" y="3092203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3" y="1013"/>
                    <a:pt x="266" y="1216"/>
                  </a:cubicBezTo>
                  <a:cubicBezTo>
                    <a:pt x="402" y="1353"/>
                    <a:pt x="584" y="1425"/>
                    <a:pt x="769" y="1425"/>
                  </a:cubicBezTo>
                  <a:cubicBezTo>
                    <a:pt x="861" y="1425"/>
                    <a:pt x="954" y="1408"/>
                    <a:pt x="1042" y="1371"/>
                  </a:cubicBezTo>
                  <a:cubicBezTo>
                    <a:pt x="1308" y="1261"/>
                    <a:pt x="1482" y="1001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6"/>
            <p:cNvSpPr/>
            <p:nvPr/>
          </p:nvSpPr>
          <p:spPr>
            <a:xfrm>
              <a:off x="7254715" y="3092203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2" y="1353"/>
                    <a:pt x="583" y="1425"/>
                    <a:pt x="769" y="1425"/>
                  </a:cubicBezTo>
                  <a:cubicBezTo>
                    <a:pt x="861" y="1425"/>
                    <a:pt x="953" y="1408"/>
                    <a:pt x="1042" y="1371"/>
                  </a:cubicBezTo>
                  <a:cubicBezTo>
                    <a:pt x="1308" y="1261"/>
                    <a:pt x="1482" y="1001"/>
                    <a:pt x="1482" y="713"/>
                  </a:cubicBezTo>
                  <a:cubicBezTo>
                    <a:pt x="1482" y="320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6"/>
            <p:cNvSpPr/>
            <p:nvPr/>
          </p:nvSpPr>
          <p:spPr>
            <a:xfrm>
              <a:off x="7702808" y="3092203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1" y="441"/>
                  </a:cubicBezTo>
                  <a:cubicBezTo>
                    <a:pt x="0" y="707"/>
                    <a:pt x="62" y="1013"/>
                    <a:pt x="265" y="1216"/>
                  </a:cubicBezTo>
                  <a:cubicBezTo>
                    <a:pt x="401" y="1353"/>
                    <a:pt x="583" y="1425"/>
                    <a:pt x="769" y="1425"/>
                  </a:cubicBezTo>
                  <a:cubicBezTo>
                    <a:pt x="861" y="1425"/>
                    <a:pt x="953" y="1408"/>
                    <a:pt x="1041" y="1371"/>
                  </a:cubicBezTo>
                  <a:cubicBezTo>
                    <a:pt x="1308" y="1261"/>
                    <a:pt x="1481" y="1001"/>
                    <a:pt x="1481" y="713"/>
                  </a:cubicBezTo>
                  <a:cubicBezTo>
                    <a:pt x="1481" y="320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6"/>
            <p:cNvSpPr/>
            <p:nvPr/>
          </p:nvSpPr>
          <p:spPr>
            <a:xfrm>
              <a:off x="5884980" y="1573423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1" y="0"/>
                    <a:pt x="221" y="174"/>
                    <a:pt x="111" y="440"/>
                  </a:cubicBezTo>
                  <a:cubicBezTo>
                    <a:pt x="1" y="705"/>
                    <a:pt x="61" y="1013"/>
                    <a:pt x="266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3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6"/>
            <p:cNvSpPr/>
            <p:nvPr/>
          </p:nvSpPr>
          <p:spPr>
            <a:xfrm>
              <a:off x="6333073" y="1573423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1" y="174"/>
                    <a:pt x="110" y="439"/>
                  </a:cubicBezTo>
                  <a:cubicBezTo>
                    <a:pt x="0" y="705"/>
                    <a:pt x="60" y="1012"/>
                    <a:pt x="265" y="1216"/>
                  </a:cubicBezTo>
                  <a:cubicBezTo>
                    <a:pt x="401" y="1352"/>
                    <a:pt x="583" y="1425"/>
                    <a:pt x="769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7" y="1260"/>
                    <a:pt x="1481" y="1001"/>
                    <a:pt x="1481" y="713"/>
                  </a:cubicBezTo>
                  <a:cubicBezTo>
                    <a:pt x="1481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6"/>
            <p:cNvSpPr/>
            <p:nvPr/>
          </p:nvSpPr>
          <p:spPr>
            <a:xfrm>
              <a:off x="6781166" y="1573423"/>
              <a:ext cx="67532" cy="64891"/>
            </a:xfrm>
            <a:custGeom>
              <a:avLst/>
              <a:gdLst/>
              <a:ahLst/>
              <a:cxnLst/>
              <a:rect l="l" t="t" r="r" b="b"/>
              <a:pathLst>
                <a:path w="1483" h="1425" extrusionOk="0">
                  <a:moveTo>
                    <a:pt x="769" y="0"/>
                  </a:moveTo>
                  <a:cubicBezTo>
                    <a:pt x="481" y="0"/>
                    <a:pt x="220" y="174"/>
                    <a:pt x="110" y="440"/>
                  </a:cubicBezTo>
                  <a:cubicBezTo>
                    <a:pt x="1" y="705"/>
                    <a:pt x="61" y="1013"/>
                    <a:pt x="264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4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6"/>
            <p:cNvSpPr/>
            <p:nvPr/>
          </p:nvSpPr>
          <p:spPr>
            <a:xfrm>
              <a:off x="7229259" y="1573423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1" y="174"/>
                    <a:pt x="111" y="439"/>
                  </a:cubicBezTo>
                  <a:cubicBezTo>
                    <a:pt x="0" y="705"/>
                    <a:pt x="61" y="1012"/>
                    <a:pt x="265" y="1216"/>
                  </a:cubicBezTo>
                  <a:cubicBezTo>
                    <a:pt x="401" y="1352"/>
                    <a:pt x="584" y="1425"/>
                    <a:pt x="769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6"/>
            <p:cNvSpPr/>
            <p:nvPr/>
          </p:nvSpPr>
          <p:spPr>
            <a:xfrm>
              <a:off x="7679948" y="1573423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12" y="0"/>
                  </a:moveTo>
                  <a:cubicBezTo>
                    <a:pt x="620" y="0"/>
                    <a:pt x="527" y="18"/>
                    <a:pt x="439" y="55"/>
                  </a:cubicBezTo>
                  <a:cubicBezTo>
                    <a:pt x="174" y="165"/>
                    <a:pt x="0" y="424"/>
                    <a:pt x="0" y="713"/>
                  </a:cubicBezTo>
                  <a:cubicBezTo>
                    <a:pt x="0" y="1106"/>
                    <a:pt x="318" y="1425"/>
                    <a:pt x="713" y="1425"/>
                  </a:cubicBezTo>
                  <a:cubicBezTo>
                    <a:pt x="1000" y="1425"/>
                    <a:pt x="1261" y="1252"/>
                    <a:pt x="1371" y="985"/>
                  </a:cubicBezTo>
                  <a:cubicBezTo>
                    <a:pt x="1481" y="719"/>
                    <a:pt x="1420" y="412"/>
                    <a:pt x="1216" y="209"/>
                  </a:cubicBezTo>
                  <a:cubicBezTo>
                    <a:pt x="1080" y="72"/>
                    <a:pt x="898" y="0"/>
                    <a:pt x="712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6"/>
            <p:cNvSpPr/>
            <p:nvPr/>
          </p:nvSpPr>
          <p:spPr>
            <a:xfrm>
              <a:off x="5884980" y="1956579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1" y="174"/>
                    <a:pt x="111" y="441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6"/>
            <p:cNvSpPr/>
            <p:nvPr/>
          </p:nvSpPr>
          <p:spPr>
            <a:xfrm>
              <a:off x="6333073" y="1956579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0" y="441"/>
                  </a:cubicBezTo>
                  <a:cubicBezTo>
                    <a:pt x="0" y="707"/>
                    <a:pt x="60" y="1013"/>
                    <a:pt x="265" y="1216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1" y="1371"/>
                  </a:cubicBezTo>
                  <a:cubicBezTo>
                    <a:pt x="1307" y="1262"/>
                    <a:pt x="1481" y="1002"/>
                    <a:pt x="1481" y="713"/>
                  </a:cubicBezTo>
                  <a:cubicBezTo>
                    <a:pt x="1481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6"/>
            <p:cNvSpPr/>
            <p:nvPr/>
          </p:nvSpPr>
          <p:spPr>
            <a:xfrm>
              <a:off x="6781166" y="1956579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0" y="174"/>
                    <a:pt x="110" y="441"/>
                  </a:cubicBezTo>
                  <a:cubicBezTo>
                    <a:pt x="1" y="707"/>
                    <a:pt x="61" y="1013"/>
                    <a:pt x="264" y="1216"/>
                  </a:cubicBezTo>
                  <a:cubicBezTo>
                    <a:pt x="401" y="1353"/>
                    <a:pt x="583" y="1426"/>
                    <a:pt x="769" y="1426"/>
                  </a:cubicBezTo>
                  <a:cubicBezTo>
                    <a:pt x="861" y="1426"/>
                    <a:pt x="953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6"/>
            <p:cNvSpPr/>
            <p:nvPr/>
          </p:nvSpPr>
          <p:spPr>
            <a:xfrm>
              <a:off x="7229259" y="1956579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1" y="441"/>
                  </a:cubicBezTo>
                  <a:cubicBezTo>
                    <a:pt x="0" y="707"/>
                    <a:pt x="61" y="1013"/>
                    <a:pt x="265" y="1216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1" y="1371"/>
                  </a:cubicBezTo>
                  <a:cubicBezTo>
                    <a:pt x="1308" y="1262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6"/>
            <p:cNvSpPr/>
            <p:nvPr/>
          </p:nvSpPr>
          <p:spPr>
            <a:xfrm>
              <a:off x="7677398" y="1956579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0" y="174"/>
                    <a:pt x="109" y="441"/>
                  </a:cubicBezTo>
                  <a:cubicBezTo>
                    <a:pt x="0" y="707"/>
                    <a:pt x="61" y="1013"/>
                    <a:pt x="264" y="1216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1" y="1371"/>
                  </a:cubicBezTo>
                  <a:cubicBezTo>
                    <a:pt x="1308" y="1261"/>
                    <a:pt x="1481" y="1002"/>
                    <a:pt x="1481" y="713"/>
                  </a:cubicBezTo>
                  <a:cubicBezTo>
                    <a:pt x="1481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6"/>
            <p:cNvSpPr/>
            <p:nvPr/>
          </p:nvSpPr>
          <p:spPr>
            <a:xfrm>
              <a:off x="5884980" y="2339826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0" y="174"/>
                    <a:pt x="111" y="440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1" y="1353"/>
                    <a:pt x="583" y="1425"/>
                    <a:pt x="768" y="1425"/>
                  </a:cubicBezTo>
                  <a:cubicBezTo>
                    <a:pt x="860" y="1425"/>
                    <a:pt x="953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6"/>
            <p:cNvSpPr/>
            <p:nvPr/>
          </p:nvSpPr>
          <p:spPr>
            <a:xfrm>
              <a:off x="6333073" y="2339826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0" y="440"/>
                  </a:cubicBezTo>
                  <a:cubicBezTo>
                    <a:pt x="0" y="705"/>
                    <a:pt x="60" y="1013"/>
                    <a:pt x="265" y="1216"/>
                  </a:cubicBezTo>
                  <a:cubicBezTo>
                    <a:pt x="401" y="1353"/>
                    <a:pt x="583" y="1425"/>
                    <a:pt x="768" y="1425"/>
                  </a:cubicBezTo>
                  <a:cubicBezTo>
                    <a:pt x="860" y="1425"/>
                    <a:pt x="953" y="1407"/>
                    <a:pt x="1041" y="1371"/>
                  </a:cubicBezTo>
                  <a:cubicBezTo>
                    <a:pt x="1307" y="1260"/>
                    <a:pt x="1481" y="1001"/>
                    <a:pt x="1481" y="713"/>
                  </a:cubicBezTo>
                  <a:cubicBezTo>
                    <a:pt x="1481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6"/>
            <p:cNvSpPr/>
            <p:nvPr/>
          </p:nvSpPr>
          <p:spPr>
            <a:xfrm>
              <a:off x="6781166" y="2339826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0" y="174"/>
                    <a:pt x="110" y="440"/>
                  </a:cubicBezTo>
                  <a:cubicBezTo>
                    <a:pt x="1" y="707"/>
                    <a:pt x="61" y="1013"/>
                    <a:pt x="264" y="1216"/>
                  </a:cubicBezTo>
                  <a:cubicBezTo>
                    <a:pt x="401" y="1353"/>
                    <a:pt x="583" y="1425"/>
                    <a:pt x="769" y="1425"/>
                  </a:cubicBezTo>
                  <a:cubicBezTo>
                    <a:pt x="861" y="1425"/>
                    <a:pt x="953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6"/>
            <p:cNvSpPr/>
            <p:nvPr/>
          </p:nvSpPr>
          <p:spPr>
            <a:xfrm>
              <a:off x="7229259" y="2339826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1" y="440"/>
                  </a:cubicBezTo>
                  <a:cubicBezTo>
                    <a:pt x="0" y="705"/>
                    <a:pt x="61" y="1013"/>
                    <a:pt x="265" y="1216"/>
                  </a:cubicBezTo>
                  <a:cubicBezTo>
                    <a:pt x="401" y="1353"/>
                    <a:pt x="584" y="1425"/>
                    <a:pt x="769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6"/>
            <p:cNvSpPr/>
            <p:nvPr/>
          </p:nvSpPr>
          <p:spPr>
            <a:xfrm>
              <a:off x="7677398" y="2339826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0" y="174"/>
                    <a:pt x="109" y="440"/>
                  </a:cubicBezTo>
                  <a:cubicBezTo>
                    <a:pt x="0" y="707"/>
                    <a:pt x="61" y="1013"/>
                    <a:pt x="264" y="1216"/>
                  </a:cubicBezTo>
                  <a:cubicBezTo>
                    <a:pt x="401" y="1353"/>
                    <a:pt x="583" y="1425"/>
                    <a:pt x="768" y="1425"/>
                  </a:cubicBezTo>
                  <a:cubicBezTo>
                    <a:pt x="860" y="1425"/>
                    <a:pt x="953" y="1407"/>
                    <a:pt x="1041" y="1371"/>
                  </a:cubicBezTo>
                  <a:cubicBezTo>
                    <a:pt x="1308" y="1260"/>
                    <a:pt x="1481" y="1001"/>
                    <a:pt x="1481" y="713"/>
                  </a:cubicBezTo>
                  <a:cubicBezTo>
                    <a:pt x="1481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6"/>
            <p:cNvSpPr/>
            <p:nvPr/>
          </p:nvSpPr>
          <p:spPr>
            <a:xfrm>
              <a:off x="5885071" y="2722799"/>
              <a:ext cx="69809" cy="64982"/>
            </a:xfrm>
            <a:custGeom>
              <a:avLst/>
              <a:gdLst/>
              <a:ahLst/>
              <a:cxnLst/>
              <a:rect l="l" t="t" r="r" b="b"/>
              <a:pathLst>
                <a:path w="1533" h="1427" extrusionOk="0">
                  <a:moveTo>
                    <a:pt x="769" y="1"/>
                  </a:moveTo>
                  <a:cubicBezTo>
                    <a:pt x="731" y="1"/>
                    <a:pt x="692" y="4"/>
                    <a:pt x="654" y="10"/>
                  </a:cubicBezTo>
                  <a:cubicBezTo>
                    <a:pt x="265" y="72"/>
                    <a:pt x="0" y="439"/>
                    <a:pt x="63" y="827"/>
                  </a:cubicBezTo>
                  <a:cubicBezTo>
                    <a:pt x="120" y="1178"/>
                    <a:pt x="423" y="1427"/>
                    <a:pt x="767" y="1427"/>
                  </a:cubicBezTo>
                  <a:cubicBezTo>
                    <a:pt x="805" y="1427"/>
                    <a:pt x="842" y="1424"/>
                    <a:pt x="881" y="1418"/>
                  </a:cubicBezTo>
                  <a:cubicBezTo>
                    <a:pt x="1269" y="1354"/>
                    <a:pt x="1533" y="989"/>
                    <a:pt x="1471" y="601"/>
                  </a:cubicBezTo>
                  <a:cubicBezTo>
                    <a:pt x="1414" y="251"/>
                    <a:pt x="1112" y="1"/>
                    <a:pt x="769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6"/>
            <p:cNvSpPr/>
            <p:nvPr/>
          </p:nvSpPr>
          <p:spPr>
            <a:xfrm>
              <a:off x="6335350" y="2723437"/>
              <a:ext cx="65346" cy="64936"/>
            </a:xfrm>
            <a:custGeom>
              <a:avLst/>
              <a:gdLst/>
              <a:ahLst/>
              <a:cxnLst/>
              <a:rect l="l" t="t" r="r" b="b"/>
              <a:pathLst>
                <a:path w="1435" h="1426" extrusionOk="0">
                  <a:moveTo>
                    <a:pt x="715" y="1"/>
                  </a:moveTo>
                  <a:cubicBezTo>
                    <a:pt x="713" y="1"/>
                    <a:pt x="712" y="1"/>
                    <a:pt x="710" y="1"/>
                  </a:cubicBezTo>
                  <a:cubicBezTo>
                    <a:pt x="317" y="5"/>
                    <a:pt x="0" y="327"/>
                    <a:pt x="5" y="721"/>
                  </a:cubicBezTo>
                  <a:cubicBezTo>
                    <a:pt x="9" y="1111"/>
                    <a:pt x="327" y="1426"/>
                    <a:pt x="716" y="1426"/>
                  </a:cubicBezTo>
                  <a:cubicBezTo>
                    <a:pt x="719" y="1426"/>
                    <a:pt x="722" y="1426"/>
                    <a:pt x="724" y="1426"/>
                  </a:cubicBezTo>
                  <a:cubicBezTo>
                    <a:pt x="1118" y="1423"/>
                    <a:pt x="1434" y="1100"/>
                    <a:pt x="1430" y="707"/>
                  </a:cubicBezTo>
                  <a:cubicBezTo>
                    <a:pt x="1425" y="315"/>
                    <a:pt x="1107" y="1"/>
                    <a:pt x="715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6"/>
            <p:cNvSpPr/>
            <p:nvPr/>
          </p:nvSpPr>
          <p:spPr>
            <a:xfrm>
              <a:off x="6783716" y="2722981"/>
              <a:ext cx="64982" cy="64936"/>
            </a:xfrm>
            <a:custGeom>
              <a:avLst/>
              <a:gdLst/>
              <a:ahLst/>
              <a:cxnLst/>
              <a:rect l="l" t="t" r="r" b="b"/>
              <a:pathLst>
                <a:path w="1427" h="1426" extrusionOk="0">
                  <a:moveTo>
                    <a:pt x="713" y="0"/>
                  </a:moveTo>
                  <a:cubicBezTo>
                    <a:pt x="319" y="0"/>
                    <a:pt x="1" y="320"/>
                    <a:pt x="1" y="713"/>
                  </a:cubicBezTo>
                  <a:cubicBezTo>
                    <a:pt x="1" y="1107"/>
                    <a:pt x="319" y="1425"/>
                    <a:pt x="713" y="1425"/>
                  </a:cubicBezTo>
                  <a:cubicBezTo>
                    <a:pt x="1107" y="1425"/>
                    <a:pt x="1426" y="1107"/>
                    <a:pt x="1426" y="713"/>
                  </a:cubicBezTo>
                  <a:cubicBezTo>
                    <a:pt x="1426" y="320"/>
                    <a:pt x="1107" y="0"/>
                    <a:pt x="713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6"/>
            <p:cNvSpPr/>
            <p:nvPr/>
          </p:nvSpPr>
          <p:spPr>
            <a:xfrm>
              <a:off x="7231810" y="2722981"/>
              <a:ext cx="64936" cy="64936"/>
            </a:xfrm>
            <a:custGeom>
              <a:avLst/>
              <a:gdLst/>
              <a:ahLst/>
              <a:cxnLst/>
              <a:rect l="l" t="t" r="r" b="b"/>
              <a:pathLst>
                <a:path w="1426" h="1426" extrusionOk="0">
                  <a:moveTo>
                    <a:pt x="713" y="0"/>
                  </a:moveTo>
                  <a:cubicBezTo>
                    <a:pt x="320" y="0"/>
                    <a:pt x="0" y="320"/>
                    <a:pt x="0" y="713"/>
                  </a:cubicBezTo>
                  <a:cubicBezTo>
                    <a:pt x="0" y="1107"/>
                    <a:pt x="320" y="1425"/>
                    <a:pt x="713" y="1425"/>
                  </a:cubicBezTo>
                  <a:cubicBezTo>
                    <a:pt x="1108" y="1425"/>
                    <a:pt x="1426" y="1107"/>
                    <a:pt x="1426" y="713"/>
                  </a:cubicBezTo>
                  <a:cubicBezTo>
                    <a:pt x="1426" y="320"/>
                    <a:pt x="1108" y="0"/>
                    <a:pt x="713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6"/>
            <p:cNvSpPr/>
            <p:nvPr/>
          </p:nvSpPr>
          <p:spPr>
            <a:xfrm>
              <a:off x="7679948" y="2722981"/>
              <a:ext cx="64936" cy="64936"/>
            </a:xfrm>
            <a:custGeom>
              <a:avLst/>
              <a:gdLst/>
              <a:ahLst/>
              <a:cxnLst/>
              <a:rect l="l" t="t" r="r" b="b"/>
              <a:pathLst>
                <a:path w="1426" h="1426" extrusionOk="0">
                  <a:moveTo>
                    <a:pt x="713" y="0"/>
                  </a:moveTo>
                  <a:cubicBezTo>
                    <a:pt x="318" y="0"/>
                    <a:pt x="0" y="320"/>
                    <a:pt x="0" y="713"/>
                  </a:cubicBezTo>
                  <a:cubicBezTo>
                    <a:pt x="0" y="1107"/>
                    <a:pt x="318" y="1425"/>
                    <a:pt x="713" y="1425"/>
                  </a:cubicBezTo>
                  <a:cubicBezTo>
                    <a:pt x="1106" y="1425"/>
                    <a:pt x="1425" y="1107"/>
                    <a:pt x="1425" y="713"/>
                  </a:cubicBezTo>
                  <a:cubicBezTo>
                    <a:pt x="1425" y="320"/>
                    <a:pt x="1106" y="0"/>
                    <a:pt x="713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6"/>
            <p:cNvSpPr/>
            <p:nvPr/>
          </p:nvSpPr>
          <p:spPr>
            <a:xfrm>
              <a:off x="5885117" y="3106001"/>
              <a:ext cx="69763" cy="64982"/>
            </a:xfrm>
            <a:custGeom>
              <a:avLst/>
              <a:gdLst/>
              <a:ahLst/>
              <a:cxnLst/>
              <a:rect l="l" t="t" r="r" b="b"/>
              <a:pathLst>
                <a:path w="1532" h="1427" extrusionOk="0">
                  <a:moveTo>
                    <a:pt x="766" y="0"/>
                  </a:moveTo>
                  <a:cubicBezTo>
                    <a:pt x="729" y="0"/>
                    <a:pt x="691" y="3"/>
                    <a:pt x="653" y="9"/>
                  </a:cubicBezTo>
                  <a:cubicBezTo>
                    <a:pt x="264" y="73"/>
                    <a:pt x="1" y="438"/>
                    <a:pt x="62" y="827"/>
                  </a:cubicBezTo>
                  <a:cubicBezTo>
                    <a:pt x="119" y="1177"/>
                    <a:pt x="421" y="1426"/>
                    <a:pt x="764" y="1426"/>
                  </a:cubicBezTo>
                  <a:cubicBezTo>
                    <a:pt x="802" y="1426"/>
                    <a:pt x="841" y="1423"/>
                    <a:pt x="880" y="1417"/>
                  </a:cubicBezTo>
                  <a:cubicBezTo>
                    <a:pt x="1268" y="1354"/>
                    <a:pt x="1532" y="988"/>
                    <a:pt x="1470" y="600"/>
                  </a:cubicBezTo>
                  <a:cubicBezTo>
                    <a:pt x="1413" y="249"/>
                    <a:pt x="1110" y="0"/>
                    <a:pt x="766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6"/>
            <p:cNvSpPr/>
            <p:nvPr/>
          </p:nvSpPr>
          <p:spPr>
            <a:xfrm>
              <a:off x="6335350" y="3106684"/>
              <a:ext cx="65255" cy="64936"/>
            </a:xfrm>
            <a:custGeom>
              <a:avLst/>
              <a:gdLst/>
              <a:ahLst/>
              <a:cxnLst/>
              <a:rect l="l" t="t" r="r" b="b"/>
              <a:pathLst>
                <a:path w="1433" h="1426" extrusionOk="0">
                  <a:moveTo>
                    <a:pt x="718" y="0"/>
                  </a:moveTo>
                  <a:cubicBezTo>
                    <a:pt x="715" y="0"/>
                    <a:pt x="712" y="0"/>
                    <a:pt x="710" y="0"/>
                  </a:cubicBezTo>
                  <a:cubicBezTo>
                    <a:pt x="317" y="3"/>
                    <a:pt x="0" y="326"/>
                    <a:pt x="5" y="720"/>
                  </a:cubicBezTo>
                  <a:cubicBezTo>
                    <a:pt x="7" y="1112"/>
                    <a:pt x="327" y="1426"/>
                    <a:pt x="719" y="1426"/>
                  </a:cubicBezTo>
                  <a:cubicBezTo>
                    <a:pt x="721" y="1426"/>
                    <a:pt x="723" y="1426"/>
                    <a:pt x="724" y="1425"/>
                  </a:cubicBezTo>
                  <a:cubicBezTo>
                    <a:pt x="1118" y="1421"/>
                    <a:pt x="1433" y="1099"/>
                    <a:pt x="1430" y="706"/>
                  </a:cubicBezTo>
                  <a:cubicBezTo>
                    <a:pt x="1425" y="315"/>
                    <a:pt x="1107" y="0"/>
                    <a:pt x="718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6"/>
            <p:cNvSpPr/>
            <p:nvPr/>
          </p:nvSpPr>
          <p:spPr>
            <a:xfrm>
              <a:off x="6783716" y="3106183"/>
              <a:ext cx="64982" cy="64982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713" y="1"/>
                  </a:moveTo>
                  <a:cubicBezTo>
                    <a:pt x="319" y="1"/>
                    <a:pt x="1" y="320"/>
                    <a:pt x="1" y="714"/>
                  </a:cubicBezTo>
                  <a:cubicBezTo>
                    <a:pt x="1" y="1107"/>
                    <a:pt x="319" y="1426"/>
                    <a:pt x="713" y="1426"/>
                  </a:cubicBezTo>
                  <a:cubicBezTo>
                    <a:pt x="1107" y="1426"/>
                    <a:pt x="1426" y="1107"/>
                    <a:pt x="1426" y="714"/>
                  </a:cubicBezTo>
                  <a:cubicBezTo>
                    <a:pt x="1426" y="320"/>
                    <a:pt x="1107" y="1"/>
                    <a:pt x="713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6"/>
            <p:cNvSpPr/>
            <p:nvPr/>
          </p:nvSpPr>
          <p:spPr>
            <a:xfrm>
              <a:off x="7231810" y="3106183"/>
              <a:ext cx="64936" cy="64982"/>
            </a:xfrm>
            <a:custGeom>
              <a:avLst/>
              <a:gdLst/>
              <a:ahLst/>
              <a:cxnLst/>
              <a:rect l="l" t="t" r="r" b="b"/>
              <a:pathLst>
                <a:path w="1426" h="1427" extrusionOk="0">
                  <a:moveTo>
                    <a:pt x="713" y="1"/>
                  </a:moveTo>
                  <a:cubicBezTo>
                    <a:pt x="320" y="1"/>
                    <a:pt x="0" y="320"/>
                    <a:pt x="0" y="714"/>
                  </a:cubicBezTo>
                  <a:cubicBezTo>
                    <a:pt x="0" y="1107"/>
                    <a:pt x="320" y="1426"/>
                    <a:pt x="713" y="1426"/>
                  </a:cubicBezTo>
                  <a:cubicBezTo>
                    <a:pt x="1108" y="1426"/>
                    <a:pt x="1426" y="1107"/>
                    <a:pt x="1426" y="714"/>
                  </a:cubicBezTo>
                  <a:cubicBezTo>
                    <a:pt x="1426" y="320"/>
                    <a:pt x="1108" y="1"/>
                    <a:pt x="713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6"/>
            <p:cNvSpPr/>
            <p:nvPr/>
          </p:nvSpPr>
          <p:spPr>
            <a:xfrm>
              <a:off x="7679948" y="3106183"/>
              <a:ext cx="64936" cy="64982"/>
            </a:xfrm>
            <a:custGeom>
              <a:avLst/>
              <a:gdLst/>
              <a:ahLst/>
              <a:cxnLst/>
              <a:rect l="l" t="t" r="r" b="b"/>
              <a:pathLst>
                <a:path w="1426" h="1427" extrusionOk="0">
                  <a:moveTo>
                    <a:pt x="713" y="1"/>
                  </a:moveTo>
                  <a:cubicBezTo>
                    <a:pt x="318" y="1"/>
                    <a:pt x="0" y="320"/>
                    <a:pt x="0" y="714"/>
                  </a:cubicBezTo>
                  <a:cubicBezTo>
                    <a:pt x="0" y="1107"/>
                    <a:pt x="318" y="1426"/>
                    <a:pt x="713" y="1426"/>
                  </a:cubicBezTo>
                  <a:cubicBezTo>
                    <a:pt x="1106" y="1426"/>
                    <a:pt x="1425" y="1107"/>
                    <a:pt x="1425" y="714"/>
                  </a:cubicBezTo>
                  <a:cubicBezTo>
                    <a:pt x="1425" y="320"/>
                    <a:pt x="1106" y="1"/>
                    <a:pt x="713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6"/>
            <p:cNvSpPr/>
            <p:nvPr/>
          </p:nvSpPr>
          <p:spPr>
            <a:xfrm>
              <a:off x="5910390" y="3519120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1" y="174"/>
                    <a:pt x="111" y="441"/>
                  </a:cubicBezTo>
                  <a:cubicBezTo>
                    <a:pt x="1" y="707"/>
                    <a:pt x="62" y="1013"/>
                    <a:pt x="266" y="1217"/>
                  </a:cubicBezTo>
                  <a:cubicBezTo>
                    <a:pt x="401" y="1353"/>
                    <a:pt x="584" y="1426"/>
                    <a:pt x="769" y="1426"/>
                  </a:cubicBezTo>
                  <a:cubicBezTo>
                    <a:pt x="861" y="1426"/>
                    <a:pt x="954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6"/>
            <p:cNvSpPr/>
            <p:nvPr/>
          </p:nvSpPr>
          <p:spPr>
            <a:xfrm>
              <a:off x="6358529" y="3519120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1" y="441"/>
                  </a:cubicBezTo>
                  <a:cubicBezTo>
                    <a:pt x="1" y="707"/>
                    <a:pt x="61" y="1013"/>
                    <a:pt x="266" y="1217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1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6"/>
            <p:cNvSpPr/>
            <p:nvPr/>
          </p:nvSpPr>
          <p:spPr>
            <a:xfrm>
              <a:off x="6806576" y="3519120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3" y="1013"/>
                    <a:pt x="266" y="1217"/>
                  </a:cubicBezTo>
                  <a:cubicBezTo>
                    <a:pt x="402" y="1353"/>
                    <a:pt x="584" y="1426"/>
                    <a:pt x="769" y="1426"/>
                  </a:cubicBezTo>
                  <a:cubicBezTo>
                    <a:pt x="861" y="1426"/>
                    <a:pt x="954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6"/>
            <p:cNvSpPr/>
            <p:nvPr/>
          </p:nvSpPr>
          <p:spPr>
            <a:xfrm>
              <a:off x="7254715" y="3519120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1" y="1013"/>
                    <a:pt x="266" y="1217"/>
                  </a:cubicBezTo>
                  <a:cubicBezTo>
                    <a:pt x="402" y="1353"/>
                    <a:pt x="583" y="1426"/>
                    <a:pt x="769" y="1426"/>
                  </a:cubicBezTo>
                  <a:cubicBezTo>
                    <a:pt x="861" y="1426"/>
                    <a:pt x="953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6"/>
            <p:cNvSpPr/>
            <p:nvPr/>
          </p:nvSpPr>
          <p:spPr>
            <a:xfrm>
              <a:off x="7705358" y="3519120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14" y="0"/>
                  </a:moveTo>
                  <a:cubicBezTo>
                    <a:pt x="622" y="0"/>
                    <a:pt x="529" y="18"/>
                    <a:pt x="440" y="55"/>
                  </a:cubicBezTo>
                  <a:cubicBezTo>
                    <a:pt x="174" y="165"/>
                    <a:pt x="0" y="424"/>
                    <a:pt x="0" y="713"/>
                  </a:cubicBezTo>
                  <a:cubicBezTo>
                    <a:pt x="0" y="1106"/>
                    <a:pt x="320" y="1426"/>
                    <a:pt x="713" y="1426"/>
                  </a:cubicBezTo>
                  <a:cubicBezTo>
                    <a:pt x="1001" y="1426"/>
                    <a:pt x="1261" y="1252"/>
                    <a:pt x="1371" y="985"/>
                  </a:cubicBezTo>
                  <a:cubicBezTo>
                    <a:pt x="1481" y="719"/>
                    <a:pt x="1421" y="413"/>
                    <a:pt x="1216" y="209"/>
                  </a:cubicBezTo>
                  <a:cubicBezTo>
                    <a:pt x="1081" y="73"/>
                    <a:pt x="899" y="0"/>
                    <a:pt x="714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6"/>
            <p:cNvSpPr/>
            <p:nvPr/>
          </p:nvSpPr>
          <p:spPr>
            <a:xfrm>
              <a:off x="5910390" y="3902367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1" y="0"/>
                    <a:pt x="221" y="174"/>
                    <a:pt x="111" y="439"/>
                  </a:cubicBezTo>
                  <a:cubicBezTo>
                    <a:pt x="1" y="705"/>
                    <a:pt x="62" y="1012"/>
                    <a:pt x="266" y="1216"/>
                  </a:cubicBezTo>
                  <a:cubicBezTo>
                    <a:pt x="403" y="1352"/>
                    <a:pt x="585" y="1425"/>
                    <a:pt x="771" y="1425"/>
                  </a:cubicBezTo>
                  <a:cubicBezTo>
                    <a:pt x="863" y="1425"/>
                    <a:pt x="955" y="1407"/>
                    <a:pt x="1043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6"/>
            <p:cNvSpPr/>
            <p:nvPr/>
          </p:nvSpPr>
          <p:spPr>
            <a:xfrm>
              <a:off x="6358529" y="3902367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0" y="174"/>
                    <a:pt x="111" y="439"/>
                  </a:cubicBezTo>
                  <a:cubicBezTo>
                    <a:pt x="1" y="705"/>
                    <a:pt x="61" y="1012"/>
                    <a:pt x="266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6"/>
            <p:cNvSpPr/>
            <p:nvPr/>
          </p:nvSpPr>
          <p:spPr>
            <a:xfrm>
              <a:off x="6806576" y="3902367"/>
              <a:ext cx="67532" cy="64891"/>
            </a:xfrm>
            <a:custGeom>
              <a:avLst/>
              <a:gdLst/>
              <a:ahLst/>
              <a:cxnLst/>
              <a:rect l="l" t="t" r="r" b="b"/>
              <a:pathLst>
                <a:path w="1483" h="1425" extrusionOk="0">
                  <a:moveTo>
                    <a:pt x="769" y="0"/>
                  </a:moveTo>
                  <a:cubicBezTo>
                    <a:pt x="481" y="0"/>
                    <a:pt x="222" y="174"/>
                    <a:pt x="111" y="439"/>
                  </a:cubicBezTo>
                  <a:cubicBezTo>
                    <a:pt x="1" y="705"/>
                    <a:pt x="63" y="1012"/>
                    <a:pt x="266" y="1216"/>
                  </a:cubicBezTo>
                  <a:cubicBezTo>
                    <a:pt x="403" y="1352"/>
                    <a:pt x="586" y="1425"/>
                    <a:pt x="771" y="1425"/>
                  </a:cubicBezTo>
                  <a:cubicBezTo>
                    <a:pt x="863" y="1425"/>
                    <a:pt x="955" y="1407"/>
                    <a:pt x="1043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6"/>
            <p:cNvSpPr/>
            <p:nvPr/>
          </p:nvSpPr>
          <p:spPr>
            <a:xfrm>
              <a:off x="7254715" y="3902367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1" y="0"/>
                    <a:pt x="220" y="174"/>
                    <a:pt x="111" y="439"/>
                  </a:cubicBezTo>
                  <a:cubicBezTo>
                    <a:pt x="1" y="705"/>
                    <a:pt x="61" y="1012"/>
                    <a:pt x="266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4" y="1407"/>
                    <a:pt x="1042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6"/>
            <p:cNvSpPr/>
            <p:nvPr/>
          </p:nvSpPr>
          <p:spPr>
            <a:xfrm>
              <a:off x="7702808" y="3902367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1" y="174"/>
                    <a:pt x="111" y="439"/>
                  </a:cubicBezTo>
                  <a:cubicBezTo>
                    <a:pt x="0" y="705"/>
                    <a:pt x="62" y="1012"/>
                    <a:pt x="265" y="1216"/>
                  </a:cubicBezTo>
                  <a:cubicBezTo>
                    <a:pt x="402" y="1352"/>
                    <a:pt x="585" y="1425"/>
                    <a:pt x="771" y="1425"/>
                  </a:cubicBezTo>
                  <a:cubicBezTo>
                    <a:pt x="862" y="1425"/>
                    <a:pt x="955" y="1407"/>
                    <a:pt x="1043" y="1371"/>
                  </a:cubicBezTo>
                  <a:cubicBezTo>
                    <a:pt x="1308" y="1260"/>
                    <a:pt x="1481" y="1000"/>
                    <a:pt x="1481" y="713"/>
                  </a:cubicBezTo>
                  <a:cubicBezTo>
                    <a:pt x="1481" y="318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6"/>
            <p:cNvSpPr/>
            <p:nvPr/>
          </p:nvSpPr>
          <p:spPr>
            <a:xfrm>
              <a:off x="5910390" y="4285523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1" y="174"/>
                    <a:pt x="111" y="441"/>
                  </a:cubicBezTo>
                  <a:cubicBezTo>
                    <a:pt x="1" y="707"/>
                    <a:pt x="62" y="1013"/>
                    <a:pt x="266" y="1216"/>
                  </a:cubicBezTo>
                  <a:cubicBezTo>
                    <a:pt x="402" y="1353"/>
                    <a:pt x="584" y="1426"/>
                    <a:pt x="770" y="1426"/>
                  </a:cubicBezTo>
                  <a:cubicBezTo>
                    <a:pt x="862" y="1426"/>
                    <a:pt x="955" y="1408"/>
                    <a:pt x="1043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6"/>
            <p:cNvSpPr/>
            <p:nvPr/>
          </p:nvSpPr>
          <p:spPr>
            <a:xfrm>
              <a:off x="6358529" y="4285523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0" y="174"/>
                    <a:pt x="111" y="441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1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6"/>
            <p:cNvSpPr/>
            <p:nvPr/>
          </p:nvSpPr>
          <p:spPr>
            <a:xfrm>
              <a:off x="6806576" y="4285523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3" y="1013"/>
                    <a:pt x="266" y="1216"/>
                  </a:cubicBezTo>
                  <a:cubicBezTo>
                    <a:pt x="403" y="1353"/>
                    <a:pt x="585" y="1426"/>
                    <a:pt x="770" y="1426"/>
                  </a:cubicBezTo>
                  <a:cubicBezTo>
                    <a:pt x="862" y="1426"/>
                    <a:pt x="955" y="1408"/>
                    <a:pt x="1043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6"/>
            <p:cNvSpPr/>
            <p:nvPr/>
          </p:nvSpPr>
          <p:spPr>
            <a:xfrm>
              <a:off x="7254715" y="4285523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0" y="174"/>
                    <a:pt x="111" y="441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2" y="1353"/>
                    <a:pt x="583" y="1426"/>
                    <a:pt x="769" y="1426"/>
                  </a:cubicBezTo>
                  <a:cubicBezTo>
                    <a:pt x="861" y="1426"/>
                    <a:pt x="953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6"/>
            <p:cNvSpPr/>
            <p:nvPr/>
          </p:nvSpPr>
          <p:spPr>
            <a:xfrm>
              <a:off x="7702808" y="4285523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1" y="441"/>
                  </a:cubicBezTo>
                  <a:cubicBezTo>
                    <a:pt x="0" y="707"/>
                    <a:pt x="62" y="1013"/>
                    <a:pt x="265" y="1216"/>
                  </a:cubicBezTo>
                  <a:cubicBezTo>
                    <a:pt x="402" y="1353"/>
                    <a:pt x="584" y="1426"/>
                    <a:pt x="769" y="1426"/>
                  </a:cubicBezTo>
                  <a:cubicBezTo>
                    <a:pt x="861" y="1426"/>
                    <a:pt x="954" y="1408"/>
                    <a:pt x="1043" y="1371"/>
                  </a:cubicBezTo>
                  <a:cubicBezTo>
                    <a:pt x="1308" y="1261"/>
                    <a:pt x="1481" y="1002"/>
                    <a:pt x="1481" y="713"/>
                  </a:cubicBezTo>
                  <a:cubicBezTo>
                    <a:pt x="1481" y="320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6"/>
            <p:cNvSpPr/>
            <p:nvPr/>
          </p:nvSpPr>
          <p:spPr>
            <a:xfrm>
              <a:off x="5910390" y="4668770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1" y="0"/>
                    <a:pt x="221" y="174"/>
                    <a:pt x="111" y="439"/>
                  </a:cubicBezTo>
                  <a:cubicBezTo>
                    <a:pt x="1" y="705"/>
                    <a:pt x="62" y="1012"/>
                    <a:pt x="266" y="1216"/>
                  </a:cubicBezTo>
                  <a:cubicBezTo>
                    <a:pt x="402" y="1352"/>
                    <a:pt x="585" y="1425"/>
                    <a:pt x="770" y="1425"/>
                  </a:cubicBezTo>
                  <a:cubicBezTo>
                    <a:pt x="862" y="1425"/>
                    <a:pt x="954" y="1407"/>
                    <a:pt x="1042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6"/>
            <p:cNvSpPr/>
            <p:nvPr/>
          </p:nvSpPr>
          <p:spPr>
            <a:xfrm>
              <a:off x="6358529" y="4668770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1" y="174"/>
                    <a:pt x="111" y="439"/>
                  </a:cubicBezTo>
                  <a:cubicBezTo>
                    <a:pt x="1" y="705"/>
                    <a:pt x="61" y="1012"/>
                    <a:pt x="266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6"/>
            <p:cNvSpPr/>
            <p:nvPr/>
          </p:nvSpPr>
          <p:spPr>
            <a:xfrm>
              <a:off x="6806576" y="4668770"/>
              <a:ext cx="67532" cy="64891"/>
            </a:xfrm>
            <a:custGeom>
              <a:avLst/>
              <a:gdLst/>
              <a:ahLst/>
              <a:cxnLst/>
              <a:rect l="l" t="t" r="r" b="b"/>
              <a:pathLst>
                <a:path w="1483" h="1425" extrusionOk="0">
                  <a:moveTo>
                    <a:pt x="769" y="0"/>
                  </a:moveTo>
                  <a:cubicBezTo>
                    <a:pt x="481" y="0"/>
                    <a:pt x="222" y="174"/>
                    <a:pt x="111" y="439"/>
                  </a:cubicBezTo>
                  <a:cubicBezTo>
                    <a:pt x="1" y="705"/>
                    <a:pt x="63" y="1012"/>
                    <a:pt x="266" y="1216"/>
                  </a:cubicBezTo>
                  <a:cubicBezTo>
                    <a:pt x="402" y="1352"/>
                    <a:pt x="585" y="1425"/>
                    <a:pt x="771" y="1425"/>
                  </a:cubicBezTo>
                  <a:cubicBezTo>
                    <a:pt x="862" y="1425"/>
                    <a:pt x="954" y="1407"/>
                    <a:pt x="1042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6"/>
            <p:cNvSpPr/>
            <p:nvPr/>
          </p:nvSpPr>
          <p:spPr>
            <a:xfrm>
              <a:off x="7254715" y="4668770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1" y="0"/>
                    <a:pt x="222" y="174"/>
                    <a:pt x="111" y="439"/>
                  </a:cubicBezTo>
                  <a:cubicBezTo>
                    <a:pt x="1" y="705"/>
                    <a:pt x="61" y="1012"/>
                    <a:pt x="266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4" y="1407"/>
                    <a:pt x="1042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6"/>
            <p:cNvSpPr/>
            <p:nvPr/>
          </p:nvSpPr>
          <p:spPr>
            <a:xfrm>
              <a:off x="7702808" y="4668770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1" y="174"/>
                    <a:pt x="111" y="439"/>
                  </a:cubicBezTo>
                  <a:cubicBezTo>
                    <a:pt x="0" y="705"/>
                    <a:pt x="62" y="1012"/>
                    <a:pt x="265" y="1216"/>
                  </a:cubicBezTo>
                  <a:cubicBezTo>
                    <a:pt x="401" y="1352"/>
                    <a:pt x="584" y="1425"/>
                    <a:pt x="770" y="1425"/>
                  </a:cubicBezTo>
                  <a:cubicBezTo>
                    <a:pt x="861" y="1425"/>
                    <a:pt x="954" y="1407"/>
                    <a:pt x="1041" y="1371"/>
                  </a:cubicBezTo>
                  <a:cubicBezTo>
                    <a:pt x="1308" y="1260"/>
                    <a:pt x="1481" y="1000"/>
                    <a:pt x="1481" y="713"/>
                  </a:cubicBezTo>
                  <a:cubicBezTo>
                    <a:pt x="1481" y="318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6"/>
            <p:cNvSpPr/>
            <p:nvPr/>
          </p:nvSpPr>
          <p:spPr>
            <a:xfrm>
              <a:off x="5910390" y="5051926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1" y="174"/>
                    <a:pt x="111" y="441"/>
                  </a:cubicBezTo>
                  <a:cubicBezTo>
                    <a:pt x="1" y="707"/>
                    <a:pt x="62" y="1013"/>
                    <a:pt x="266" y="1216"/>
                  </a:cubicBezTo>
                  <a:cubicBezTo>
                    <a:pt x="401" y="1353"/>
                    <a:pt x="584" y="1425"/>
                    <a:pt x="769" y="1425"/>
                  </a:cubicBezTo>
                  <a:cubicBezTo>
                    <a:pt x="861" y="1425"/>
                    <a:pt x="954" y="1408"/>
                    <a:pt x="1042" y="1371"/>
                  </a:cubicBezTo>
                  <a:cubicBezTo>
                    <a:pt x="1308" y="1261"/>
                    <a:pt x="1482" y="1001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6"/>
            <p:cNvSpPr/>
            <p:nvPr/>
          </p:nvSpPr>
          <p:spPr>
            <a:xfrm>
              <a:off x="6358529" y="5051926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1" y="441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1" y="1353"/>
                    <a:pt x="583" y="1425"/>
                    <a:pt x="768" y="1425"/>
                  </a:cubicBezTo>
                  <a:cubicBezTo>
                    <a:pt x="860" y="1425"/>
                    <a:pt x="953" y="1408"/>
                    <a:pt x="1041" y="1371"/>
                  </a:cubicBezTo>
                  <a:cubicBezTo>
                    <a:pt x="1308" y="1261"/>
                    <a:pt x="1482" y="1001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6"/>
            <p:cNvSpPr/>
            <p:nvPr/>
          </p:nvSpPr>
          <p:spPr>
            <a:xfrm>
              <a:off x="6806576" y="5051926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3" y="1013"/>
                    <a:pt x="266" y="1216"/>
                  </a:cubicBezTo>
                  <a:cubicBezTo>
                    <a:pt x="402" y="1353"/>
                    <a:pt x="584" y="1425"/>
                    <a:pt x="769" y="1425"/>
                  </a:cubicBezTo>
                  <a:cubicBezTo>
                    <a:pt x="861" y="1425"/>
                    <a:pt x="954" y="1408"/>
                    <a:pt x="1042" y="1371"/>
                  </a:cubicBezTo>
                  <a:cubicBezTo>
                    <a:pt x="1308" y="1261"/>
                    <a:pt x="1482" y="1001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6"/>
            <p:cNvSpPr/>
            <p:nvPr/>
          </p:nvSpPr>
          <p:spPr>
            <a:xfrm>
              <a:off x="7254715" y="5051926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2" y="1353"/>
                    <a:pt x="583" y="1425"/>
                    <a:pt x="769" y="1425"/>
                  </a:cubicBezTo>
                  <a:cubicBezTo>
                    <a:pt x="861" y="1425"/>
                    <a:pt x="953" y="1408"/>
                    <a:pt x="1042" y="1371"/>
                  </a:cubicBezTo>
                  <a:cubicBezTo>
                    <a:pt x="1308" y="1261"/>
                    <a:pt x="1482" y="1001"/>
                    <a:pt x="1482" y="713"/>
                  </a:cubicBezTo>
                  <a:cubicBezTo>
                    <a:pt x="1482" y="320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6"/>
            <p:cNvSpPr/>
            <p:nvPr/>
          </p:nvSpPr>
          <p:spPr>
            <a:xfrm>
              <a:off x="7702808" y="5051926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1" y="441"/>
                  </a:cubicBezTo>
                  <a:cubicBezTo>
                    <a:pt x="0" y="707"/>
                    <a:pt x="62" y="1013"/>
                    <a:pt x="265" y="1216"/>
                  </a:cubicBezTo>
                  <a:cubicBezTo>
                    <a:pt x="401" y="1353"/>
                    <a:pt x="583" y="1425"/>
                    <a:pt x="769" y="1425"/>
                  </a:cubicBezTo>
                  <a:cubicBezTo>
                    <a:pt x="861" y="1425"/>
                    <a:pt x="953" y="1408"/>
                    <a:pt x="1041" y="1371"/>
                  </a:cubicBezTo>
                  <a:cubicBezTo>
                    <a:pt x="1308" y="1261"/>
                    <a:pt x="1481" y="1001"/>
                    <a:pt x="1481" y="713"/>
                  </a:cubicBezTo>
                  <a:cubicBezTo>
                    <a:pt x="1481" y="320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6"/>
            <p:cNvSpPr/>
            <p:nvPr/>
          </p:nvSpPr>
          <p:spPr>
            <a:xfrm>
              <a:off x="5884980" y="3533146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1" y="0"/>
                    <a:pt x="221" y="174"/>
                    <a:pt x="111" y="440"/>
                  </a:cubicBezTo>
                  <a:cubicBezTo>
                    <a:pt x="1" y="705"/>
                    <a:pt x="61" y="1013"/>
                    <a:pt x="266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3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6"/>
            <p:cNvSpPr/>
            <p:nvPr/>
          </p:nvSpPr>
          <p:spPr>
            <a:xfrm>
              <a:off x="6333073" y="3533146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1" y="174"/>
                    <a:pt x="110" y="439"/>
                  </a:cubicBezTo>
                  <a:cubicBezTo>
                    <a:pt x="0" y="705"/>
                    <a:pt x="60" y="1012"/>
                    <a:pt x="265" y="1216"/>
                  </a:cubicBezTo>
                  <a:cubicBezTo>
                    <a:pt x="401" y="1352"/>
                    <a:pt x="583" y="1425"/>
                    <a:pt x="769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7" y="1260"/>
                    <a:pt x="1481" y="1001"/>
                    <a:pt x="1481" y="713"/>
                  </a:cubicBezTo>
                  <a:cubicBezTo>
                    <a:pt x="1481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6"/>
            <p:cNvSpPr/>
            <p:nvPr/>
          </p:nvSpPr>
          <p:spPr>
            <a:xfrm>
              <a:off x="6781166" y="3533146"/>
              <a:ext cx="67532" cy="64891"/>
            </a:xfrm>
            <a:custGeom>
              <a:avLst/>
              <a:gdLst/>
              <a:ahLst/>
              <a:cxnLst/>
              <a:rect l="l" t="t" r="r" b="b"/>
              <a:pathLst>
                <a:path w="1483" h="1425" extrusionOk="0">
                  <a:moveTo>
                    <a:pt x="769" y="0"/>
                  </a:moveTo>
                  <a:cubicBezTo>
                    <a:pt x="481" y="0"/>
                    <a:pt x="220" y="174"/>
                    <a:pt x="110" y="440"/>
                  </a:cubicBezTo>
                  <a:cubicBezTo>
                    <a:pt x="1" y="705"/>
                    <a:pt x="61" y="1013"/>
                    <a:pt x="264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4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6"/>
            <p:cNvSpPr/>
            <p:nvPr/>
          </p:nvSpPr>
          <p:spPr>
            <a:xfrm>
              <a:off x="7229259" y="3533146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1" y="174"/>
                    <a:pt x="111" y="439"/>
                  </a:cubicBezTo>
                  <a:cubicBezTo>
                    <a:pt x="0" y="705"/>
                    <a:pt x="61" y="1012"/>
                    <a:pt x="265" y="1216"/>
                  </a:cubicBezTo>
                  <a:cubicBezTo>
                    <a:pt x="401" y="1352"/>
                    <a:pt x="584" y="1425"/>
                    <a:pt x="769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6"/>
            <p:cNvSpPr/>
            <p:nvPr/>
          </p:nvSpPr>
          <p:spPr>
            <a:xfrm>
              <a:off x="7679948" y="3533146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12" y="0"/>
                  </a:moveTo>
                  <a:cubicBezTo>
                    <a:pt x="620" y="0"/>
                    <a:pt x="527" y="18"/>
                    <a:pt x="439" y="55"/>
                  </a:cubicBezTo>
                  <a:cubicBezTo>
                    <a:pt x="174" y="165"/>
                    <a:pt x="0" y="424"/>
                    <a:pt x="0" y="713"/>
                  </a:cubicBezTo>
                  <a:cubicBezTo>
                    <a:pt x="0" y="1106"/>
                    <a:pt x="318" y="1425"/>
                    <a:pt x="713" y="1425"/>
                  </a:cubicBezTo>
                  <a:cubicBezTo>
                    <a:pt x="1000" y="1425"/>
                    <a:pt x="1261" y="1252"/>
                    <a:pt x="1371" y="985"/>
                  </a:cubicBezTo>
                  <a:cubicBezTo>
                    <a:pt x="1481" y="719"/>
                    <a:pt x="1420" y="412"/>
                    <a:pt x="1216" y="209"/>
                  </a:cubicBezTo>
                  <a:cubicBezTo>
                    <a:pt x="1080" y="72"/>
                    <a:pt x="898" y="0"/>
                    <a:pt x="712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6"/>
            <p:cNvSpPr/>
            <p:nvPr/>
          </p:nvSpPr>
          <p:spPr>
            <a:xfrm>
              <a:off x="5884980" y="3916302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1" y="174"/>
                    <a:pt x="111" y="441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6"/>
            <p:cNvSpPr/>
            <p:nvPr/>
          </p:nvSpPr>
          <p:spPr>
            <a:xfrm>
              <a:off x="6333073" y="3916302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0" y="441"/>
                  </a:cubicBezTo>
                  <a:cubicBezTo>
                    <a:pt x="0" y="707"/>
                    <a:pt x="60" y="1013"/>
                    <a:pt x="265" y="1216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1" y="1371"/>
                  </a:cubicBezTo>
                  <a:cubicBezTo>
                    <a:pt x="1307" y="1262"/>
                    <a:pt x="1481" y="1002"/>
                    <a:pt x="1481" y="713"/>
                  </a:cubicBezTo>
                  <a:cubicBezTo>
                    <a:pt x="1481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6"/>
            <p:cNvSpPr/>
            <p:nvPr/>
          </p:nvSpPr>
          <p:spPr>
            <a:xfrm>
              <a:off x="6781166" y="3916302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0" y="174"/>
                    <a:pt x="110" y="441"/>
                  </a:cubicBezTo>
                  <a:cubicBezTo>
                    <a:pt x="1" y="707"/>
                    <a:pt x="61" y="1013"/>
                    <a:pt x="264" y="1216"/>
                  </a:cubicBezTo>
                  <a:cubicBezTo>
                    <a:pt x="401" y="1353"/>
                    <a:pt x="583" y="1426"/>
                    <a:pt x="769" y="1426"/>
                  </a:cubicBezTo>
                  <a:cubicBezTo>
                    <a:pt x="861" y="1426"/>
                    <a:pt x="953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6"/>
            <p:cNvSpPr/>
            <p:nvPr/>
          </p:nvSpPr>
          <p:spPr>
            <a:xfrm>
              <a:off x="7229259" y="3916302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1" y="441"/>
                  </a:cubicBezTo>
                  <a:cubicBezTo>
                    <a:pt x="0" y="707"/>
                    <a:pt x="61" y="1013"/>
                    <a:pt x="265" y="1216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1" y="1371"/>
                  </a:cubicBezTo>
                  <a:cubicBezTo>
                    <a:pt x="1308" y="1262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6"/>
            <p:cNvSpPr/>
            <p:nvPr/>
          </p:nvSpPr>
          <p:spPr>
            <a:xfrm>
              <a:off x="7677398" y="3916302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0" y="174"/>
                    <a:pt x="109" y="441"/>
                  </a:cubicBezTo>
                  <a:cubicBezTo>
                    <a:pt x="0" y="707"/>
                    <a:pt x="61" y="1013"/>
                    <a:pt x="264" y="1216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1" y="1371"/>
                  </a:cubicBezTo>
                  <a:cubicBezTo>
                    <a:pt x="1308" y="1261"/>
                    <a:pt x="1481" y="1002"/>
                    <a:pt x="1481" y="713"/>
                  </a:cubicBezTo>
                  <a:cubicBezTo>
                    <a:pt x="1481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6"/>
            <p:cNvSpPr/>
            <p:nvPr/>
          </p:nvSpPr>
          <p:spPr>
            <a:xfrm>
              <a:off x="5884980" y="4299549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0" y="174"/>
                    <a:pt x="111" y="440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1" y="1353"/>
                    <a:pt x="583" y="1425"/>
                    <a:pt x="768" y="1425"/>
                  </a:cubicBezTo>
                  <a:cubicBezTo>
                    <a:pt x="860" y="1425"/>
                    <a:pt x="953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6"/>
            <p:cNvSpPr/>
            <p:nvPr/>
          </p:nvSpPr>
          <p:spPr>
            <a:xfrm>
              <a:off x="6333073" y="4299549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0" y="440"/>
                  </a:cubicBezTo>
                  <a:cubicBezTo>
                    <a:pt x="0" y="705"/>
                    <a:pt x="60" y="1013"/>
                    <a:pt x="265" y="1216"/>
                  </a:cubicBezTo>
                  <a:cubicBezTo>
                    <a:pt x="401" y="1353"/>
                    <a:pt x="583" y="1425"/>
                    <a:pt x="768" y="1425"/>
                  </a:cubicBezTo>
                  <a:cubicBezTo>
                    <a:pt x="860" y="1425"/>
                    <a:pt x="953" y="1407"/>
                    <a:pt x="1041" y="1371"/>
                  </a:cubicBezTo>
                  <a:cubicBezTo>
                    <a:pt x="1307" y="1260"/>
                    <a:pt x="1481" y="1001"/>
                    <a:pt x="1481" y="713"/>
                  </a:cubicBezTo>
                  <a:cubicBezTo>
                    <a:pt x="1481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6"/>
            <p:cNvSpPr/>
            <p:nvPr/>
          </p:nvSpPr>
          <p:spPr>
            <a:xfrm>
              <a:off x="6781166" y="4299549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0" y="174"/>
                    <a:pt x="110" y="440"/>
                  </a:cubicBezTo>
                  <a:cubicBezTo>
                    <a:pt x="1" y="707"/>
                    <a:pt x="61" y="1013"/>
                    <a:pt x="264" y="1216"/>
                  </a:cubicBezTo>
                  <a:cubicBezTo>
                    <a:pt x="401" y="1353"/>
                    <a:pt x="583" y="1425"/>
                    <a:pt x="769" y="1425"/>
                  </a:cubicBezTo>
                  <a:cubicBezTo>
                    <a:pt x="861" y="1425"/>
                    <a:pt x="953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6"/>
            <p:cNvSpPr/>
            <p:nvPr/>
          </p:nvSpPr>
          <p:spPr>
            <a:xfrm>
              <a:off x="7229259" y="4299549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1" y="440"/>
                  </a:cubicBezTo>
                  <a:cubicBezTo>
                    <a:pt x="0" y="705"/>
                    <a:pt x="61" y="1013"/>
                    <a:pt x="265" y="1216"/>
                  </a:cubicBezTo>
                  <a:cubicBezTo>
                    <a:pt x="401" y="1353"/>
                    <a:pt x="584" y="1425"/>
                    <a:pt x="769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6"/>
            <p:cNvSpPr/>
            <p:nvPr/>
          </p:nvSpPr>
          <p:spPr>
            <a:xfrm>
              <a:off x="7677398" y="4299549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0" y="174"/>
                    <a:pt x="109" y="440"/>
                  </a:cubicBezTo>
                  <a:cubicBezTo>
                    <a:pt x="0" y="707"/>
                    <a:pt x="61" y="1013"/>
                    <a:pt x="264" y="1216"/>
                  </a:cubicBezTo>
                  <a:cubicBezTo>
                    <a:pt x="401" y="1353"/>
                    <a:pt x="583" y="1425"/>
                    <a:pt x="768" y="1425"/>
                  </a:cubicBezTo>
                  <a:cubicBezTo>
                    <a:pt x="860" y="1425"/>
                    <a:pt x="953" y="1407"/>
                    <a:pt x="1041" y="1371"/>
                  </a:cubicBezTo>
                  <a:cubicBezTo>
                    <a:pt x="1308" y="1260"/>
                    <a:pt x="1481" y="1001"/>
                    <a:pt x="1481" y="713"/>
                  </a:cubicBezTo>
                  <a:cubicBezTo>
                    <a:pt x="1481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6"/>
            <p:cNvSpPr/>
            <p:nvPr/>
          </p:nvSpPr>
          <p:spPr>
            <a:xfrm>
              <a:off x="5885071" y="4682522"/>
              <a:ext cx="69809" cy="64982"/>
            </a:xfrm>
            <a:custGeom>
              <a:avLst/>
              <a:gdLst/>
              <a:ahLst/>
              <a:cxnLst/>
              <a:rect l="l" t="t" r="r" b="b"/>
              <a:pathLst>
                <a:path w="1533" h="1427" extrusionOk="0">
                  <a:moveTo>
                    <a:pt x="769" y="1"/>
                  </a:moveTo>
                  <a:cubicBezTo>
                    <a:pt x="731" y="1"/>
                    <a:pt x="692" y="4"/>
                    <a:pt x="654" y="10"/>
                  </a:cubicBezTo>
                  <a:cubicBezTo>
                    <a:pt x="265" y="72"/>
                    <a:pt x="0" y="439"/>
                    <a:pt x="63" y="827"/>
                  </a:cubicBezTo>
                  <a:cubicBezTo>
                    <a:pt x="120" y="1178"/>
                    <a:pt x="423" y="1427"/>
                    <a:pt x="767" y="1427"/>
                  </a:cubicBezTo>
                  <a:cubicBezTo>
                    <a:pt x="805" y="1427"/>
                    <a:pt x="842" y="1424"/>
                    <a:pt x="881" y="1418"/>
                  </a:cubicBezTo>
                  <a:cubicBezTo>
                    <a:pt x="1269" y="1354"/>
                    <a:pt x="1533" y="989"/>
                    <a:pt x="1471" y="601"/>
                  </a:cubicBezTo>
                  <a:cubicBezTo>
                    <a:pt x="1414" y="251"/>
                    <a:pt x="1112" y="1"/>
                    <a:pt x="769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6"/>
            <p:cNvSpPr/>
            <p:nvPr/>
          </p:nvSpPr>
          <p:spPr>
            <a:xfrm>
              <a:off x="6335350" y="4683160"/>
              <a:ext cx="65346" cy="64936"/>
            </a:xfrm>
            <a:custGeom>
              <a:avLst/>
              <a:gdLst/>
              <a:ahLst/>
              <a:cxnLst/>
              <a:rect l="l" t="t" r="r" b="b"/>
              <a:pathLst>
                <a:path w="1435" h="1426" extrusionOk="0">
                  <a:moveTo>
                    <a:pt x="715" y="1"/>
                  </a:moveTo>
                  <a:cubicBezTo>
                    <a:pt x="713" y="1"/>
                    <a:pt x="712" y="1"/>
                    <a:pt x="710" y="1"/>
                  </a:cubicBezTo>
                  <a:cubicBezTo>
                    <a:pt x="317" y="5"/>
                    <a:pt x="0" y="327"/>
                    <a:pt x="5" y="721"/>
                  </a:cubicBezTo>
                  <a:cubicBezTo>
                    <a:pt x="9" y="1111"/>
                    <a:pt x="327" y="1426"/>
                    <a:pt x="716" y="1426"/>
                  </a:cubicBezTo>
                  <a:cubicBezTo>
                    <a:pt x="719" y="1426"/>
                    <a:pt x="722" y="1426"/>
                    <a:pt x="724" y="1426"/>
                  </a:cubicBezTo>
                  <a:cubicBezTo>
                    <a:pt x="1118" y="1423"/>
                    <a:pt x="1434" y="1100"/>
                    <a:pt x="1430" y="707"/>
                  </a:cubicBezTo>
                  <a:cubicBezTo>
                    <a:pt x="1425" y="315"/>
                    <a:pt x="1107" y="1"/>
                    <a:pt x="715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6"/>
            <p:cNvSpPr/>
            <p:nvPr/>
          </p:nvSpPr>
          <p:spPr>
            <a:xfrm>
              <a:off x="6783716" y="4682704"/>
              <a:ext cx="64982" cy="64936"/>
            </a:xfrm>
            <a:custGeom>
              <a:avLst/>
              <a:gdLst/>
              <a:ahLst/>
              <a:cxnLst/>
              <a:rect l="l" t="t" r="r" b="b"/>
              <a:pathLst>
                <a:path w="1427" h="1426" extrusionOk="0">
                  <a:moveTo>
                    <a:pt x="713" y="0"/>
                  </a:moveTo>
                  <a:cubicBezTo>
                    <a:pt x="319" y="0"/>
                    <a:pt x="1" y="320"/>
                    <a:pt x="1" y="713"/>
                  </a:cubicBezTo>
                  <a:cubicBezTo>
                    <a:pt x="1" y="1107"/>
                    <a:pt x="319" y="1425"/>
                    <a:pt x="713" y="1425"/>
                  </a:cubicBezTo>
                  <a:cubicBezTo>
                    <a:pt x="1107" y="1425"/>
                    <a:pt x="1426" y="1107"/>
                    <a:pt x="1426" y="713"/>
                  </a:cubicBezTo>
                  <a:cubicBezTo>
                    <a:pt x="1426" y="320"/>
                    <a:pt x="1107" y="0"/>
                    <a:pt x="713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6"/>
            <p:cNvSpPr/>
            <p:nvPr/>
          </p:nvSpPr>
          <p:spPr>
            <a:xfrm>
              <a:off x="7231810" y="4682704"/>
              <a:ext cx="64936" cy="64936"/>
            </a:xfrm>
            <a:custGeom>
              <a:avLst/>
              <a:gdLst/>
              <a:ahLst/>
              <a:cxnLst/>
              <a:rect l="l" t="t" r="r" b="b"/>
              <a:pathLst>
                <a:path w="1426" h="1426" extrusionOk="0">
                  <a:moveTo>
                    <a:pt x="713" y="0"/>
                  </a:moveTo>
                  <a:cubicBezTo>
                    <a:pt x="320" y="0"/>
                    <a:pt x="0" y="320"/>
                    <a:pt x="0" y="713"/>
                  </a:cubicBezTo>
                  <a:cubicBezTo>
                    <a:pt x="0" y="1107"/>
                    <a:pt x="320" y="1425"/>
                    <a:pt x="713" y="1425"/>
                  </a:cubicBezTo>
                  <a:cubicBezTo>
                    <a:pt x="1108" y="1425"/>
                    <a:pt x="1426" y="1107"/>
                    <a:pt x="1426" y="713"/>
                  </a:cubicBezTo>
                  <a:cubicBezTo>
                    <a:pt x="1426" y="320"/>
                    <a:pt x="1108" y="0"/>
                    <a:pt x="713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6"/>
            <p:cNvSpPr/>
            <p:nvPr/>
          </p:nvSpPr>
          <p:spPr>
            <a:xfrm>
              <a:off x="7679948" y="4682704"/>
              <a:ext cx="64936" cy="64936"/>
            </a:xfrm>
            <a:custGeom>
              <a:avLst/>
              <a:gdLst/>
              <a:ahLst/>
              <a:cxnLst/>
              <a:rect l="l" t="t" r="r" b="b"/>
              <a:pathLst>
                <a:path w="1426" h="1426" extrusionOk="0">
                  <a:moveTo>
                    <a:pt x="713" y="0"/>
                  </a:moveTo>
                  <a:cubicBezTo>
                    <a:pt x="318" y="0"/>
                    <a:pt x="0" y="320"/>
                    <a:pt x="0" y="713"/>
                  </a:cubicBezTo>
                  <a:cubicBezTo>
                    <a:pt x="0" y="1107"/>
                    <a:pt x="318" y="1425"/>
                    <a:pt x="713" y="1425"/>
                  </a:cubicBezTo>
                  <a:cubicBezTo>
                    <a:pt x="1106" y="1425"/>
                    <a:pt x="1425" y="1107"/>
                    <a:pt x="1425" y="713"/>
                  </a:cubicBezTo>
                  <a:cubicBezTo>
                    <a:pt x="1425" y="320"/>
                    <a:pt x="1106" y="0"/>
                    <a:pt x="713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6"/>
            <p:cNvSpPr/>
            <p:nvPr/>
          </p:nvSpPr>
          <p:spPr>
            <a:xfrm>
              <a:off x="5885117" y="5065724"/>
              <a:ext cx="69763" cy="64982"/>
            </a:xfrm>
            <a:custGeom>
              <a:avLst/>
              <a:gdLst/>
              <a:ahLst/>
              <a:cxnLst/>
              <a:rect l="l" t="t" r="r" b="b"/>
              <a:pathLst>
                <a:path w="1532" h="1427" extrusionOk="0">
                  <a:moveTo>
                    <a:pt x="766" y="0"/>
                  </a:moveTo>
                  <a:cubicBezTo>
                    <a:pt x="729" y="0"/>
                    <a:pt x="691" y="3"/>
                    <a:pt x="653" y="9"/>
                  </a:cubicBezTo>
                  <a:cubicBezTo>
                    <a:pt x="264" y="73"/>
                    <a:pt x="1" y="438"/>
                    <a:pt x="62" y="827"/>
                  </a:cubicBezTo>
                  <a:cubicBezTo>
                    <a:pt x="119" y="1177"/>
                    <a:pt x="421" y="1426"/>
                    <a:pt x="764" y="1426"/>
                  </a:cubicBezTo>
                  <a:cubicBezTo>
                    <a:pt x="802" y="1426"/>
                    <a:pt x="841" y="1423"/>
                    <a:pt x="880" y="1417"/>
                  </a:cubicBezTo>
                  <a:cubicBezTo>
                    <a:pt x="1268" y="1354"/>
                    <a:pt x="1532" y="988"/>
                    <a:pt x="1470" y="600"/>
                  </a:cubicBezTo>
                  <a:cubicBezTo>
                    <a:pt x="1413" y="249"/>
                    <a:pt x="1110" y="0"/>
                    <a:pt x="766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6"/>
            <p:cNvSpPr/>
            <p:nvPr/>
          </p:nvSpPr>
          <p:spPr>
            <a:xfrm>
              <a:off x="6335350" y="5066407"/>
              <a:ext cx="65255" cy="64936"/>
            </a:xfrm>
            <a:custGeom>
              <a:avLst/>
              <a:gdLst/>
              <a:ahLst/>
              <a:cxnLst/>
              <a:rect l="l" t="t" r="r" b="b"/>
              <a:pathLst>
                <a:path w="1433" h="1426" extrusionOk="0">
                  <a:moveTo>
                    <a:pt x="718" y="0"/>
                  </a:moveTo>
                  <a:cubicBezTo>
                    <a:pt x="715" y="0"/>
                    <a:pt x="712" y="0"/>
                    <a:pt x="710" y="0"/>
                  </a:cubicBezTo>
                  <a:cubicBezTo>
                    <a:pt x="317" y="3"/>
                    <a:pt x="0" y="326"/>
                    <a:pt x="5" y="720"/>
                  </a:cubicBezTo>
                  <a:cubicBezTo>
                    <a:pt x="7" y="1112"/>
                    <a:pt x="327" y="1426"/>
                    <a:pt x="719" y="1426"/>
                  </a:cubicBezTo>
                  <a:cubicBezTo>
                    <a:pt x="721" y="1426"/>
                    <a:pt x="723" y="1426"/>
                    <a:pt x="724" y="1425"/>
                  </a:cubicBezTo>
                  <a:cubicBezTo>
                    <a:pt x="1118" y="1421"/>
                    <a:pt x="1433" y="1099"/>
                    <a:pt x="1430" y="706"/>
                  </a:cubicBezTo>
                  <a:cubicBezTo>
                    <a:pt x="1425" y="315"/>
                    <a:pt x="1107" y="0"/>
                    <a:pt x="718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6"/>
            <p:cNvSpPr/>
            <p:nvPr/>
          </p:nvSpPr>
          <p:spPr>
            <a:xfrm>
              <a:off x="6783716" y="5065906"/>
              <a:ext cx="64982" cy="64982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713" y="1"/>
                  </a:moveTo>
                  <a:cubicBezTo>
                    <a:pt x="319" y="1"/>
                    <a:pt x="1" y="320"/>
                    <a:pt x="1" y="714"/>
                  </a:cubicBezTo>
                  <a:cubicBezTo>
                    <a:pt x="1" y="1107"/>
                    <a:pt x="319" y="1426"/>
                    <a:pt x="713" y="1426"/>
                  </a:cubicBezTo>
                  <a:cubicBezTo>
                    <a:pt x="1107" y="1426"/>
                    <a:pt x="1426" y="1107"/>
                    <a:pt x="1426" y="714"/>
                  </a:cubicBezTo>
                  <a:cubicBezTo>
                    <a:pt x="1426" y="320"/>
                    <a:pt x="1107" y="1"/>
                    <a:pt x="713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6"/>
            <p:cNvSpPr/>
            <p:nvPr/>
          </p:nvSpPr>
          <p:spPr>
            <a:xfrm>
              <a:off x="7231810" y="5065906"/>
              <a:ext cx="64936" cy="64982"/>
            </a:xfrm>
            <a:custGeom>
              <a:avLst/>
              <a:gdLst/>
              <a:ahLst/>
              <a:cxnLst/>
              <a:rect l="l" t="t" r="r" b="b"/>
              <a:pathLst>
                <a:path w="1426" h="1427" extrusionOk="0">
                  <a:moveTo>
                    <a:pt x="713" y="1"/>
                  </a:moveTo>
                  <a:cubicBezTo>
                    <a:pt x="320" y="1"/>
                    <a:pt x="0" y="320"/>
                    <a:pt x="0" y="714"/>
                  </a:cubicBezTo>
                  <a:cubicBezTo>
                    <a:pt x="0" y="1107"/>
                    <a:pt x="320" y="1426"/>
                    <a:pt x="713" y="1426"/>
                  </a:cubicBezTo>
                  <a:cubicBezTo>
                    <a:pt x="1108" y="1426"/>
                    <a:pt x="1426" y="1107"/>
                    <a:pt x="1426" y="714"/>
                  </a:cubicBezTo>
                  <a:cubicBezTo>
                    <a:pt x="1426" y="320"/>
                    <a:pt x="1108" y="1"/>
                    <a:pt x="713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6"/>
            <p:cNvSpPr/>
            <p:nvPr/>
          </p:nvSpPr>
          <p:spPr>
            <a:xfrm>
              <a:off x="7679948" y="5065906"/>
              <a:ext cx="64936" cy="64982"/>
            </a:xfrm>
            <a:custGeom>
              <a:avLst/>
              <a:gdLst/>
              <a:ahLst/>
              <a:cxnLst/>
              <a:rect l="l" t="t" r="r" b="b"/>
              <a:pathLst>
                <a:path w="1426" h="1427" extrusionOk="0">
                  <a:moveTo>
                    <a:pt x="713" y="1"/>
                  </a:moveTo>
                  <a:cubicBezTo>
                    <a:pt x="318" y="1"/>
                    <a:pt x="0" y="320"/>
                    <a:pt x="0" y="714"/>
                  </a:cubicBezTo>
                  <a:cubicBezTo>
                    <a:pt x="0" y="1107"/>
                    <a:pt x="318" y="1426"/>
                    <a:pt x="713" y="1426"/>
                  </a:cubicBezTo>
                  <a:cubicBezTo>
                    <a:pt x="1106" y="1426"/>
                    <a:pt x="1425" y="1107"/>
                    <a:pt x="1425" y="714"/>
                  </a:cubicBezTo>
                  <a:cubicBezTo>
                    <a:pt x="1425" y="320"/>
                    <a:pt x="1106" y="1"/>
                    <a:pt x="713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1" name="Google Shape;861;p26"/>
          <p:cNvSpPr/>
          <p:nvPr/>
        </p:nvSpPr>
        <p:spPr>
          <a:xfrm>
            <a:off x="377051" y="1333375"/>
            <a:ext cx="4467467" cy="3810200"/>
          </a:xfrm>
          <a:custGeom>
            <a:avLst/>
            <a:gdLst/>
            <a:ahLst/>
            <a:cxnLst/>
            <a:rect l="l" t="t" r="r" b="b"/>
            <a:pathLst>
              <a:path w="59160" h="59160" extrusionOk="0">
                <a:moveTo>
                  <a:pt x="0" y="1"/>
                </a:moveTo>
                <a:lnTo>
                  <a:pt x="0" y="59160"/>
                </a:lnTo>
                <a:lnTo>
                  <a:pt x="59159" y="59160"/>
                </a:lnTo>
                <a:cubicBezTo>
                  <a:pt x="59159" y="26486"/>
                  <a:pt x="32674" y="1"/>
                  <a:pt x="0" y="1"/>
                </a:cubicBezTo>
                <a:close/>
              </a:path>
            </a:pathLst>
          </a:custGeom>
          <a:solidFill>
            <a:srgbClr val="E9B7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26"/>
          <p:cNvSpPr/>
          <p:nvPr/>
        </p:nvSpPr>
        <p:spPr>
          <a:xfrm>
            <a:off x="377059" y="2166200"/>
            <a:ext cx="8389881" cy="2388500"/>
          </a:xfrm>
          <a:custGeom>
            <a:avLst/>
            <a:gdLst/>
            <a:ahLst/>
            <a:cxnLst/>
            <a:rect l="l" t="t" r="r" b="b"/>
            <a:pathLst>
              <a:path w="67197" h="30238" extrusionOk="0">
                <a:moveTo>
                  <a:pt x="0" y="0"/>
                </a:moveTo>
                <a:lnTo>
                  <a:pt x="0" y="30237"/>
                </a:lnTo>
                <a:lnTo>
                  <a:pt x="67196" y="30237"/>
                </a:lnTo>
                <a:lnTo>
                  <a:pt x="67196" y="0"/>
                </a:lnTo>
                <a:close/>
              </a:path>
            </a:pathLst>
          </a:custGeom>
          <a:solidFill>
            <a:srgbClr val="5EA5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3" name="Google Shape;863;p26"/>
          <p:cNvGrpSpPr/>
          <p:nvPr/>
        </p:nvGrpSpPr>
        <p:grpSpPr>
          <a:xfrm>
            <a:off x="-423193" y="1333363"/>
            <a:ext cx="667111" cy="4267118"/>
            <a:chOff x="-73868" y="1333375"/>
            <a:chExt cx="667111" cy="4267118"/>
          </a:xfrm>
        </p:grpSpPr>
        <p:sp>
          <p:nvSpPr>
            <p:cNvPr id="864" name="Google Shape;864;p26"/>
            <p:cNvSpPr/>
            <p:nvPr/>
          </p:nvSpPr>
          <p:spPr>
            <a:xfrm>
              <a:off x="-73655" y="1333375"/>
              <a:ext cx="666898" cy="666898"/>
            </a:xfrm>
            <a:custGeom>
              <a:avLst/>
              <a:gdLst/>
              <a:ahLst/>
              <a:cxnLst/>
              <a:rect l="l" t="t" r="r" b="b"/>
              <a:pathLst>
                <a:path w="9385" h="9385" extrusionOk="0">
                  <a:moveTo>
                    <a:pt x="8497" y="0"/>
                  </a:moveTo>
                  <a:lnTo>
                    <a:pt x="1" y="8497"/>
                  </a:lnTo>
                  <a:lnTo>
                    <a:pt x="888" y="9385"/>
                  </a:lnTo>
                  <a:lnTo>
                    <a:pt x="9385" y="888"/>
                  </a:lnTo>
                  <a:lnTo>
                    <a:pt x="8497" y="0"/>
                  </a:ln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6"/>
            <p:cNvSpPr/>
            <p:nvPr/>
          </p:nvSpPr>
          <p:spPr>
            <a:xfrm>
              <a:off x="-73868" y="1633180"/>
              <a:ext cx="667040" cy="666969"/>
            </a:xfrm>
            <a:custGeom>
              <a:avLst/>
              <a:gdLst/>
              <a:ahLst/>
              <a:cxnLst/>
              <a:rect l="l" t="t" r="r" b="b"/>
              <a:pathLst>
                <a:path w="9387" h="9386" extrusionOk="0">
                  <a:moveTo>
                    <a:pt x="8497" y="1"/>
                  </a:moveTo>
                  <a:lnTo>
                    <a:pt x="1" y="8498"/>
                  </a:lnTo>
                  <a:lnTo>
                    <a:pt x="890" y="9385"/>
                  </a:lnTo>
                  <a:lnTo>
                    <a:pt x="9387" y="889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6"/>
            <p:cNvSpPr/>
            <p:nvPr/>
          </p:nvSpPr>
          <p:spPr>
            <a:xfrm>
              <a:off x="-73655" y="1933412"/>
              <a:ext cx="666898" cy="666898"/>
            </a:xfrm>
            <a:custGeom>
              <a:avLst/>
              <a:gdLst/>
              <a:ahLst/>
              <a:cxnLst/>
              <a:rect l="l" t="t" r="r" b="b"/>
              <a:pathLst>
                <a:path w="9385" h="9385" extrusionOk="0">
                  <a:moveTo>
                    <a:pt x="8497" y="0"/>
                  </a:moveTo>
                  <a:lnTo>
                    <a:pt x="1" y="8497"/>
                  </a:lnTo>
                  <a:lnTo>
                    <a:pt x="888" y="9385"/>
                  </a:lnTo>
                  <a:lnTo>
                    <a:pt x="9385" y="888"/>
                  </a:lnTo>
                  <a:lnTo>
                    <a:pt x="8497" y="0"/>
                  </a:ln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6"/>
            <p:cNvSpPr/>
            <p:nvPr/>
          </p:nvSpPr>
          <p:spPr>
            <a:xfrm>
              <a:off x="-73868" y="2233217"/>
              <a:ext cx="667040" cy="666969"/>
            </a:xfrm>
            <a:custGeom>
              <a:avLst/>
              <a:gdLst/>
              <a:ahLst/>
              <a:cxnLst/>
              <a:rect l="l" t="t" r="r" b="b"/>
              <a:pathLst>
                <a:path w="9387" h="9386" extrusionOk="0">
                  <a:moveTo>
                    <a:pt x="8497" y="1"/>
                  </a:moveTo>
                  <a:lnTo>
                    <a:pt x="1" y="8497"/>
                  </a:lnTo>
                  <a:lnTo>
                    <a:pt x="890" y="9385"/>
                  </a:lnTo>
                  <a:lnTo>
                    <a:pt x="9387" y="888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6"/>
            <p:cNvSpPr/>
            <p:nvPr/>
          </p:nvSpPr>
          <p:spPr>
            <a:xfrm>
              <a:off x="-73655" y="2533377"/>
              <a:ext cx="666898" cy="666969"/>
            </a:xfrm>
            <a:custGeom>
              <a:avLst/>
              <a:gdLst/>
              <a:ahLst/>
              <a:cxnLst/>
              <a:rect l="l" t="t" r="r" b="b"/>
              <a:pathLst>
                <a:path w="9385" h="9386" extrusionOk="0">
                  <a:moveTo>
                    <a:pt x="8497" y="1"/>
                  </a:moveTo>
                  <a:lnTo>
                    <a:pt x="1" y="8497"/>
                  </a:lnTo>
                  <a:lnTo>
                    <a:pt x="888" y="9385"/>
                  </a:lnTo>
                  <a:lnTo>
                    <a:pt x="9385" y="889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6"/>
            <p:cNvSpPr/>
            <p:nvPr/>
          </p:nvSpPr>
          <p:spPr>
            <a:xfrm>
              <a:off x="-73655" y="2833467"/>
              <a:ext cx="666898" cy="666898"/>
            </a:xfrm>
            <a:custGeom>
              <a:avLst/>
              <a:gdLst/>
              <a:ahLst/>
              <a:cxnLst/>
              <a:rect l="l" t="t" r="r" b="b"/>
              <a:pathLst>
                <a:path w="9385" h="9385" extrusionOk="0">
                  <a:moveTo>
                    <a:pt x="8497" y="0"/>
                  </a:moveTo>
                  <a:lnTo>
                    <a:pt x="1" y="8496"/>
                  </a:lnTo>
                  <a:lnTo>
                    <a:pt x="888" y="9385"/>
                  </a:lnTo>
                  <a:lnTo>
                    <a:pt x="9385" y="888"/>
                  </a:lnTo>
                  <a:lnTo>
                    <a:pt x="8497" y="0"/>
                  </a:ln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6"/>
            <p:cNvSpPr/>
            <p:nvPr/>
          </p:nvSpPr>
          <p:spPr>
            <a:xfrm>
              <a:off x="-73726" y="3133201"/>
              <a:ext cx="666898" cy="667040"/>
            </a:xfrm>
            <a:custGeom>
              <a:avLst/>
              <a:gdLst/>
              <a:ahLst/>
              <a:cxnLst/>
              <a:rect l="l" t="t" r="r" b="b"/>
              <a:pathLst>
                <a:path w="9385" h="9387" extrusionOk="0">
                  <a:moveTo>
                    <a:pt x="8497" y="0"/>
                  </a:moveTo>
                  <a:lnTo>
                    <a:pt x="0" y="8497"/>
                  </a:lnTo>
                  <a:lnTo>
                    <a:pt x="888" y="9386"/>
                  </a:lnTo>
                  <a:lnTo>
                    <a:pt x="9385" y="890"/>
                  </a:lnTo>
                  <a:lnTo>
                    <a:pt x="8497" y="0"/>
                  </a:ln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6"/>
            <p:cNvSpPr/>
            <p:nvPr/>
          </p:nvSpPr>
          <p:spPr>
            <a:xfrm>
              <a:off x="-73655" y="3433432"/>
              <a:ext cx="666898" cy="666969"/>
            </a:xfrm>
            <a:custGeom>
              <a:avLst/>
              <a:gdLst/>
              <a:ahLst/>
              <a:cxnLst/>
              <a:rect l="l" t="t" r="r" b="b"/>
              <a:pathLst>
                <a:path w="9385" h="9386" extrusionOk="0">
                  <a:moveTo>
                    <a:pt x="8497" y="1"/>
                  </a:moveTo>
                  <a:lnTo>
                    <a:pt x="1" y="8496"/>
                  </a:lnTo>
                  <a:lnTo>
                    <a:pt x="888" y="9385"/>
                  </a:lnTo>
                  <a:lnTo>
                    <a:pt x="9385" y="889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6"/>
            <p:cNvSpPr/>
            <p:nvPr/>
          </p:nvSpPr>
          <p:spPr>
            <a:xfrm>
              <a:off x="-73726" y="3733238"/>
              <a:ext cx="666898" cy="667040"/>
            </a:xfrm>
            <a:custGeom>
              <a:avLst/>
              <a:gdLst/>
              <a:ahLst/>
              <a:cxnLst/>
              <a:rect l="l" t="t" r="r" b="b"/>
              <a:pathLst>
                <a:path w="9385" h="9387" extrusionOk="0">
                  <a:moveTo>
                    <a:pt x="8497" y="0"/>
                  </a:moveTo>
                  <a:lnTo>
                    <a:pt x="0" y="8497"/>
                  </a:lnTo>
                  <a:lnTo>
                    <a:pt x="888" y="9386"/>
                  </a:lnTo>
                  <a:lnTo>
                    <a:pt x="9385" y="889"/>
                  </a:lnTo>
                  <a:lnTo>
                    <a:pt x="8497" y="0"/>
                  </a:ln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6"/>
            <p:cNvSpPr/>
            <p:nvPr/>
          </p:nvSpPr>
          <p:spPr>
            <a:xfrm>
              <a:off x="-73655" y="4033469"/>
              <a:ext cx="666898" cy="666969"/>
            </a:xfrm>
            <a:custGeom>
              <a:avLst/>
              <a:gdLst/>
              <a:ahLst/>
              <a:cxnLst/>
              <a:rect l="l" t="t" r="r" b="b"/>
              <a:pathLst>
                <a:path w="9385" h="9386" extrusionOk="0">
                  <a:moveTo>
                    <a:pt x="8497" y="1"/>
                  </a:moveTo>
                  <a:lnTo>
                    <a:pt x="1" y="8497"/>
                  </a:lnTo>
                  <a:lnTo>
                    <a:pt x="888" y="9385"/>
                  </a:lnTo>
                  <a:lnTo>
                    <a:pt x="9385" y="888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6"/>
            <p:cNvSpPr/>
            <p:nvPr/>
          </p:nvSpPr>
          <p:spPr>
            <a:xfrm>
              <a:off x="-73726" y="4333203"/>
              <a:ext cx="666898" cy="667040"/>
            </a:xfrm>
            <a:custGeom>
              <a:avLst/>
              <a:gdLst/>
              <a:ahLst/>
              <a:cxnLst/>
              <a:rect l="l" t="t" r="r" b="b"/>
              <a:pathLst>
                <a:path w="9385" h="9387" extrusionOk="0">
                  <a:moveTo>
                    <a:pt x="8497" y="1"/>
                  </a:moveTo>
                  <a:lnTo>
                    <a:pt x="0" y="8497"/>
                  </a:lnTo>
                  <a:lnTo>
                    <a:pt x="889" y="9387"/>
                  </a:lnTo>
                  <a:lnTo>
                    <a:pt x="9385" y="890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6"/>
            <p:cNvSpPr/>
            <p:nvPr/>
          </p:nvSpPr>
          <p:spPr>
            <a:xfrm>
              <a:off x="-73655" y="4633506"/>
              <a:ext cx="666898" cy="666898"/>
            </a:xfrm>
            <a:custGeom>
              <a:avLst/>
              <a:gdLst/>
              <a:ahLst/>
              <a:cxnLst/>
              <a:rect l="l" t="t" r="r" b="b"/>
              <a:pathLst>
                <a:path w="9385" h="9385" extrusionOk="0">
                  <a:moveTo>
                    <a:pt x="8497" y="0"/>
                  </a:moveTo>
                  <a:lnTo>
                    <a:pt x="1" y="8497"/>
                  </a:lnTo>
                  <a:lnTo>
                    <a:pt x="888" y="9385"/>
                  </a:lnTo>
                  <a:lnTo>
                    <a:pt x="9385" y="888"/>
                  </a:lnTo>
                  <a:lnTo>
                    <a:pt x="8497" y="0"/>
                  </a:ln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6"/>
            <p:cNvSpPr/>
            <p:nvPr/>
          </p:nvSpPr>
          <p:spPr>
            <a:xfrm>
              <a:off x="-73655" y="4933453"/>
              <a:ext cx="666898" cy="667040"/>
            </a:xfrm>
            <a:custGeom>
              <a:avLst/>
              <a:gdLst/>
              <a:ahLst/>
              <a:cxnLst/>
              <a:rect l="l" t="t" r="r" b="b"/>
              <a:pathLst>
                <a:path w="9385" h="9387" extrusionOk="0">
                  <a:moveTo>
                    <a:pt x="8497" y="0"/>
                  </a:moveTo>
                  <a:lnTo>
                    <a:pt x="1" y="8497"/>
                  </a:lnTo>
                  <a:lnTo>
                    <a:pt x="888" y="9386"/>
                  </a:lnTo>
                  <a:lnTo>
                    <a:pt x="9385" y="890"/>
                  </a:lnTo>
                  <a:lnTo>
                    <a:pt x="8497" y="0"/>
                  </a:ln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7" name="Google Shape;877;p26"/>
          <p:cNvSpPr/>
          <p:nvPr/>
        </p:nvSpPr>
        <p:spPr>
          <a:xfrm>
            <a:off x="525075" y="1559400"/>
            <a:ext cx="508018" cy="507915"/>
          </a:xfrm>
          <a:custGeom>
            <a:avLst/>
            <a:gdLst/>
            <a:ahLst/>
            <a:cxnLst/>
            <a:rect l="l" t="t" r="r" b="b"/>
            <a:pathLst>
              <a:path w="9852" h="9850" extrusionOk="0">
                <a:moveTo>
                  <a:pt x="4927" y="2094"/>
                </a:moveTo>
                <a:cubicBezTo>
                  <a:pt x="6487" y="2094"/>
                  <a:pt x="7756" y="3364"/>
                  <a:pt x="7756" y="4925"/>
                </a:cubicBezTo>
                <a:cubicBezTo>
                  <a:pt x="7756" y="6484"/>
                  <a:pt x="6487" y="7755"/>
                  <a:pt x="4927" y="7755"/>
                </a:cubicBezTo>
                <a:cubicBezTo>
                  <a:pt x="3366" y="7755"/>
                  <a:pt x="2095" y="6484"/>
                  <a:pt x="2095" y="4925"/>
                </a:cubicBezTo>
                <a:cubicBezTo>
                  <a:pt x="2095" y="3364"/>
                  <a:pt x="3366" y="2094"/>
                  <a:pt x="4927" y="2094"/>
                </a:cubicBezTo>
                <a:close/>
                <a:moveTo>
                  <a:pt x="4927" y="0"/>
                </a:moveTo>
                <a:cubicBezTo>
                  <a:pt x="2210" y="0"/>
                  <a:pt x="0" y="2207"/>
                  <a:pt x="0" y="4925"/>
                </a:cubicBezTo>
                <a:cubicBezTo>
                  <a:pt x="0" y="7642"/>
                  <a:pt x="2210" y="9850"/>
                  <a:pt x="4927" y="9850"/>
                </a:cubicBezTo>
                <a:cubicBezTo>
                  <a:pt x="7641" y="9850"/>
                  <a:pt x="9851" y="7640"/>
                  <a:pt x="9851" y="4925"/>
                </a:cubicBezTo>
                <a:cubicBezTo>
                  <a:pt x="9851" y="2209"/>
                  <a:pt x="7641" y="0"/>
                  <a:pt x="4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SECTION_TITLE_AND_DESCRIPTION_1"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27"/>
          <p:cNvSpPr/>
          <p:nvPr/>
        </p:nvSpPr>
        <p:spPr>
          <a:xfrm rot="-5400000">
            <a:off x="5324275" y="1323835"/>
            <a:ext cx="3819665" cy="3819665"/>
          </a:xfrm>
          <a:custGeom>
            <a:avLst/>
            <a:gdLst/>
            <a:ahLst/>
            <a:cxnLst/>
            <a:rect l="l" t="t" r="r" b="b"/>
            <a:pathLst>
              <a:path w="59160" h="59160" extrusionOk="0">
                <a:moveTo>
                  <a:pt x="0" y="1"/>
                </a:moveTo>
                <a:lnTo>
                  <a:pt x="0" y="59160"/>
                </a:lnTo>
                <a:lnTo>
                  <a:pt x="59159" y="59160"/>
                </a:lnTo>
                <a:cubicBezTo>
                  <a:pt x="59159" y="26486"/>
                  <a:pt x="32674" y="1"/>
                  <a:pt x="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0" name="Google Shape;880;p27"/>
          <p:cNvGrpSpPr/>
          <p:nvPr/>
        </p:nvGrpSpPr>
        <p:grpSpPr>
          <a:xfrm>
            <a:off x="5690323" y="4749275"/>
            <a:ext cx="2996714" cy="164548"/>
            <a:chOff x="5690323" y="4749275"/>
            <a:chExt cx="2996714" cy="164548"/>
          </a:xfrm>
        </p:grpSpPr>
        <p:sp>
          <p:nvSpPr>
            <p:cNvPr id="881" name="Google Shape;881;p27"/>
            <p:cNvSpPr/>
            <p:nvPr/>
          </p:nvSpPr>
          <p:spPr>
            <a:xfrm>
              <a:off x="5743305" y="4749275"/>
              <a:ext cx="140716" cy="135399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1" y="174"/>
                    <a:pt x="111" y="441"/>
                  </a:cubicBezTo>
                  <a:cubicBezTo>
                    <a:pt x="1" y="707"/>
                    <a:pt x="62" y="1013"/>
                    <a:pt x="266" y="1217"/>
                  </a:cubicBezTo>
                  <a:cubicBezTo>
                    <a:pt x="401" y="1353"/>
                    <a:pt x="584" y="1426"/>
                    <a:pt x="769" y="1426"/>
                  </a:cubicBezTo>
                  <a:cubicBezTo>
                    <a:pt x="861" y="1426"/>
                    <a:pt x="954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7"/>
            <p:cNvSpPr/>
            <p:nvPr/>
          </p:nvSpPr>
          <p:spPr>
            <a:xfrm>
              <a:off x="6677707" y="4749275"/>
              <a:ext cx="140716" cy="135399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1" y="441"/>
                  </a:cubicBezTo>
                  <a:cubicBezTo>
                    <a:pt x="1" y="707"/>
                    <a:pt x="61" y="1013"/>
                    <a:pt x="266" y="1217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1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7"/>
            <p:cNvSpPr/>
            <p:nvPr/>
          </p:nvSpPr>
          <p:spPr>
            <a:xfrm>
              <a:off x="7611919" y="4749275"/>
              <a:ext cx="140811" cy="135399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3" y="1013"/>
                    <a:pt x="266" y="1217"/>
                  </a:cubicBezTo>
                  <a:cubicBezTo>
                    <a:pt x="402" y="1353"/>
                    <a:pt x="584" y="1426"/>
                    <a:pt x="769" y="1426"/>
                  </a:cubicBezTo>
                  <a:cubicBezTo>
                    <a:pt x="861" y="1426"/>
                    <a:pt x="954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7"/>
            <p:cNvSpPr/>
            <p:nvPr/>
          </p:nvSpPr>
          <p:spPr>
            <a:xfrm>
              <a:off x="8546321" y="4749275"/>
              <a:ext cx="140716" cy="135399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1" y="1013"/>
                    <a:pt x="266" y="1217"/>
                  </a:cubicBezTo>
                  <a:cubicBezTo>
                    <a:pt x="402" y="1353"/>
                    <a:pt x="583" y="1426"/>
                    <a:pt x="769" y="1426"/>
                  </a:cubicBezTo>
                  <a:cubicBezTo>
                    <a:pt x="861" y="1426"/>
                    <a:pt x="953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7"/>
            <p:cNvSpPr/>
            <p:nvPr/>
          </p:nvSpPr>
          <p:spPr>
            <a:xfrm>
              <a:off x="5690323" y="4778520"/>
              <a:ext cx="140716" cy="135304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1" y="0"/>
                    <a:pt x="221" y="174"/>
                    <a:pt x="111" y="440"/>
                  </a:cubicBezTo>
                  <a:cubicBezTo>
                    <a:pt x="1" y="705"/>
                    <a:pt x="61" y="1013"/>
                    <a:pt x="266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3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7"/>
            <p:cNvSpPr/>
            <p:nvPr/>
          </p:nvSpPr>
          <p:spPr>
            <a:xfrm>
              <a:off x="6624630" y="4778520"/>
              <a:ext cx="140716" cy="135304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1" y="174"/>
                    <a:pt x="110" y="439"/>
                  </a:cubicBezTo>
                  <a:cubicBezTo>
                    <a:pt x="0" y="705"/>
                    <a:pt x="60" y="1012"/>
                    <a:pt x="265" y="1216"/>
                  </a:cubicBezTo>
                  <a:cubicBezTo>
                    <a:pt x="401" y="1352"/>
                    <a:pt x="583" y="1425"/>
                    <a:pt x="769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7" y="1260"/>
                    <a:pt x="1481" y="1001"/>
                    <a:pt x="1481" y="713"/>
                  </a:cubicBezTo>
                  <a:cubicBezTo>
                    <a:pt x="1481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7"/>
            <p:cNvSpPr/>
            <p:nvPr/>
          </p:nvSpPr>
          <p:spPr>
            <a:xfrm>
              <a:off x="7558937" y="4778520"/>
              <a:ext cx="140811" cy="135304"/>
            </a:xfrm>
            <a:custGeom>
              <a:avLst/>
              <a:gdLst/>
              <a:ahLst/>
              <a:cxnLst/>
              <a:rect l="l" t="t" r="r" b="b"/>
              <a:pathLst>
                <a:path w="1483" h="1425" extrusionOk="0">
                  <a:moveTo>
                    <a:pt x="769" y="0"/>
                  </a:moveTo>
                  <a:cubicBezTo>
                    <a:pt x="481" y="0"/>
                    <a:pt x="220" y="174"/>
                    <a:pt x="110" y="440"/>
                  </a:cubicBezTo>
                  <a:cubicBezTo>
                    <a:pt x="1" y="705"/>
                    <a:pt x="61" y="1013"/>
                    <a:pt x="264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4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3" y="0"/>
                    <a:pt x="7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7"/>
            <p:cNvSpPr/>
            <p:nvPr/>
          </p:nvSpPr>
          <p:spPr>
            <a:xfrm>
              <a:off x="8493244" y="4778520"/>
              <a:ext cx="140716" cy="135304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1" y="174"/>
                    <a:pt x="111" y="439"/>
                  </a:cubicBezTo>
                  <a:cubicBezTo>
                    <a:pt x="0" y="705"/>
                    <a:pt x="61" y="1012"/>
                    <a:pt x="265" y="1216"/>
                  </a:cubicBezTo>
                  <a:cubicBezTo>
                    <a:pt x="401" y="1352"/>
                    <a:pt x="584" y="1425"/>
                    <a:pt x="769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27"/>
          <p:cNvGrpSpPr/>
          <p:nvPr/>
        </p:nvGrpSpPr>
        <p:grpSpPr>
          <a:xfrm>
            <a:off x="8402078" y="123460"/>
            <a:ext cx="494184" cy="3160979"/>
            <a:chOff x="3250475" y="-1758600"/>
            <a:chExt cx="234700" cy="1501225"/>
          </a:xfrm>
        </p:grpSpPr>
        <p:sp>
          <p:nvSpPr>
            <p:cNvPr id="890" name="Google Shape;890;p27"/>
            <p:cNvSpPr/>
            <p:nvPr/>
          </p:nvSpPr>
          <p:spPr>
            <a:xfrm>
              <a:off x="3250550" y="-1758600"/>
              <a:ext cx="234625" cy="234625"/>
            </a:xfrm>
            <a:custGeom>
              <a:avLst/>
              <a:gdLst/>
              <a:ahLst/>
              <a:cxnLst/>
              <a:rect l="l" t="t" r="r" b="b"/>
              <a:pathLst>
                <a:path w="9385" h="9385" extrusionOk="0">
                  <a:moveTo>
                    <a:pt x="8497" y="0"/>
                  </a:moveTo>
                  <a:lnTo>
                    <a:pt x="1" y="8497"/>
                  </a:lnTo>
                  <a:lnTo>
                    <a:pt x="888" y="9385"/>
                  </a:lnTo>
                  <a:lnTo>
                    <a:pt x="9385" y="888"/>
                  </a:lnTo>
                  <a:lnTo>
                    <a:pt x="84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7"/>
            <p:cNvSpPr/>
            <p:nvPr/>
          </p:nvSpPr>
          <p:spPr>
            <a:xfrm>
              <a:off x="3250475" y="-1653125"/>
              <a:ext cx="234675" cy="234650"/>
            </a:xfrm>
            <a:custGeom>
              <a:avLst/>
              <a:gdLst/>
              <a:ahLst/>
              <a:cxnLst/>
              <a:rect l="l" t="t" r="r" b="b"/>
              <a:pathLst>
                <a:path w="9387" h="9386" extrusionOk="0">
                  <a:moveTo>
                    <a:pt x="8497" y="1"/>
                  </a:moveTo>
                  <a:lnTo>
                    <a:pt x="1" y="8498"/>
                  </a:lnTo>
                  <a:lnTo>
                    <a:pt x="890" y="9385"/>
                  </a:lnTo>
                  <a:lnTo>
                    <a:pt x="9387" y="889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7"/>
            <p:cNvSpPr/>
            <p:nvPr/>
          </p:nvSpPr>
          <p:spPr>
            <a:xfrm>
              <a:off x="3250550" y="-1547500"/>
              <a:ext cx="234625" cy="234625"/>
            </a:xfrm>
            <a:custGeom>
              <a:avLst/>
              <a:gdLst/>
              <a:ahLst/>
              <a:cxnLst/>
              <a:rect l="l" t="t" r="r" b="b"/>
              <a:pathLst>
                <a:path w="9385" h="9385" extrusionOk="0">
                  <a:moveTo>
                    <a:pt x="8497" y="0"/>
                  </a:moveTo>
                  <a:lnTo>
                    <a:pt x="1" y="8497"/>
                  </a:lnTo>
                  <a:lnTo>
                    <a:pt x="888" y="9385"/>
                  </a:lnTo>
                  <a:lnTo>
                    <a:pt x="9385" y="888"/>
                  </a:lnTo>
                  <a:lnTo>
                    <a:pt x="84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7"/>
            <p:cNvSpPr/>
            <p:nvPr/>
          </p:nvSpPr>
          <p:spPr>
            <a:xfrm>
              <a:off x="3250475" y="-1442025"/>
              <a:ext cx="234675" cy="234650"/>
            </a:xfrm>
            <a:custGeom>
              <a:avLst/>
              <a:gdLst/>
              <a:ahLst/>
              <a:cxnLst/>
              <a:rect l="l" t="t" r="r" b="b"/>
              <a:pathLst>
                <a:path w="9387" h="9386" extrusionOk="0">
                  <a:moveTo>
                    <a:pt x="8497" y="1"/>
                  </a:moveTo>
                  <a:lnTo>
                    <a:pt x="1" y="8497"/>
                  </a:lnTo>
                  <a:lnTo>
                    <a:pt x="890" y="9385"/>
                  </a:lnTo>
                  <a:lnTo>
                    <a:pt x="9387" y="888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7"/>
            <p:cNvSpPr/>
            <p:nvPr/>
          </p:nvSpPr>
          <p:spPr>
            <a:xfrm>
              <a:off x="3250550" y="-1336425"/>
              <a:ext cx="234625" cy="234650"/>
            </a:xfrm>
            <a:custGeom>
              <a:avLst/>
              <a:gdLst/>
              <a:ahLst/>
              <a:cxnLst/>
              <a:rect l="l" t="t" r="r" b="b"/>
              <a:pathLst>
                <a:path w="9385" h="9386" extrusionOk="0">
                  <a:moveTo>
                    <a:pt x="8497" y="1"/>
                  </a:moveTo>
                  <a:lnTo>
                    <a:pt x="1" y="8497"/>
                  </a:lnTo>
                  <a:lnTo>
                    <a:pt x="888" y="9385"/>
                  </a:lnTo>
                  <a:lnTo>
                    <a:pt x="9385" y="889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7"/>
            <p:cNvSpPr/>
            <p:nvPr/>
          </p:nvSpPr>
          <p:spPr>
            <a:xfrm>
              <a:off x="3250550" y="-1230850"/>
              <a:ext cx="234625" cy="234625"/>
            </a:xfrm>
            <a:custGeom>
              <a:avLst/>
              <a:gdLst/>
              <a:ahLst/>
              <a:cxnLst/>
              <a:rect l="l" t="t" r="r" b="b"/>
              <a:pathLst>
                <a:path w="9385" h="9385" extrusionOk="0">
                  <a:moveTo>
                    <a:pt x="8497" y="0"/>
                  </a:moveTo>
                  <a:lnTo>
                    <a:pt x="1" y="8496"/>
                  </a:lnTo>
                  <a:lnTo>
                    <a:pt x="888" y="9385"/>
                  </a:lnTo>
                  <a:lnTo>
                    <a:pt x="9385" y="888"/>
                  </a:lnTo>
                  <a:lnTo>
                    <a:pt x="84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7"/>
            <p:cNvSpPr/>
            <p:nvPr/>
          </p:nvSpPr>
          <p:spPr>
            <a:xfrm>
              <a:off x="3250525" y="-1125400"/>
              <a:ext cx="234625" cy="234675"/>
            </a:xfrm>
            <a:custGeom>
              <a:avLst/>
              <a:gdLst/>
              <a:ahLst/>
              <a:cxnLst/>
              <a:rect l="l" t="t" r="r" b="b"/>
              <a:pathLst>
                <a:path w="9385" h="9387" extrusionOk="0">
                  <a:moveTo>
                    <a:pt x="8497" y="0"/>
                  </a:moveTo>
                  <a:lnTo>
                    <a:pt x="0" y="8497"/>
                  </a:lnTo>
                  <a:lnTo>
                    <a:pt x="888" y="9386"/>
                  </a:lnTo>
                  <a:lnTo>
                    <a:pt x="9385" y="890"/>
                  </a:lnTo>
                  <a:lnTo>
                    <a:pt x="84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7"/>
            <p:cNvSpPr/>
            <p:nvPr/>
          </p:nvSpPr>
          <p:spPr>
            <a:xfrm>
              <a:off x="3250550" y="-1019775"/>
              <a:ext cx="234625" cy="234650"/>
            </a:xfrm>
            <a:custGeom>
              <a:avLst/>
              <a:gdLst/>
              <a:ahLst/>
              <a:cxnLst/>
              <a:rect l="l" t="t" r="r" b="b"/>
              <a:pathLst>
                <a:path w="9385" h="9386" extrusionOk="0">
                  <a:moveTo>
                    <a:pt x="8497" y="1"/>
                  </a:moveTo>
                  <a:lnTo>
                    <a:pt x="1" y="8496"/>
                  </a:lnTo>
                  <a:lnTo>
                    <a:pt x="888" y="9385"/>
                  </a:lnTo>
                  <a:lnTo>
                    <a:pt x="9385" y="889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7"/>
            <p:cNvSpPr/>
            <p:nvPr/>
          </p:nvSpPr>
          <p:spPr>
            <a:xfrm>
              <a:off x="3250525" y="-914300"/>
              <a:ext cx="234625" cy="234675"/>
            </a:xfrm>
            <a:custGeom>
              <a:avLst/>
              <a:gdLst/>
              <a:ahLst/>
              <a:cxnLst/>
              <a:rect l="l" t="t" r="r" b="b"/>
              <a:pathLst>
                <a:path w="9385" h="9387" extrusionOk="0">
                  <a:moveTo>
                    <a:pt x="8497" y="0"/>
                  </a:moveTo>
                  <a:lnTo>
                    <a:pt x="0" y="8497"/>
                  </a:lnTo>
                  <a:lnTo>
                    <a:pt x="888" y="9386"/>
                  </a:lnTo>
                  <a:lnTo>
                    <a:pt x="9385" y="889"/>
                  </a:lnTo>
                  <a:lnTo>
                    <a:pt x="84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7"/>
            <p:cNvSpPr/>
            <p:nvPr/>
          </p:nvSpPr>
          <p:spPr>
            <a:xfrm>
              <a:off x="3250550" y="-808675"/>
              <a:ext cx="234625" cy="234650"/>
            </a:xfrm>
            <a:custGeom>
              <a:avLst/>
              <a:gdLst/>
              <a:ahLst/>
              <a:cxnLst/>
              <a:rect l="l" t="t" r="r" b="b"/>
              <a:pathLst>
                <a:path w="9385" h="9386" extrusionOk="0">
                  <a:moveTo>
                    <a:pt x="8497" y="1"/>
                  </a:moveTo>
                  <a:lnTo>
                    <a:pt x="1" y="8497"/>
                  </a:lnTo>
                  <a:lnTo>
                    <a:pt x="888" y="9385"/>
                  </a:lnTo>
                  <a:lnTo>
                    <a:pt x="9385" y="888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7"/>
            <p:cNvSpPr/>
            <p:nvPr/>
          </p:nvSpPr>
          <p:spPr>
            <a:xfrm>
              <a:off x="3250525" y="-703225"/>
              <a:ext cx="234625" cy="234675"/>
            </a:xfrm>
            <a:custGeom>
              <a:avLst/>
              <a:gdLst/>
              <a:ahLst/>
              <a:cxnLst/>
              <a:rect l="l" t="t" r="r" b="b"/>
              <a:pathLst>
                <a:path w="9385" h="9387" extrusionOk="0">
                  <a:moveTo>
                    <a:pt x="8497" y="1"/>
                  </a:moveTo>
                  <a:lnTo>
                    <a:pt x="0" y="8497"/>
                  </a:lnTo>
                  <a:lnTo>
                    <a:pt x="889" y="9387"/>
                  </a:lnTo>
                  <a:lnTo>
                    <a:pt x="9385" y="890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7"/>
            <p:cNvSpPr/>
            <p:nvPr/>
          </p:nvSpPr>
          <p:spPr>
            <a:xfrm>
              <a:off x="3250550" y="-597575"/>
              <a:ext cx="234625" cy="234625"/>
            </a:xfrm>
            <a:custGeom>
              <a:avLst/>
              <a:gdLst/>
              <a:ahLst/>
              <a:cxnLst/>
              <a:rect l="l" t="t" r="r" b="b"/>
              <a:pathLst>
                <a:path w="9385" h="9385" extrusionOk="0">
                  <a:moveTo>
                    <a:pt x="8497" y="0"/>
                  </a:moveTo>
                  <a:lnTo>
                    <a:pt x="1" y="8497"/>
                  </a:lnTo>
                  <a:lnTo>
                    <a:pt x="888" y="9385"/>
                  </a:lnTo>
                  <a:lnTo>
                    <a:pt x="9385" y="888"/>
                  </a:lnTo>
                  <a:lnTo>
                    <a:pt x="84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7"/>
            <p:cNvSpPr/>
            <p:nvPr/>
          </p:nvSpPr>
          <p:spPr>
            <a:xfrm>
              <a:off x="3250550" y="-492050"/>
              <a:ext cx="234625" cy="234675"/>
            </a:xfrm>
            <a:custGeom>
              <a:avLst/>
              <a:gdLst/>
              <a:ahLst/>
              <a:cxnLst/>
              <a:rect l="l" t="t" r="r" b="b"/>
              <a:pathLst>
                <a:path w="9385" h="9387" extrusionOk="0">
                  <a:moveTo>
                    <a:pt x="8497" y="0"/>
                  </a:moveTo>
                  <a:lnTo>
                    <a:pt x="1" y="8497"/>
                  </a:lnTo>
                  <a:lnTo>
                    <a:pt x="888" y="9386"/>
                  </a:lnTo>
                  <a:lnTo>
                    <a:pt x="9385" y="890"/>
                  </a:lnTo>
                  <a:lnTo>
                    <a:pt x="84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3" name="Google Shape;903;p27"/>
          <p:cNvSpPr/>
          <p:nvPr/>
        </p:nvSpPr>
        <p:spPr>
          <a:xfrm>
            <a:off x="-288891" y="4356100"/>
            <a:ext cx="572820" cy="572704"/>
          </a:xfrm>
          <a:custGeom>
            <a:avLst/>
            <a:gdLst/>
            <a:ahLst/>
            <a:cxnLst/>
            <a:rect l="l" t="t" r="r" b="b"/>
            <a:pathLst>
              <a:path w="9852" h="9850" extrusionOk="0">
                <a:moveTo>
                  <a:pt x="4927" y="2094"/>
                </a:moveTo>
                <a:cubicBezTo>
                  <a:pt x="6487" y="2094"/>
                  <a:pt x="7756" y="3364"/>
                  <a:pt x="7756" y="4925"/>
                </a:cubicBezTo>
                <a:cubicBezTo>
                  <a:pt x="7756" y="6484"/>
                  <a:pt x="6487" y="7755"/>
                  <a:pt x="4927" y="7755"/>
                </a:cubicBezTo>
                <a:cubicBezTo>
                  <a:pt x="3366" y="7755"/>
                  <a:pt x="2095" y="6484"/>
                  <a:pt x="2095" y="4925"/>
                </a:cubicBezTo>
                <a:cubicBezTo>
                  <a:pt x="2095" y="3364"/>
                  <a:pt x="3366" y="2094"/>
                  <a:pt x="4927" y="2094"/>
                </a:cubicBezTo>
                <a:close/>
                <a:moveTo>
                  <a:pt x="4927" y="0"/>
                </a:moveTo>
                <a:cubicBezTo>
                  <a:pt x="2210" y="0"/>
                  <a:pt x="0" y="2207"/>
                  <a:pt x="0" y="4925"/>
                </a:cubicBezTo>
                <a:cubicBezTo>
                  <a:pt x="0" y="7642"/>
                  <a:pt x="2210" y="9850"/>
                  <a:pt x="4927" y="9850"/>
                </a:cubicBezTo>
                <a:cubicBezTo>
                  <a:pt x="7641" y="9850"/>
                  <a:pt x="9851" y="7640"/>
                  <a:pt x="9851" y="4925"/>
                </a:cubicBezTo>
                <a:cubicBezTo>
                  <a:pt x="9851" y="2209"/>
                  <a:pt x="7641" y="0"/>
                  <a:pt x="49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27"/>
          <p:cNvSpPr/>
          <p:nvPr/>
        </p:nvSpPr>
        <p:spPr>
          <a:xfrm>
            <a:off x="-288891" y="3690600"/>
            <a:ext cx="572820" cy="572704"/>
          </a:xfrm>
          <a:custGeom>
            <a:avLst/>
            <a:gdLst/>
            <a:ahLst/>
            <a:cxnLst/>
            <a:rect l="l" t="t" r="r" b="b"/>
            <a:pathLst>
              <a:path w="9852" h="9850" extrusionOk="0">
                <a:moveTo>
                  <a:pt x="4927" y="2094"/>
                </a:moveTo>
                <a:cubicBezTo>
                  <a:pt x="6487" y="2094"/>
                  <a:pt x="7756" y="3364"/>
                  <a:pt x="7756" y="4925"/>
                </a:cubicBezTo>
                <a:cubicBezTo>
                  <a:pt x="7756" y="6484"/>
                  <a:pt x="6487" y="7755"/>
                  <a:pt x="4927" y="7755"/>
                </a:cubicBezTo>
                <a:cubicBezTo>
                  <a:pt x="3366" y="7755"/>
                  <a:pt x="2095" y="6484"/>
                  <a:pt x="2095" y="4925"/>
                </a:cubicBezTo>
                <a:cubicBezTo>
                  <a:pt x="2095" y="3364"/>
                  <a:pt x="3366" y="2094"/>
                  <a:pt x="4927" y="2094"/>
                </a:cubicBezTo>
                <a:close/>
                <a:moveTo>
                  <a:pt x="4927" y="0"/>
                </a:moveTo>
                <a:cubicBezTo>
                  <a:pt x="2210" y="0"/>
                  <a:pt x="0" y="2207"/>
                  <a:pt x="0" y="4925"/>
                </a:cubicBezTo>
                <a:cubicBezTo>
                  <a:pt x="0" y="7642"/>
                  <a:pt x="2210" y="9850"/>
                  <a:pt x="4927" y="9850"/>
                </a:cubicBezTo>
                <a:cubicBezTo>
                  <a:pt x="7641" y="9850"/>
                  <a:pt x="9851" y="7640"/>
                  <a:pt x="9851" y="4925"/>
                </a:cubicBezTo>
                <a:cubicBezTo>
                  <a:pt x="9851" y="2209"/>
                  <a:pt x="7641" y="0"/>
                  <a:pt x="49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27"/>
          <p:cNvSpPr/>
          <p:nvPr/>
        </p:nvSpPr>
        <p:spPr>
          <a:xfrm>
            <a:off x="-288891" y="3025100"/>
            <a:ext cx="572820" cy="572704"/>
          </a:xfrm>
          <a:custGeom>
            <a:avLst/>
            <a:gdLst/>
            <a:ahLst/>
            <a:cxnLst/>
            <a:rect l="l" t="t" r="r" b="b"/>
            <a:pathLst>
              <a:path w="9852" h="9850" extrusionOk="0">
                <a:moveTo>
                  <a:pt x="4927" y="2094"/>
                </a:moveTo>
                <a:cubicBezTo>
                  <a:pt x="6487" y="2094"/>
                  <a:pt x="7756" y="3364"/>
                  <a:pt x="7756" y="4925"/>
                </a:cubicBezTo>
                <a:cubicBezTo>
                  <a:pt x="7756" y="6484"/>
                  <a:pt x="6487" y="7755"/>
                  <a:pt x="4927" y="7755"/>
                </a:cubicBezTo>
                <a:cubicBezTo>
                  <a:pt x="3366" y="7755"/>
                  <a:pt x="2095" y="6484"/>
                  <a:pt x="2095" y="4925"/>
                </a:cubicBezTo>
                <a:cubicBezTo>
                  <a:pt x="2095" y="3364"/>
                  <a:pt x="3366" y="2094"/>
                  <a:pt x="4927" y="2094"/>
                </a:cubicBezTo>
                <a:close/>
                <a:moveTo>
                  <a:pt x="4927" y="0"/>
                </a:moveTo>
                <a:cubicBezTo>
                  <a:pt x="2210" y="0"/>
                  <a:pt x="0" y="2207"/>
                  <a:pt x="0" y="4925"/>
                </a:cubicBezTo>
                <a:cubicBezTo>
                  <a:pt x="0" y="7642"/>
                  <a:pt x="2210" y="9850"/>
                  <a:pt x="4927" y="9850"/>
                </a:cubicBezTo>
                <a:cubicBezTo>
                  <a:pt x="7641" y="9850"/>
                  <a:pt x="9851" y="7640"/>
                  <a:pt x="9851" y="4925"/>
                </a:cubicBezTo>
                <a:cubicBezTo>
                  <a:pt x="9851" y="2209"/>
                  <a:pt x="7641" y="0"/>
                  <a:pt x="49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B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●"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70" r:id="rId4"/>
    <p:sldLayoutId id="2147483671" r:id="rId5"/>
    <p:sldLayoutId id="2147483672" r:id="rId6"/>
    <p:sldLayoutId id="214748367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28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08" name="Google Shape;908;p28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30"/>
          <p:cNvSpPr txBox="1">
            <a:spLocks noGrp="1"/>
          </p:cNvSpPr>
          <p:nvPr>
            <p:ph type="ctrTitle"/>
          </p:nvPr>
        </p:nvSpPr>
        <p:spPr>
          <a:xfrm>
            <a:off x="1287440" y="74955"/>
            <a:ext cx="4248900" cy="28670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 Loops</a:t>
            </a:r>
            <a:endParaRPr dirty="0"/>
          </a:p>
        </p:txBody>
      </p:sp>
      <p:sp>
        <p:nvSpPr>
          <p:cNvPr id="917" name="Google Shape;917;p30"/>
          <p:cNvSpPr txBox="1">
            <a:spLocks noGrp="1"/>
          </p:cNvSpPr>
          <p:nvPr>
            <p:ph type="subTitle" idx="1"/>
          </p:nvPr>
        </p:nvSpPr>
        <p:spPr>
          <a:xfrm>
            <a:off x="2271964" y="2967739"/>
            <a:ext cx="241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7030A0"/>
                </a:solidFill>
              </a:rPr>
              <a:t>Mohit</a:t>
            </a:r>
            <a:endParaRPr sz="2400" b="1" dirty="0">
              <a:solidFill>
                <a:srgbClr val="7030A0"/>
              </a:solidFill>
            </a:endParaRPr>
          </a:p>
        </p:txBody>
      </p:sp>
      <p:sp>
        <p:nvSpPr>
          <p:cNvPr id="923" name="Google Shape;923;p30"/>
          <p:cNvSpPr/>
          <p:nvPr/>
        </p:nvSpPr>
        <p:spPr>
          <a:xfrm flipH="1">
            <a:off x="224747" y="2453240"/>
            <a:ext cx="2125386" cy="2125426"/>
          </a:xfrm>
          <a:custGeom>
            <a:avLst/>
            <a:gdLst/>
            <a:ahLst/>
            <a:cxnLst/>
            <a:rect l="l" t="t" r="r" b="b"/>
            <a:pathLst>
              <a:path w="38247" h="38246" extrusionOk="0">
                <a:moveTo>
                  <a:pt x="38247" y="1"/>
                </a:moveTo>
                <a:cubicBezTo>
                  <a:pt x="17123" y="1"/>
                  <a:pt x="0" y="17124"/>
                  <a:pt x="0" y="38246"/>
                </a:cubicBezTo>
                <a:lnTo>
                  <a:pt x="38247" y="38246"/>
                </a:lnTo>
                <a:lnTo>
                  <a:pt x="38247" y="1"/>
                </a:lnTo>
                <a:close/>
              </a:path>
            </a:pathLst>
          </a:custGeom>
          <a:solidFill>
            <a:srgbClr val="6C49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30"/>
          <p:cNvSpPr/>
          <p:nvPr/>
        </p:nvSpPr>
        <p:spPr>
          <a:xfrm flipH="1">
            <a:off x="-91901" y="4837822"/>
            <a:ext cx="3086651" cy="97123"/>
          </a:xfrm>
          <a:custGeom>
            <a:avLst/>
            <a:gdLst/>
            <a:ahLst/>
            <a:cxnLst/>
            <a:rect l="l" t="t" r="r" b="b"/>
            <a:pathLst>
              <a:path w="49847" h="1748" extrusionOk="0">
                <a:moveTo>
                  <a:pt x="0" y="0"/>
                </a:moveTo>
                <a:lnTo>
                  <a:pt x="0" y="1748"/>
                </a:lnTo>
                <a:lnTo>
                  <a:pt x="49847" y="1748"/>
                </a:lnTo>
                <a:lnTo>
                  <a:pt x="49847" y="0"/>
                </a:lnTo>
                <a:close/>
              </a:path>
            </a:pathLst>
          </a:custGeom>
          <a:solidFill>
            <a:srgbClr val="E9B7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30"/>
          <p:cNvSpPr/>
          <p:nvPr/>
        </p:nvSpPr>
        <p:spPr>
          <a:xfrm flipH="1">
            <a:off x="452550" y="2279125"/>
            <a:ext cx="101425" cy="3042600"/>
          </a:xfrm>
          <a:custGeom>
            <a:avLst/>
            <a:gdLst/>
            <a:ahLst/>
            <a:cxnLst/>
            <a:rect l="l" t="t" r="r" b="b"/>
            <a:pathLst>
              <a:path w="1749" h="49846" extrusionOk="0">
                <a:moveTo>
                  <a:pt x="1" y="1"/>
                </a:moveTo>
                <a:lnTo>
                  <a:pt x="1" y="49846"/>
                </a:lnTo>
                <a:lnTo>
                  <a:pt x="1748" y="49846"/>
                </a:lnTo>
                <a:lnTo>
                  <a:pt x="1748" y="1"/>
                </a:lnTo>
                <a:close/>
              </a:path>
            </a:pathLst>
          </a:custGeom>
          <a:solidFill>
            <a:srgbClr val="E9B7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8" name="Picture 4" descr="Python Logo PNG Transparent Images | PNG All">
            <a:extLst>
              <a:ext uri="{FF2B5EF4-FFF2-40B4-BE49-F238E27FC236}">
                <a16:creationId xmlns:a16="http://schemas.microsoft.com/office/drawing/2014/main" id="{8FAC69DB-1C63-4493-AEE5-6A49E636E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746" y="597402"/>
            <a:ext cx="1355908" cy="172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88F546-5E0F-4B8F-9B8D-C03BEEF6C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euclid_circular_a"/>
              </a:rPr>
              <a:t>N</a:t>
            </a:r>
            <a:r>
              <a:rPr lang="en-US" b="0" i="0">
                <a:effectLst/>
                <a:latin typeface="euclid_circular_a"/>
              </a:rPr>
              <a:t>othing </a:t>
            </a:r>
            <a:r>
              <a:rPr lang="en-US" b="0" i="0" dirty="0">
                <a:effectLst/>
                <a:latin typeface="euclid_circular_a"/>
              </a:rPr>
              <a:t>happens when the pass is executed. It results in no operation (NOP).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12267E-43E7-40A9-BE81-193369A59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</a:t>
            </a:r>
          </a:p>
        </p:txBody>
      </p:sp>
    </p:spTree>
    <p:extLst>
      <p:ext uri="{BB962C8B-B14F-4D97-AF65-F5344CB8AC3E}">
        <p14:creationId xmlns:p14="http://schemas.microsoft.com/office/powerpoint/2010/main" val="4283293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3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935E2F-25BB-41BB-9044-AB29B0334A0A}"/>
              </a:ext>
            </a:extLst>
          </p:cNvPr>
          <p:cNvSpPr txBox="1"/>
          <p:nvPr/>
        </p:nvSpPr>
        <p:spPr>
          <a:xfrm>
            <a:off x="2215166" y="1951149"/>
            <a:ext cx="551859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6">
                    <a:lumMod val="75000"/>
                  </a:schemeClr>
                </a:solidFill>
              </a:rPr>
              <a:t>Thanking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84484A-01B8-4977-AC61-DD62E86DDE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>
              <a:buNone/>
            </a:pPr>
            <a:r>
              <a:rPr lang="en-US" dirty="0">
                <a:latin typeface="Roboto"/>
              </a:rPr>
              <a:t>A</a:t>
            </a:r>
            <a:r>
              <a:rPr lang="en-US" b="0" i="0" dirty="0">
                <a:effectLst/>
                <a:latin typeface="Roboto"/>
              </a:rPr>
              <a:t>llows user to generate a series of numbers within a given range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27000" indent="0">
              <a:buNone/>
            </a:pPr>
            <a:r>
              <a:rPr lang="en-US" dirty="0"/>
              <a:t>Syntax</a:t>
            </a:r>
          </a:p>
          <a:p>
            <a:r>
              <a:rPr lang="en-US" dirty="0"/>
              <a:t>Range(start=0, stop, step=1)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21D87A-2B19-4BDE-92A6-8303F6827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Range()</a:t>
            </a:r>
          </a:p>
        </p:txBody>
      </p:sp>
    </p:spTree>
    <p:extLst>
      <p:ext uri="{BB962C8B-B14F-4D97-AF65-F5344CB8AC3E}">
        <p14:creationId xmlns:p14="http://schemas.microsoft.com/office/powerpoint/2010/main" val="284247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3BF553-04AD-4657-80D0-B1C8EA4B6E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start: integer starting from which the sequence of integers is to be returned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stop: integer before which the sequence of integers is to be returned. The range of integers end at stop – 1.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step: integer value which determines the increment between each integer in the sequence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AD0AD2-272E-4B36-A9B1-473D7B034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Range()</a:t>
            </a:r>
          </a:p>
        </p:txBody>
      </p:sp>
    </p:spTree>
    <p:extLst>
      <p:ext uri="{BB962C8B-B14F-4D97-AF65-F5344CB8AC3E}">
        <p14:creationId xmlns:p14="http://schemas.microsoft.com/office/powerpoint/2010/main" val="1367838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B9F499-BAA5-40FE-81F4-BC15D03A52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for loop in Python is used to iterate over a sequence (list, tuple, string) or other Iterable objects.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</a:t>
            </a:r>
          </a:p>
          <a:p>
            <a:pPr marL="127000" indent="0">
              <a:buNone/>
            </a:pP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&lt;variable&gt; in iterator:</a:t>
            </a:r>
          </a:p>
          <a:p>
            <a:pPr marL="127000" indent="0">
              <a:buNone/>
            </a:pP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statement1</a:t>
            </a:r>
          </a:p>
          <a:p>
            <a:pPr marL="127000" indent="0">
              <a:buNone/>
            </a:pP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statement2</a:t>
            </a:r>
          </a:p>
          <a:p>
            <a:pPr marL="12700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9996AA-903E-4D44-B92E-24CD06CE1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</p:spTree>
    <p:extLst>
      <p:ext uri="{BB962C8B-B14F-4D97-AF65-F5344CB8AC3E}">
        <p14:creationId xmlns:p14="http://schemas.microsoft.com/office/powerpoint/2010/main" val="11223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14E3E3-AF8D-4F31-9290-297510C1E7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euclid_circular_a"/>
              </a:rPr>
              <a:t>The while loop in Python is used to iterate over a block of code as long as the test expression (condition) is true.</a:t>
            </a:r>
          </a:p>
          <a:p>
            <a:endParaRPr lang="en-US" dirty="0">
              <a:latin typeface="euclid_circular_a"/>
            </a:endParaRPr>
          </a:p>
          <a:p>
            <a:pPr marL="127000" indent="0">
              <a:buNone/>
            </a:pPr>
            <a:r>
              <a:rPr lang="en-US" dirty="0">
                <a:latin typeface="euclid_circular_a"/>
              </a:rPr>
              <a:t>Syntax</a:t>
            </a:r>
          </a:p>
          <a:p>
            <a:pPr marL="127000" indent="0">
              <a:buNone/>
            </a:pPr>
            <a:endParaRPr lang="en-US" dirty="0">
              <a:latin typeface="euclid_circular_a"/>
            </a:endParaRPr>
          </a:p>
          <a:p>
            <a:pPr marL="127000" indent="0">
              <a:buNone/>
            </a:pPr>
            <a:r>
              <a:rPr lang="en-US" dirty="0">
                <a:solidFill>
                  <a:srgbClr val="7030A0"/>
                </a:solidFill>
                <a:latin typeface="euclid_circular_a"/>
              </a:rPr>
              <a:t>While condition:</a:t>
            </a:r>
          </a:p>
          <a:p>
            <a:pPr marL="127000" indent="0">
              <a:buNone/>
            </a:pPr>
            <a:r>
              <a:rPr lang="en-US" dirty="0">
                <a:solidFill>
                  <a:srgbClr val="7030A0"/>
                </a:solidFill>
                <a:latin typeface="euclid_circular_a"/>
              </a:rPr>
              <a:t>	statement1</a:t>
            </a:r>
          </a:p>
          <a:p>
            <a:pPr marL="127000" indent="0">
              <a:buNone/>
            </a:pPr>
            <a:r>
              <a:rPr lang="en-US" dirty="0">
                <a:solidFill>
                  <a:srgbClr val="7030A0"/>
                </a:solidFill>
                <a:latin typeface="euclid_circular_a"/>
              </a:rPr>
              <a:t>	statement2</a:t>
            </a:r>
          </a:p>
          <a:p>
            <a:pPr marL="127000" indent="0">
              <a:buNone/>
            </a:pPr>
            <a:endParaRPr lang="en-US" dirty="0">
              <a:latin typeface="euclid_circular_a"/>
            </a:endParaRPr>
          </a:p>
          <a:p>
            <a:pPr marL="127000" indent="0">
              <a:buNone/>
            </a:pPr>
            <a:endParaRPr lang="en-US" dirty="0">
              <a:latin typeface="euclid_circular_a"/>
            </a:endParaRPr>
          </a:p>
          <a:p>
            <a:pPr marL="127000" indent="0">
              <a:buNone/>
            </a:pPr>
            <a:endParaRPr lang="en-US" dirty="0">
              <a:latin typeface="euclid_circular_a"/>
            </a:endParaRPr>
          </a:p>
          <a:p>
            <a:pPr marL="12700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82D8CB-C4CF-4C94-B57F-30DCAE994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696455-F322-44BE-B54D-BAE2DDF62FBC}"/>
              </a:ext>
            </a:extLst>
          </p:cNvPr>
          <p:cNvSpPr txBox="1"/>
          <p:nvPr/>
        </p:nvSpPr>
        <p:spPr>
          <a:xfrm>
            <a:off x="1305233" y="2704373"/>
            <a:ext cx="46162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290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64BDF8-0D3B-45A6-BA5C-3113F5A2D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697" y="423029"/>
            <a:ext cx="4610425" cy="572700"/>
          </a:xfrm>
        </p:spPr>
        <p:txBody>
          <a:bodyPr/>
          <a:lstStyle/>
          <a:p>
            <a:r>
              <a:rPr lang="en-US" dirty="0"/>
              <a:t>Flow chart of while </a:t>
            </a:r>
          </a:p>
        </p:txBody>
      </p:sp>
      <p:pic>
        <p:nvPicPr>
          <p:cNvPr id="2052" name="Picture 4" descr="while Loop in Python programming">
            <a:extLst>
              <a:ext uri="{FF2B5EF4-FFF2-40B4-BE49-F238E27FC236}">
                <a16:creationId xmlns:a16="http://schemas.microsoft.com/office/drawing/2014/main" id="{F62C9EBF-6DD6-480F-89C6-F69942189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5" y="1294171"/>
            <a:ext cx="2124075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850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D15877-DE79-4CC6-90B6-935CC12946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break statement terminates the loop containing it. Control of the program flows to the statement immediately after the body of the loop.</a:t>
            </a:r>
          </a:p>
          <a:p>
            <a:endParaRPr lang="en-US" dirty="0"/>
          </a:p>
          <a:p>
            <a:r>
              <a:rPr lang="en-US" dirty="0"/>
              <a:t>If the break statement is inside a nested loop (loop inside another loop), the break statement will terminate the innermost loop.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A85F97-6772-4DD0-AF92-135646C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3080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02F04B-06E2-41A1-90AF-B388F97BBA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continue statement is used to skip the rest of the code inside a loop for the current iteration only. Loop does not terminate but continues on with the next iteration.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EA976B-1B3A-41B7-98D5-38B512DC2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697" y="423029"/>
            <a:ext cx="7523231" cy="572700"/>
          </a:xfrm>
        </p:spPr>
        <p:txBody>
          <a:bodyPr/>
          <a:lstStyle/>
          <a:p>
            <a:r>
              <a:rPr lang="en-US" dirty="0"/>
              <a:t>Continue </a:t>
            </a:r>
          </a:p>
        </p:txBody>
      </p:sp>
    </p:spTree>
    <p:extLst>
      <p:ext uri="{BB962C8B-B14F-4D97-AF65-F5344CB8AC3E}">
        <p14:creationId xmlns:p14="http://schemas.microsoft.com/office/powerpoint/2010/main" val="1721740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BB1F87-B60E-4BF7-A76C-FCC19D109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342900"/>
            <a:ext cx="38100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647020"/>
      </p:ext>
    </p:extLst>
  </p:cSld>
  <p:clrMapOvr>
    <a:masterClrMapping/>
  </p:clrMapOvr>
</p:sld>
</file>

<file path=ppt/theme/theme1.xml><?xml version="1.0" encoding="utf-8"?>
<a:theme xmlns:a="http://schemas.openxmlformats.org/drawingml/2006/main" name="Memphis E-Learning by Slidesgo">
  <a:themeElements>
    <a:clrScheme name="Simple Light">
      <a:dk1>
        <a:srgbClr val="3A656D"/>
      </a:dk1>
      <a:lt1>
        <a:srgbClr val="C52E73"/>
      </a:lt1>
      <a:dk2>
        <a:srgbClr val="5EA5B2"/>
      </a:dk2>
      <a:lt2>
        <a:srgbClr val="FFFBF3"/>
      </a:lt2>
      <a:accent1>
        <a:srgbClr val="C52E73"/>
      </a:accent1>
      <a:accent2>
        <a:srgbClr val="6C4993"/>
      </a:accent2>
      <a:accent3>
        <a:srgbClr val="E9B72B"/>
      </a:accent3>
      <a:accent4>
        <a:srgbClr val="5EA5B2"/>
      </a:accent4>
      <a:accent5>
        <a:srgbClr val="3A656D"/>
      </a:accent5>
      <a:accent6>
        <a:srgbClr val="E9B72B"/>
      </a:accent6>
      <a:hlink>
        <a:srgbClr val="3A656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267</Words>
  <Application>Microsoft Office PowerPoint</Application>
  <PresentationFormat>On-screen Show (16:9)</PresentationFormat>
  <Paragraphs>44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Times New Roman</vt:lpstr>
      <vt:lpstr>Proxima Nova</vt:lpstr>
      <vt:lpstr>Arial</vt:lpstr>
      <vt:lpstr>Montserrat Medium</vt:lpstr>
      <vt:lpstr>euclid_circular_a</vt:lpstr>
      <vt:lpstr>Roboto</vt:lpstr>
      <vt:lpstr>Montserrat Black</vt:lpstr>
      <vt:lpstr>Proxima Nova Semibold</vt:lpstr>
      <vt:lpstr>Memphis E-Learning by Slidesgo</vt:lpstr>
      <vt:lpstr>Slidesgo Final Pages</vt:lpstr>
      <vt:lpstr>Python Loops</vt:lpstr>
      <vt:lpstr>Range()</vt:lpstr>
      <vt:lpstr>Range()</vt:lpstr>
      <vt:lpstr>For loop</vt:lpstr>
      <vt:lpstr>While loop</vt:lpstr>
      <vt:lpstr>Flow chart of while </vt:lpstr>
      <vt:lpstr>break</vt:lpstr>
      <vt:lpstr>Continue </vt:lpstr>
      <vt:lpstr>PowerPoint Presentation</vt:lpstr>
      <vt:lpstr>pass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 Introduction</dc:title>
  <dc:creator>Mohit</dc:creator>
  <cp:lastModifiedBy>Mohit Raj</cp:lastModifiedBy>
  <cp:revision>20</cp:revision>
  <dcterms:modified xsi:type="dcterms:W3CDTF">2020-07-23T10:58:01Z</dcterms:modified>
</cp:coreProperties>
</file>