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7"/>
  </p:notesMasterIdLst>
  <p:sldIdLst>
    <p:sldId id="256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97" r:id="rId16"/>
  </p:sldIdLst>
  <p:sldSz cx="9144000" cy="5143500" type="screen16x9"/>
  <p:notesSz cx="6858000" cy="9144000"/>
  <p:embeddedFontLst>
    <p:embeddedFont>
      <p:font typeface="Montserrat Black" panose="020B0604020202020204" charset="0"/>
      <p:bold r:id="rId18"/>
      <p:boldItalic r:id="rId19"/>
    </p:embeddedFont>
    <p:embeddedFont>
      <p:font typeface="Montserrat Medium" panose="020B060402020202020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0B8AAA-BB02-4FA9-B7FB-6EC0DA3C67C4}">
  <a:tblStyle styleId="{620B8AAA-BB02-4FA9-B7FB-6EC0DA3C67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g74aae2ac75_0_39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4" name="Google Shape;13804;g74aae2ac75_0_39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5200" y="824575"/>
            <a:ext cx="6052392" cy="3042644"/>
          </a:xfrm>
          <a:custGeom>
            <a:avLst/>
            <a:gdLst/>
            <a:ahLst/>
            <a:cxnLst/>
            <a:rect l="l" t="t" r="r" b="b"/>
            <a:pathLst>
              <a:path w="75733" h="38247" extrusionOk="0">
                <a:moveTo>
                  <a:pt x="0" y="0"/>
                </a:moveTo>
                <a:lnTo>
                  <a:pt x="0" y="38246"/>
                </a:lnTo>
                <a:lnTo>
                  <a:pt x="75733" y="38246"/>
                </a:lnTo>
                <a:lnTo>
                  <a:pt x="75733" y="0"/>
                </a:lnTo>
                <a:close/>
              </a:path>
            </a:pathLst>
          </a:custGeom>
          <a:solidFill>
            <a:srgbClr val="E9B72B">
              <a:alpha val="4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199" y="584694"/>
            <a:ext cx="424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55300" y="2637294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735243" y="548625"/>
            <a:ext cx="2770057" cy="97124"/>
          </a:xfrm>
          <a:custGeom>
            <a:avLst/>
            <a:gdLst/>
            <a:ahLst/>
            <a:cxnLst/>
            <a:rect l="l" t="t" r="r" b="b"/>
            <a:pathLst>
              <a:path w="50383" h="1676" extrusionOk="0">
                <a:moveTo>
                  <a:pt x="0" y="0"/>
                </a:moveTo>
                <a:lnTo>
                  <a:pt x="0" y="1676"/>
                </a:lnTo>
                <a:lnTo>
                  <a:pt x="50383" y="1676"/>
                </a:lnTo>
                <a:lnTo>
                  <a:pt x="503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1124567" y="1397511"/>
            <a:ext cx="6481577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1126698" y="423029"/>
            <a:ext cx="31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7"/>
          <p:cNvSpPr/>
          <p:nvPr/>
        </p:nvSpPr>
        <p:spPr>
          <a:xfrm>
            <a:off x="6183925" y="4844975"/>
            <a:ext cx="3045453" cy="125024"/>
          </a:xfrm>
          <a:custGeom>
            <a:avLst/>
            <a:gdLst/>
            <a:ahLst/>
            <a:cxnLst/>
            <a:rect l="l" t="t" r="r" b="b"/>
            <a:pathLst>
              <a:path w="36742" h="1913" extrusionOk="0">
                <a:moveTo>
                  <a:pt x="1" y="0"/>
                </a:moveTo>
                <a:lnTo>
                  <a:pt x="1" y="1913"/>
                </a:lnTo>
                <a:lnTo>
                  <a:pt x="36742" y="1913"/>
                </a:lnTo>
                <a:lnTo>
                  <a:pt x="36742" y="0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870550" y="1477500"/>
            <a:ext cx="129974" cy="3666000"/>
          </a:xfrm>
          <a:custGeom>
            <a:avLst/>
            <a:gdLst/>
            <a:ahLst/>
            <a:cxnLst/>
            <a:rect l="l" t="t" r="r" b="b"/>
            <a:pathLst>
              <a:path w="1913" h="20003" extrusionOk="0">
                <a:moveTo>
                  <a:pt x="0" y="1"/>
                </a:moveTo>
                <a:lnTo>
                  <a:pt x="0" y="20002"/>
                </a:lnTo>
                <a:lnTo>
                  <a:pt x="1913" y="20002"/>
                </a:lnTo>
                <a:lnTo>
                  <a:pt x="1913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"/>
          <p:cNvSpPr/>
          <p:nvPr/>
        </p:nvSpPr>
        <p:spPr>
          <a:xfrm>
            <a:off x="6323925" y="0"/>
            <a:ext cx="2820097" cy="5639834"/>
          </a:xfrm>
          <a:custGeom>
            <a:avLst/>
            <a:gdLst/>
            <a:ahLst/>
            <a:cxnLst/>
            <a:rect l="l" t="t" r="r" b="b"/>
            <a:pathLst>
              <a:path w="23492" h="46981" extrusionOk="0">
                <a:moveTo>
                  <a:pt x="23491" y="0"/>
                </a:moveTo>
                <a:cubicBezTo>
                  <a:pt x="10539" y="0"/>
                  <a:pt x="0" y="10536"/>
                  <a:pt x="0" y="23490"/>
                </a:cubicBezTo>
                <a:cubicBezTo>
                  <a:pt x="0" y="36443"/>
                  <a:pt x="10539" y="46980"/>
                  <a:pt x="23491" y="46980"/>
                </a:cubicBezTo>
                <a:lnTo>
                  <a:pt x="23491" y="42791"/>
                </a:lnTo>
                <a:cubicBezTo>
                  <a:pt x="12849" y="42791"/>
                  <a:pt x="4191" y="34133"/>
                  <a:pt x="4191" y="23490"/>
                </a:cubicBezTo>
                <a:cubicBezTo>
                  <a:pt x="4191" y="12848"/>
                  <a:pt x="12849" y="4189"/>
                  <a:pt x="23491" y="4189"/>
                </a:cubicBezTo>
                <a:lnTo>
                  <a:pt x="23491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 rot="-5400000">
            <a:off x="6059285" y="2058837"/>
            <a:ext cx="2056529" cy="4112850"/>
          </a:xfrm>
          <a:custGeom>
            <a:avLst/>
            <a:gdLst/>
            <a:ahLst/>
            <a:cxnLst/>
            <a:rect l="l" t="t" r="r" b="b"/>
            <a:pathLst>
              <a:path w="25805" h="51609" extrusionOk="0">
                <a:moveTo>
                  <a:pt x="1" y="1"/>
                </a:moveTo>
                <a:lnTo>
                  <a:pt x="1" y="51608"/>
                </a:lnTo>
                <a:cubicBezTo>
                  <a:pt x="14251" y="51608"/>
                  <a:pt x="25804" y="40055"/>
                  <a:pt x="25804" y="25805"/>
                </a:cubicBezTo>
                <a:cubicBezTo>
                  <a:pt x="25804" y="11554"/>
                  <a:pt x="14251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25"/>
          <p:cNvGrpSpPr/>
          <p:nvPr/>
        </p:nvGrpSpPr>
        <p:grpSpPr>
          <a:xfrm>
            <a:off x="660244" y="4460095"/>
            <a:ext cx="1929101" cy="469809"/>
            <a:chOff x="423350" y="-1313925"/>
            <a:chExt cx="834675" cy="203275"/>
          </a:xfrm>
        </p:grpSpPr>
        <p:sp>
          <p:nvSpPr>
            <p:cNvPr id="676" name="Google Shape;676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>
            <a:off x="154825" y="0"/>
            <a:ext cx="83450" cy="5143429"/>
          </a:xfrm>
          <a:custGeom>
            <a:avLst/>
            <a:gdLst/>
            <a:ahLst/>
            <a:cxnLst/>
            <a:rect l="l" t="t" r="r" b="b"/>
            <a:pathLst>
              <a:path w="3338" h="73559" extrusionOk="0">
                <a:moveTo>
                  <a:pt x="1" y="1"/>
                </a:moveTo>
                <a:lnTo>
                  <a:pt x="1" y="73559"/>
                </a:lnTo>
                <a:lnTo>
                  <a:pt x="3337" y="73559"/>
                </a:lnTo>
                <a:lnTo>
                  <a:pt x="3337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275050" y="0"/>
            <a:ext cx="205300" cy="5143429"/>
          </a:xfrm>
          <a:custGeom>
            <a:avLst/>
            <a:gdLst/>
            <a:ahLst/>
            <a:cxnLst/>
            <a:rect l="l" t="t" r="r" b="b"/>
            <a:pathLst>
              <a:path w="8212" h="73559" extrusionOk="0">
                <a:moveTo>
                  <a:pt x="0" y="1"/>
                </a:moveTo>
                <a:lnTo>
                  <a:pt x="0" y="73559"/>
                </a:lnTo>
                <a:lnTo>
                  <a:pt x="8212" y="73559"/>
                </a:lnTo>
                <a:lnTo>
                  <a:pt x="8212" y="1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25"/>
          <p:cNvGrpSpPr/>
          <p:nvPr/>
        </p:nvGrpSpPr>
        <p:grpSpPr>
          <a:xfrm>
            <a:off x="2871035" y="4460095"/>
            <a:ext cx="1929101" cy="469809"/>
            <a:chOff x="423350" y="-1313925"/>
            <a:chExt cx="834675" cy="203275"/>
          </a:xfrm>
        </p:grpSpPr>
        <p:sp>
          <p:nvSpPr>
            <p:cNvPr id="689" name="Google Shape;689;p25"/>
            <p:cNvSpPr/>
            <p:nvPr/>
          </p:nvSpPr>
          <p:spPr>
            <a:xfrm>
              <a:off x="423350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4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4" y="2110"/>
                  </a:cubicBezTo>
                  <a:cubicBezTo>
                    <a:pt x="2013" y="1941"/>
                    <a:pt x="2280" y="1540"/>
                    <a:pt x="2280" y="1097"/>
                  </a:cubicBezTo>
                  <a:cubicBezTo>
                    <a:pt x="2280" y="491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61722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4" y="0"/>
                  </a:moveTo>
                  <a:cubicBezTo>
                    <a:pt x="741" y="0"/>
                    <a:pt x="340" y="268"/>
                    <a:pt x="171" y="678"/>
                  </a:cubicBezTo>
                  <a:cubicBezTo>
                    <a:pt x="0" y="1087"/>
                    <a:pt x="94" y="1559"/>
                    <a:pt x="408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5" y="2194"/>
                    <a:pt x="1468" y="2166"/>
                    <a:pt x="1603" y="2110"/>
                  </a:cubicBezTo>
                  <a:cubicBezTo>
                    <a:pt x="2013" y="1941"/>
                    <a:pt x="2281" y="1540"/>
                    <a:pt x="2279" y="1097"/>
                  </a:cubicBezTo>
                  <a:cubicBezTo>
                    <a:pt x="2279" y="492"/>
                    <a:pt x="1789" y="0"/>
                    <a:pt x="1184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811125" y="-1313925"/>
              <a:ext cx="57000" cy="54850"/>
            </a:xfrm>
            <a:custGeom>
              <a:avLst/>
              <a:gdLst/>
              <a:ahLst/>
              <a:cxnLst/>
              <a:rect l="l" t="t" r="r" b="b"/>
              <a:pathLst>
                <a:path w="2280" h="2194" extrusionOk="0">
                  <a:moveTo>
                    <a:pt x="1183" y="0"/>
                  </a:moveTo>
                  <a:cubicBezTo>
                    <a:pt x="739" y="0"/>
                    <a:pt x="339" y="268"/>
                    <a:pt x="170" y="678"/>
                  </a:cubicBezTo>
                  <a:cubicBezTo>
                    <a:pt x="0" y="1087"/>
                    <a:pt x="93" y="1559"/>
                    <a:pt x="407" y="1873"/>
                  </a:cubicBezTo>
                  <a:cubicBezTo>
                    <a:pt x="616" y="2083"/>
                    <a:pt x="897" y="2194"/>
                    <a:pt x="1182" y="2194"/>
                  </a:cubicBezTo>
                  <a:cubicBezTo>
                    <a:pt x="1324" y="2194"/>
                    <a:pt x="1466" y="2166"/>
                    <a:pt x="1602" y="2110"/>
                  </a:cubicBezTo>
                  <a:cubicBezTo>
                    <a:pt x="2011" y="1941"/>
                    <a:pt x="2279" y="1540"/>
                    <a:pt x="2279" y="1097"/>
                  </a:cubicBezTo>
                  <a:cubicBezTo>
                    <a:pt x="2279" y="492"/>
                    <a:pt x="1788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1004975" y="-13139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0"/>
                  </a:moveTo>
                  <a:cubicBezTo>
                    <a:pt x="740" y="0"/>
                    <a:pt x="341" y="268"/>
                    <a:pt x="170" y="678"/>
                  </a:cubicBezTo>
                  <a:cubicBezTo>
                    <a:pt x="1" y="1087"/>
                    <a:pt x="95" y="1559"/>
                    <a:pt x="409" y="1873"/>
                  </a:cubicBezTo>
                  <a:cubicBezTo>
                    <a:pt x="618" y="2083"/>
                    <a:pt x="898" y="2194"/>
                    <a:pt x="1183" y="2194"/>
                  </a:cubicBezTo>
                  <a:cubicBezTo>
                    <a:pt x="1324" y="2194"/>
                    <a:pt x="1467" y="2166"/>
                    <a:pt x="1603" y="2110"/>
                  </a:cubicBezTo>
                  <a:cubicBezTo>
                    <a:pt x="2014" y="1941"/>
                    <a:pt x="2280" y="1540"/>
                    <a:pt x="2280" y="1097"/>
                  </a:cubicBezTo>
                  <a:cubicBezTo>
                    <a:pt x="2280" y="492"/>
                    <a:pt x="1790" y="0"/>
                    <a:pt x="118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1201025" y="-1313925"/>
              <a:ext cx="57000" cy="54875"/>
            </a:xfrm>
            <a:custGeom>
              <a:avLst/>
              <a:gdLst/>
              <a:ahLst/>
              <a:cxnLst/>
              <a:rect l="l" t="t" r="r" b="b"/>
              <a:pathLst>
                <a:path w="2280" h="2195" extrusionOk="0">
                  <a:moveTo>
                    <a:pt x="1097" y="1"/>
                  </a:moveTo>
                  <a:cubicBezTo>
                    <a:pt x="956" y="1"/>
                    <a:pt x="813" y="28"/>
                    <a:pt x="678" y="84"/>
                  </a:cubicBezTo>
                  <a:cubicBezTo>
                    <a:pt x="267" y="254"/>
                    <a:pt x="0" y="654"/>
                    <a:pt x="0" y="1097"/>
                  </a:cubicBezTo>
                  <a:cubicBezTo>
                    <a:pt x="0" y="1702"/>
                    <a:pt x="491" y="2194"/>
                    <a:pt x="1097" y="2194"/>
                  </a:cubicBezTo>
                  <a:cubicBezTo>
                    <a:pt x="1540" y="2194"/>
                    <a:pt x="1941" y="1926"/>
                    <a:pt x="2110" y="1517"/>
                  </a:cubicBezTo>
                  <a:cubicBezTo>
                    <a:pt x="2280" y="1107"/>
                    <a:pt x="2185" y="635"/>
                    <a:pt x="1872" y="321"/>
                  </a:cubicBezTo>
                  <a:cubicBezTo>
                    <a:pt x="1662" y="112"/>
                    <a:pt x="138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4255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6" y="1"/>
                  </a:moveTo>
                  <a:cubicBezTo>
                    <a:pt x="491" y="1"/>
                    <a:pt x="0" y="492"/>
                    <a:pt x="0" y="1098"/>
                  </a:cubicBezTo>
                  <a:cubicBezTo>
                    <a:pt x="0" y="1703"/>
                    <a:pt x="491" y="2194"/>
                    <a:pt x="1096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6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19400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2" y="1703"/>
                    <a:pt x="2192" y="1098"/>
                  </a:cubicBezTo>
                  <a:cubicBezTo>
                    <a:pt x="2192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811225" y="-1165550"/>
              <a:ext cx="59000" cy="54850"/>
            </a:xfrm>
            <a:custGeom>
              <a:avLst/>
              <a:gdLst/>
              <a:ahLst/>
              <a:cxnLst/>
              <a:rect l="l" t="t" r="r" b="b"/>
              <a:pathLst>
                <a:path w="2360" h="2194" extrusionOk="0">
                  <a:moveTo>
                    <a:pt x="1180" y="1"/>
                  </a:moveTo>
                  <a:cubicBezTo>
                    <a:pt x="1122" y="1"/>
                    <a:pt x="1064" y="5"/>
                    <a:pt x="1005" y="15"/>
                  </a:cubicBezTo>
                  <a:cubicBezTo>
                    <a:pt x="407" y="112"/>
                    <a:pt x="1" y="676"/>
                    <a:pt x="98" y="1274"/>
                  </a:cubicBezTo>
                  <a:cubicBezTo>
                    <a:pt x="185" y="1812"/>
                    <a:pt x="650" y="2194"/>
                    <a:pt x="1178" y="2194"/>
                  </a:cubicBezTo>
                  <a:cubicBezTo>
                    <a:pt x="1236" y="2194"/>
                    <a:pt x="1296" y="2189"/>
                    <a:pt x="1355" y="2179"/>
                  </a:cubicBezTo>
                  <a:cubicBezTo>
                    <a:pt x="1953" y="2083"/>
                    <a:pt x="2359" y="1520"/>
                    <a:pt x="2262" y="922"/>
                  </a:cubicBezTo>
                  <a:cubicBezTo>
                    <a:pt x="2175" y="383"/>
                    <a:pt x="1708" y="1"/>
                    <a:pt x="1180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1004975" y="-1165525"/>
              <a:ext cx="57025" cy="54850"/>
            </a:xfrm>
            <a:custGeom>
              <a:avLst/>
              <a:gdLst/>
              <a:ahLst/>
              <a:cxnLst/>
              <a:rect l="l" t="t" r="r" b="b"/>
              <a:pathLst>
                <a:path w="2281" h="2194" extrusionOk="0">
                  <a:moveTo>
                    <a:pt x="1183" y="1"/>
                  </a:moveTo>
                  <a:cubicBezTo>
                    <a:pt x="740" y="1"/>
                    <a:pt x="341" y="267"/>
                    <a:pt x="170" y="678"/>
                  </a:cubicBezTo>
                  <a:cubicBezTo>
                    <a:pt x="1" y="1087"/>
                    <a:pt x="95" y="1558"/>
                    <a:pt x="409" y="1872"/>
                  </a:cubicBezTo>
                  <a:cubicBezTo>
                    <a:pt x="619" y="2082"/>
                    <a:pt x="899" y="2194"/>
                    <a:pt x="1185" y="2194"/>
                  </a:cubicBezTo>
                  <a:cubicBezTo>
                    <a:pt x="1326" y="2194"/>
                    <a:pt x="1468" y="2166"/>
                    <a:pt x="1603" y="2110"/>
                  </a:cubicBezTo>
                  <a:cubicBezTo>
                    <a:pt x="2014" y="1940"/>
                    <a:pt x="2280" y="1541"/>
                    <a:pt x="2280" y="1098"/>
                  </a:cubicBezTo>
                  <a:cubicBezTo>
                    <a:pt x="2280" y="491"/>
                    <a:pt x="1790" y="1"/>
                    <a:pt x="118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201025" y="-1165525"/>
              <a:ext cx="54825" cy="54875"/>
            </a:xfrm>
            <a:custGeom>
              <a:avLst/>
              <a:gdLst/>
              <a:ahLst/>
              <a:cxnLst/>
              <a:rect l="l" t="t" r="r" b="b"/>
              <a:pathLst>
                <a:path w="2193" h="2195" extrusionOk="0">
                  <a:moveTo>
                    <a:pt x="1097" y="1"/>
                  </a:moveTo>
                  <a:cubicBezTo>
                    <a:pt x="492" y="1"/>
                    <a:pt x="0" y="492"/>
                    <a:pt x="0" y="1098"/>
                  </a:cubicBezTo>
                  <a:cubicBezTo>
                    <a:pt x="0" y="1703"/>
                    <a:pt x="492" y="2194"/>
                    <a:pt x="1097" y="2194"/>
                  </a:cubicBezTo>
                  <a:cubicBezTo>
                    <a:pt x="1702" y="2194"/>
                    <a:pt x="2193" y="1703"/>
                    <a:pt x="2193" y="1098"/>
                  </a:cubicBezTo>
                  <a:cubicBezTo>
                    <a:pt x="2193" y="492"/>
                    <a:pt x="1702" y="1"/>
                    <a:pt x="1097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26"/>
          <p:cNvGrpSpPr/>
          <p:nvPr/>
        </p:nvGrpSpPr>
        <p:grpSpPr>
          <a:xfrm>
            <a:off x="5884980" y="1559397"/>
            <a:ext cx="3213109" cy="3571946"/>
            <a:chOff x="5884980" y="1559397"/>
            <a:chExt cx="3213109" cy="3571946"/>
          </a:xfrm>
        </p:grpSpPr>
        <p:sp>
          <p:nvSpPr>
            <p:cNvPr id="701" name="Google Shape;701;p26"/>
            <p:cNvSpPr/>
            <p:nvPr/>
          </p:nvSpPr>
          <p:spPr>
            <a:xfrm>
              <a:off x="8134371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58251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030557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8134371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858251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9030557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134371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858251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9030557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8134371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858251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9030557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8134371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858251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9030557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8108961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8557054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9005147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108961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8557054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9005147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8108961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8557054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9005147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109052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559331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9007697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10909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8559331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9007697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8134371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58251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9030557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8134371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58251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9030557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8134371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58251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9030557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8134371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858251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9030557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8134371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858251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9030557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8108961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8557054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9005147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8108961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557054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9005147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8108961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8557054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9005147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8109052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8559331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9007697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810909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8559331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9007697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910390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6358529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806576" y="1559397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254715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7705358" y="1559397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5910390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358529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806576" y="1942644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7254715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7702808" y="1942644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5910390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6358529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806576" y="232580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254715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702808" y="232580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5910390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6358529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806576" y="270904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7254715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702808" y="270904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910390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358529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6806576" y="309220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254715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7702808" y="309220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884980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333073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781166" y="1573423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7229259" y="1573423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7679948" y="15734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884980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6333073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6781166" y="195657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7229259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7677398" y="195657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884980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333073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6781166" y="23398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7229259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7677398" y="23398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5885071" y="2722799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6335350" y="2723437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783716" y="2722981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7231810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7679948" y="2722981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885117" y="3106001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6335350" y="3106684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783716" y="3106183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7231810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7679948" y="3106183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5910390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358529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6806576" y="3519120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7254715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7705358" y="3519120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4" y="0"/>
                  </a:moveTo>
                  <a:cubicBezTo>
                    <a:pt x="622" y="0"/>
                    <a:pt x="529" y="18"/>
                    <a:pt x="440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20" y="1426"/>
                    <a:pt x="713" y="1426"/>
                  </a:cubicBezTo>
                  <a:cubicBezTo>
                    <a:pt x="1001" y="1426"/>
                    <a:pt x="1261" y="1252"/>
                    <a:pt x="1371" y="985"/>
                  </a:cubicBezTo>
                  <a:cubicBezTo>
                    <a:pt x="1481" y="719"/>
                    <a:pt x="1421" y="413"/>
                    <a:pt x="1216" y="209"/>
                  </a:cubicBezTo>
                  <a:cubicBezTo>
                    <a:pt x="1081" y="73"/>
                    <a:pt x="899" y="0"/>
                    <a:pt x="714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910390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3" y="1352"/>
                    <a:pt x="585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358529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806576" y="3902367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3" y="1352"/>
                    <a:pt x="586" y="1425"/>
                    <a:pt x="771" y="1425"/>
                  </a:cubicBezTo>
                  <a:cubicBezTo>
                    <a:pt x="863" y="1425"/>
                    <a:pt x="955" y="1407"/>
                    <a:pt x="1043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7254715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0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7702808" y="3902367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5" y="1407"/>
                    <a:pt x="1043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5910390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2" y="1353"/>
                    <a:pt x="584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6358529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6806576" y="4285523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3" y="1353"/>
                    <a:pt x="585" y="1426"/>
                    <a:pt x="770" y="1426"/>
                  </a:cubicBezTo>
                  <a:cubicBezTo>
                    <a:pt x="862" y="1426"/>
                    <a:pt x="955" y="1408"/>
                    <a:pt x="1043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7254715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7702808" y="4285523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3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5910390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39"/>
                  </a:cubicBezTo>
                  <a:cubicBezTo>
                    <a:pt x="1" y="705"/>
                    <a:pt x="62" y="1012"/>
                    <a:pt x="266" y="1216"/>
                  </a:cubicBezTo>
                  <a:cubicBezTo>
                    <a:pt x="402" y="1352"/>
                    <a:pt x="585" y="1425"/>
                    <a:pt x="770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6358529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6806576" y="4668770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3" y="1012"/>
                    <a:pt x="266" y="1216"/>
                  </a:cubicBezTo>
                  <a:cubicBezTo>
                    <a:pt x="402" y="1352"/>
                    <a:pt x="585" y="1425"/>
                    <a:pt x="771" y="1425"/>
                  </a:cubicBezTo>
                  <a:cubicBezTo>
                    <a:pt x="862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7254715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2" y="174"/>
                    <a:pt x="111" y="439"/>
                  </a:cubicBezTo>
                  <a:cubicBezTo>
                    <a:pt x="1" y="705"/>
                    <a:pt x="61" y="1012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0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7702808" y="4668770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2" y="1012"/>
                    <a:pt x="265" y="1216"/>
                  </a:cubicBezTo>
                  <a:cubicBezTo>
                    <a:pt x="401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1" y="1371"/>
                  </a:cubicBezTo>
                  <a:cubicBezTo>
                    <a:pt x="1308" y="1260"/>
                    <a:pt x="1481" y="1000"/>
                    <a:pt x="1481" y="713"/>
                  </a:cubicBezTo>
                  <a:cubicBezTo>
                    <a:pt x="1481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5910390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6358529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8"/>
                    <a:pt x="1041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6806576" y="5051926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6"/>
                  </a:cubicBezTo>
                  <a:cubicBezTo>
                    <a:pt x="402" y="1353"/>
                    <a:pt x="584" y="1425"/>
                    <a:pt x="769" y="1425"/>
                  </a:cubicBezTo>
                  <a:cubicBezTo>
                    <a:pt x="861" y="1425"/>
                    <a:pt x="954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254715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2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2" y="1371"/>
                  </a:cubicBezTo>
                  <a:cubicBezTo>
                    <a:pt x="1308" y="1261"/>
                    <a:pt x="1482" y="1001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702808" y="505192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2" y="1013"/>
                    <a:pt x="265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8"/>
                    <a:pt x="1041" y="1371"/>
                  </a:cubicBezTo>
                  <a:cubicBezTo>
                    <a:pt x="1308" y="1261"/>
                    <a:pt x="1481" y="1001"/>
                    <a:pt x="1481" y="713"/>
                  </a:cubicBezTo>
                  <a:cubicBezTo>
                    <a:pt x="1481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5884980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333073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781166" y="3533146"/>
              <a:ext cx="67532" cy="64891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229259" y="3533146"/>
              <a:ext cx="67487" cy="64891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679948" y="3533146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12" y="0"/>
                  </a:moveTo>
                  <a:cubicBezTo>
                    <a:pt x="620" y="0"/>
                    <a:pt x="527" y="18"/>
                    <a:pt x="439" y="55"/>
                  </a:cubicBezTo>
                  <a:cubicBezTo>
                    <a:pt x="174" y="165"/>
                    <a:pt x="0" y="424"/>
                    <a:pt x="0" y="713"/>
                  </a:cubicBezTo>
                  <a:cubicBezTo>
                    <a:pt x="0" y="1106"/>
                    <a:pt x="318" y="1425"/>
                    <a:pt x="713" y="1425"/>
                  </a:cubicBezTo>
                  <a:cubicBezTo>
                    <a:pt x="1000" y="1425"/>
                    <a:pt x="1261" y="1252"/>
                    <a:pt x="1371" y="985"/>
                  </a:cubicBezTo>
                  <a:cubicBezTo>
                    <a:pt x="1481" y="719"/>
                    <a:pt x="1420" y="412"/>
                    <a:pt x="1216" y="209"/>
                  </a:cubicBezTo>
                  <a:cubicBezTo>
                    <a:pt x="1080" y="72"/>
                    <a:pt x="898" y="0"/>
                    <a:pt x="712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884980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6333073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1"/>
                  </a:cubicBezTo>
                  <a:cubicBezTo>
                    <a:pt x="0" y="707"/>
                    <a:pt x="60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7" y="1262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6781166" y="3916302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1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7229259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0" y="707"/>
                    <a:pt x="61" y="1013"/>
                    <a:pt x="265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2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7677398" y="3916302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1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1" y="1002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5884980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0" y="174"/>
                    <a:pt x="111" y="440"/>
                  </a:cubicBezTo>
                  <a:cubicBezTo>
                    <a:pt x="1" y="707"/>
                    <a:pt x="61" y="1013"/>
                    <a:pt x="266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6333073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0" y="440"/>
                  </a:cubicBezTo>
                  <a:cubicBezTo>
                    <a:pt x="0" y="705"/>
                    <a:pt x="60" y="1013"/>
                    <a:pt x="265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781166" y="4299549"/>
              <a:ext cx="67532" cy="64936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7229259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0"/>
                  </a:cubicBezTo>
                  <a:cubicBezTo>
                    <a:pt x="0" y="705"/>
                    <a:pt x="61" y="1013"/>
                    <a:pt x="265" y="1216"/>
                  </a:cubicBezTo>
                  <a:cubicBezTo>
                    <a:pt x="401" y="1353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7677398" y="4299549"/>
              <a:ext cx="67487" cy="64936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0" y="174"/>
                    <a:pt x="109" y="440"/>
                  </a:cubicBezTo>
                  <a:cubicBezTo>
                    <a:pt x="0" y="707"/>
                    <a:pt x="61" y="1013"/>
                    <a:pt x="264" y="1216"/>
                  </a:cubicBezTo>
                  <a:cubicBezTo>
                    <a:pt x="401" y="1353"/>
                    <a:pt x="583" y="1425"/>
                    <a:pt x="768" y="1425"/>
                  </a:cubicBezTo>
                  <a:cubicBezTo>
                    <a:pt x="860" y="1425"/>
                    <a:pt x="953" y="1407"/>
                    <a:pt x="1041" y="1371"/>
                  </a:cubicBezTo>
                  <a:cubicBezTo>
                    <a:pt x="1308" y="1260"/>
                    <a:pt x="1481" y="1001"/>
                    <a:pt x="1481" y="713"/>
                  </a:cubicBezTo>
                  <a:cubicBezTo>
                    <a:pt x="1481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5885071" y="4682522"/>
              <a:ext cx="69809" cy="64982"/>
            </a:xfrm>
            <a:custGeom>
              <a:avLst/>
              <a:gdLst/>
              <a:ahLst/>
              <a:cxnLst/>
              <a:rect l="l" t="t" r="r" b="b"/>
              <a:pathLst>
                <a:path w="1533" h="1427" extrusionOk="0">
                  <a:moveTo>
                    <a:pt x="769" y="1"/>
                  </a:moveTo>
                  <a:cubicBezTo>
                    <a:pt x="731" y="1"/>
                    <a:pt x="692" y="4"/>
                    <a:pt x="654" y="10"/>
                  </a:cubicBezTo>
                  <a:cubicBezTo>
                    <a:pt x="265" y="72"/>
                    <a:pt x="0" y="439"/>
                    <a:pt x="63" y="827"/>
                  </a:cubicBezTo>
                  <a:cubicBezTo>
                    <a:pt x="120" y="1178"/>
                    <a:pt x="423" y="1427"/>
                    <a:pt x="767" y="1427"/>
                  </a:cubicBezTo>
                  <a:cubicBezTo>
                    <a:pt x="805" y="1427"/>
                    <a:pt x="842" y="1424"/>
                    <a:pt x="881" y="1418"/>
                  </a:cubicBezTo>
                  <a:cubicBezTo>
                    <a:pt x="1269" y="1354"/>
                    <a:pt x="1533" y="989"/>
                    <a:pt x="1471" y="601"/>
                  </a:cubicBezTo>
                  <a:cubicBezTo>
                    <a:pt x="1414" y="251"/>
                    <a:pt x="1112" y="1"/>
                    <a:pt x="769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335350" y="4683160"/>
              <a:ext cx="65346" cy="64936"/>
            </a:xfrm>
            <a:custGeom>
              <a:avLst/>
              <a:gdLst/>
              <a:ahLst/>
              <a:cxnLst/>
              <a:rect l="l" t="t" r="r" b="b"/>
              <a:pathLst>
                <a:path w="1435" h="1426" extrusionOk="0">
                  <a:moveTo>
                    <a:pt x="715" y="1"/>
                  </a:moveTo>
                  <a:cubicBezTo>
                    <a:pt x="713" y="1"/>
                    <a:pt x="712" y="1"/>
                    <a:pt x="710" y="1"/>
                  </a:cubicBezTo>
                  <a:cubicBezTo>
                    <a:pt x="317" y="5"/>
                    <a:pt x="0" y="327"/>
                    <a:pt x="5" y="721"/>
                  </a:cubicBezTo>
                  <a:cubicBezTo>
                    <a:pt x="9" y="1111"/>
                    <a:pt x="327" y="1426"/>
                    <a:pt x="716" y="1426"/>
                  </a:cubicBezTo>
                  <a:cubicBezTo>
                    <a:pt x="719" y="1426"/>
                    <a:pt x="722" y="1426"/>
                    <a:pt x="724" y="1426"/>
                  </a:cubicBezTo>
                  <a:cubicBezTo>
                    <a:pt x="1118" y="1423"/>
                    <a:pt x="1434" y="1100"/>
                    <a:pt x="1430" y="707"/>
                  </a:cubicBezTo>
                  <a:cubicBezTo>
                    <a:pt x="1425" y="315"/>
                    <a:pt x="1107" y="1"/>
                    <a:pt x="715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783716" y="4682704"/>
              <a:ext cx="64982" cy="64936"/>
            </a:xfrm>
            <a:custGeom>
              <a:avLst/>
              <a:gdLst/>
              <a:ahLst/>
              <a:cxnLst/>
              <a:rect l="l" t="t" r="r" b="b"/>
              <a:pathLst>
                <a:path w="1427" h="1426" extrusionOk="0">
                  <a:moveTo>
                    <a:pt x="713" y="0"/>
                  </a:moveTo>
                  <a:cubicBezTo>
                    <a:pt x="319" y="0"/>
                    <a:pt x="1" y="320"/>
                    <a:pt x="1" y="713"/>
                  </a:cubicBezTo>
                  <a:cubicBezTo>
                    <a:pt x="1" y="1107"/>
                    <a:pt x="319" y="1425"/>
                    <a:pt x="713" y="1425"/>
                  </a:cubicBezTo>
                  <a:cubicBezTo>
                    <a:pt x="1107" y="1425"/>
                    <a:pt x="1426" y="1107"/>
                    <a:pt x="1426" y="713"/>
                  </a:cubicBezTo>
                  <a:cubicBezTo>
                    <a:pt x="1426" y="320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231810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20" y="0"/>
                    <a:pt x="0" y="320"/>
                    <a:pt x="0" y="713"/>
                  </a:cubicBezTo>
                  <a:cubicBezTo>
                    <a:pt x="0" y="1107"/>
                    <a:pt x="320" y="1425"/>
                    <a:pt x="713" y="1425"/>
                  </a:cubicBezTo>
                  <a:cubicBezTo>
                    <a:pt x="1108" y="1425"/>
                    <a:pt x="1426" y="1107"/>
                    <a:pt x="1426" y="713"/>
                  </a:cubicBezTo>
                  <a:cubicBezTo>
                    <a:pt x="1426" y="320"/>
                    <a:pt x="1108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679948" y="4682704"/>
              <a:ext cx="64936" cy="64936"/>
            </a:xfrm>
            <a:custGeom>
              <a:avLst/>
              <a:gdLst/>
              <a:ahLst/>
              <a:cxnLst/>
              <a:rect l="l" t="t" r="r" b="b"/>
              <a:pathLst>
                <a:path w="1426" h="1426" extrusionOk="0">
                  <a:moveTo>
                    <a:pt x="713" y="0"/>
                  </a:moveTo>
                  <a:cubicBezTo>
                    <a:pt x="318" y="0"/>
                    <a:pt x="0" y="320"/>
                    <a:pt x="0" y="713"/>
                  </a:cubicBezTo>
                  <a:cubicBezTo>
                    <a:pt x="0" y="1107"/>
                    <a:pt x="318" y="1425"/>
                    <a:pt x="713" y="1425"/>
                  </a:cubicBezTo>
                  <a:cubicBezTo>
                    <a:pt x="1106" y="1425"/>
                    <a:pt x="1425" y="1107"/>
                    <a:pt x="1425" y="713"/>
                  </a:cubicBezTo>
                  <a:cubicBezTo>
                    <a:pt x="1425" y="320"/>
                    <a:pt x="1106" y="0"/>
                    <a:pt x="713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5885117" y="5065724"/>
              <a:ext cx="69763" cy="64982"/>
            </a:xfrm>
            <a:custGeom>
              <a:avLst/>
              <a:gdLst/>
              <a:ahLst/>
              <a:cxnLst/>
              <a:rect l="l" t="t" r="r" b="b"/>
              <a:pathLst>
                <a:path w="1532" h="1427" extrusionOk="0">
                  <a:moveTo>
                    <a:pt x="766" y="0"/>
                  </a:moveTo>
                  <a:cubicBezTo>
                    <a:pt x="729" y="0"/>
                    <a:pt x="691" y="3"/>
                    <a:pt x="653" y="9"/>
                  </a:cubicBezTo>
                  <a:cubicBezTo>
                    <a:pt x="264" y="73"/>
                    <a:pt x="1" y="438"/>
                    <a:pt x="62" y="827"/>
                  </a:cubicBezTo>
                  <a:cubicBezTo>
                    <a:pt x="119" y="1177"/>
                    <a:pt x="421" y="1426"/>
                    <a:pt x="764" y="1426"/>
                  </a:cubicBezTo>
                  <a:cubicBezTo>
                    <a:pt x="802" y="1426"/>
                    <a:pt x="841" y="1423"/>
                    <a:pt x="880" y="1417"/>
                  </a:cubicBezTo>
                  <a:cubicBezTo>
                    <a:pt x="1268" y="1354"/>
                    <a:pt x="1532" y="988"/>
                    <a:pt x="1470" y="600"/>
                  </a:cubicBezTo>
                  <a:cubicBezTo>
                    <a:pt x="1413" y="249"/>
                    <a:pt x="1110" y="0"/>
                    <a:pt x="766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6335350" y="5066407"/>
              <a:ext cx="65255" cy="64936"/>
            </a:xfrm>
            <a:custGeom>
              <a:avLst/>
              <a:gdLst/>
              <a:ahLst/>
              <a:cxnLst/>
              <a:rect l="l" t="t" r="r" b="b"/>
              <a:pathLst>
                <a:path w="1433" h="1426" extrusionOk="0">
                  <a:moveTo>
                    <a:pt x="718" y="0"/>
                  </a:moveTo>
                  <a:cubicBezTo>
                    <a:pt x="715" y="0"/>
                    <a:pt x="712" y="0"/>
                    <a:pt x="710" y="0"/>
                  </a:cubicBezTo>
                  <a:cubicBezTo>
                    <a:pt x="317" y="3"/>
                    <a:pt x="0" y="326"/>
                    <a:pt x="5" y="720"/>
                  </a:cubicBezTo>
                  <a:cubicBezTo>
                    <a:pt x="7" y="1112"/>
                    <a:pt x="327" y="1426"/>
                    <a:pt x="719" y="1426"/>
                  </a:cubicBezTo>
                  <a:cubicBezTo>
                    <a:pt x="721" y="1426"/>
                    <a:pt x="723" y="1426"/>
                    <a:pt x="724" y="1425"/>
                  </a:cubicBezTo>
                  <a:cubicBezTo>
                    <a:pt x="1118" y="1421"/>
                    <a:pt x="1433" y="1099"/>
                    <a:pt x="1430" y="706"/>
                  </a:cubicBezTo>
                  <a:cubicBezTo>
                    <a:pt x="1425" y="315"/>
                    <a:pt x="1107" y="0"/>
                    <a:pt x="718" y="0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6783716" y="5065906"/>
              <a:ext cx="64982" cy="64982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713" y="1"/>
                  </a:moveTo>
                  <a:cubicBezTo>
                    <a:pt x="319" y="1"/>
                    <a:pt x="1" y="320"/>
                    <a:pt x="1" y="714"/>
                  </a:cubicBezTo>
                  <a:cubicBezTo>
                    <a:pt x="1" y="1107"/>
                    <a:pt x="319" y="1426"/>
                    <a:pt x="713" y="1426"/>
                  </a:cubicBezTo>
                  <a:cubicBezTo>
                    <a:pt x="1107" y="1426"/>
                    <a:pt x="1426" y="1107"/>
                    <a:pt x="1426" y="714"/>
                  </a:cubicBezTo>
                  <a:cubicBezTo>
                    <a:pt x="1426" y="320"/>
                    <a:pt x="1107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7231810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20" y="1"/>
                    <a:pt x="0" y="320"/>
                    <a:pt x="0" y="714"/>
                  </a:cubicBezTo>
                  <a:cubicBezTo>
                    <a:pt x="0" y="1107"/>
                    <a:pt x="320" y="1426"/>
                    <a:pt x="713" y="1426"/>
                  </a:cubicBezTo>
                  <a:cubicBezTo>
                    <a:pt x="1108" y="1426"/>
                    <a:pt x="1426" y="1107"/>
                    <a:pt x="1426" y="714"/>
                  </a:cubicBezTo>
                  <a:cubicBezTo>
                    <a:pt x="1426" y="320"/>
                    <a:pt x="1108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7679948" y="5065906"/>
              <a:ext cx="64936" cy="64982"/>
            </a:xfrm>
            <a:custGeom>
              <a:avLst/>
              <a:gdLst/>
              <a:ahLst/>
              <a:cxnLst/>
              <a:rect l="l" t="t" r="r" b="b"/>
              <a:pathLst>
                <a:path w="1426" h="1427" extrusionOk="0">
                  <a:moveTo>
                    <a:pt x="713" y="1"/>
                  </a:moveTo>
                  <a:cubicBezTo>
                    <a:pt x="318" y="1"/>
                    <a:pt x="0" y="320"/>
                    <a:pt x="0" y="714"/>
                  </a:cubicBezTo>
                  <a:cubicBezTo>
                    <a:pt x="0" y="1107"/>
                    <a:pt x="318" y="1426"/>
                    <a:pt x="713" y="1426"/>
                  </a:cubicBezTo>
                  <a:cubicBezTo>
                    <a:pt x="1106" y="1426"/>
                    <a:pt x="1425" y="1107"/>
                    <a:pt x="1425" y="714"/>
                  </a:cubicBezTo>
                  <a:cubicBezTo>
                    <a:pt x="1425" y="320"/>
                    <a:pt x="1106" y="1"/>
                    <a:pt x="713" y="1"/>
                  </a:cubicBez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26"/>
          <p:cNvSpPr/>
          <p:nvPr/>
        </p:nvSpPr>
        <p:spPr>
          <a:xfrm>
            <a:off x="377051" y="1333375"/>
            <a:ext cx="4467467" cy="3810200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6"/>
          <p:cNvSpPr/>
          <p:nvPr/>
        </p:nvSpPr>
        <p:spPr>
          <a:xfrm>
            <a:off x="377059" y="2166200"/>
            <a:ext cx="8389881" cy="2388500"/>
          </a:xfrm>
          <a:custGeom>
            <a:avLst/>
            <a:gdLst/>
            <a:ahLst/>
            <a:cxnLst/>
            <a:rect l="l" t="t" r="r" b="b"/>
            <a:pathLst>
              <a:path w="67197" h="30238" extrusionOk="0">
                <a:moveTo>
                  <a:pt x="0" y="0"/>
                </a:moveTo>
                <a:lnTo>
                  <a:pt x="0" y="30237"/>
                </a:lnTo>
                <a:lnTo>
                  <a:pt x="67196" y="30237"/>
                </a:lnTo>
                <a:lnTo>
                  <a:pt x="67196" y="0"/>
                </a:lnTo>
                <a:close/>
              </a:path>
            </a:pathLst>
          </a:custGeom>
          <a:solidFill>
            <a:srgbClr val="5EA5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26"/>
          <p:cNvGrpSpPr/>
          <p:nvPr/>
        </p:nvGrpSpPr>
        <p:grpSpPr>
          <a:xfrm>
            <a:off x="-423193" y="1333363"/>
            <a:ext cx="667111" cy="4267118"/>
            <a:chOff x="-73868" y="1333375"/>
            <a:chExt cx="667111" cy="4267118"/>
          </a:xfrm>
        </p:grpSpPr>
        <p:sp>
          <p:nvSpPr>
            <p:cNvPr id="864" name="Google Shape;864;p26"/>
            <p:cNvSpPr/>
            <p:nvPr/>
          </p:nvSpPr>
          <p:spPr>
            <a:xfrm>
              <a:off x="-73655" y="1333375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-73868" y="1633180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-73655" y="1933412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-73868" y="2233217"/>
              <a:ext cx="667040" cy="666969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-73655" y="2533377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-73655" y="2833467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-73726" y="3133201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-73655" y="3433432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-73726" y="3733238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-73655" y="4033469"/>
              <a:ext cx="666898" cy="666969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-73726" y="433320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-73655" y="4633506"/>
              <a:ext cx="666898" cy="666898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-73655" y="4933453"/>
              <a:ext cx="666898" cy="667040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rgbClr val="6C49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26"/>
          <p:cNvSpPr/>
          <p:nvPr/>
        </p:nvSpPr>
        <p:spPr>
          <a:xfrm>
            <a:off x="525075" y="1559400"/>
            <a:ext cx="508018" cy="507915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TITLE_AND_DESCRIPTION_1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7"/>
          <p:cNvSpPr/>
          <p:nvPr/>
        </p:nvSpPr>
        <p:spPr>
          <a:xfrm rot="-5400000">
            <a:off x="5324275" y="1323835"/>
            <a:ext cx="3819665" cy="3819665"/>
          </a:xfrm>
          <a:custGeom>
            <a:avLst/>
            <a:gdLst/>
            <a:ahLst/>
            <a:cxnLst/>
            <a:rect l="l" t="t" r="r" b="b"/>
            <a:pathLst>
              <a:path w="59160" h="59160" extrusionOk="0">
                <a:moveTo>
                  <a:pt x="0" y="1"/>
                </a:moveTo>
                <a:lnTo>
                  <a:pt x="0" y="59160"/>
                </a:lnTo>
                <a:lnTo>
                  <a:pt x="59159" y="59160"/>
                </a:lnTo>
                <a:cubicBezTo>
                  <a:pt x="59159" y="26486"/>
                  <a:pt x="32674" y="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27"/>
          <p:cNvGrpSpPr/>
          <p:nvPr/>
        </p:nvGrpSpPr>
        <p:grpSpPr>
          <a:xfrm>
            <a:off x="5690323" y="4749275"/>
            <a:ext cx="2996714" cy="164548"/>
            <a:chOff x="5690323" y="4749275"/>
            <a:chExt cx="2996714" cy="164548"/>
          </a:xfrm>
        </p:grpSpPr>
        <p:sp>
          <p:nvSpPr>
            <p:cNvPr id="881" name="Google Shape;881;p27"/>
            <p:cNvSpPr/>
            <p:nvPr/>
          </p:nvSpPr>
          <p:spPr>
            <a:xfrm>
              <a:off x="5743305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1" y="174"/>
                    <a:pt x="111" y="441"/>
                  </a:cubicBezTo>
                  <a:cubicBezTo>
                    <a:pt x="1" y="707"/>
                    <a:pt x="62" y="1013"/>
                    <a:pt x="266" y="1217"/>
                  </a:cubicBezTo>
                  <a:cubicBezTo>
                    <a:pt x="401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6677707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0" y="0"/>
                    <a:pt x="221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1" y="1353"/>
                    <a:pt x="583" y="1426"/>
                    <a:pt x="768" y="1426"/>
                  </a:cubicBezTo>
                  <a:cubicBezTo>
                    <a:pt x="860" y="1426"/>
                    <a:pt x="953" y="1408"/>
                    <a:pt x="1041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7611919" y="4749275"/>
              <a:ext cx="140811" cy="135399"/>
            </a:xfrm>
            <a:custGeom>
              <a:avLst/>
              <a:gdLst/>
              <a:ahLst/>
              <a:cxnLst/>
              <a:rect l="l" t="t" r="r" b="b"/>
              <a:pathLst>
                <a:path w="1483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3" y="1013"/>
                    <a:pt x="266" y="1217"/>
                  </a:cubicBezTo>
                  <a:cubicBezTo>
                    <a:pt x="402" y="1353"/>
                    <a:pt x="584" y="1426"/>
                    <a:pt x="769" y="1426"/>
                  </a:cubicBezTo>
                  <a:cubicBezTo>
                    <a:pt x="861" y="1426"/>
                    <a:pt x="954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4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8546321" y="4749275"/>
              <a:ext cx="140716" cy="135399"/>
            </a:xfrm>
            <a:custGeom>
              <a:avLst/>
              <a:gdLst/>
              <a:ahLst/>
              <a:cxnLst/>
              <a:rect l="l" t="t" r="r" b="b"/>
              <a:pathLst>
                <a:path w="1482" h="1426" extrusionOk="0">
                  <a:moveTo>
                    <a:pt x="769" y="0"/>
                  </a:moveTo>
                  <a:cubicBezTo>
                    <a:pt x="481" y="0"/>
                    <a:pt x="222" y="174"/>
                    <a:pt x="111" y="441"/>
                  </a:cubicBezTo>
                  <a:cubicBezTo>
                    <a:pt x="1" y="707"/>
                    <a:pt x="61" y="1013"/>
                    <a:pt x="266" y="1217"/>
                  </a:cubicBezTo>
                  <a:cubicBezTo>
                    <a:pt x="402" y="1353"/>
                    <a:pt x="583" y="1426"/>
                    <a:pt x="769" y="1426"/>
                  </a:cubicBezTo>
                  <a:cubicBezTo>
                    <a:pt x="861" y="1426"/>
                    <a:pt x="953" y="1408"/>
                    <a:pt x="1042" y="1371"/>
                  </a:cubicBezTo>
                  <a:cubicBezTo>
                    <a:pt x="1308" y="1261"/>
                    <a:pt x="1482" y="1002"/>
                    <a:pt x="1482" y="713"/>
                  </a:cubicBezTo>
                  <a:cubicBezTo>
                    <a:pt x="1482" y="320"/>
                    <a:pt x="1163" y="0"/>
                    <a:pt x="769" y="0"/>
                  </a:cubicBezTo>
                  <a:close/>
                </a:path>
              </a:pathLst>
            </a:custGeom>
            <a:solidFill>
              <a:srgbClr val="C52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690323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1" y="0"/>
                    <a:pt x="221" y="174"/>
                    <a:pt x="111" y="440"/>
                  </a:cubicBezTo>
                  <a:cubicBezTo>
                    <a:pt x="1" y="705"/>
                    <a:pt x="61" y="1013"/>
                    <a:pt x="266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3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6624630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0" y="439"/>
                  </a:cubicBezTo>
                  <a:cubicBezTo>
                    <a:pt x="0" y="705"/>
                    <a:pt x="60" y="1012"/>
                    <a:pt x="265" y="1216"/>
                  </a:cubicBezTo>
                  <a:cubicBezTo>
                    <a:pt x="401" y="1352"/>
                    <a:pt x="583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7" y="1260"/>
                    <a:pt x="1481" y="1001"/>
                    <a:pt x="1481" y="713"/>
                  </a:cubicBezTo>
                  <a:cubicBezTo>
                    <a:pt x="1481" y="320"/>
                    <a:pt x="1162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7558937" y="4778520"/>
              <a:ext cx="140811" cy="135304"/>
            </a:xfrm>
            <a:custGeom>
              <a:avLst/>
              <a:gdLst/>
              <a:ahLst/>
              <a:cxnLst/>
              <a:rect l="l" t="t" r="r" b="b"/>
              <a:pathLst>
                <a:path w="1483" h="1425" extrusionOk="0">
                  <a:moveTo>
                    <a:pt x="769" y="0"/>
                  </a:moveTo>
                  <a:cubicBezTo>
                    <a:pt x="481" y="0"/>
                    <a:pt x="220" y="174"/>
                    <a:pt x="110" y="440"/>
                  </a:cubicBezTo>
                  <a:cubicBezTo>
                    <a:pt x="1" y="705"/>
                    <a:pt x="61" y="1013"/>
                    <a:pt x="264" y="1216"/>
                  </a:cubicBezTo>
                  <a:cubicBezTo>
                    <a:pt x="402" y="1352"/>
                    <a:pt x="584" y="1425"/>
                    <a:pt x="770" y="1425"/>
                  </a:cubicBezTo>
                  <a:cubicBezTo>
                    <a:pt x="861" y="1425"/>
                    <a:pt x="954" y="1407"/>
                    <a:pt x="1042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3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8493244" y="4778520"/>
              <a:ext cx="140716" cy="135304"/>
            </a:xfrm>
            <a:custGeom>
              <a:avLst/>
              <a:gdLst/>
              <a:ahLst/>
              <a:cxnLst/>
              <a:rect l="l" t="t" r="r" b="b"/>
              <a:pathLst>
                <a:path w="1482" h="1425" extrusionOk="0">
                  <a:moveTo>
                    <a:pt x="769" y="0"/>
                  </a:moveTo>
                  <a:cubicBezTo>
                    <a:pt x="480" y="0"/>
                    <a:pt x="221" y="174"/>
                    <a:pt x="111" y="439"/>
                  </a:cubicBezTo>
                  <a:cubicBezTo>
                    <a:pt x="0" y="705"/>
                    <a:pt x="61" y="1012"/>
                    <a:pt x="265" y="1216"/>
                  </a:cubicBezTo>
                  <a:cubicBezTo>
                    <a:pt x="401" y="1352"/>
                    <a:pt x="584" y="1425"/>
                    <a:pt x="769" y="1425"/>
                  </a:cubicBezTo>
                  <a:cubicBezTo>
                    <a:pt x="861" y="1425"/>
                    <a:pt x="953" y="1407"/>
                    <a:pt x="1041" y="1371"/>
                  </a:cubicBezTo>
                  <a:cubicBezTo>
                    <a:pt x="1308" y="1260"/>
                    <a:pt x="1482" y="1001"/>
                    <a:pt x="1482" y="713"/>
                  </a:cubicBezTo>
                  <a:cubicBezTo>
                    <a:pt x="1482" y="318"/>
                    <a:pt x="1164" y="0"/>
                    <a:pt x="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7"/>
          <p:cNvGrpSpPr/>
          <p:nvPr/>
        </p:nvGrpSpPr>
        <p:grpSpPr>
          <a:xfrm>
            <a:off x="8402078" y="123460"/>
            <a:ext cx="494184" cy="3160979"/>
            <a:chOff x="3250475" y="-1758600"/>
            <a:chExt cx="234700" cy="1501225"/>
          </a:xfrm>
        </p:grpSpPr>
        <p:sp>
          <p:nvSpPr>
            <p:cNvPr id="890" name="Google Shape;890;p27"/>
            <p:cNvSpPr/>
            <p:nvPr/>
          </p:nvSpPr>
          <p:spPr>
            <a:xfrm>
              <a:off x="3250550" y="-17586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3250475" y="-16531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8"/>
                  </a:lnTo>
                  <a:lnTo>
                    <a:pt x="890" y="9385"/>
                  </a:lnTo>
                  <a:lnTo>
                    <a:pt x="9387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3250550" y="-154750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3250475" y="-1442025"/>
              <a:ext cx="234675" cy="234650"/>
            </a:xfrm>
            <a:custGeom>
              <a:avLst/>
              <a:gdLst/>
              <a:ahLst/>
              <a:cxnLst/>
              <a:rect l="l" t="t" r="r" b="b"/>
              <a:pathLst>
                <a:path w="9387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90" y="9385"/>
                  </a:lnTo>
                  <a:lnTo>
                    <a:pt x="9387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250550" y="-133642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250550" y="-1230850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250525" y="-11254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250550" y="-10197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6"/>
                  </a:lnTo>
                  <a:lnTo>
                    <a:pt x="888" y="9385"/>
                  </a:lnTo>
                  <a:lnTo>
                    <a:pt x="9385" y="889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250525" y="-91430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0" y="8497"/>
                  </a:lnTo>
                  <a:lnTo>
                    <a:pt x="888" y="9386"/>
                  </a:lnTo>
                  <a:lnTo>
                    <a:pt x="9385" y="889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3250550" y="-808675"/>
              <a:ext cx="234625" cy="234650"/>
            </a:xfrm>
            <a:custGeom>
              <a:avLst/>
              <a:gdLst/>
              <a:ahLst/>
              <a:cxnLst/>
              <a:rect l="l" t="t" r="r" b="b"/>
              <a:pathLst>
                <a:path w="9385" h="9386" extrusionOk="0">
                  <a:moveTo>
                    <a:pt x="8497" y="1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3250525" y="-703225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1"/>
                  </a:moveTo>
                  <a:lnTo>
                    <a:pt x="0" y="8497"/>
                  </a:lnTo>
                  <a:lnTo>
                    <a:pt x="889" y="9387"/>
                  </a:lnTo>
                  <a:lnTo>
                    <a:pt x="9385" y="89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3250550" y="-597575"/>
              <a:ext cx="234625" cy="234625"/>
            </a:xfrm>
            <a:custGeom>
              <a:avLst/>
              <a:gdLst/>
              <a:ahLst/>
              <a:cxnLst/>
              <a:rect l="l" t="t" r="r" b="b"/>
              <a:pathLst>
                <a:path w="9385" h="9385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5"/>
                  </a:lnTo>
                  <a:lnTo>
                    <a:pt x="9385" y="888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3250550" y="-492050"/>
              <a:ext cx="234625" cy="234675"/>
            </a:xfrm>
            <a:custGeom>
              <a:avLst/>
              <a:gdLst/>
              <a:ahLst/>
              <a:cxnLst/>
              <a:rect l="l" t="t" r="r" b="b"/>
              <a:pathLst>
                <a:path w="9385" h="9387" extrusionOk="0">
                  <a:moveTo>
                    <a:pt x="8497" y="0"/>
                  </a:moveTo>
                  <a:lnTo>
                    <a:pt x="1" y="8497"/>
                  </a:lnTo>
                  <a:lnTo>
                    <a:pt x="888" y="9386"/>
                  </a:lnTo>
                  <a:lnTo>
                    <a:pt x="9385" y="890"/>
                  </a:lnTo>
                  <a:lnTo>
                    <a:pt x="8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903;p27"/>
          <p:cNvSpPr/>
          <p:nvPr/>
        </p:nvSpPr>
        <p:spPr>
          <a:xfrm>
            <a:off x="-288891" y="4356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7"/>
          <p:cNvSpPr/>
          <p:nvPr/>
        </p:nvSpPr>
        <p:spPr>
          <a:xfrm>
            <a:off x="-288891" y="36906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7"/>
          <p:cNvSpPr/>
          <p:nvPr/>
        </p:nvSpPr>
        <p:spPr>
          <a:xfrm>
            <a:off x="-288891" y="3025100"/>
            <a:ext cx="572820" cy="572704"/>
          </a:xfrm>
          <a:custGeom>
            <a:avLst/>
            <a:gdLst/>
            <a:ahLst/>
            <a:cxnLst/>
            <a:rect l="l" t="t" r="r" b="b"/>
            <a:pathLst>
              <a:path w="9852" h="9850" extrusionOk="0">
                <a:moveTo>
                  <a:pt x="4927" y="2094"/>
                </a:moveTo>
                <a:cubicBezTo>
                  <a:pt x="6487" y="2094"/>
                  <a:pt x="7756" y="3364"/>
                  <a:pt x="7756" y="4925"/>
                </a:cubicBezTo>
                <a:cubicBezTo>
                  <a:pt x="7756" y="6484"/>
                  <a:pt x="6487" y="7755"/>
                  <a:pt x="4927" y="7755"/>
                </a:cubicBezTo>
                <a:cubicBezTo>
                  <a:pt x="3366" y="7755"/>
                  <a:pt x="2095" y="6484"/>
                  <a:pt x="2095" y="4925"/>
                </a:cubicBezTo>
                <a:cubicBezTo>
                  <a:pt x="2095" y="3364"/>
                  <a:pt x="3366" y="2094"/>
                  <a:pt x="4927" y="2094"/>
                </a:cubicBezTo>
                <a:close/>
                <a:moveTo>
                  <a:pt x="4927" y="0"/>
                </a:moveTo>
                <a:cubicBezTo>
                  <a:pt x="2210" y="0"/>
                  <a:pt x="0" y="2207"/>
                  <a:pt x="0" y="4925"/>
                </a:cubicBezTo>
                <a:cubicBezTo>
                  <a:pt x="0" y="7642"/>
                  <a:pt x="2210" y="9850"/>
                  <a:pt x="4927" y="9850"/>
                </a:cubicBezTo>
                <a:cubicBezTo>
                  <a:pt x="7641" y="9850"/>
                  <a:pt x="9851" y="7640"/>
                  <a:pt x="9851" y="4925"/>
                </a:cubicBezTo>
                <a:cubicBezTo>
                  <a:pt x="9851" y="2209"/>
                  <a:pt x="7641" y="0"/>
                  <a:pt x="49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B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08" name="Google Shape;908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0"/>
          <p:cNvSpPr txBox="1">
            <a:spLocks noGrp="1"/>
          </p:cNvSpPr>
          <p:nvPr>
            <p:ph type="ctrTitle"/>
          </p:nvPr>
        </p:nvSpPr>
        <p:spPr>
          <a:xfrm>
            <a:off x="1287440" y="74955"/>
            <a:ext cx="4248900" cy="2867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Strings</a:t>
            </a:r>
            <a:endParaRPr dirty="0"/>
          </a:p>
        </p:txBody>
      </p:sp>
      <p:sp>
        <p:nvSpPr>
          <p:cNvPr id="917" name="Google Shape;917;p30"/>
          <p:cNvSpPr txBox="1">
            <a:spLocks noGrp="1"/>
          </p:cNvSpPr>
          <p:nvPr>
            <p:ph type="subTitle" idx="1"/>
          </p:nvPr>
        </p:nvSpPr>
        <p:spPr>
          <a:xfrm>
            <a:off x="2271964" y="2967739"/>
            <a:ext cx="24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</a:rPr>
              <a:t>Mohit</a:t>
            </a:r>
            <a:endParaRPr sz="2400" b="1" dirty="0">
              <a:solidFill>
                <a:srgbClr val="7030A0"/>
              </a:solidFill>
            </a:endParaRPr>
          </a:p>
        </p:txBody>
      </p:sp>
      <p:sp>
        <p:nvSpPr>
          <p:cNvPr id="923" name="Google Shape;923;p30"/>
          <p:cNvSpPr/>
          <p:nvPr/>
        </p:nvSpPr>
        <p:spPr>
          <a:xfrm flipH="1">
            <a:off x="224747" y="2453240"/>
            <a:ext cx="2125386" cy="2125426"/>
          </a:xfrm>
          <a:custGeom>
            <a:avLst/>
            <a:gdLst/>
            <a:ahLst/>
            <a:cxnLst/>
            <a:rect l="l" t="t" r="r" b="b"/>
            <a:pathLst>
              <a:path w="38247" h="38246" extrusionOk="0">
                <a:moveTo>
                  <a:pt x="38247" y="1"/>
                </a:moveTo>
                <a:cubicBezTo>
                  <a:pt x="17123" y="1"/>
                  <a:pt x="0" y="17124"/>
                  <a:pt x="0" y="38246"/>
                </a:cubicBezTo>
                <a:lnTo>
                  <a:pt x="38247" y="38246"/>
                </a:lnTo>
                <a:lnTo>
                  <a:pt x="38247" y="1"/>
                </a:lnTo>
                <a:close/>
              </a:path>
            </a:pathLst>
          </a:custGeom>
          <a:solidFill>
            <a:srgbClr val="6C49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flipH="1">
            <a:off x="-91901" y="4837822"/>
            <a:ext cx="3086651" cy="97123"/>
          </a:xfrm>
          <a:custGeom>
            <a:avLst/>
            <a:gdLst/>
            <a:ahLst/>
            <a:cxnLst/>
            <a:rect l="l" t="t" r="r" b="b"/>
            <a:pathLst>
              <a:path w="49847" h="1748" extrusionOk="0">
                <a:moveTo>
                  <a:pt x="0" y="0"/>
                </a:moveTo>
                <a:lnTo>
                  <a:pt x="0" y="1748"/>
                </a:lnTo>
                <a:lnTo>
                  <a:pt x="49847" y="1748"/>
                </a:lnTo>
                <a:lnTo>
                  <a:pt x="49847" y="0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flipH="1">
            <a:off x="452550" y="2279125"/>
            <a:ext cx="101425" cy="3042600"/>
          </a:xfrm>
          <a:custGeom>
            <a:avLst/>
            <a:gdLst/>
            <a:ahLst/>
            <a:cxnLst/>
            <a:rect l="l" t="t" r="r" b="b"/>
            <a:pathLst>
              <a:path w="1749" h="49846" extrusionOk="0">
                <a:moveTo>
                  <a:pt x="1" y="1"/>
                </a:moveTo>
                <a:lnTo>
                  <a:pt x="1" y="49846"/>
                </a:lnTo>
                <a:lnTo>
                  <a:pt x="1748" y="49846"/>
                </a:lnTo>
                <a:lnTo>
                  <a:pt x="1748" y="1"/>
                </a:lnTo>
                <a:close/>
              </a:path>
            </a:pathLst>
          </a:custGeom>
          <a:solidFill>
            <a:srgbClr val="E9B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Python Logo PNG Transparent Images | PNG All">
            <a:extLst>
              <a:ext uri="{FF2B5EF4-FFF2-40B4-BE49-F238E27FC236}">
                <a16:creationId xmlns:a16="http://schemas.microsoft.com/office/drawing/2014/main" id="{8FAC69DB-1C63-4493-AEE5-6A49E636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46" y="597402"/>
            <a:ext cx="1355908" cy="17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E3455-D5AE-497F-A9CC-1CC616A10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Ljust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Rjust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latin typeface="FreeMono"/>
              </a:rPr>
              <a:t>center()</a:t>
            </a:r>
          </a:p>
          <a:p>
            <a:endParaRPr lang="en-US" sz="1800" dirty="0">
              <a:latin typeface="FreeMono"/>
            </a:endParaRPr>
          </a:p>
          <a:p>
            <a:r>
              <a:rPr lang="en-US" sz="1800" dirty="0" err="1">
                <a:latin typeface="FreeMono"/>
              </a:rPr>
              <a:t>Zfill</a:t>
            </a:r>
            <a:r>
              <a:rPr lang="en-US" sz="1800" dirty="0">
                <a:latin typeface="FreeMono"/>
              </a:rPr>
              <a:t>()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875C9E-921C-48E3-9284-18F71665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method</a:t>
            </a:r>
          </a:p>
        </p:txBody>
      </p:sp>
    </p:spTree>
    <p:extLst>
      <p:ext uri="{BB962C8B-B14F-4D97-AF65-F5344CB8AC3E}">
        <p14:creationId xmlns:p14="http://schemas.microsoft.com/office/powerpoint/2010/main" val="196272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BA55D9-F345-416D-B6E7-6AA66A209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Replace()</a:t>
            </a:r>
          </a:p>
          <a:p>
            <a:endParaRPr lang="en-US" dirty="0"/>
          </a:p>
          <a:p>
            <a:r>
              <a:rPr lang="en-US" dirty="0"/>
              <a:t>Join()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3BF3ED-A546-48A2-B60D-034298EE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70C628-3EE0-4C91-808E-B1CE02810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Isdigit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Isalpha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Isalnum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islower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Isupper</a:t>
            </a:r>
            <a:r>
              <a:rPr lang="en-US" dirty="0"/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EF69C-EF71-4F64-B8F9-C5204FFB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method</a:t>
            </a:r>
          </a:p>
        </p:txBody>
      </p:sp>
    </p:spTree>
    <p:extLst>
      <p:ext uri="{BB962C8B-B14F-4D97-AF65-F5344CB8AC3E}">
        <p14:creationId xmlns:p14="http://schemas.microsoft.com/office/powerpoint/2010/main" val="286044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89B662-34BD-4364-B806-9D759A234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Len()</a:t>
            </a:r>
          </a:p>
          <a:p>
            <a:endParaRPr lang="en-US" dirty="0"/>
          </a:p>
          <a:p>
            <a:r>
              <a:rPr lang="en-US" dirty="0"/>
              <a:t>Min()</a:t>
            </a:r>
          </a:p>
          <a:p>
            <a:endParaRPr lang="en-US" dirty="0"/>
          </a:p>
          <a:p>
            <a:r>
              <a:rPr lang="en-US" dirty="0"/>
              <a:t>Max()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A9CC72-C31F-4647-A704-F6D23E6E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</a:t>
            </a:r>
          </a:p>
        </p:txBody>
      </p:sp>
    </p:spTree>
    <p:extLst>
      <p:ext uri="{BB962C8B-B14F-4D97-AF65-F5344CB8AC3E}">
        <p14:creationId xmlns:p14="http://schemas.microsoft.com/office/powerpoint/2010/main" val="220933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35E2F-25BB-41BB-9044-AB29B0334A0A}"/>
              </a:ext>
            </a:extLst>
          </p:cNvPr>
          <p:cNvSpPr txBox="1"/>
          <p:nvPr/>
        </p:nvSpPr>
        <p:spPr>
          <a:xfrm>
            <a:off x="2215166" y="1951149"/>
            <a:ext cx="55185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</a:rPr>
              <a:t>Thanking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4484A-01B8-4977-AC61-DD62E86DD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latinoLinotype-Roman"/>
              </a:rPr>
              <a:t>A Python string is a sequence, which consists of zero or more characters. 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The string is an immutable data structure, which means they cannot be changed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21D87A-2B19-4BDE-92A6-8303F682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842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BF553-04AD-4657-80D0-B1C8EA4B6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subscript operator is defined as square brackets []. It is used to access the elements of string, list tuple, and so 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</a:p>
          <a:p>
            <a:pPr marL="127000" indent="0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&lt;given string&gt;[&lt;index&gt;]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AD0AD2-272E-4B36-A9B1-473D7B0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8" y="423029"/>
            <a:ext cx="4219592" cy="572700"/>
          </a:xfrm>
        </p:spPr>
        <p:txBody>
          <a:bodyPr/>
          <a:lstStyle/>
          <a:p>
            <a:r>
              <a:rPr lang="en-US" dirty="0"/>
              <a:t>subscript operator</a:t>
            </a:r>
          </a:p>
        </p:txBody>
      </p:sp>
    </p:spTree>
    <p:extLst>
      <p:ext uri="{BB962C8B-B14F-4D97-AF65-F5344CB8AC3E}">
        <p14:creationId xmlns:p14="http://schemas.microsoft.com/office/powerpoint/2010/main" val="13678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EF8D4-DB04-4DC7-A4FF-CB9DCEAD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F990-ABAD-48D2-96E1-791A80EB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" y="1063963"/>
            <a:ext cx="6980349" cy="30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4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5F439-455A-4389-9854-128BB57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7C2FA-92D4-4A1D-AAFD-1E1DCA02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7" y="1138123"/>
            <a:ext cx="6980349" cy="33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23EBF5-4E2A-41C6-8174-F6F2F20D5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</a:t>
            </a:r>
          </a:p>
          <a:p>
            <a:r>
              <a:rPr lang="en-US" dirty="0"/>
              <a:t>Find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8A7B98-416C-4298-8412-B93466DE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4263837" cy="572700"/>
          </a:xfrm>
        </p:spPr>
        <p:txBody>
          <a:bodyPr/>
          <a:lstStyle/>
          <a:p>
            <a:r>
              <a:rPr lang="en-US" dirty="0"/>
              <a:t>Python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188989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5A80DC-5DA7-4F64-8AC4-77F047483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Lower()</a:t>
            </a:r>
          </a:p>
          <a:p>
            <a:r>
              <a:rPr lang="en-US" dirty="0"/>
              <a:t>upper()</a:t>
            </a:r>
          </a:p>
          <a:p>
            <a:r>
              <a:rPr lang="en-US" dirty="0"/>
              <a:t>capitalize()</a:t>
            </a:r>
          </a:p>
          <a:p>
            <a:r>
              <a:rPr lang="en-US" dirty="0"/>
              <a:t>title()</a:t>
            </a:r>
          </a:p>
          <a:p>
            <a:r>
              <a:rPr lang="en-US" dirty="0" err="1"/>
              <a:t>swapcase</a:t>
            </a:r>
            <a:r>
              <a:rPr lang="en-US" dirty="0"/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800BB5-F679-4A9F-B70E-23CE9B64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97" y="423029"/>
            <a:ext cx="4713663" cy="572700"/>
          </a:xfrm>
        </p:spPr>
        <p:txBody>
          <a:bodyPr/>
          <a:lstStyle/>
          <a:p>
            <a:r>
              <a:rPr lang="en-US" dirty="0"/>
              <a:t>String case method</a:t>
            </a:r>
          </a:p>
        </p:txBody>
      </p:sp>
    </p:spTree>
    <p:extLst>
      <p:ext uri="{BB962C8B-B14F-4D97-AF65-F5344CB8AC3E}">
        <p14:creationId xmlns:p14="http://schemas.microsoft.com/office/powerpoint/2010/main" val="424629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65617-9290-4463-AB08-4832EF144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Lstrip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Rstrip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Strip()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968E13-07C9-4A45-B087-6B889AD6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 method</a:t>
            </a:r>
          </a:p>
        </p:txBody>
      </p:sp>
    </p:spTree>
    <p:extLst>
      <p:ext uri="{BB962C8B-B14F-4D97-AF65-F5344CB8AC3E}">
        <p14:creationId xmlns:p14="http://schemas.microsoft.com/office/powerpoint/2010/main" val="362717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72BC57-0C03-4665-9BB2-0598C60A7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split()</a:t>
            </a:r>
          </a:p>
          <a:p>
            <a:endParaRPr lang="en-US" dirty="0"/>
          </a:p>
          <a:p>
            <a:r>
              <a:rPr lang="en-US" dirty="0" err="1"/>
              <a:t>rsplit</a:t>
            </a:r>
            <a:r>
              <a:rPr lang="en-US" dirty="0"/>
              <a:t>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43DED7-DCE6-4B7B-AD2F-EE0CBB75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method</a:t>
            </a:r>
          </a:p>
        </p:txBody>
      </p:sp>
    </p:spTree>
    <p:extLst>
      <p:ext uri="{BB962C8B-B14F-4D97-AF65-F5344CB8AC3E}">
        <p14:creationId xmlns:p14="http://schemas.microsoft.com/office/powerpoint/2010/main" val="501652944"/>
      </p:ext>
    </p:extLst>
  </p:cSld>
  <p:clrMapOvr>
    <a:masterClrMapping/>
  </p:clrMapOvr>
</p:sld>
</file>

<file path=ppt/theme/theme1.xml><?xml version="1.0" encoding="utf-8"?>
<a:theme xmlns:a="http://schemas.openxmlformats.org/drawingml/2006/main" name="Memphis E-Learning by Slidesgo">
  <a:themeElements>
    <a:clrScheme name="Simple Light">
      <a:dk1>
        <a:srgbClr val="3A656D"/>
      </a:dk1>
      <a:lt1>
        <a:srgbClr val="C52E73"/>
      </a:lt1>
      <a:dk2>
        <a:srgbClr val="5EA5B2"/>
      </a:dk2>
      <a:lt2>
        <a:srgbClr val="FFFBF3"/>
      </a:lt2>
      <a:accent1>
        <a:srgbClr val="C52E73"/>
      </a:accent1>
      <a:accent2>
        <a:srgbClr val="6C4993"/>
      </a:accent2>
      <a:accent3>
        <a:srgbClr val="E9B72B"/>
      </a:accent3>
      <a:accent4>
        <a:srgbClr val="5EA5B2"/>
      </a:accent4>
      <a:accent5>
        <a:srgbClr val="3A656D"/>
      </a:accent5>
      <a:accent6>
        <a:srgbClr val="E9B72B"/>
      </a:accent6>
      <a:hlink>
        <a:srgbClr val="3A65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139</Words>
  <Application>Microsoft Office PowerPoint</Application>
  <PresentationFormat>On-screen Show (16:9)</PresentationFormat>
  <Paragraphs>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Proxima Nova</vt:lpstr>
      <vt:lpstr>FreeMono</vt:lpstr>
      <vt:lpstr>PalatinoLinotype-Roman</vt:lpstr>
      <vt:lpstr>Montserrat Medium</vt:lpstr>
      <vt:lpstr>Montserrat Black</vt:lpstr>
      <vt:lpstr>Proxima Nova Semibold</vt:lpstr>
      <vt:lpstr>Times New Roman</vt:lpstr>
      <vt:lpstr>Memphis E-Learning by Slidesgo</vt:lpstr>
      <vt:lpstr>Slidesgo Final Pages</vt:lpstr>
      <vt:lpstr>Python Strings</vt:lpstr>
      <vt:lpstr>String</vt:lpstr>
      <vt:lpstr>subscript operator</vt:lpstr>
      <vt:lpstr>Example</vt:lpstr>
      <vt:lpstr>Slicing </vt:lpstr>
      <vt:lpstr>Python string methods</vt:lpstr>
      <vt:lpstr>String case method</vt:lpstr>
      <vt:lpstr>Strip method</vt:lpstr>
      <vt:lpstr>Split method</vt:lpstr>
      <vt:lpstr>Justify method</vt:lpstr>
      <vt:lpstr>PowerPoint Presentation</vt:lpstr>
      <vt:lpstr>Boolean method</vt:lpstr>
      <vt:lpstr>String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Introduction</dc:title>
  <dc:creator>Mohit</dc:creator>
  <cp:lastModifiedBy>Mohit Raj</cp:lastModifiedBy>
  <cp:revision>29</cp:revision>
  <dcterms:modified xsi:type="dcterms:W3CDTF">2020-07-22T17:35:13Z</dcterms:modified>
</cp:coreProperties>
</file>