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5"/>
  </p:notesMasterIdLst>
  <p:sldIdLst>
    <p:sldId id="256" r:id="rId3"/>
    <p:sldId id="304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297" r:id="rId14"/>
  </p:sldIdLst>
  <p:sldSz cx="9144000" cy="5143500" type="screen16x9"/>
  <p:notesSz cx="6858000" cy="9144000"/>
  <p:embeddedFontLst>
    <p:embeddedFont>
      <p:font typeface="Montserrat Black" panose="020B0604020202020204" charset="0"/>
      <p:bold r:id="rId16"/>
      <p:boldItalic r:id="rId17"/>
    </p:embeddedFont>
    <p:embeddedFont>
      <p:font typeface="Montserrat Medium" panose="020B0604020202020204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Proxima Nova Semibold" panose="020B0604020202020204" charset="0"/>
      <p:regular r:id="rId26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0B8AAA-BB02-4FA9-B7FB-6EC0DA3C67C4}">
  <a:tblStyle styleId="{620B8AAA-BB02-4FA9-B7FB-6EC0DA3C67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" name="Google Shape;13803;g74aae2ac75_0_39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4" name="Google Shape;13804;g74aae2ac75_0_39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5200" y="824575"/>
            <a:ext cx="6052392" cy="3042644"/>
          </a:xfrm>
          <a:custGeom>
            <a:avLst/>
            <a:gdLst/>
            <a:ahLst/>
            <a:cxnLst/>
            <a:rect l="l" t="t" r="r" b="b"/>
            <a:pathLst>
              <a:path w="75733" h="38247" extrusionOk="0">
                <a:moveTo>
                  <a:pt x="0" y="0"/>
                </a:moveTo>
                <a:lnTo>
                  <a:pt x="0" y="38246"/>
                </a:lnTo>
                <a:lnTo>
                  <a:pt x="75733" y="38246"/>
                </a:lnTo>
                <a:lnTo>
                  <a:pt x="75733" y="0"/>
                </a:lnTo>
                <a:close/>
              </a:path>
            </a:pathLst>
          </a:custGeom>
          <a:solidFill>
            <a:srgbClr val="E9B72B">
              <a:alpha val="4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199" y="584694"/>
            <a:ext cx="424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55300" y="2637294"/>
            <a:ext cx="24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735243" y="548625"/>
            <a:ext cx="2770057" cy="97124"/>
          </a:xfrm>
          <a:custGeom>
            <a:avLst/>
            <a:gdLst/>
            <a:ahLst/>
            <a:cxnLst/>
            <a:rect l="l" t="t" r="r" b="b"/>
            <a:pathLst>
              <a:path w="50383" h="1676" extrusionOk="0">
                <a:moveTo>
                  <a:pt x="0" y="0"/>
                </a:moveTo>
                <a:lnTo>
                  <a:pt x="0" y="1676"/>
                </a:lnTo>
                <a:lnTo>
                  <a:pt x="50383" y="1676"/>
                </a:lnTo>
                <a:lnTo>
                  <a:pt x="503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1124567" y="1397511"/>
            <a:ext cx="6481577" cy="1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1126698" y="423029"/>
            <a:ext cx="31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7"/>
          <p:cNvSpPr/>
          <p:nvPr/>
        </p:nvSpPr>
        <p:spPr>
          <a:xfrm>
            <a:off x="6183925" y="4844975"/>
            <a:ext cx="3045453" cy="125024"/>
          </a:xfrm>
          <a:custGeom>
            <a:avLst/>
            <a:gdLst/>
            <a:ahLst/>
            <a:cxnLst/>
            <a:rect l="l" t="t" r="r" b="b"/>
            <a:pathLst>
              <a:path w="36742" h="1913" extrusionOk="0">
                <a:moveTo>
                  <a:pt x="1" y="0"/>
                </a:moveTo>
                <a:lnTo>
                  <a:pt x="1" y="1913"/>
                </a:lnTo>
                <a:lnTo>
                  <a:pt x="36742" y="1913"/>
                </a:lnTo>
                <a:lnTo>
                  <a:pt x="36742" y="0"/>
                </a:lnTo>
                <a:close/>
              </a:path>
            </a:pathLst>
          </a:custGeom>
          <a:solidFill>
            <a:srgbClr val="6C49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8870550" y="1477500"/>
            <a:ext cx="129974" cy="3666000"/>
          </a:xfrm>
          <a:custGeom>
            <a:avLst/>
            <a:gdLst/>
            <a:ahLst/>
            <a:cxnLst/>
            <a:rect l="l" t="t" r="r" b="b"/>
            <a:pathLst>
              <a:path w="1913" h="20003" extrusionOk="0">
                <a:moveTo>
                  <a:pt x="0" y="1"/>
                </a:moveTo>
                <a:lnTo>
                  <a:pt x="0" y="20002"/>
                </a:lnTo>
                <a:lnTo>
                  <a:pt x="1913" y="20002"/>
                </a:lnTo>
                <a:lnTo>
                  <a:pt x="1913" y="1"/>
                </a:lnTo>
                <a:close/>
              </a:path>
            </a:pathLst>
          </a:custGeom>
          <a:solidFill>
            <a:srgbClr val="5EA5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5"/>
          <p:cNvSpPr/>
          <p:nvPr/>
        </p:nvSpPr>
        <p:spPr>
          <a:xfrm>
            <a:off x="6323925" y="0"/>
            <a:ext cx="2820097" cy="5639834"/>
          </a:xfrm>
          <a:custGeom>
            <a:avLst/>
            <a:gdLst/>
            <a:ahLst/>
            <a:cxnLst/>
            <a:rect l="l" t="t" r="r" b="b"/>
            <a:pathLst>
              <a:path w="23492" h="46981" extrusionOk="0">
                <a:moveTo>
                  <a:pt x="23491" y="0"/>
                </a:moveTo>
                <a:cubicBezTo>
                  <a:pt x="10539" y="0"/>
                  <a:pt x="0" y="10536"/>
                  <a:pt x="0" y="23490"/>
                </a:cubicBezTo>
                <a:cubicBezTo>
                  <a:pt x="0" y="36443"/>
                  <a:pt x="10539" y="46980"/>
                  <a:pt x="23491" y="46980"/>
                </a:cubicBezTo>
                <a:lnTo>
                  <a:pt x="23491" y="42791"/>
                </a:lnTo>
                <a:cubicBezTo>
                  <a:pt x="12849" y="42791"/>
                  <a:pt x="4191" y="34133"/>
                  <a:pt x="4191" y="23490"/>
                </a:cubicBezTo>
                <a:cubicBezTo>
                  <a:pt x="4191" y="12848"/>
                  <a:pt x="12849" y="4189"/>
                  <a:pt x="23491" y="4189"/>
                </a:cubicBezTo>
                <a:lnTo>
                  <a:pt x="23491" y="0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5"/>
          <p:cNvSpPr/>
          <p:nvPr/>
        </p:nvSpPr>
        <p:spPr>
          <a:xfrm rot="-5400000">
            <a:off x="6059285" y="2058837"/>
            <a:ext cx="2056529" cy="4112850"/>
          </a:xfrm>
          <a:custGeom>
            <a:avLst/>
            <a:gdLst/>
            <a:ahLst/>
            <a:cxnLst/>
            <a:rect l="l" t="t" r="r" b="b"/>
            <a:pathLst>
              <a:path w="25805" h="51609" extrusionOk="0">
                <a:moveTo>
                  <a:pt x="1" y="1"/>
                </a:moveTo>
                <a:lnTo>
                  <a:pt x="1" y="51608"/>
                </a:lnTo>
                <a:cubicBezTo>
                  <a:pt x="14251" y="51608"/>
                  <a:pt x="25804" y="40055"/>
                  <a:pt x="25804" y="25805"/>
                </a:cubicBezTo>
                <a:cubicBezTo>
                  <a:pt x="25804" y="11554"/>
                  <a:pt x="14251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25"/>
          <p:cNvGrpSpPr/>
          <p:nvPr/>
        </p:nvGrpSpPr>
        <p:grpSpPr>
          <a:xfrm>
            <a:off x="660244" y="4460095"/>
            <a:ext cx="1929101" cy="469809"/>
            <a:chOff x="423350" y="-1313925"/>
            <a:chExt cx="834675" cy="203275"/>
          </a:xfrm>
        </p:grpSpPr>
        <p:sp>
          <p:nvSpPr>
            <p:cNvPr id="676" name="Google Shape;676;p25"/>
            <p:cNvSpPr/>
            <p:nvPr/>
          </p:nvSpPr>
          <p:spPr>
            <a:xfrm>
              <a:off x="423350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4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4" y="2110"/>
                  </a:cubicBezTo>
                  <a:cubicBezTo>
                    <a:pt x="2013" y="1941"/>
                    <a:pt x="2280" y="1540"/>
                    <a:pt x="2280" y="1097"/>
                  </a:cubicBezTo>
                  <a:cubicBezTo>
                    <a:pt x="2280" y="491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61722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4" y="0"/>
                  </a:moveTo>
                  <a:cubicBezTo>
                    <a:pt x="741" y="0"/>
                    <a:pt x="340" y="268"/>
                    <a:pt x="171" y="678"/>
                  </a:cubicBezTo>
                  <a:cubicBezTo>
                    <a:pt x="0" y="1087"/>
                    <a:pt x="94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3" y="2110"/>
                  </a:cubicBezTo>
                  <a:cubicBezTo>
                    <a:pt x="2013" y="1941"/>
                    <a:pt x="2281" y="1540"/>
                    <a:pt x="2279" y="1097"/>
                  </a:cubicBezTo>
                  <a:cubicBezTo>
                    <a:pt x="2279" y="492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811125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3" y="0"/>
                  </a:moveTo>
                  <a:cubicBezTo>
                    <a:pt x="739" y="0"/>
                    <a:pt x="339" y="268"/>
                    <a:pt x="170" y="678"/>
                  </a:cubicBezTo>
                  <a:cubicBezTo>
                    <a:pt x="0" y="1087"/>
                    <a:pt x="93" y="1559"/>
                    <a:pt x="407" y="1873"/>
                  </a:cubicBezTo>
                  <a:cubicBezTo>
                    <a:pt x="616" y="2083"/>
                    <a:pt x="897" y="2194"/>
                    <a:pt x="1182" y="2194"/>
                  </a:cubicBezTo>
                  <a:cubicBezTo>
                    <a:pt x="1324" y="2194"/>
                    <a:pt x="1466" y="2166"/>
                    <a:pt x="1602" y="2110"/>
                  </a:cubicBezTo>
                  <a:cubicBezTo>
                    <a:pt x="2011" y="1941"/>
                    <a:pt x="2279" y="1540"/>
                    <a:pt x="2279" y="1097"/>
                  </a:cubicBezTo>
                  <a:cubicBezTo>
                    <a:pt x="2279" y="492"/>
                    <a:pt x="1788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100497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9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4" y="2194"/>
                    <a:pt x="1467" y="2166"/>
                    <a:pt x="1603" y="2110"/>
                  </a:cubicBezTo>
                  <a:cubicBezTo>
                    <a:pt x="2014" y="1941"/>
                    <a:pt x="2280" y="1540"/>
                    <a:pt x="2280" y="1097"/>
                  </a:cubicBezTo>
                  <a:cubicBezTo>
                    <a:pt x="2280" y="492"/>
                    <a:pt x="1790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1201025" y="-1313925"/>
              <a:ext cx="57000" cy="54875"/>
            </a:xfrm>
            <a:custGeom>
              <a:avLst/>
              <a:gdLst/>
              <a:ahLst/>
              <a:cxnLst/>
              <a:rect l="l" t="t" r="r" b="b"/>
              <a:pathLst>
                <a:path w="2280" h="2195" extrusionOk="0">
                  <a:moveTo>
                    <a:pt x="1097" y="1"/>
                  </a:moveTo>
                  <a:cubicBezTo>
                    <a:pt x="956" y="1"/>
                    <a:pt x="813" y="28"/>
                    <a:pt x="678" y="84"/>
                  </a:cubicBezTo>
                  <a:cubicBezTo>
                    <a:pt x="267" y="254"/>
                    <a:pt x="0" y="654"/>
                    <a:pt x="0" y="1097"/>
                  </a:cubicBezTo>
                  <a:cubicBezTo>
                    <a:pt x="0" y="1702"/>
                    <a:pt x="491" y="2194"/>
                    <a:pt x="1097" y="2194"/>
                  </a:cubicBezTo>
                  <a:cubicBezTo>
                    <a:pt x="1540" y="2194"/>
                    <a:pt x="1941" y="1926"/>
                    <a:pt x="2110" y="1517"/>
                  </a:cubicBezTo>
                  <a:cubicBezTo>
                    <a:pt x="2280" y="1107"/>
                    <a:pt x="2185" y="635"/>
                    <a:pt x="1872" y="321"/>
                  </a:cubicBezTo>
                  <a:cubicBezTo>
                    <a:pt x="1662" y="112"/>
                    <a:pt x="138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4255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6" y="1"/>
                  </a:moveTo>
                  <a:cubicBezTo>
                    <a:pt x="491" y="1"/>
                    <a:pt x="0" y="492"/>
                    <a:pt x="0" y="1098"/>
                  </a:cubicBezTo>
                  <a:cubicBezTo>
                    <a:pt x="0" y="1703"/>
                    <a:pt x="491" y="2194"/>
                    <a:pt x="1096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6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19400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2" y="1703"/>
                    <a:pt x="2192" y="1098"/>
                  </a:cubicBezTo>
                  <a:cubicBezTo>
                    <a:pt x="2192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811225" y="-1165550"/>
              <a:ext cx="59000" cy="54850"/>
            </a:xfrm>
            <a:custGeom>
              <a:avLst/>
              <a:gdLst/>
              <a:ahLst/>
              <a:cxnLst/>
              <a:rect l="l" t="t" r="r" b="b"/>
              <a:pathLst>
                <a:path w="2360" h="2194" extrusionOk="0">
                  <a:moveTo>
                    <a:pt x="1180" y="1"/>
                  </a:moveTo>
                  <a:cubicBezTo>
                    <a:pt x="1122" y="1"/>
                    <a:pt x="1064" y="5"/>
                    <a:pt x="1005" y="15"/>
                  </a:cubicBezTo>
                  <a:cubicBezTo>
                    <a:pt x="407" y="112"/>
                    <a:pt x="1" y="676"/>
                    <a:pt x="98" y="1274"/>
                  </a:cubicBezTo>
                  <a:cubicBezTo>
                    <a:pt x="185" y="1812"/>
                    <a:pt x="650" y="2194"/>
                    <a:pt x="1178" y="2194"/>
                  </a:cubicBezTo>
                  <a:cubicBezTo>
                    <a:pt x="1236" y="2194"/>
                    <a:pt x="1296" y="2189"/>
                    <a:pt x="1355" y="2179"/>
                  </a:cubicBezTo>
                  <a:cubicBezTo>
                    <a:pt x="1953" y="2083"/>
                    <a:pt x="2359" y="1520"/>
                    <a:pt x="2262" y="922"/>
                  </a:cubicBezTo>
                  <a:cubicBezTo>
                    <a:pt x="2175" y="383"/>
                    <a:pt x="1708" y="1"/>
                    <a:pt x="1180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1004975" y="-11655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1"/>
                  </a:moveTo>
                  <a:cubicBezTo>
                    <a:pt x="740" y="1"/>
                    <a:pt x="341" y="267"/>
                    <a:pt x="170" y="678"/>
                  </a:cubicBezTo>
                  <a:cubicBezTo>
                    <a:pt x="1" y="1087"/>
                    <a:pt x="95" y="1558"/>
                    <a:pt x="409" y="1872"/>
                  </a:cubicBezTo>
                  <a:cubicBezTo>
                    <a:pt x="619" y="2082"/>
                    <a:pt x="899" y="2194"/>
                    <a:pt x="1185" y="2194"/>
                  </a:cubicBezTo>
                  <a:cubicBezTo>
                    <a:pt x="1326" y="2194"/>
                    <a:pt x="1468" y="2166"/>
                    <a:pt x="1603" y="2110"/>
                  </a:cubicBezTo>
                  <a:cubicBezTo>
                    <a:pt x="2014" y="1940"/>
                    <a:pt x="2280" y="1541"/>
                    <a:pt x="2280" y="1098"/>
                  </a:cubicBezTo>
                  <a:cubicBezTo>
                    <a:pt x="2280" y="491"/>
                    <a:pt x="1790" y="1"/>
                    <a:pt x="118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12010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>
            <a:off x="154825" y="0"/>
            <a:ext cx="83450" cy="5143429"/>
          </a:xfrm>
          <a:custGeom>
            <a:avLst/>
            <a:gdLst/>
            <a:ahLst/>
            <a:cxnLst/>
            <a:rect l="l" t="t" r="r" b="b"/>
            <a:pathLst>
              <a:path w="3338" h="73559" extrusionOk="0">
                <a:moveTo>
                  <a:pt x="1" y="1"/>
                </a:moveTo>
                <a:lnTo>
                  <a:pt x="1" y="73559"/>
                </a:lnTo>
                <a:lnTo>
                  <a:pt x="3337" y="73559"/>
                </a:lnTo>
                <a:lnTo>
                  <a:pt x="3337" y="1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>
            <a:off x="275050" y="0"/>
            <a:ext cx="205300" cy="5143429"/>
          </a:xfrm>
          <a:custGeom>
            <a:avLst/>
            <a:gdLst/>
            <a:ahLst/>
            <a:cxnLst/>
            <a:rect l="l" t="t" r="r" b="b"/>
            <a:pathLst>
              <a:path w="8212" h="73559" extrusionOk="0">
                <a:moveTo>
                  <a:pt x="0" y="1"/>
                </a:moveTo>
                <a:lnTo>
                  <a:pt x="0" y="73559"/>
                </a:lnTo>
                <a:lnTo>
                  <a:pt x="8212" y="73559"/>
                </a:lnTo>
                <a:lnTo>
                  <a:pt x="8212" y="1"/>
                </a:lnTo>
                <a:close/>
              </a:path>
            </a:pathLst>
          </a:custGeom>
          <a:solidFill>
            <a:srgbClr val="5EA5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25"/>
          <p:cNvGrpSpPr/>
          <p:nvPr/>
        </p:nvGrpSpPr>
        <p:grpSpPr>
          <a:xfrm>
            <a:off x="2871035" y="4460095"/>
            <a:ext cx="1929101" cy="469809"/>
            <a:chOff x="423350" y="-1313925"/>
            <a:chExt cx="834675" cy="203275"/>
          </a:xfrm>
        </p:grpSpPr>
        <p:sp>
          <p:nvSpPr>
            <p:cNvPr id="689" name="Google Shape;689;p25"/>
            <p:cNvSpPr/>
            <p:nvPr/>
          </p:nvSpPr>
          <p:spPr>
            <a:xfrm>
              <a:off x="423350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4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4" y="2110"/>
                  </a:cubicBezTo>
                  <a:cubicBezTo>
                    <a:pt x="2013" y="1941"/>
                    <a:pt x="2280" y="1540"/>
                    <a:pt x="2280" y="1097"/>
                  </a:cubicBezTo>
                  <a:cubicBezTo>
                    <a:pt x="2280" y="491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61722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4" y="0"/>
                  </a:moveTo>
                  <a:cubicBezTo>
                    <a:pt x="741" y="0"/>
                    <a:pt x="340" y="268"/>
                    <a:pt x="171" y="678"/>
                  </a:cubicBezTo>
                  <a:cubicBezTo>
                    <a:pt x="0" y="1087"/>
                    <a:pt x="94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3" y="2110"/>
                  </a:cubicBezTo>
                  <a:cubicBezTo>
                    <a:pt x="2013" y="1941"/>
                    <a:pt x="2281" y="1540"/>
                    <a:pt x="2279" y="1097"/>
                  </a:cubicBezTo>
                  <a:cubicBezTo>
                    <a:pt x="2279" y="492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811125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3" y="0"/>
                  </a:moveTo>
                  <a:cubicBezTo>
                    <a:pt x="739" y="0"/>
                    <a:pt x="339" y="268"/>
                    <a:pt x="170" y="678"/>
                  </a:cubicBezTo>
                  <a:cubicBezTo>
                    <a:pt x="0" y="1087"/>
                    <a:pt x="93" y="1559"/>
                    <a:pt x="407" y="1873"/>
                  </a:cubicBezTo>
                  <a:cubicBezTo>
                    <a:pt x="616" y="2083"/>
                    <a:pt x="897" y="2194"/>
                    <a:pt x="1182" y="2194"/>
                  </a:cubicBezTo>
                  <a:cubicBezTo>
                    <a:pt x="1324" y="2194"/>
                    <a:pt x="1466" y="2166"/>
                    <a:pt x="1602" y="2110"/>
                  </a:cubicBezTo>
                  <a:cubicBezTo>
                    <a:pt x="2011" y="1941"/>
                    <a:pt x="2279" y="1540"/>
                    <a:pt x="2279" y="1097"/>
                  </a:cubicBezTo>
                  <a:cubicBezTo>
                    <a:pt x="2279" y="492"/>
                    <a:pt x="1788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100497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9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4" y="2194"/>
                    <a:pt x="1467" y="2166"/>
                    <a:pt x="1603" y="2110"/>
                  </a:cubicBezTo>
                  <a:cubicBezTo>
                    <a:pt x="2014" y="1941"/>
                    <a:pt x="2280" y="1540"/>
                    <a:pt x="2280" y="1097"/>
                  </a:cubicBezTo>
                  <a:cubicBezTo>
                    <a:pt x="2280" y="492"/>
                    <a:pt x="1790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1201025" y="-1313925"/>
              <a:ext cx="57000" cy="54875"/>
            </a:xfrm>
            <a:custGeom>
              <a:avLst/>
              <a:gdLst/>
              <a:ahLst/>
              <a:cxnLst/>
              <a:rect l="l" t="t" r="r" b="b"/>
              <a:pathLst>
                <a:path w="2280" h="2195" extrusionOk="0">
                  <a:moveTo>
                    <a:pt x="1097" y="1"/>
                  </a:moveTo>
                  <a:cubicBezTo>
                    <a:pt x="956" y="1"/>
                    <a:pt x="813" y="28"/>
                    <a:pt x="678" y="84"/>
                  </a:cubicBezTo>
                  <a:cubicBezTo>
                    <a:pt x="267" y="254"/>
                    <a:pt x="0" y="654"/>
                    <a:pt x="0" y="1097"/>
                  </a:cubicBezTo>
                  <a:cubicBezTo>
                    <a:pt x="0" y="1702"/>
                    <a:pt x="491" y="2194"/>
                    <a:pt x="1097" y="2194"/>
                  </a:cubicBezTo>
                  <a:cubicBezTo>
                    <a:pt x="1540" y="2194"/>
                    <a:pt x="1941" y="1926"/>
                    <a:pt x="2110" y="1517"/>
                  </a:cubicBezTo>
                  <a:cubicBezTo>
                    <a:pt x="2280" y="1107"/>
                    <a:pt x="2185" y="635"/>
                    <a:pt x="1872" y="321"/>
                  </a:cubicBezTo>
                  <a:cubicBezTo>
                    <a:pt x="1662" y="112"/>
                    <a:pt x="138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4255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6" y="1"/>
                  </a:moveTo>
                  <a:cubicBezTo>
                    <a:pt x="491" y="1"/>
                    <a:pt x="0" y="492"/>
                    <a:pt x="0" y="1098"/>
                  </a:cubicBezTo>
                  <a:cubicBezTo>
                    <a:pt x="0" y="1703"/>
                    <a:pt x="491" y="2194"/>
                    <a:pt x="1096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6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19400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2" y="1703"/>
                    <a:pt x="2192" y="1098"/>
                  </a:cubicBezTo>
                  <a:cubicBezTo>
                    <a:pt x="2192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811225" y="-1165550"/>
              <a:ext cx="59000" cy="54850"/>
            </a:xfrm>
            <a:custGeom>
              <a:avLst/>
              <a:gdLst/>
              <a:ahLst/>
              <a:cxnLst/>
              <a:rect l="l" t="t" r="r" b="b"/>
              <a:pathLst>
                <a:path w="2360" h="2194" extrusionOk="0">
                  <a:moveTo>
                    <a:pt x="1180" y="1"/>
                  </a:moveTo>
                  <a:cubicBezTo>
                    <a:pt x="1122" y="1"/>
                    <a:pt x="1064" y="5"/>
                    <a:pt x="1005" y="15"/>
                  </a:cubicBezTo>
                  <a:cubicBezTo>
                    <a:pt x="407" y="112"/>
                    <a:pt x="1" y="676"/>
                    <a:pt x="98" y="1274"/>
                  </a:cubicBezTo>
                  <a:cubicBezTo>
                    <a:pt x="185" y="1812"/>
                    <a:pt x="650" y="2194"/>
                    <a:pt x="1178" y="2194"/>
                  </a:cubicBezTo>
                  <a:cubicBezTo>
                    <a:pt x="1236" y="2194"/>
                    <a:pt x="1296" y="2189"/>
                    <a:pt x="1355" y="2179"/>
                  </a:cubicBezTo>
                  <a:cubicBezTo>
                    <a:pt x="1953" y="2083"/>
                    <a:pt x="2359" y="1520"/>
                    <a:pt x="2262" y="922"/>
                  </a:cubicBezTo>
                  <a:cubicBezTo>
                    <a:pt x="2175" y="383"/>
                    <a:pt x="1708" y="1"/>
                    <a:pt x="1180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1004975" y="-11655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1"/>
                  </a:moveTo>
                  <a:cubicBezTo>
                    <a:pt x="740" y="1"/>
                    <a:pt x="341" y="267"/>
                    <a:pt x="170" y="678"/>
                  </a:cubicBezTo>
                  <a:cubicBezTo>
                    <a:pt x="1" y="1087"/>
                    <a:pt x="95" y="1558"/>
                    <a:pt x="409" y="1872"/>
                  </a:cubicBezTo>
                  <a:cubicBezTo>
                    <a:pt x="619" y="2082"/>
                    <a:pt x="899" y="2194"/>
                    <a:pt x="1185" y="2194"/>
                  </a:cubicBezTo>
                  <a:cubicBezTo>
                    <a:pt x="1326" y="2194"/>
                    <a:pt x="1468" y="2166"/>
                    <a:pt x="1603" y="2110"/>
                  </a:cubicBezTo>
                  <a:cubicBezTo>
                    <a:pt x="2014" y="1940"/>
                    <a:pt x="2280" y="1541"/>
                    <a:pt x="2280" y="1098"/>
                  </a:cubicBezTo>
                  <a:cubicBezTo>
                    <a:pt x="2280" y="491"/>
                    <a:pt x="1790" y="1"/>
                    <a:pt x="118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12010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2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26"/>
          <p:cNvGrpSpPr/>
          <p:nvPr/>
        </p:nvGrpSpPr>
        <p:grpSpPr>
          <a:xfrm>
            <a:off x="5884980" y="1559397"/>
            <a:ext cx="3213109" cy="3571946"/>
            <a:chOff x="5884980" y="1559397"/>
            <a:chExt cx="3213109" cy="3571946"/>
          </a:xfrm>
        </p:grpSpPr>
        <p:sp>
          <p:nvSpPr>
            <p:cNvPr id="701" name="Google Shape;701;p26"/>
            <p:cNvSpPr/>
            <p:nvPr/>
          </p:nvSpPr>
          <p:spPr>
            <a:xfrm>
              <a:off x="8134371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8582510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9030557" y="1559397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8134371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8582510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9030557" y="1942644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8134371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8582510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9030557" y="232580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8134371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8582510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9030557" y="270904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8134371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8582510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9030557" y="309220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8108961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8557054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9005147" y="1573423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8108961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8557054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9005147" y="195657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8108961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8557054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9005147" y="23398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8109052" y="2722799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8559331" y="2723437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9007697" y="2722981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8109097" y="3106001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8559331" y="3106684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9007697" y="3106183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8134371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8582510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9030557" y="351912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8134371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582510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9030557" y="390236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8134371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8582510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9030557" y="428552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8134371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8582510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9030557" y="4668770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8134371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8582510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9030557" y="50519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8108961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8557054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9005147" y="3533146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8108961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8557054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9005147" y="3916302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8108961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8557054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9005147" y="429954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8109052" y="4682522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8559331" y="4683160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9007697" y="4682704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8109097" y="5065724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8559331" y="5066407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9007697" y="5065906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5910390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6358529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6806576" y="1559397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7254715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7705358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4" y="0"/>
                  </a:moveTo>
                  <a:cubicBezTo>
                    <a:pt x="622" y="0"/>
                    <a:pt x="529" y="18"/>
                    <a:pt x="440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20" y="1426"/>
                    <a:pt x="713" y="1426"/>
                  </a:cubicBezTo>
                  <a:cubicBezTo>
                    <a:pt x="1001" y="1426"/>
                    <a:pt x="1261" y="1252"/>
                    <a:pt x="1371" y="985"/>
                  </a:cubicBezTo>
                  <a:cubicBezTo>
                    <a:pt x="1481" y="719"/>
                    <a:pt x="1421" y="413"/>
                    <a:pt x="1216" y="209"/>
                  </a:cubicBezTo>
                  <a:cubicBezTo>
                    <a:pt x="1081" y="73"/>
                    <a:pt x="899" y="0"/>
                    <a:pt x="714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5910390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6358529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6806576" y="1942644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7254715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7702808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5" y="1407"/>
                    <a:pt x="1043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5910390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6358529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6806576" y="232580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7254715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7702808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3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5910390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6358529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6806576" y="270904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7254715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7702808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1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1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910390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6358529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6806576" y="309220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7254715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7702808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1" y="1371"/>
                  </a:cubicBezTo>
                  <a:cubicBezTo>
                    <a:pt x="1308" y="1261"/>
                    <a:pt x="1481" y="1001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5884980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333073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6781166" y="1573423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7229259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1" y="1012"/>
                    <a:pt x="265" y="1216"/>
                  </a:cubicBezTo>
                  <a:cubicBezTo>
                    <a:pt x="401" y="1352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7679948" y="15734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2" y="0"/>
                  </a:moveTo>
                  <a:cubicBezTo>
                    <a:pt x="620" y="0"/>
                    <a:pt x="527" y="18"/>
                    <a:pt x="439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18" y="1425"/>
                    <a:pt x="713" y="1425"/>
                  </a:cubicBezTo>
                  <a:cubicBezTo>
                    <a:pt x="1000" y="1425"/>
                    <a:pt x="1261" y="1252"/>
                    <a:pt x="1371" y="985"/>
                  </a:cubicBezTo>
                  <a:cubicBezTo>
                    <a:pt x="1481" y="719"/>
                    <a:pt x="1420" y="412"/>
                    <a:pt x="1216" y="209"/>
                  </a:cubicBezTo>
                  <a:cubicBezTo>
                    <a:pt x="1080" y="72"/>
                    <a:pt x="898" y="0"/>
                    <a:pt x="712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884980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6333073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781166" y="195657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7229259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1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2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7677398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1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5884980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333073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6781166" y="23398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7229259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0"/>
                  </a:cubicBezTo>
                  <a:cubicBezTo>
                    <a:pt x="0" y="705"/>
                    <a:pt x="61" y="1013"/>
                    <a:pt x="265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7677398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0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8" y="1260"/>
                    <a:pt x="1481" y="1001"/>
                    <a:pt x="1481" y="713"/>
                  </a:cubicBezTo>
                  <a:cubicBezTo>
                    <a:pt x="1481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5885071" y="2722799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6335350" y="2723437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6783716" y="2722981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7231810" y="2722981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20" y="0"/>
                    <a:pt x="0" y="320"/>
                    <a:pt x="0" y="713"/>
                  </a:cubicBezTo>
                  <a:cubicBezTo>
                    <a:pt x="0" y="1107"/>
                    <a:pt x="320" y="1425"/>
                    <a:pt x="713" y="1425"/>
                  </a:cubicBezTo>
                  <a:cubicBezTo>
                    <a:pt x="1108" y="1425"/>
                    <a:pt x="1426" y="1107"/>
                    <a:pt x="1426" y="713"/>
                  </a:cubicBezTo>
                  <a:cubicBezTo>
                    <a:pt x="1426" y="320"/>
                    <a:pt x="1108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7679948" y="2722981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18" y="0"/>
                    <a:pt x="0" y="320"/>
                    <a:pt x="0" y="713"/>
                  </a:cubicBezTo>
                  <a:cubicBezTo>
                    <a:pt x="0" y="1107"/>
                    <a:pt x="318" y="1425"/>
                    <a:pt x="713" y="1425"/>
                  </a:cubicBezTo>
                  <a:cubicBezTo>
                    <a:pt x="1106" y="1425"/>
                    <a:pt x="1425" y="1107"/>
                    <a:pt x="1425" y="713"/>
                  </a:cubicBezTo>
                  <a:cubicBezTo>
                    <a:pt x="1425" y="320"/>
                    <a:pt x="1106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5885117" y="3106001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6335350" y="3106684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6783716" y="3106183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7231810" y="3106183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20" y="1"/>
                    <a:pt x="0" y="320"/>
                    <a:pt x="0" y="714"/>
                  </a:cubicBezTo>
                  <a:cubicBezTo>
                    <a:pt x="0" y="1107"/>
                    <a:pt x="320" y="1426"/>
                    <a:pt x="713" y="1426"/>
                  </a:cubicBezTo>
                  <a:cubicBezTo>
                    <a:pt x="1108" y="1426"/>
                    <a:pt x="1426" y="1107"/>
                    <a:pt x="1426" y="714"/>
                  </a:cubicBezTo>
                  <a:cubicBezTo>
                    <a:pt x="1426" y="320"/>
                    <a:pt x="1108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7679948" y="3106183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18" y="1"/>
                    <a:pt x="0" y="320"/>
                    <a:pt x="0" y="714"/>
                  </a:cubicBezTo>
                  <a:cubicBezTo>
                    <a:pt x="0" y="1107"/>
                    <a:pt x="318" y="1426"/>
                    <a:pt x="713" y="1426"/>
                  </a:cubicBezTo>
                  <a:cubicBezTo>
                    <a:pt x="1106" y="1426"/>
                    <a:pt x="1425" y="1107"/>
                    <a:pt x="1425" y="714"/>
                  </a:cubicBezTo>
                  <a:cubicBezTo>
                    <a:pt x="1425" y="320"/>
                    <a:pt x="1106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5910390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6358529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6806576" y="351912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7254715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7705358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4" y="0"/>
                  </a:moveTo>
                  <a:cubicBezTo>
                    <a:pt x="622" y="0"/>
                    <a:pt x="529" y="18"/>
                    <a:pt x="440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20" y="1426"/>
                    <a:pt x="713" y="1426"/>
                  </a:cubicBezTo>
                  <a:cubicBezTo>
                    <a:pt x="1001" y="1426"/>
                    <a:pt x="1261" y="1252"/>
                    <a:pt x="1371" y="985"/>
                  </a:cubicBezTo>
                  <a:cubicBezTo>
                    <a:pt x="1481" y="719"/>
                    <a:pt x="1421" y="413"/>
                    <a:pt x="1216" y="209"/>
                  </a:cubicBezTo>
                  <a:cubicBezTo>
                    <a:pt x="1081" y="73"/>
                    <a:pt x="899" y="0"/>
                    <a:pt x="714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5910390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6358529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6806576" y="390236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7254715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7702808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5" y="1407"/>
                    <a:pt x="1043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5910390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6358529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6806576" y="428552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7254715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7702808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3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5910390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6358529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6806576" y="4668770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7254715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7702808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1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1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5910390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6358529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6806576" y="50519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254715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702808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1" y="1371"/>
                  </a:cubicBezTo>
                  <a:cubicBezTo>
                    <a:pt x="1308" y="1261"/>
                    <a:pt x="1481" y="1001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5884980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333073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781166" y="3533146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7229259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1" y="1012"/>
                    <a:pt x="265" y="1216"/>
                  </a:cubicBezTo>
                  <a:cubicBezTo>
                    <a:pt x="401" y="1352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7679948" y="353314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2" y="0"/>
                  </a:moveTo>
                  <a:cubicBezTo>
                    <a:pt x="620" y="0"/>
                    <a:pt x="527" y="18"/>
                    <a:pt x="439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18" y="1425"/>
                    <a:pt x="713" y="1425"/>
                  </a:cubicBezTo>
                  <a:cubicBezTo>
                    <a:pt x="1000" y="1425"/>
                    <a:pt x="1261" y="1252"/>
                    <a:pt x="1371" y="985"/>
                  </a:cubicBezTo>
                  <a:cubicBezTo>
                    <a:pt x="1481" y="719"/>
                    <a:pt x="1420" y="412"/>
                    <a:pt x="1216" y="209"/>
                  </a:cubicBezTo>
                  <a:cubicBezTo>
                    <a:pt x="1080" y="72"/>
                    <a:pt x="898" y="0"/>
                    <a:pt x="712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884980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6333073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6781166" y="3916302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7229259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1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2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7677398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1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5884980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6333073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6781166" y="429954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7229259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0"/>
                  </a:cubicBezTo>
                  <a:cubicBezTo>
                    <a:pt x="0" y="705"/>
                    <a:pt x="61" y="1013"/>
                    <a:pt x="265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7677398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0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8" y="1260"/>
                    <a:pt x="1481" y="1001"/>
                    <a:pt x="1481" y="713"/>
                  </a:cubicBezTo>
                  <a:cubicBezTo>
                    <a:pt x="1481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5885071" y="4682522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6335350" y="4683160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6783716" y="4682704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7231810" y="4682704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20" y="0"/>
                    <a:pt x="0" y="320"/>
                    <a:pt x="0" y="713"/>
                  </a:cubicBezTo>
                  <a:cubicBezTo>
                    <a:pt x="0" y="1107"/>
                    <a:pt x="320" y="1425"/>
                    <a:pt x="713" y="1425"/>
                  </a:cubicBezTo>
                  <a:cubicBezTo>
                    <a:pt x="1108" y="1425"/>
                    <a:pt x="1426" y="1107"/>
                    <a:pt x="1426" y="713"/>
                  </a:cubicBezTo>
                  <a:cubicBezTo>
                    <a:pt x="1426" y="320"/>
                    <a:pt x="1108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7679948" y="4682704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18" y="0"/>
                    <a:pt x="0" y="320"/>
                    <a:pt x="0" y="713"/>
                  </a:cubicBezTo>
                  <a:cubicBezTo>
                    <a:pt x="0" y="1107"/>
                    <a:pt x="318" y="1425"/>
                    <a:pt x="713" y="1425"/>
                  </a:cubicBezTo>
                  <a:cubicBezTo>
                    <a:pt x="1106" y="1425"/>
                    <a:pt x="1425" y="1107"/>
                    <a:pt x="1425" y="713"/>
                  </a:cubicBezTo>
                  <a:cubicBezTo>
                    <a:pt x="1425" y="320"/>
                    <a:pt x="1106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5885117" y="5065724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6335350" y="5066407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6783716" y="5065906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7231810" y="5065906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20" y="1"/>
                    <a:pt x="0" y="320"/>
                    <a:pt x="0" y="714"/>
                  </a:cubicBezTo>
                  <a:cubicBezTo>
                    <a:pt x="0" y="1107"/>
                    <a:pt x="320" y="1426"/>
                    <a:pt x="713" y="1426"/>
                  </a:cubicBezTo>
                  <a:cubicBezTo>
                    <a:pt x="1108" y="1426"/>
                    <a:pt x="1426" y="1107"/>
                    <a:pt x="1426" y="714"/>
                  </a:cubicBezTo>
                  <a:cubicBezTo>
                    <a:pt x="1426" y="320"/>
                    <a:pt x="1108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7679948" y="5065906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18" y="1"/>
                    <a:pt x="0" y="320"/>
                    <a:pt x="0" y="714"/>
                  </a:cubicBezTo>
                  <a:cubicBezTo>
                    <a:pt x="0" y="1107"/>
                    <a:pt x="318" y="1426"/>
                    <a:pt x="713" y="1426"/>
                  </a:cubicBezTo>
                  <a:cubicBezTo>
                    <a:pt x="1106" y="1426"/>
                    <a:pt x="1425" y="1107"/>
                    <a:pt x="1425" y="714"/>
                  </a:cubicBezTo>
                  <a:cubicBezTo>
                    <a:pt x="1425" y="320"/>
                    <a:pt x="1106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26"/>
          <p:cNvSpPr/>
          <p:nvPr/>
        </p:nvSpPr>
        <p:spPr>
          <a:xfrm>
            <a:off x="377051" y="1333375"/>
            <a:ext cx="4467467" cy="3810200"/>
          </a:xfrm>
          <a:custGeom>
            <a:avLst/>
            <a:gdLst/>
            <a:ahLst/>
            <a:cxnLst/>
            <a:rect l="l" t="t" r="r" b="b"/>
            <a:pathLst>
              <a:path w="59160" h="59160" extrusionOk="0">
                <a:moveTo>
                  <a:pt x="0" y="1"/>
                </a:moveTo>
                <a:lnTo>
                  <a:pt x="0" y="59160"/>
                </a:lnTo>
                <a:lnTo>
                  <a:pt x="59159" y="59160"/>
                </a:lnTo>
                <a:cubicBezTo>
                  <a:pt x="59159" y="26486"/>
                  <a:pt x="32674" y="1"/>
                  <a:pt x="0" y="1"/>
                </a:cubicBez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6"/>
          <p:cNvSpPr/>
          <p:nvPr/>
        </p:nvSpPr>
        <p:spPr>
          <a:xfrm>
            <a:off x="377059" y="2166200"/>
            <a:ext cx="8389881" cy="2388500"/>
          </a:xfrm>
          <a:custGeom>
            <a:avLst/>
            <a:gdLst/>
            <a:ahLst/>
            <a:cxnLst/>
            <a:rect l="l" t="t" r="r" b="b"/>
            <a:pathLst>
              <a:path w="67197" h="30238" extrusionOk="0">
                <a:moveTo>
                  <a:pt x="0" y="0"/>
                </a:moveTo>
                <a:lnTo>
                  <a:pt x="0" y="30237"/>
                </a:lnTo>
                <a:lnTo>
                  <a:pt x="67196" y="30237"/>
                </a:lnTo>
                <a:lnTo>
                  <a:pt x="67196" y="0"/>
                </a:lnTo>
                <a:close/>
              </a:path>
            </a:pathLst>
          </a:custGeom>
          <a:solidFill>
            <a:srgbClr val="5EA5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26"/>
          <p:cNvGrpSpPr/>
          <p:nvPr/>
        </p:nvGrpSpPr>
        <p:grpSpPr>
          <a:xfrm>
            <a:off x="-423193" y="1333363"/>
            <a:ext cx="667111" cy="4267118"/>
            <a:chOff x="-73868" y="1333375"/>
            <a:chExt cx="667111" cy="4267118"/>
          </a:xfrm>
        </p:grpSpPr>
        <p:sp>
          <p:nvSpPr>
            <p:cNvPr id="864" name="Google Shape;864;p26"/>
            <p:cNvSpPr/>
            <p:nvPr/>
          </p:nvSpPr>
          <p:spPr>
            <a:xfrm>
              <a:off x="-73655" y="1333375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-73868" y="1633180"/>
              <a:ext cx="667040" cy="666969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8"/>
                  </a:lnTo>
                  <a:lnTo>
                    <a:pt x="890" y="9385"/>
                  </a:lnTo>
                  <a:lnTo>
                    <a:pt x="9387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-73655" y="1933412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-73868" y="2233217"/>
              <a:ext cx="667040" cy="666969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90" y="9385"/>
                  </a:lnTo>
                  <a:lnTo>
                    <a:pt x="9387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-73655" y="2533377"/>
              <a:ext cx="666898" cy="666969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-73655" y="2833467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-73726" y="3133201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-73655" y="3433432"/>
              <a:ext cx="666898" cy="666969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-73726" y="3733238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89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-73655" y="4033469"/>
              <a:ext cx="666898" cy="666969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-73726" y="4333203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1"/>
                  </a:moveTo>
                  <a:lnTo>
                    <a:pt x="0" y="8497"/>
                  </a:lnTo>
                  <a:lnTo>
                    <a:pt x="889" y="9387"/>
                  </a:lnTo>
                  <a:lnTo>
                    <a:pt x="9385" y="89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-73655" y="4633506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-73655" y="4933453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26"/>
          <p:cNvSpPr/>
          <p:nvPr/>
        </p:nvSpPr>
        <p:spPr>
          <a:xfrm>
            <a:off x="525075" y="1559400"/>
            <a:ext cx="508018" cy="507915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SECTION_TITLE_AND_DESCRIPTION_1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7"/>
          <p:cNvSpPr/>
          <p:nvPr/>
        </p:nvSpPr>
        <p:spPr>
          <a:xfrm rot="-5400000">
            <a:off x="5324275" y="1323835"/>
            <a:ext cx="3819665" cy="3819665"/>
          </a:xfrm>
          <a:custGeom>
            <a:avLst/>
            <a:gdLst/>
            <a:ahLst/>
            <a:cxnLst/>
            <a:rect l="l" t="t" r="r" b="b"/>
            <a:pathLst>
              <a:path w="59160" h="59160" extrusionOk="0">
                <a:moveTo>
                  <a:pt x="0" y="1"/>
                </a:moveTo>
                <a:lnTo>
                  <a:pt x="0" y="59160"/>
                </a:lnTo>
                <a:lnTo>
                  <a:pt x="59159" y="59160"/>
                </a:lnTo>
                <a:cubicBezTo>
                  <a:pt x="59159" y="26486"/>
                  <a:pt x="32674" y="1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27"/>
          <p:cNvGrpSpPr/>
          <p:nvPr/>
        </p:nvGrpSpPr>
        <p:grpSpPr>
          <a:xfrm>
            <a:off x="5690323" y="4749275"/>
            <a:ext cx="2996714" cy="164548"/>
            <a:chOff x="5690323" y="4749275"/>
            <a:chExt cx="2996714" cy="164548"/>
          </a:xfrm>
        </p:grpSpPr>
        <p:sp>
          <p:nvSpPr>
            <p:cNvPr id="881" name="Google Shape;881;p27"/>
            <p:cNvSpPr/>
            <p:nvPr/>
          </p:nvSpPr>
          <p:spPr>
            <a:xfrm>
              <a:off x="5743305" y="4749275"/>
              <a:ext cx="140716" cy="135399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6677707" y="4749275"/>
              <a:ext cx="140716" cy="135399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7611919" y="4749275"/>
              <a:ext cx="140811" cy="135399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8546321" y="4749275"/>
              <a:ext cx="140716" cy="135399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5690323" y="4778520"/>
              <a:ext cx="140716" cy="135304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6624630" y="4778520"/>
              <a:ext cx="140716" cy="135304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7558937" y="4778520"/>
              <a:ext cx="140811" cy="135304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8493244" y="4778520"/>
              <a:ext cx="140716" cy="135304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1" y="1012"/>
                    <a:pt x="265" y="1216"/>
                  </a:cubicBezTo>
                  <a:cubicBezTo>
                    <a:pt x="401" y="1352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27"/>
          <p:cNvGrpSpPr/>
          <p:nvPr/>
        </p:nvGrpSpPr>
        <p:grpSpPr>
          <a:xfrm>
            <a:off x="8402078" y="123460"/>
            <a:ext cx="494184" cy="3160979"/>
            <a:chOff x="3250475" y="-1758600"/>
            <a:chExt cx="234700" cy="1501225"/>
          </a:xfrm>
        </p:grpSpPr>
        <p:sp>
          <p:nvSpPr>
            <p:cNvPr id="890" name="Google Shape;890;p27"/>
            <p:cNvSpPr/>
            <p:nvPr/>
          </p:nvSpPr>
          <p:spPr>
            <a:xfrm>
              <a:off x="3250550" y="-1758600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3250475" y="-1653125"/>
              <a:ext cx="234675" cy="234650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8"/>
                  </a:lnTo>
                  <a:lnTo>
                    <a:pt x="890" y="9385"/>
                  </a:lnTo>
                  <a:lnTo>
                    <a:pt x="9387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3250550" y="-1547500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3250475" y="-1442025"/>
              <a:ext cx="234675" cy="234650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90" y="9385"/>
                  </a:lnTo>
                  <a:lnTo>
                    <a:pt x="9387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3250550" y="-1336425"/>
              <a:ext cx="234625" cy="234650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3250550" y="-1230850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3250525" y="-1125400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3250550" y="-1019775"/>
              <a:ext cx="234625" cy="234650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3250525" y="-914300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89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3250550" y="-808675"/>
              <a:ext cx="234625" cy="234650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3250525" y="-703225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1"/>
                  </a:moveTo>
                  <a:lnTo>
                    <a:pt x="0" y="8497"/>
                  </a:lnTo>
                  <a:lnTo>
                    <a:pt x="889" y="9387"/>
                  </a:lnTo>
                  <a:lnTo>
                    <a:pt x="9385" y="89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3250550" y="-597575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3250550" y="-492050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3" name="Google Shape;903;p27"/>
          <p:cNvSpPr/>
          <p:nvPr/>
        </p:nvSpPr>
        <p:spPr>
          <a:xfrm>
            <a:off x="-288891" y="4356100"/>
            <a:ext cx="572820" cy="572704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27"/>
          <p:cNvSpPr/>
          <p:nvPr/>
        </p:nvSpPr>
        <p:spPr>
          <a:xfrm>
            <a:off x="-288891" y="3690600"/>
            <a:ext cx="572820" cy="572704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7"/>
          <p:cNvSpPr/>
          <p:nvPr/>
        </p:nvSpPr>
        <p:spPr>
          <a:xfrm>
            <a:off x="-288891" y="3025100"/>
            <a:ext cx="572820" cy="572704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B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0" r:id="rId4"/>
    <p:sldLayoutId id="2147483671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08" name="Google Shape;908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0"/>
          <p:cNvSpPr txBox="1">
            <a:spLocks noGrp="1"/>
          </p:cNvSpPr>
          <p:nvPr>
            <p:ph type="ctrTitle"/>
          </p:nvPr>
        </p:nvSpPr>
        <p:spPr>
          <a:xfrm>
            <a:off x="1287440" y="74955"/>
            <a:ext cx="4248900" cy="28670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Tuples</a:t>
            </a:r>
            <a:endParaRPr dirty="0"/>
          </a:p>
        </p:txBody>
      </p:sp>
      <p:sp>
        <p:nvSpPr>
          <p:cNvPr id="917" name="Google Shape;917;p30"/>
          <p:cNvSpPr txBox="1">
            <a:spLocks noGrp="1"/>
          </p:cNvSpPr>
          <p:nvPr>
            <p:ph type="subTitle" idx="1"/>
          </p:nvPr>
        </p:nvSpPr>
        <p:spPr>
          <a:xfrm>
            <a:off x="2271964" y="2967739"/>
            <a:ext cx="24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030A0"/>
                </a:solidFill>
              </a:rPr>
              <a:t>Mohit</a:t>
            </a:r>
            <a:endParaRPr sz="2400" b="1" dirty="0">
              <a:solidFill>
                <a:srgbClr val="7030A0"/>
              </a:solidFill>
            </a:endParaRPr>
          </a:p>
        </p:txBody>
      </p:sp>
      <p:sp>
        <p:nvSpPr>
          <p:cNvPr id="923" name="Google Shape;923;p30"/>
          <p:cNvSpPr/>
          <p:nvPr/>
        </p:nvSpPr>
        <p:spPr>
          <a:xfrm flipH="1">
            <a:off x="224747" y="2453240"/>
            <a:ext cx="2125386" cy="2125426"/>
          </a:xfrm>
          <a:custGeom>
            <a:avLst/>
            <a:gdLst/>
            <a:ahLst/>
            <a:cxnLst/>
            <a:rect l="l" t="t" r="r" b="b"/>
            <a:pathLst>
              <a:path w="38247" h="38246" extrusionOk="0">
                <a:moveTo>
                  <a:pt x="38247" y="1"/>
                </a:moveTo>
                <a:cubicBezTo>
                  <a:pt x="17123" y="1"/>
                  <a:pt x="0" y="17124"/>
                  <a:pt x="0" y="38246"/>
                </a:cubicBezTo>
                <a:lnTo>
                  <a:pt x="38247" y="38246"/>
                </a:lnTo>
                <a:lnTo>
                  <a:pt x="38247" y="1"/>
                </a:lnTo>
                <a:close/>
              </a:path>
            </a:pathLst>
          </a:custGeom>
          <a:solidFill>
            <a:srgbClr val="6C49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0"/>
          <p:cNvSpPr/>
          <p:nvPr/>
        </p:nvSpPr>
        <p:spPr>
          <a:xfrm flipH="1">
            <a:off x="-91901" y="4837822"/>
            <a:ext cx="3086651" cy="97123"/>
          </a:xfrm>
          <a:custGeom>
            <a:avLst/>
            <a:gdLst/>
            <a:ahLst/>
            <a:cxnLst/>
            <a:rect l="l" t="t" r="r" b="b"/>
            <a:pathLst>
              <a:path w="49847" h="1748" extrusionOk="0">
                <a:moveTo>
                  <a:pt x="0" y="0"/>
                </a:moveTo>
                <a:lnTo>
                  <a:pt x="0" y="1748"/>
                </a:lnTo>
                <a:lnTo>
                  <a:pt x="49847" y="1748"/>
                </a:lnTo>
                <a:lnTo>
                  <a:pt x="49847" y="0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0"/>
          <p:cNvSpPr/>
          <p:nvPr/>
        </p:nvSpPr>
        <p:spPr>
          <a:xfrm flipH="1">
            <a:off x="452550" y="2279125"/>
            <a:ext cx="101425" cy="3042600"/>
          </a:xfrm>
          <a:custGeom>
            <a:avLst/>
            <a:gdLst/>
            <a:ahLst/>
            <a:cxnLst/>
            <a:rect l="l" t="t" r="r" b="b"/>
            <a:pathLst>
              <a:path w="1749" h="49846" extrusionOk="0">
                <a:moveTo>
                  <a:pt x="1" y="1"/>
                </a:moveTo>
                <a:lnTo>
                  <a:pt x="1" y="49846"/>
                </a:lnTo>
                <a:lnTo>
                  <a:pt x="1748" y="49846"/>
                </a:lnTo>
                <a:lnTo>
                  <a:pt x="1748" y="1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Python Logo PNG Transparent Images | PNG All">
            <a:extLst>
              <a:ext uri="{FF2B5EF4-FFF2-40B4-BE49-F238E27FC236}">
                <a16:creationId xmlns:a16="http://schemas.microsoft.com/office/drawing/2014/main" id="{8FAC69DB-1C63-4493-AEE5-6A49E636E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764" y="586456"/>
            <a:ext cx="1355908" cy="17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etsUpgrade | LinkedIn">
            <a:extLst>
              <a:ext uri="{FF2B5EF4-FFF2-40B4-BE49-F238E27FC236}">
                <a16:creationId xmlns:a16="http://schemas.microsoft.com/office/drawing/2014/main" id="{55558F5C-0A35-4DA9-B1EE-A5922FC1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758" y="19603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E234AD-EB18-4AF8-9A38-B22F7435E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Arial-BoldMT"/>
              </a:rPr>
              <a:t>append ()</a:t>
            </a:r>
          </a:p>
          <a:p>
            <a:endParaRPr lang="en-US" sz="1800" b="1" dirty="0">
              <a:latin typeface="Arial-BoldMT"/>
            </a:endParaRPr>
          </a:p>
          <a:p>
            <a:r>
              <a:rPr lang="en-US" sz="1800" b="1" dirty="0">
                <a:latin typeface="Arial-BoldMT"/>
              </a:rPr>
              <a:t>Extend()</a:t>
            </a:r>
          </a:p>
          <a:p>
            <a:endParaRPr lang="en-US" sz="1800" b="1" dirty="0">
              <a:latin typeface="Arial-BoldMT"/>
            </a:endParaRPr>
          </a:p>
          <a:p>
            <a:r>
              <a:rPr lang="en-US" sz="1800" b="1" dirty="0">
                <a:latin typeface="Arial-BoldMT"/>
              </a:rPr>
              <a:t>Count()</a:t>
            </a:r>
          </a:p>
          <a:p>
            <a:endParaRPr lang="en-US" sz="1800" b="1" dirty="0">
              <a:latin typeface="Arial-BoldMT"/>
            </a:endParaRPr>
          </a:p>
          <a:p>
            <a:r>
              <a:rPr lang="en-US" sz="1800" b="1" dirty="0">
                <a:latin typeface="Arial-BoldMT"/>
              </a:rPr>
              <a:t>Index()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09539B-9092-4339-BE02-B75CC370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Arial-BoldMT"/>
              </a:rPr>
              <a:t>List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5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A5D278-C91C-4356-BBC2-251D7CCE7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</a:t>
            </a:r>
          </a:p>
          <a:p>
            <a:endParaRPr lang="en-US" dirty="0"/>
          </a:p>
          <a:p>
            <a:r>
              <a:rPr lang="en-US" dirty="0"/>
              <a:t>Remove </a:t>
            </a:r>
          </a:p>
          <a:p>
            <a:endParaRPr lang="en-US" dirty="0"/>
          </a:p>
          <a:p>
            <a:r>
              <a:rPr lang="en-US" dirty="0"/>
              <a:t>Pop</a:t>
            </a:r>
          </a:p>
          <a:p>
            <a:endParaRPr lang="en-US" dirty="0"/>
          </a:p>
          <a:p>
            <a:r>
              <a:rPr lang="en-US" dirty="0"/>
              <a:t>Reverse </a:t>
            </a:r>
          </a:p>
          <a:p>
            <a:endParaRPr lang="en-US" dirty="0"/>
          </a:p>
          <a:p>
            <a:r>
              <a:rPr lang="en-US" dirty="0"/>
              <a:t>sort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259C-54B8-436E-BCA6-F987BC09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</a:t>
            </a:r>
          </a:p>
        </p:txBody>
      </p:sp>
    </p:spTree>
    <p:extLst>
      <p:ext uri="{BB962C8B-B14F-4D97-AF65-F5344CB8AC3E}">
        <p14:creationId xmlns:p14="http://schemas.microsoft.com/office/powerpoint/2010/main" val="1794322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35E2F-25BB-41BB-9044-AB29B0334A0A}"/>
              </a:ext>
            </a:extLst>
          </p:cNvPr>
          <p:cNvSpPr txBox="1"/>
          <p:nvPr/>
        </p:nvSpPr>
        <p:spPr>
          <a:xfrm>
            <a:off x="2215166" y="1951149"/>
            <a:ext cx="55185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</a:rPr>
              <a:t>Thanking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4484A-01B8-4977-AC61-DD62E86DD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Linotype-Roman"/>
              </a:rPr>
              <a:t>Python tuple is a sequence, which can store heterogeneous data types such as integers, floats, strings, lists, and dictionaries. 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Like strings, tuple is immutable.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21D87A-2B19-4BDE-92A6-8303F682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pic>
        <p:nvPicPr>
          <p:cNvPr id="4098" name="Picture 2" descr="LetsUpgrade | LinkedIn">
            <a:extLst>
              <a:ext uri="{FF2B5EF4-FFF2-40B4-BE49-F238E27FC236}">
                <a16:creationId xmlns:a16="http://schemas.microsoft.com/office/drawing/2014/main" id="{E31D427E-6DD9-492E-9429-274AE06BC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798" y="43229"/>
            <a:ext cx="1153391" cy="115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t Toys - Captain America | marvelousRoland | Flickr">
            <a:extLst>
              <a:ext uri="{FF2B5EF4-FFF2-40B4-BE49-F238E27FC236}">
                <a16:creationId xmlns:a16="http://schemas.microsoft.com/office/drawing/2014/main" id="{D7EE824D-995B-4B62-BE3E-40B479BA1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10" y="269486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4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3A2BC5-E67B-45E8-A826-7DCC8D738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A= (1,)</a:t>
            </a:r>
          </a:p>
          <a:p>
            <a:r>
              <a:rPr lang="en-US" dirty="0"/>
              <a:t>A = (1,2,3,4, “a”)</a:t>
            </a:r>
          </a:p>
          <a:p>
            <a:endParaRPr lang="en-US" dirty="0"/>
          </a:p>
          <a:p>
            <a:r>
              <a:rPr lang="en-US" dirty="0"/>
              <a:t>A = 1,2,3,4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260E73-E279-498F-BD3C-1EFC5BAA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97" y="423029"/>
            <a:ext cx="4558805" cy="572700"/>
          </a:xfrm>
        </p:spPr>
        <p:txBody>
          <a:bodyPr/>
          <a:lstStyle/>
          <a:p>
            <a:r>
              <a:rPr lang="en-US" sz="1800" b="1" i="0" u="none" strike="noStrike" baseline="0" dirty="0">
                <a:latin typeface="Arial-BoldMT"/>
              </a:rPr>
              <a:t>Creating tuple with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7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F032CA-803A-4074-95EA-6616FC92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88" y="1346065"/>
            <a:ext cx="6349180" cy="245137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BB1720-E493-4DB2-AD0B-BD52F508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Arial-BoldMT"/>
              </a:rPr>
              <a:t>Slicing of tuple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2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1BCA57-5609-49C2-BBBF-06084F44D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FreeMono"/>
              </a:rPr>
              <a:t>&gt;&gt;&gt; tup1 = (1,2,3)</a:t>
            </a:r>
          </a:p>
          <a:p>
            <a:pPr algn="l"/>
            <a:r>
              <a:rPr lang="en-US" sz="1800" b="0" i="0" u="none" strike="noStrike" baseline="0" dirty="0">
                <a:latin typeface="FreeMono"/>
              </a:rPr>
              <a:t>&gt;&gt;&gt; </a:t>
            </a:r>
            <a:r>
              <a:rPr lang="en-US" sz="1800" b="0" i="0" u="none" strike="noStrike" baseline="0" dirty="0" err="1">
                <a:latin typeface="FreeMono"/>
              </a:rPr>
              <a:t>a,b,c</a:t>
            </a:r>
            <a:r>
              <a:rPr lang="en-US" sz="1800" b="0" i="0" u="none" strike="noStrike" baseline="0" dirty="0">
                <a:latin typeface="FreeMono"/>
              </a:rPr>
              <a:t> = tup1</a:t>
            </a:r>
          </a:p>
          <a:p>
            <a:pPr algn="l"/>
            <a:r>
              <a:rPr lang="en-US" sz="1800" b="0" i="0" u="none" strike="noStrike" baseline="0" dirty="0">
                <a:latin typeface="FreeMono"/>
              </a:rPr>
              <a:t>&gt;&gt;&gt; a</a:t>
            </a:r>
          </a:p>
          <a:p>
            <a:pPr algn="l"/>
            <a:r>
              <a:rPr lang="en-US" sz="1800" b="0" i="0" u="none" strike="noStrike" baseline="0" dirty="0">
                <a:latin typeface="FreeMono"/>
              </a:rPr>
              <a:t>1</a:t>
            </a:r>
          </a:p>
          <a:p>
            <a:pPr algn="l"/>
            <a:r>
              <a:rPr lang="en-US" sz="1800" b="0" i="0" u="none" strike="noStrike" baseline="0" dirty="0">
                <a:latin typeface="FreeMono"/>
              </a:rPr>
              <a:t>&gt;&gt;&gt; b</a:t>
            </a:r>
          </a:p>
          <a:p>
            <a:pPr algn="l"/>
            <a:r>
              <a:rPr lang="en-US" sz="1800" b="0" i="0" u="none" strike="noStrike" baseline="0" dirty="0">
                <a:latin typeface="FreeMono"/>
              </a:rPr>
              <a:t>2</a:t>
            </a:r>
          </a:p>
          <a:p>
            <a:pPr algn="l"/>
            <a:r>
              <a:rPr lang="en-US" sz="1800" b="0" i="0" u="none" strike="noStrike" baseline="0" dirty="0">
                <a:latin typeface="FreeMono"/>
              </a:rPr>
              <a:t>&gt;&gt;&gt; c</a:t>
            </a:r>
          </a:p>
          <a:p>
            <a:pPr algn="l"/>
            <a:r>
              <a:rPr lang="en-US" sz="1800" b="0" i="0" u="none" strike="noStrike" baseline="0" dirty="0">
                <a:latin typeface="FreeMono"/>
              </a:rPr>
              <a:t>3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9B4D74-B953-4642-8C57-CD0420D6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</a:t>
            </a:r>
          </a:p>
        </p:txBody>
      </p:sp>
    </p:spTree>
    <p:extLst>
      <p:ext uri="{BB962C8B-B14F-4D97-AF65-F5344CB8AC3E}">
        <p14:creationId xmlns:p14="http://schemas.microsoft.com/office/powerpoint/2010/main" val="13113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644898-BC76-4310-A93F-B66561ED0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'count’</a:t>
            </a:r>
          </a:p>
          <a:p>
            <a:endParaRPr lang="en-US" dirty="0"/>
          </a:p>
          <a:p>
            <a:r>
              <a:rPr lang="en-US" dirty="0"/>
              <a:t>'index'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66D546-77B4-4B93-A35B-8E0798B3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method</a:t>
            </a:r>
          </a:p>
        </p:txBody>
      </p:sp>
    </p:spTree>
    <p:extLst>
      <p:ext uri="{BB962C8B-B14F-4D97-AF65-F5344CB8AC3E}">
        <p14:creationId xmlns:p14="http://schemas.microsoft.com/office/powerpoint/2010/main" val="336020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2F9922-8C02-4D02-BDA2-2CA92399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698" y="995729"/>
            <a:ext cx="6481577" cy="1428300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Linotype-Roman"/>
              </a:rPr>
              <a:t>Like tuple, a list is also a built-in data structure available in Python.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It can contain heterogeneous values such as integers, floats, strings, tuples, lists, and dictionaries.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However, Python lists are mutable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F807F-3081-4B93-8F9D-88DDED29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pic>
        <p:nvPicPr>
          <p:cNvPr id="2050" name="Picture 2" descr="HTS0080_v001.1052_R | Iron Man 3..Tony Stark/Iron Man (Rober… | Flickr">
            <a:extLst>
              <a:ext uri="{FF2B5EF4-FFF2-40B4-BE49-F238E27FC236}">
                <a16:creationId xmlns:a16="http://schemas.microsoft.com/office/drawing/2014/main" id="{C79A753E-89FD-451D-89A8-6A9A58888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21" y="271947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ron man, marvel, comic, fictional, character, tony, stark, armor ...">
            <a:extLst>
              <a:ext uri="{FF2B5EF4-FFF2-40B4-BE49-F238E27FC236}">
                <a16:creationId xmlns:a16="http://schemas.microsoft.com/office/drawing/2014/main" id="{68DD5B9D-EF74-4291-B7FE-C8B11D07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125" y="2595647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4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52220E-2224-4B47-B02E-B0A670209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List1 = [ ] </a:t>
            </a:r>
          </a:p>
          <a:p>
            <a:pPr marL="127000" indent="0">
              <a:buNone/>
            </a:pPr>
            <a:endParaRPr lang="en-US" dirty="0"/>
          </a:p>
          <a:p>
            <a:r>
              <a:rPr lang="en-US" dirty="0"/>
              <a:t>List2 = [‘a’, ‘b’, 1, 2]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59F0D-8FC1-42C9-BF0A-9EC3477C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Arial-BoldMT"/>
              </a:rPr>
              <a:t>Creating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0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6919E2-31D8-4E2C-A16A-E6208218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698" y="995729"/>
            <a:ext cx="6481577" cy="1428300"/>
          </a:xfrm>
        </p:spPr>
        <p:txBody>
          <a:bodyPr/>
          <a:lstStyle/>
          <a:p>
            <a:pPr marL="127000" indent="0" algn="l">
              <a:buNone/>
            </a:pPr>
            <a:r>
              <a:rPr lang="en-US" sz="1800" b="0" i="0" u="none" strike="noStrike" baseline="0" dirty="0">
                <a:latin typeface="PalatinoLinotype-Roman"/>
              </a:rPr>
              <a:t>In order to access list values, use list names with positional index in square brackets. </a:t>
            </a:r>
          </a:p>
          <a:p>
            <a:pPr algn="l"/>
            <a:endParaRPr lang="en-US" sz="1800" dirty="0">
              <a:latin typeface="PalatinoLinotype-Roman"/>
            </a:endParaRP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Accessing list values</a:t>
            </a:r>
          </a:p>
          <a:p>
            <a:pPr algn="l"/>
            <a:endParaRPr lang="en-US" sz="1800" b="1" dirty="0">
              <a:latin typeface="Arial-BoldMT"/>
            </a:endParaRP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Slicing the list</a:t>
            </a:r>
          </a:p>
          <a:p>
            <a:pPr algn="l"/>
            <a:endParaRPr lang="en-US" sz="1800" b="1" dirty="0">
              <a:latin typeface="Arial-BoldMT"/>
            </a:endParaRP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Updating the list</a:t>
            </a:r>
          </a:p>
          <a:p>
            <a:pPr algn="l"/>
            <a:endParaRPr lang="en-US" sz="1800" b="1" dirty="0">
              <a:latin typeface="Arial-BoldMT"/>
            </a:endParaRP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Deleting values from a list</a:t>
            </a:r>
          </a:p>
          <a:p>
            <a:pPr algn="l"/>
            <a:endParaRPr lang="en-US" sz="1800" b="1" dirty="0">
              <a:latin typeface="Arial-BoldMT"/>
            </a:endParaRPr>
          </a:p>
          <a:p>
            <a:pPr algn="l"/>
            <a:r>
              <a:rPr lang="en-US" sz="1800" b="1" dirty="0">
                <a:latin typeface="Arial-BoldMT"/>
              </a:rPr>
              <a:t>Addition</a:t>
            </a:r>
          </a:p>
          <a:p>
            <a:pPr algn="l"/>
            <a:r>
              <a:rPr lang="en-US" sz="1800" b="1" dirty="0">
                <a:latin typeface="Arial-BoldMT"/>
              </a:rPr>
              <a:t>Multiplication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E01C03-F5DA-40E9-AEFE-F462A0FB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</a:t>
            </a:r>
          </a:p>
        </p:txBody>
      </p:sp>
    </p:spTree>
    <p:extLst>
      <p:ext uri="{BB962C8B-B14F-4D97-AF65-F5344CB8AC3E}">
        <p14:creationId xmlns:p14="http://schemas.microsoft.com/office/powerpoint/2010/main" val="1702180337"/>
      </p:ext>
    </p:extLst>
  </p:cSld>
  <p:clrMapOvr>
    <a:masterClrMapping/>
  </p:clrMapOvr>
</p:sld>
</file>

<file path=ppt/theme/theme1.xml><?xml version="1.0" encoding="utf-8"?>
<a:theme xmlns:a="http://schemas.openxmlformats.org/drawingml/2006/main" name="Memphis E-Learning by Slidesgo">
  <a:themeElements>
    <a:clrScheme name="Simple Light">
      <a:dk1>
        <a:srgbClr val="3A656D"/>
      </a:dk1>
      <a:lt1>
        <a:srgbClr val="C52E73"/>
      </a:lt1>
      <a:dk2>
        <a:srgbClr val="5EA5B2"/>
      </a:dk2>
      <a:lt2>
        <a:srgbClr val="FFFBF3"/>
      </a:lt2>
      <a:accent1>
        <a:srgbClr val="C52E73"/>
      </a:accent1>
      <a:accent2>
        <a:srgbClr val="6C4993"/>
      </a:accent2>
      <a:accent3>
        <a:srgbClr val="E9B72B"/>
      </a:accent3>
      <a:accent4>
        <a:srgbClr val="5EA5B2"/>
      </a:accent4>
      <a:accent5>
        <a:srgbClr val="3A656D"/>
      </a:accent5>
      <a:accent6>
        <a:srgbClr val="E9B72B"/>
      </a:accent6>
      <a:hlink>
        <a:srgbClr val="3A65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206</Words>
  <Application>Microsoft Office PowerPoint</Application>
  <PresentationFormat>On-screen Show (16:9)</PresentationFormat>
  <Paragraphs>65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Montserrat Black</vt:lpstr>
      <vt:lpstr>Proxima Nova Semibold</vt:lpstr>
      <vt:lpstr>PalatinoLinotype-Roman</vt:lpstr>
      <vt:lpstr>FreeMono</vt:lpstr>
      <vt:lpstr>Arial</vt:lpstr>
      <vt:lpstr>Proxima Nova</vt:lpstr>
      <vt:lpstr>Arial-BoldMT</vt:lpstr>
      <vt:lpstr>Montserrat Medium</vt:lpstr>
      <vt:lpstr>Memphis E-Learning by Slidesgo</vt:lpstr>
      <vt:lpstr>Slidesgo Final Pages</vt:lpstr>
      <vt:lpstr>Python Tuples</vt:lpstr>
      <vt:lpstr>Tuple</vt:lpstr>
      <vt:lpstr>Creating tuple with elements</vt:lpstr>
      <vt:lpstr>Slicing of tuple</vt:lpstr>
      <vt:lpstr>Unpacking </vt:lpstr>
      <vt:lpstr>Tuple method</vt:lpstr>
      <vt:lpstr>List</vt:lpstr>
      <vt:lpstr>Creating a list</vt:lpstr>
      <vt:lpstr>List operations </vt:lpstr>
      <vt:lpstr>List methods</vt:lpstr>
      <vt:lpstr>List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Introduction</dc:title>
  <dc:creator>Mohit</dc:creator>
  <cp:lastModifiedBy>Mohit Raj</cp:lastModifiedBy>
  <cp:revision>29</cp:revision>
  <dcterms:modified xsi:type="dcterms:W3CDTF">2020-07-23T18:37:38Z</dcterms:modified>
</cp:coreProperties>
</file>