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11/10/2025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rand.me/" TargetMode="External"/><Relationship Id="rId2" Type="http://schemas.openxmlformats.org/officeDocument/2006/relationships/hyperlink" Target="mailto:asah0916@uni.Sydney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Saha</a:t>
            </a:r>
          </a:p>
          <a:p>
            <a:r>
              <a:rPr lang="en-US" dirty="0">
                <a:hlinkClick r:id="rId2"/>
              </a:rPr>
              <a:t>asah0916@uni.Sydney.edu.au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https://echorand.me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parameters and objective functions – which are optimized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via optimization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dirty="0"/>
              <a:t>Study – set up range of the parameters, which sampling (optimization algorithm) algorithm to use, and whether to maximize or minimize objectives</a:t>
            </a:r>
          </a:p>
          <a:p>
            <a:endParaRPr lang="en-US" dirty="0"/>
          </a:p>
          <a:p>
            <a:r>
              <a:rPr lang="en-US" dirty="0"/>
              <a:t>Trial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4836-5F3C-3015-6B2D-7A151B276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DF3B-FD5D-3DFF-00BF-D38CB47C3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+ UCI adult dataset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2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70AC-98CB-0333-F8F1-206CCB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97BA2-E978-3DCF-2211-18B826BF852B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C67C-8A74-5573-7220-4E854931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AA7-4B85-8341-44C3-0DC97122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 – single objective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ECF2F-9246-23AA-58E8-16B55AE09555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4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6E54-2626-22A8-445E-3F5866EB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5DE4-4988-3C1F-C4FB-DE27BA5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 – bi-objective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9C595-3D99-BB12-5AF4-61B51E09905D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Cascadia Mono</vt:lpstr>
      <vt:lpstr>Office Theme</vt:lpstr>
      <vt:lpstr>Hyperparameter optimization using Optuna</vt:lpstr>
      <vt:lpstr>Hyperparameter tuning</vt:lpstr>
      <vt:lpstr>Hyperparameter tuning using Optuna</vt:lpstr>
      <vt:lpstr>Demos</vt:lpstr>
      <vt:lpstr>Creating a study</vt:lpstr>
      <vt:lpstr>Creating a study – single objective</vt:lpstr>
      <vt:lpstr>Objective function – single objective</vt:lpstr>
      <vt:lpstr>Creating a study – bi-objective</vt:lpstr>
      <vt:lpstr>Objective function – multi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7</cp:revision>
  <dcterms:created xsi:type="dcterms:W3CDTF">2025-10-11T01:36:07Z</dcterms:created>
  <dcterms:modified xsi:type="dcterms:W3CDTF">2025-10-11T01:47:18Z</dcterms:modified>
</cp:coreProperties>
</file>