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7" r:id="rId5"/>
    <p:sldId id="268" r:id="rId6"/>
    <p:sldId id="266" r:id="rId7"/>
    <p:sldId id="269" r:id="rId8"/>
    <p:sldId id="264" r:id="rId9"/>
    <p:sldId id="265" r:id="rId10"/>
    <p:sldId id="275" r:id="rId11"/>
    <p:sldId id="276" r:id="rId12"/>
    <p:sldId id="273" r:id="rId13"/>
    <p:sldId id="278" r:id="rId14"/>
    <p:sldId id="271" r:id="rId15"/>
    <p:sldId id="272" r:id="rId16"/>
    <p:sldId id="274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97C2-49FE-488E-B038-FF874308A5DB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E4C8-CBA7-4413-B623-0D6DC4863B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E4C8-CBA7-4413-B623-0D6DC4863BB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0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8857"/>
            <a:ext cx="10515600" cy="1325563"/>
          </a:xfrm>
        </p:spPr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726ADE-BD6C-174F-3579-D21964D1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9578"/>
            <a:ext cx="10435360" cy="5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57403D-C547-1BD0-F94F-038F64B1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1530849"/>
            <a:ext cx="11981030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D29B4-5306-EA19-A8B2-B1C460BAE7D9}"/>
              </a:ext>
            </a:extLst>
          </p:cNvPr>
          <p:cNvSpPr txBox="1"/>
          <p:nvPr/>
        </p:nvSpPr>
        <p:spPr>
          <a:xfrm>
            <a:off x="9265045" y="767993"/>
            <a:ext cx="3111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Goal:</a:t>
            </a:r>
          </a:p>
          <a:p>
            <a:endParaRPr lang="en-AU" sz="2400" dirty="0"/>
          </a:p>
          <a:p>
            <a:r>
              <a:rPr lang="en-AU" sz="2400" dirty="0"/>
              <a:t>Minimize complexity</a:t>
            </a:r>
          </a:p>
          <a:p>
            <a:r>
              <a:rPr lang="en-AU" sz="2400" dirty="0"/>
              <a:t>Increase performance</a:t>
            </a:r>
          </a:p>
          <a:p>
            <a:endParaRPr lang="en-AU" sz="2400" dirty="0"/>
          </a:p>
          <a:p>
            <a:r>
              <a:rPr lang="en-AU" sz="2400" dirty="0"/>
              <a:t>Conflicting objectives</a:t>
            </a:r>
          </a:p>
          <a:p>
            <a:endParaRPr lang="en-AU" sz="2400" dirty="0"/>
          </a:p>
          <a:p>
            <a:r>
              <a:rPr lang="en-AU" sz="2400" dirty="0"/>
              <a:t>You cannot move up </a:t>
            </a:r>
          </a:p>
          <a:p>
            <a:r>
              <a:rPr lang="en-AU" sz="2400" dirty="0"/>
              <a:t>without moving right</a:t>
            </a:r>
          </a:p>
        </p:txBody>
      </p:sp>
      <p:pic>
        <p:nvPicPr>
          <p:cNvPr id="6" name="Picture 5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78751828-BD08-621E-1DD7-ECBAF240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0" y="336479"/>
            <a:ext cx="8229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822-AE61-AC96-25ED-EE61B53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2D2C-357F-E7B0-DE85-7BFD1A58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398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that are specified for the learning  – i.e.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objectives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as the ML algorithm for </a:t>
            </a:r>
            <a:r>
              <a:rPr lang="en-AU" u="sng" dirty="0"/>
              <a:t>classification</a:t>
            </a:r>
          </a:p>
          <a:p>
            <a:endParaRPr lang="en-AU" dirty="0"/>
          </a:p>
          <a:p>
            <a:r>
              <a:rPr lang="en-AU" dirty="0"/>
              <a:t>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C40B3-A447-B00C-9825-634DC01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0E7-9C82-1FCC-3E75-7AE39F8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UCI adult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816E-FDCA-8248-2870-FB6904A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  <a:p>
            <a:pPr marL="514350" indent="-514350">
              <a:buAutoNum type="arabicPeriod"/>
            </a:pPr>
            <a:r>
              <a:rPr lang="en-AU" dirty="0"/>
              <a:t>Higher number of estimators (boosting rounds),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578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Hyperparameter tuning using Optuna</vt:lpstr>
      <vt:lpstr>Today’s demo</vt:lpstr>
      <vt:lpstr>UCI adult dataset</vt:lpstr>
      <vt:lpstr>xgboost</vt:lpstr>
      <vt:lpstr>xgboost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38</cp:revision>
  <dcterms:created xsi:type="dcterms:W3CDTF">2025-10-11T01:36:07Z</dcterms:created>
  <dcterms:modified xsi:type="dcterms:W3CDTF">2025-10-25T01:42:58Z</dcterms:modified>
</cp:coreProperties>
</file>