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57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12/10/2025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chorand.me/" TargetMode="External"/><Relationship Id="rId2" Type="http://schemas.openxmlformats.org/officeDocument/2006/relationships/hyperlink" Target="mailto:asah0916@uni.Sydney.edu.a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Amit Saha</a:t>
            </a:r>
          </a:p>
          <a:p>
            <a:r>
              <a:rPr lang="en-US" dirty="0">
                <a:hlinkClick r:id="rId2"/>
              </a:rPr>
              <a:t>asah0916@uni.Sydney.edu.au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https://echorand.me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parameters and objective functions – which are optimized</a:t>
            </a:r>
          </a:p>
          <a:p>
            <a:endParaRPr lang="en-US" dirty="0"/>
          </a:p>
          <a:p>
            <a:r>
              <a:rPr lang="en-US" dirty="0"/>
              <a:t>Hyperparameter tuning is the process of intelligently searching the search space of the parameters via optimization algorithms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dirty="0"/>
              <a:t>Study – set up range of the parameters, which sampling (optimization algorithm) algorithm to use, and whether to maximize or minimize objectives</a:t>
            </a:r>
          </a:p>
          <a:p>
            <a:endParaRPr lang="en-US" dirty="0"/>
          </a:p>
          <a:p>
            <a:r>
              <a:rPr lang="en-US" dirty="0"/>
              <a:t>Trial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4836-5F3C-3015-6B2D-7A151B276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0DF3B-FD5D-3DFF-00BF-D38CB47C3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+ UCI adult dataset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221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396331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70AC-98CB-0333-F8F1-206CCBF0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study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97BA2-E978-3DCF-2211-18B826BF852B}"/>
              </a:ext>
            </a:extLst>
          </p:cNvPr>
          <p:cNvSpPr txBox="1"/>
          <p:nvPr/>
        </p:nvSpPr>
        <p:spPr>
          <a:xfrm>
            <a:off x="1818525" y="1690688"/>
            <a:ext cx="8979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AU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create_study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*,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storage: str |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storages.BaseStorage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AU" sz="2000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samplers.BaseSampler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pruner: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pruners.BasePruner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study_name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str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direction: 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load_if_exists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bool = False,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directions: Sequence[str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] | None = None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-&gt; Study:</a:t>
            </a:r>
          </a:p>
          <a:p>
            <a:endParaRPr lang="en-AU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8C67C-8A74-5573-7220-4E854931E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AA7-4B85-8341-44C3-0DC97122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study – single objective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ECF2F-9246-23AA-58E8-16B55AE09555}"/>
              </a:ext>
            </a:extLst>
          </p:cNvPr>
          <p:cNvSpPr txBox="1"/>
          <p:nvPr/>
        </p:nvSpPr>
        <p:spPr>
          <a:xfrm>
            <a:off x="1818525" y="1690688"/>
            <a:ext cx="8979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AU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create_study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*,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storage: str |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storages.BaseStorage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AU" sz="2000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samplers.BaseSampler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pruner: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pruners.BasePruner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study_name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str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direction: 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load_if_exists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bool = False,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directions: Sequence[str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] | None = None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-&gt; Study:</a:t>
            </a:r>
          </a:p>
          <a:p>
            <a:endParaRPr lang="en-AU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4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6E54-2626-22A8-445E-3F5866EB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5DE4-4988-3C1F-C4FB-DE27BA51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study – bi-objective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9C595-3D99-BB12-5AF4-61B51E09905D}"/>
              </a:ext>
            </a:extLst>
          </p:cNvPr>
          <p:cNvSpPr txBox="1"/>
          <p:nvPr/>
        </p:nvSpPr>
        <p:spPr>
          <a:xfrm>
            <a:off x="1818525" y="1690688"/>
            <a:ext cx="89796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AU" sz="20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create_study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*,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storage: str |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storages.BaseStorage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"</a:t>
            </a:r>
            <a:r>
              <a:rPr lang="en-AU" sz="2000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samplers.BaseSampler</a:t>
            </a:r>
            <a:r>
              <a:rPr lang="en-AU" sz="2000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"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pruner: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pruners.BasePruner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study_name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str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direction: 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| None = None,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dirty="0" err="1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load_if_exists</a:t>
            </a:r>
            <a:r>
              <a:rPr lang="en-AU" sz="20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: bool = False,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directions: Sequence[str | </a:t>
            </a:r>
            <a:r>
              <a:rPr lang="en-AU" sz="2000" b="1" u="sng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StudyDirection</a:t>
            </a:r>
            <a:r>
              <a:rPr lang="en-AU" sz="2000" b="1" u="sng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] | None = None</a:t>
            </a:r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en-AU" sz="20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) -&gt; Study:</a:t>
            </a:r>
          </a:p>
          <a:p>
            <a:endParaRPr lang="en-AU" sz="20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2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Cascadia Mono</vt:lpstr>
      <vt:lpstr>Office Theme</vt:lpstr>
      <vt:lpstr>Hyperparameter optimization using Optuna</vt:lpstr>
      <vt:lpstr>Hyperparameter tuning</vt:lpstr>
      <vt:lpstr>Hyperparameter tuning using Optuna</vt:lpstr>
      <vt:lpstr>Demos</vt:lpstr>
      <vt:lpstr>xgboost</vt:lpstr>
      <vt:lpstr>Creating a study</vt:lpstr>
      <vt:lpstr>Creating a study – single objective</vt:lpstr>
      <vt:lpstr>Objective function – single objective</vt:lpstr>
      <vt:lpstr>Creating a study – bi-objective</vt:lpstr>
      <vt:lpstr>Objective function – multi 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8</cp:revision>
  <dcterms:created xsi:type="dcterms:W3CDTF">2025-10-11T01:36:07Z</dcterms:created>
  <dcterms:modified xsi:type="dcterms:W3CDTF">2025-10-11T21:40:45Z</dcterms:modified>
</cp:coreProperties>
</file>