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7" r:id="rId5"/>
    <p:sldId id="268" r:id="rId6"/>
    <p:sldId id="266" r:id="rId7"/>
    <p:sldId id="269" r:id="rId8"/>
    <p:sldId id="264" r:id="rId9"/>
    <p:sldId id="265" r:id="rId10"/>
    <p:sldId id="273" r:id="rId11"/>
    <p:sldId id="271" r:id="rId12"/>
    <p:sldId id="272" r:id="rId13"/>
    <p:sldId id="27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C93068E-C6EE-31B4-8836-C68A3FA02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FC2BA6C-9F02-A58B-7AA9-6BA04590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dirty="0"/>
              <a:t>Hyperparameter tuning is the process of intelligently searching the search space of the parameters that are specified for the learning  – i.e.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objectives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as the ML algorithm for </a:t>
            </a:r>
            <a:r>
              <a:rPr lang="en-AU" u="sng" dirty="0"/>
              <a:t>classification</a:t>
            </a:r>
          </a:p>
          <a:p>
            <a:endParaRPr lang="en-AU" dirty="0"/>
          </a:p>
          <a:p>
            <a:r>
              <a:rPr lang="en-AU" dirty="0"/>
              <a:t>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C40B3-A447-B00C-9825-634DC01DB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50E7-9C82-1FCC-3E75-7AE39F8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UCI adult dataset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C816E-FDCA-8248-2870-FB6904A08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073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9825" y="2396331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</a:t>
            </a:r>
            <a:r>
              <a:rPr lang="en-AU"/>
              <a:t>training data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181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Hyperparameter tuning using Optuna</vt:lpstr>
      <vt:lpstr>Today’s demo</vt:lpstr>
      <vt:lpstr>UCI adult dataset</vt:lpstr>
      <vt:lpstr>xgboost</vt:lpstr>
      <vt:lpstr>xgboost</vt:lpstr>
      <vt:lpstr>Objective function – single objective</vt:lpstr>
      <vt:lpstr>Study definition – single objective</vt:lpstr>
      <vt:lpstr>PowerPoint Presentation</vt:lpstr>
      <vt:lpstr>Objective function – multi objective</vt:lpstr>
      <vt:lpstr>Study definition – multi objective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29</cp:revision>
  <dcterms:created xsi:type="dcterms:W3CDTF">2025-10-11T01:36:07Z</dcterms:created>
  <dcterms:modified xsi:type="dcterms:W3CDTF">2025-10-25T00:00:43Z</dcterms:modified>
</cp:coreProperties>
</file>