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64" r:id="rId3"/>
    <p:sldId id="265" r:id="rId4"/>
    <p:sldId id="266" r:id="rId5"/>
    <p:sldId id="261" r:id="rId6"/>
    <p:sldId id="257" r:id="rId7"/>
    <p:sldId id="269" r:id="rId8"/>
    <p:sldId id="268" r:id="rId9"/>
    <p:sldId id="258" r:id="rId10"/>
    <p:sldId id="270" r:id="rId11"/>
    <p:sldId id="260" r:id="rId12"/>
    <p:sldId id="259" r:id="rId13"/>
    <p:sldId id="262" r:id="rId14"/>
    <p:sldId id="271" r:id="rId15"/>
    <p:sldId id="272" r:id="rId16"/>
    <p:sldId id="26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3"/>
    <p:restoredTop sz="96197"/>
  </p:normalViewPr>
  <p:slideViewPr>
    <p:cSldViewPr snapToGrid="0" snapToObjects="1">
      <p:cViewPr>
        <p:scale>
          <a:sx n="114" d="100"/>
          <a:sy n="114" d="100"/>
        </p:scale>
        <p:origin x="14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11EFE-5186-4E67-92EB-EA42CCD13BE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1C5759D-A4C2-4750-BAFA-5E62F165F50D}">
      <dgm:prSet/>
      <dgm:spPr/>
      <dgm:t>
        <a:bodyPr/>
        <a:lstStyle/>
        <a:p>
          <a:r>
            <a:rPr lang="en-US"/>
            <a:t>There was </a:t>
          </a:r>
          <a:r>
            <a:rPr lang="en-US" u="sng"/>
            <a:t>no problem</a:t>
          </a:r>
          <a:r>
            <a:rPr lang="en-US"/>
            <a:t> to solve</a:t>
          </a:r>
        </a:p>
      </dgm:t>
    </dgm:pt>
    <dgm:pt modelId="{A83E7E0D-2FFF-4481-83B1-565994F73D87}" type="parTrans" cxnId="{AB5B0E38-A7D9-43EC-BEAF-615FE819C6F5}">
      <dgm:prSet/>
      <dgm:spPr/>
      <dgm:t>
        <a:bodyPr/>
        <a:lstStyle/>
        <a:p>
          <a:endParaRPr lang="en-US"/>
        </a:p>
      </dgm:t>
    </dgm:pt>
    <dgm:pt modelId="{B3D9EFDA-E413-436E-9117-798EAD2C8FB3}" type="sibTrans" cxnId="{AB5B0E38-A7D9-43EC-BEAF-615FE819C6F5}">
      <dgm:prSet/>
      <dgm:spPr/>
      <dgm:t>
        <a:bodyPr/>
        <a:lstStyle/>
        <a:p>
          <a:endParaRPr lang="en-US"/>
        </a:p>
      </dgm:t>
    </dgm:pt>
    <dgm:pt modelId="{1A016505-EA23-4033-8A9B-46C76CB847D0}">
      <dgm:prSet/>
      <dgm:spPr/>
      <dgm:t>
        <a:bodyPr/>
        <a:lstStyle/>
        <a:p>
          <a:r>
            <a:rPr lang="en-US"/>
            <a:t>I </a:t>
          </a:r>
          <a:r>
            <a:rPr lang="en-US" u="sng"/>
            <a:t>wanted</a:t>
          </a:r>
          <a:r>
            <a:rPr lang="en-US"/>
            <a:t> to host my new static website in the cloud on a virtual machine</a:t>
          </a:r>
        </a:p>
      </dgm:t>
    </dgm:pt>
    <dgm:pt modelId="{B0F5B4C9-5347-4E2E-B8AC-2DF00772BC74}" type="parTrans" cxnId="{2A426797-2D3B-433B-A758-476E90919B82}">
      <dgm:prSet/>
      <dgm:spPr/>
      <dgm:t>
        <a:bodyPr/>
        <a:lstStyle/>
        <a:p>
          <a:endParaRPr lang="en-US"/>
        </a:p>
      </dgm:t>
    </dgm:pt>
    <dgm:pt modelId="{C4E237DD-936F-4D27-B463-F91A546D1D54}" type="sibTrans" cxnId="{2A426797-2D3B-433B-A758-476E90919B82}">
      <dgm:prSet/>
      <dgm:spPr/>
      <dgm:t>
        <a:bodyPr/>
        <a:lstStyle/>
        <a:p>
          <a:endParaRPr lang="en-US"/>
        </a:p>
      </dgm:t>
    </dgm:pt>
    <dgm:pt modelId="{7F5C0F5F-0F43-42C1-9553-93525F29521B}" type="pres">
      <dgm:prSet presAssocID="{03C11EFE-5186-4E67-92EB-EA42CCD13BE4}" presName="root" presStyleCnt="0">
        <dgm:presLayoutVars>
          <dgm:dir/>
          <dgm:resizeHandles val="exact"/>
        </dgm:presLayoutVars>
      </dgm:prSet>
      <dgm:spPr/>
    </dgm:pt>
    <dgm:pt modelId="{F546052A-5CE3-423B-915F-4B84B79807BC}" type="pres">
      <dgm:prSet presAssocID="{A1C5759D-A4C2-4750-BAFA-5E62F165F50D}" presName="compNode" presStyleCnt="0"/>
      <dgm:spPr/>
    </dgm:pt>
    <dgm:pt modelId="{2EB50898-2448-4461-8085-E14E819A880A}" type="pres">
      <dgm:prSet presAssocID="{A1C5759D-A4C2-4750-BAFA-5E62F165F50D}" presName="bgRect" presStyleLbl="bgShp" presStyleIdx="0" presStyleCnt="2"/>
      <dgm:spPr/>
    </dgm:pt>
    <dgm:pt modelId="{E7195ACA-06EF-4996-9674-15EB590E10FE}" type="pres">
      <dgm:prSet presAssocID="{A1C5759D-A4C2-4750-BAFA-5E62F165F5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6C591FAF-5AAE-44F1-9451-18D7E286AED3}" type="pres">
      <dgm:prSet presAssocID="{A1C5759D-A4C2-4750-BAFA-5E62F165F50D}" presName="spaceRect" presStyleCnt="0"/>
      <dgm:spPr/>
    </dgm:pt>
    <dgm:pt modelId="{475D2FFE-1B10-4CAB-B5B6-3ADCA8310B70}" type="pres">
      <dgm:prSet presAssocID="{A1C5759D-A4C2-4750-BAFA-5E62F165F50D}" presName="parTx" presStyleLbl="revTx" presStyleIdx="0" presStyleCnt="2">
        <dgm:presLayoutVars>
          <dgm:chMax val="0"/>
          <dgm:chPref val="0"/>
        </dgm:presLayoutVars>
      </dgm:prSet>
      <dgm:spPr/>
    </dgm:pt>
    <dgm:pt modelId="{81C00AF0-422A-4D2E-998C-AF9EA7EC22DD}" type="pres">
      <dgm:prSet presAssocID="{B3D9EFDA-E413-436E-9117-798EAD2C8FB3}" presName="sibTrans" presStyleCnt="0"/>
      <dgm:spPr/>
    </dgm:pt>
    <dgm:pt modelId="{F9EF0315-032F-4169-9FCD-9772DEBE60E2}" type="pres">
      <dgm:prSet presAssocID="{1A016505-EA23-4033-8A9B-46C76CB847D0}" presName="compNode" presStyleCnt="0"/>
      <dgm:spPr/>
    </dgm:pt>
    <dgm:pt modelId="{2D47F1E6-110D-4971-8E3E-A73C50CC8D5D}" type="pres">
      <dgm:prSet presAssocID="{1A016505-EA23-4033-8A9B-46C76CB847D0}" presName="bgRect" presStyleLbl="bgShp" presStyleIdx="1" presStyleCnt="2"/>
      <dgm:spPr/>
    </dgm:pt>
    <dgm:pt modelId="{55B6CF33-235D-402D-8405-F9840880D144}" type="pres">
      <dgm:prSet presAssocID="{1A016505-EA23-4033-8A9B-46C76CB847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31DEDC1B-FB79-4DDE-A681-FD07C16EE51E}" type="pres">
      <dgm:prSet presAssocID="{1A016505-EA23-4033-8A9B-46C76CB847D0}" presName="spaceRect" presStyleCnt="0"/>
      <dgm:spPr/>
    </dgm:pt>
    <dgm:pt modelId="{E0461D64-C973-43EE-BC54-0760729854D3}" type="pres">
      <dgm:prSet presAssocID="{1A016505-EA23-4033-8A9B-46C76CB847D0}" presName="parTx" presStyleLbl="revTx" presStyleIdx="1" presStyleCnt="2">
        <dgm:presLayoutVars>
          <dgm:chMax val="0"/>
          <dgm:chPref val="0"/>
        </dgm:presLayoutVars>
      </dgm:prSet>
      <dgm:spPr/>
    </dgm:pt>
  </dgm:ptLst>
  <dgm:cxnLst>
    <dgm:cxn modelId="{AB5B0E38-A7D9-43EC-BEAF-615FE819C6F5}" srcId="{03C11EFE-5186-4E67-92EB-EA42CCD13BE4}" destId="{A1C5759D-A4C2-4750-BAFA-5E62F165F50D}" srcOrd="0" destOrd="0" parTransId="{A83E7E0D-2FFF-4481-83B1-565994F73D87}" sibTransId="{B3D9EFDA-E413-436E-9117-798EAD2C8FB3}"/>
    <dgm:cxn modelId="{6F185E95-6409-41F3-BF59-356A51FB5D7D}" type="presOf" srcId="{1A016505-EA23-4033-8A9B-46C76CB847D0}" destId="{E0461D64-C973-43EE-BC54-0760729854D3}" srcOrd="0" destOrd="0" presId="urn:microsoft.com/office/officeart/2018/2/layout/IconVerticalSolidList"/>
    <dgm:cxn modelId="{2A426797-2D3B-433B-A758-476E90919B82}" srcId="{03C11EFE-5186-4E67-92EB-EA42CCD13BE4}" destId="{1A016505-EA23-4033-8A9B-46C76CB847D0}" srcOrd="1" destOrd="0" parTransId="{B0F5B4C9-5347-4E2E-B8AC-2DF00772BC74}" sibTransId="{C4E237DD-936F-4D27-B463-F91A546D1D54}"/>
    <dgm:cxn modelId="{2AB8E9D0-BE43-4EFE-96F3-B91D1A1CA7AD}" type="presOf" srcId="{03C11EFE-5186-4E67-92EB-EA42CCD13BE4}" destId="{7F5C0F5F-0F43-42C1-9553-93525F29521B}" srcOrd="0" destOrd="0" presId="urn:microsoft.com/office/officeart/2018/2/layout/IconVerticalSolidList"/>
    <dgm:cxn modelId="{841595FB-BFA2-4DEC-907A-F7A865166361}" type="presOf" srcId="{A1C5759D-A4C2-4750-BAFA-5E62F165F50D}" destId="{475D2FFE-1B10-4CAB-B5B6-3ADCA8310B70}" srcOrd="0" destOrd="0" presId="urn:microsoft.com/office/officeart/2018/2/layout/IconVerticalSolidList"/>
    <dgm:cxn modelId="{3B25F8F2-B883-4E6A-874A-F8D312B034AA}" type="presParOf" srcId="{7F5C0F5F-0F43-42C1-9553-93525F29521B}" destId="{F546052A-5CE3-423B-915F-4B84B79807BC}" srcOrd="0" destOrd="0" presId="urn:microsoft.com/office/officeart/2018/2/layout/IconVerticalSolidList"/>
    <dgm:cxn modelId="{83A4EA29-0077-4D44-8720-B8C681CC7ADE}" type="presParOf" srcId="{F546052A-5CE3-423B-915F-4B84B79807BC}" destId="{2EB50898-2448-4461-8085-E14E819A880A}" srcOrd="0" destOrd="0" presId="urn:microsoft.com/office/officeart/2018/2/layout/IconVerticalSolidList"/>
    <dgm:cxn modelId="{412CB5F0-F4BE-4C66-9E54-CFBCFCC00060}" type="presParOf" srcId="{F546052A-5CE3-423B-915F-4B84B79807BC}" destId="{E7195ACA-06EF-4996-9674-15EB590E10FE}" srcOrd="1" destOrd="0" presId="urn:microsoft.com/office/officeart/2018/2/layout/IconVerticalSolidList"/>
    <dgm:cxn modelId="{28E1CE76-3CBB-4672-BE2D-D00B86EBEA2B}" type="presParOf" srcId="{F546052A-5CE3-423B-915F-4B84B79807BC}" destId="{6C591FAF-5AAE-44F1-9451-18D7E286AED3}" srcOrd="2" destOrd="0" presId="urn:microsoft.com/office/officeart/2018/2/layout/IconVerticalSolidList"/>
    <dgm:cxn modelId="{ECC5690D-4E07-4956-ACEA-4E571705C287}" type="presParOf" srcId="{F546052A-5CE3-423B-915F-4B84B79807BC}" destId="{475D2FFE-1B10-4CAB-B5B6-3ADCA8310B70}" srcOrd="3" destOrd="0" presId="urn:microsoft.com/office/officeart/2018/2/layout/IconVerticalSolidList"/>
    <dgm:cxn modelId="{B4FCFE8A-CF62-4418-AF16-245BE7DD0A48}" type="presParOf" srcId="{7F5C0F5F-0F43-42C1-9553-93525F29521B}" destId="{81C00AF0-422A-4D2E-998C-AF9EA7EC22DD}" srcOrd="1" destOrd="0" presId="urn:microsoft.com/office/officeart/2018/2/layout/IconVerticalSolidList"/>
    <dgm:cxn modelId="{FDEA9CB6-7B71-4B69-AAAB-B6D3139F8087}" type="presParOf" srcId="{7F5C0F5F-0F43-42C1-9553-93525F29521B}" destId="{F9EF0315-032F-4169-9FCD-9772DEBE60E2}" srcOrd="2" destOrd="0" presId="urn:microsoft.com/office/officeart/2018/2/layout/IconVerticalSolidList"/>
    <dgm:cxn modelId="{76F47F6E-CD32-4F5F-B98B-E45A87C5E790}" type="presParOf" srcId="{F9EF0315-032F-4169-9FCD-9772DEBE60E2}" destId="{2D47F1E6-110D-4971-8E3E-A73C50CC8D5D}" srcOrd="0" destOrd="0" presId="urn:microsoft.com/office/officeart/2018/2/layout/IconVerticalSolidList"/>
    <dgm:cxn modelId="{FF6627BA-B39F-45E9-AF7E-04F133DAEFE9}" type="presParOf" srcId="{F9EF0315-032F-4169-9FCD-9772DEBE60E2}" destId="{55B6CF33-235D-402D-8405-F9840880D144}" srcOrd="1" destOrd="0" presId="urn:microsoft.com/office/officeart/2018/2/layout/IconVerticalSolidList"/>
    <dgm:cxn modelId="{3D19CB61-2C0F-4FB8-BE68-9EF49115858E}" type="presParOf" srcId="{F9EF0315-032F-4169-9FCD-9772DEBE60E2}" destId="{31DEDC1B-FB79-4DDE-A681-FD07C16EE51E}" srcOrd="2" destOrd="0" presId="urn:microsoft.com/office/officeart/2018/2/layout/IconVerticalSolidList"/>
    <dgm:cxn modelId="{4CF88662-7C7B-43C8-AD9F-59A9A979AC03}" type="presParOf" srcId="{F9EF0315-032F-4169-9FCD-9772DEBE60E2}" destId="{E0461D64-C973-43EE-BC54-0760729854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810997-9C0A-47B8-B9D6-D3DAFD70149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A1EBA94-BDEB-42EA-B967-D152C228ED29}">
      <dgm:prSet/>
      <dgm:spPr/>
      <dgm:t>
        <a:bodyPr/>
        <a:lstStyle/>
        <a:p>
          <a:pPr>
            <a:lnSpc>
              <a:spcPct val="100000"/>
            </a:lnSpc>
            <a:defRPr b="1"/>
          </a:pPr>
          <a:r>
            <a:rPr lang="en-US"/>
            <a:t>Initial plan - just copy the HTML and CSS files to the server</a:t>
          </a:r>
        </a:p>
      </dgm:t>
    </dgm:pt>
    <dgm:pt modelId="{E92E4C70-E2F1-44C3-A2CC-57F3AEF1D8DA}" type="parTrans" cxnId="{B0F1E356-D01B-4759-AACA-5DC029AE9B21}">
      <dgm:prSet/>
      <dgm:spPr/>
      <dgm:t>
        <a:bodyPr/>
        <a:lstStyle/>
        <a:p>
          <a:endParaRPr lang="en-US"/>
        </a:p>
      </dgm:t>
    </dgm:pt>
    <dgm:pt modelId="{45B51242-E29D-4FF3-BBB1-65146CB4D297}" type="sibTrans" cxnId="{B0F1E356-D01B-4759-AACA-5DC029AE9B21}">
      <dgm:prSet/>
      <dgm:spPr/>
      <dgm:t>
        <a:bodyPr/>
        <a:lstStyle/>
        <a:p>
          <a:endParaRPr lang="en-US"/>
        </a:p>
      </dgm:t>
    </dgm:pt>
    <dgm:pt modelId="{B421D99F-6F0A-43E3-9255-F4CEED636721}">
      <dgm:prSet/>
      <dgm:spPr/>
      <dgm:t>
        <a:bodyPr/>
        <a:lstStyle/>
        <a:p>
          <a:pPr>
            <a:lnSpc>
              <a:spcPct val="100000"/>
            </a:lnSpc>
          </a:pPr>
          <a:r>
            <a:rPr lang="en-US"/>
            <a:t>Put in </a:t>
          </a:r>
          <a:r>
            <a:rPr lang="en-US" i="1"/>
            <a:t>nginx</a:t>
          </a:r>
          <a:r>
            <a:rPr lang="en-US"/>
            <a:t> and be done</a:t>
          </a:r>
        </a:p>
      </dgm:t>
    </dgm:pt>
    <dgm:pt modelId="{A14E6E27-BAA9-4F0D-A145-FBD7AC721654}" type="parTrans" cxnId="{08141586-CBA1-4749-BBF5-C0A5443645C8}">
      <dgm:prSet/>
      <dgm:spPr/>
      <dgm:t>
        <a:bodyPr/>
        <a:lstStyle/>
        <a:p>
          <a:endParaRPr lang="en-US"/>
        </a:p>
      </dgm:t>
    </dgm:pt>
    <dgm:pt modelId="{25CCAA45-114B-4552-9E09-7AF9E34B6B7F}" type="sibTrans" cxnId="{08141586-CBA1-4749-BBF5-C0A5443645C8}">
      <dgm:prSet/>
      <dgm:spPr/>
      <dgm:t>
        <a:bodyPr/>
        <a:lstStyle/>
        <a:p>
          <a:endParaRPr lang="en-US"/>
        </a:p>
      </dgm:t>
    </dgm:pt>
    <dgm:pt modelId="{FBC58A05-2875-4717-8F97-DFA74F4EB50F}">
      <dgm:prSet/>
      <dgm:spPr/>
      <dgm:t>
        <a:bodyPr/>
        <a:lstStyle/>
        <a:p>
          <a:pPr>
            <a:lnSpc>
              <a:spcPct val="100000"/>
            </a:lnSpc>
            <a:defRPr b="1"/>
          </a:pPr>
          <a:r>
            <a:rPr lang="en-US"/>
            <a:t>Then… I thought of writing my server in Go and serving the files from the filesystem</a:t>
          </a:r>
        </a:p>
      </dgm:t>
    </dgm:pt>
    <dgm:pt modelId="{9B148DEE-2F09-45BC-B240-02FF61537F2B}" type="parTrans" cxnId="{E3E0B4BA-3BC3-4517-A7CF-6059C5C06CC4}">
      <dgm:prSet/>
      <dgm:spPr/>
      <dgm:t>
        <a:bodyPr/>
        <a:lstStyle/>
        <a:p>
          <a:endParaRPr lang="en-US"/>
        </a:p>
      </dgm:t>
    </dgm:pt>
    <dgm:pt modelId="{76669137-0298-4DCE-9911-75FABD0DCE27}" type="sibTrans" cxnId="{E3E0B4BA-3BC3-4517-A7CF-6059C5C06CC4}">
      <dgm:prSet/>
      <dgm:spPr/>
      <dgm:t>
        <a:bodyPr/>
        <a:lstStyle/>
        <a:p>
          <a:endParaRPr lang="en-US"/>
        </a:p>
      </dgm:t>
    </dgm:pt>
    <dgm:pt modelId="{CA222F7E-D030-4FCD-B552-D56E0F0FF385}">
      <dgm:prSet/>
      <dgm:spPr/>
      <dgm:t>
        <a:bodyPr/>
        <a:lstStyle/>
        <a:p>
          <a:pPr>
            <a:lnSpc>
              <a:spcPct val="100000"/>
            </a:lnSpc>
            <a:defRPr b="1"/>
          </a:pPr>
          <a:r>
            <a:rPr lang="en-US"/>
            <a:t>And then… I thought of the </a:t>
          </a:r>
          <a:r>
            <a:rPr lang="en-US" i="1" u="sng"/>
            <a:t>embed</a:t>
          </a:r>
          <a:r>
            <a:rPr lang="en-US"/>
            <a:t> package</a:t>
          </a:r>
        </a:p>
      </dgm:t>
    </dgm:pt>
    <dgm:pt modelId="{42B92E5D-2D87-45B9-87E5-AE9A9AA22195}" type="parTrans" cxnId="{4BFEA011-9CB0-465D-9B07-E466CBA09B54}">
      <dgm:prSet/>
      <dgm:spPr/>
      <dgm:t>
        <a:bodyPr/>
        <a:lstStyle/>
        <a:p>
          <a:endParaRPr lang="en-US"/>
        </a:p>
      </dgm:t>
    </dgm:pt>
    <dgm:pt modelId="{CF4DAF21-DE34-404F-9817-78F29BF37B51}" type="sibTrans" cxnId="{4BFEA011-9CB0-465D-9B07-E466CBA09B54}">
      <dgm:prSet/>
      <dgm:spPr/>
      <dgm:t>
        <a:bodyPr/>
        <a:lstStyle/>
        <a:p>
          <a:endParaRPr lang="en-US"/>
        </a:p>
      </dgm:t>
    </dgm:pt>
    <dgm:pt modelId="{1C464ED5-D2DB-452C-80A6-B50F95B0D93A}" type="pres">
      <dgm:prSet presAssocID="{38810997-9C0A-47B8-B9D6-D3DAFD701491}" presName="root" presStyleCnt="0">
        <dgm:presLayoutVars>
          <dgm:dir/>
          <dgm:resizeHandles val="exact"/>
        </dgm:presLayoutVars>
      </dgm:prSet>
      <dgm:spPr/>
    </dgm:pt>
    <dgm:pt modelId="{9A56A2F9-55EC-4BAA-BF52-9634F0E1118E}" type="pres">
      <dgm:prSet presAssocID="{8A1EBA94-BDEB-42EA-B967-D152C228ED29}" presName="compNode" presStyleCnt="0"/>
      <dgm:spPr/>
    </dgm:pt>
    <dgm:pt modelId="{9652B60B-39B5-435E-B517-0060ABA53440}" type="pres">
      <dgm:prSet presAssocID="{8A1EBA94-BDEB-42EA-B967-D152C228ED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9E8F5539-48DE-49E2-AA04-117D87228ADA}" type="pres">
      <dgm:prSet presAssocID="{8A1EBA94-BDEB-42EA-B967-D152C228ED29}" presName="iconSpace" presStyleCnt="0"/>
      <dgm:spPr/>
    </dgm:pt>
    <dgm:pt modelId="{C3DFEDCD-7C5D-4C41-8B3E-89624745DE71}" type="pres">
      <dgm:prSet presAssocID="{8A1EBA94-BDEB-42EA-B967-D152C228ED29}" presName="parTx" presStyleLbl="revTx" presStyleIdx="0" presStyleCnt="6">
        <dgm:presLayoutVars>
          <dgm:chMax val="0"/>
          <dgm:chPref val="0"/>
        </dgm:presLayoutVars>
      </dgm:prSet>
      <dgm:spPr/>
    </dgm:pt>
    <dgm:pt modelId="{9AD012FF-D0D0-474D-ACEC-F6255A53EB2E}" type="pres">
      <dgm:prSet presAssocID="{8A1EBA94-BDEB-42EA-B967-D152C228ED29}" presName="txSpace" presStyleCnt="0"/>
      <dgm:spPr/>
    </dgm:pt>
    <dgm:pt modelId="{7E794D4E-102D-4413-AE2C-2912D209009B}" type="pres">
      <dgm:prSet presAssocID="{8A1EBA94-BDEB-42EA-B967-D152C228ED29}" presName="desTx" presStyleLbl="revTx" presStyleIdx="1" presStyleCnt="6">
        <dgm:presLayoutVars/>
      </dgm:prSet>
      <dgm:spPr/>
    </dgm:pt>
    <dgm:pt modelId="{883E39D1-C595-4B6E-B7A6-A864009E4618}" type="pres">
      <dgm:prSet presAssocID="{45B51242-E29D-4FF3-BBB1-65146CB4D297}" presName="sibTrans" presStyleCnt="0"/>
      <dgm:spPr/>
    </dgm:pt>
    <dgm:pt modelId="{EAC1E5D5-9D0E-4B46-8F20-1DE64319CDD0}" type="pres">
      <dgm:prSet presAssocID="{FBC58A05-2875-4717-8F97-DFA74F4EB50F}" presName="compNode" presStyleCnt="0"/>
      <dgm:spPr/>
    </dgm:pt>
    <dgm:pt modelId="{3BE24C13-B55F-4AC0-9A0A-2B3BB5C3CD82}" type="pres">
      <dgm:prSet presAssocID="{FBC58A05-2875-4717-8F97-DFA74F4EB5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k"/>
        </a:ext>
      </dgm:extLst>
    </dgm:pt>
    <dgm:pt modelId="{F8C68B01-0B85-494F-9F67-972909B8994B}" type="pres">
      <dgm:prSet presAssocID="{FBC58A05-2875-4717-8F97-DFA74F4EB50F}" presName="iconSpace" presStyleCnt="0"/>
      <dgm:spPr/>
    </dgm:pt>
    <dgm:pt modelId="{A8CFCAAB-8DC9-449E-85D1-9D9BFBD10A55}" type="pres">
      <dgm:prSet presAssocID="{FBC58A05-2875-4717-8F97-DFA74F4EB50F}" presName="parTx" presStyleLbl="revTx" presStyleIdx="2" presStyleCnt="6">
        <dgm:presLayoutVars>
          <dgm:chMax val="0"/>
          <dgm:chPref val="0"/>
        </dgm:presLayoutVars>
      </dgm:prSet>
      <dgm:spPr/>
    </dgm:pt>
    <dgm:pt modelId="{E8A687E6-2CE7-43C0-97A4-D5A826D2B426}" type="pres">
      <dgm:prSet presAssocID="{FBC58A05-2875-4717-8F97-DFA74F4EB50F}" presName="txSpace" presStyleCnt="0"/>
      <dgm:spPr/>
    </dgm:pt>
    <dgm:pt modelId="{5531BDEC-2E80-4B28-997C-5C4706BB6151}" type="pres">
      <dgm:prSet presAssocID="{FBC58A05-2875-4717-8F97-DFA74F4EB50F}" presName="desTx" presStyleLbl="revTx" presStyleIdx="3" presStyleCnt="6">
        <dgm:presLayoutVars/>
      </dgm:prSet>
      <dgm:spPr/>
    </dgm:pt>
    <dgm:pt modelId="{2DBF7A88-0B7C-4987-82D9-CB85BA23B942}" type="pres">
      <dgm:prSet presAssocID="{76669137-0298-4DCE-9911-75FABD0DCE27}" presName="sibTrans" presStyleCnt="0"/>
      <dgm:spPr/>
    </dgm:pt>
    <dgm:pt modelId="{179AA051-053B-449F-A8EA-EDEB34F13109}" type="pres">
      <dgm:prSet presAssocID="{CA222F7E-D030-4FCD-B552-D56E0F0FF385}" presName="compNode" presStyleCnt="0"/>
      <dgm:spPr/>
    </dgm:pt>
    <dgm:pt modelId="{6C1569BE-A21C-4CEB-8A69-0AE50341378C}" type="pres">
      <dgm:prSet presAssocID="{CA222F7E-D030-4FCD-B552-D56E0F0FF3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7272392F-9F24-43F3-AD30-86C247BF8182}" type="pres">
      <dgm:prSet presAssocID="{CA222F7E-D030-4FCD-B552-D56E0F0FF385}" presName="iconSpace" presStyleCnt="0"/>
      <dgm:spPr/>
    </dgm:pt>
    <dgm:pt modelId="{FBB78600-3013-47F3-BFCD-0A17D635B712}" type="pres">
      <dgm:prSet presAssocID="{CA222F7E-D030-4FCD-B552-D56E0F0FF385}" presName="parTx" presStyleLbl="revTx" presStyleIdx="4" presStyleCnt="6">
        <dgm:presLayoutVars>
          <dgm:chMax val="0"/>
          <dgm:chPref val="0"/>
        </dgm:presLayoutVars>
      </dgm:prSet>
      <dgm:spPr/>
    </dgm:pt>
    <dgm:pt modelId="{72DF635D-B275-461B-9028-8A01CE22E2A8}" type="pres">
      <dgm:prSet presAssocID="{CA222F7E-D030-4FCD-B552-D56E0F0FF385}" presName="txSpace" presStyleCnt="0"/>
      <dgm:spPr/>
    </dgm:pt>
    <dgm:pt modelId="{A0486DEF-B813-432B-AD57-07CC38DBBA0F}" type="pres">
      <dgm:prSet presAssocID="{CA222F7E-D030-4FCD-B552-D56E0F0FF385}" presName="desTx" presStyleLbl="revTx" presStyleIdx="5" presStyleCnt="6">
        <dgm:presLayoutVars/>
      </dgm:prSet>
      <dgm:spPr/>
    </dgm:pt>
  </dgm:ptLst>
  <dgm:cxnLst>
    <dgm:cxn modelId="{4BFEA011-9CB0-465D-9B07-E466CBA09B54}" srcId="{38810997-9C0A-47B8-B9D6-D3DAFD701491}" destId="{CA222F7E-D030-4FCD-B552-D56E0F0FF385}" srcOrd="2" destOrd="0" parTransId="{42B92E5D-2D87-45B9-87E5-AE9A9AA22195}" sibTransId="{CF4DAF21-DE34-404F-9817-78F29BF37B51}"/>
    <dgm:cxn modelId="{CD54B331-25C0-49CD-A5D3-011F4081CEF9}" type="presOf" srcId="{38810997-9C0A-47B8-B9D6-D3DAFD701491}" destId="{1C464ED5-D2DB-452C-80A6-B50F95B0D93A}" srcOrd="0" destOrd="0" presId="urn:microsoft.com/office/officeart/2018/2/layout/IconLabelDescriptionList"/>
    <dgm:cxn modelId="{B0F1E356-D01B-4759-AACA-5DC029AE9B21}" srcId="{38810997-9C0A-47B8-B9D6-D3DAFD701491}" destId="{8A1EBA94-BDEB-42EA-B967-D152C228ED29}" srcOrd="0" destOrd="0" parTransId="{E92E4C70-E2F1-44C3-A2CC-57F3AEF1D8DA}" sibTransId="{45B51242-E29D-4FF3-BBB1-65146CB4D297}"/>
    <dgm:cxn modelId="{08141586-CBA1-4749-BBF5-C0A5443645C8}" srcId="{8A1EBA94-BDEB-42EA-B967-D152C228ED29}" destId="{B421D99F-6F0A-43E3-9255-F4CEED636721}" srcOrd="0" destOrd="0" parTransId="{A14E6E27-BAA9-4F0D-A145-FBD7AC721654}" sibTransId="{25CCAA45-114B-4552-9E09-7AF9E34B6B7F}"/>
    <dgm:cxn modelId="{B866FAA5-3886-4CF6-9148-A72AC4E692B3}" type="presOf" srcId="{8A1EBA94-BDEB-42EA-B967-D152C228ED29}" destId="{C3DFEDCD-7C5D-4C41-8B3E-89624745DE71}" srcOrd="0" destOrd="0" presId="urn:microsoft.com/office/officeart/2018/2/layout/IconLabelDescriptionList"/>
    <dgm:cxn modelId="{2EC8A2AA-4B3B-4605-A712-4EA3091BAC30}" type="presOf" srcId="{FBC58A05-2875-4717-8F97-DFA74F4EB50F}" destId="{A8CFCAAB-8DC9-449E-85D1-9D9BFBD10A55}" srcOrd="0" destOrd="0" presId="urn:microsoft.com/office/officeart/2018/2/layout/IconLabelDescriptionList"/>
    <dgm:cxn modelId="{9C12CDB6-8DAC-447D-AB1E-73E33EAFD4BA}" type="presOf" srcId="{CA222F7E-D030-4FCD-B552-D56E0F0FF385}" destId="{FBB78600-3013-47F3-BFCD-0A17D635B712}" srcOrd="0" destOrd="0" presId="urn:microsoft.com/office/officeart/2018/2/layout/IconLabelDescriptionList"/>
    <dgm:cxn modelId="{E3E0B4BA-3BC3-4517-A7CF-6059C5C06CC4}" srcId="{38810997-9C0A-47B8-B9D6-D3DAFD701491}" destId="{FBC58A05-2875-4717-8F97-DFA74F4EB50F}" srcOrd="1" destOrd="0" parTransId="{9B148DEE-2F09-45BC-B240-02FF61537F2B}" sibTransId="{76669137-0298-4DCE-9911-75FABD0DCE27}"/>
    <dgm:cxn modelId="{63E8F8FB-00B3-4801-B878-C3EFB18ED855}" type="presOf" srcId="{B421D99F-6F0A-43E3-9255-F4CEED636721}" destId="{7E794D4E-102D-4413-AE2C-2912D209009B}" srcOrd="0" destOrd="0" presId="urn:microsoft.com/office/officeart/2018/2/layout/IconLabelDescriptionList"/>
    <dgm:cxn modelId="{D4F8D223-BAC4-4735-BC34-8CAF8B7869A5}" type="presParOf" srcId="{1C464ED5-D2DB-452C-80A6-B50F95B0D93A}" destId="{9A56A2F9-55EC-4BAA-BF52-9634F0E1118E}" srcOrd="0" destOrd="0" presId="urn:microsoft.com/office/officeart/2018/2/layout/IconLabelDescriptionList"/>
    <dgm:cxn modelId="{66CF855A-1A32-492E-9DE0-4923FAC48804}" type="presParOf" srcId="{9A56A2F9-55EC-4BAA-BF52-9634F0E1118E}" destId="{9652B60B-39B5-435E-B517-0060ABA53440}" srcOrd="0" destOrd="0" presId="urn:microsoft.com/office/officeart/2018/2/layout/IconLabelDescriptionList"/>
    <dgm:cxn modelId="{B143AAE4-6560-41DD-B3F3-1249C587E497}" type="presParOf" srcId="{9A56A2F9-55EC-4BAA-BF52-9634F0E1118E}" destId="{9E8F5539-48DE-49E2-AA04-117D87228ADA}" srcOrd="1" destOrd="0" presId="urn:microsoft.com/office/officeart/2018/2/layout/IconLabelDescriptionList"/>
    <dgm:cxn modelId="{AB7E60AD-4868-4FF0-AAD7-5A366217FD5B}" type="presParOf" srcId="{9A56A2F9-55EC-4BAA-BF52-9634F0E1118E}" destId="{C3DFEDCD-7C5D-4C41-8B3E-89624745DE71}" srcOrd="2" destOrd="0" presId="urn:microsoft.com/office/officeart/2018/2/layout/IconLabelDescriptionList"/>
    <dgm:cxn modelId="{0542E7E3-A01E-46CF-8F23-F902BFC1914B}" type="presParOf" srcId="{9A56A2F9-55EC-4BAA-BF52-9634F0E1118E}" destId="{9AD012FF-D0D0-474D-ACEC-F6255A53EB2E}" srcOrd="3" destOrd="0" presId="urn:microsoft.com/office/officeart/2018/2/layout/IconLabelDescriptionList"/>
    <dgm:cxn modelId="{2C9E7E59-C9E1-44CA-BDB5-92BA9E0E40A9}" type="presParOf" srcId="{9A56A2F9-55EC-4BAA-BF52-9634F0E1118E}" destId="{7E794D4E-102D-4413-AE2C-2912D209009B}" srcOrd="4" destOrd="0" presId="urn:microsoft.com/office/officeart/2018/2/layout/IconLabelDescriptionList"/>
    <dgm:cxn modelId="{B2C288AC-41A7-4DD7-9B62-B9B2F42F5FE7}" type="presParOf" srcId="{1C464ED5-D2DB-452C-80A6-B50F95B0D93A}" destId="{883E39D1-C595-4B6E-B7A6-A864009E4618}" srcOrd="1" destOrd="0" presId="urn:microsoft.com/office/officeart/2018/2/layout/IconLabelDescriptionList"/>
    <dgm:cxn modelId="{9131F2CB-7404-44AF-939E-F38B46A27468}" type="presParOf" srcId="{1C464ED5-D2DB-452C-80A6-B50F95B0D93A}" destId="{EAC1E5D5-9D0E-4B46-8F20-1DE64319CDD0}" srcOrd="2" destOrd="0" presId="urn:microsoft.com/office/officeart/2018/2/layout/IconLabelDescriptionList"/>
    <dgm:cxn modelId="{0A28CD80-334E-4724-9A68-785B86DC54A5}" type="presParOf" srcId="{EAC1E5D5-9D0E-4B46-8F20-1DE64319CDD0}" destId="{3BE24C13-B55F-4AC0-9A0A-2B3BB5C3CD82}" srcOrd="0" destOrd="0" presId="urn:microsoft.com/office/officeart/2018/2/layout/IconLabelDescriptionList"/>
    <dgm:cxn modelId="{10E4C1F2-5C8D-4DD0-B52B-18A5957CA5C8}" type="presParOf" srcId="{EAC1E5D5-9D0E-4B46-8F20-1DE64319CDD0}" destId="{F8C68B01-0B85-494F-9F67-972909B8994B}" srcOrd="1" destOrd="0" presId="urn:microsoft.com/office/officeart/2018/2/layout/IconLabelDescriptionList"/>
    <dgm:cxn modelId="{5A6CE3C7-D7BF-4C1A-9433-0FDEEE50D821}" type="presParOf" srcId="{EAC1E5D5-9D0E-4B46-8F20-1DE64319CDD0}" destId="{A8CFCAAB-8DC9-449E-85D1-9D9BFBD10A55}" srcOrd="2" destOrd="0" presId="urn:microsoft.com/office/officeart/2018/2/layout/IconLabelDescriptionList"/>
    <dgm:cxn modelId="{C0596224-38FA-45C1-BB51-4E9BBFED8E29}" type="presParOf" srcId="{EAC1E5D5-9D0E-4B46-8F20-1DE64319CDD0}" destId="{E8A687E6-2CE7-43C0-97A4-D5A826D2B426}" srcOrd="3" destOrd="0" presId="urn:microsoft.com/office/officeart/2018/2/layout/IconLabelDescriptionList"/>
    <dgm:cxn modelId="{1B72289A-523A-498D-8E5B-CAFFF81BB3C0}" type="presParOf" srcId="{EAC1E5D5-9D0E-4B46-8F20-1DE64319CDD0}" destId="{5531BDEC-2E80-4B28-997C-5C4706BB6151}" srcOrd="4" destOrd="0" presId="urn:microsoft.com/office/officeart/2018/2/layout/IconLabelDescriptionList"/>
    <dgm:cxn modelId="{62B0E76C-2DFF-405A-A2FF-0AAC95FB9CE5}" type="presParOf" srcId="{1C464ED5-D2DB-452C-80A6-B50F95B0D93A}" destId="{2DBF7A88-0B7C-4987-82D9-CB85BA23B942}" srcOrd="3" destOrd="0" presId="urn:microsoft.com/office/officeart/2018/2/layout/IconLabelDescriptionList"/>
    <dgm:cxn modelId="{EE320987-6BDF-42A2-BB6D-17B4DA17B852}" type="presParOf" srcId="{1C464ED5-D2DB-452C-80A6-B50F95B0D93A}" destId="{179AA051-053B-449F-A8EA-EDEB34F13109}" srcOrd="4" destOrd="0" presId="urn:microsoft.com/office/officeart/2018/2/layout/IconLabelDescriptionList"/>
    <dgm:cxn modelId="{66B51625-CB76-44F5-A798-3FF068AAFF6B}" type="presParOf" srcId="{179AA051-053B-449F-A8EA-EDEB34F13109}" destId="{6C1569BE-A21C-4CEB-8A69-0AE50341378C}" srcOrd="0" destOrd="0" presId="urn:microsoft.com/office/officeart/2018/2/layout/IconLabelDescriptionList"/>
    <dgm:cxn modelId="{6810D495-0421-462C-B00B-66E6160B3D04}" type="presParOf" srcId="{179AA051-053B-449F-A8EA-EDEB34F13109}" destId="{7272392F-9F24-43F3-AD30-86C247BF8182}" srcOrd="1" destOrd="0" presId="urn:microsoft.com/office/officeart/2018/2/layout/IconLabelDescriptionList"/>
    <dgm:cxn modelId="{F45AF97C-BE0C-44ED-B049-F786AE219C66}" type="presParOf" srcId="{179AA051-053B-449F-A8EA-EDEB34F13109}" destId="{FBB78600-3013-47F3-BFCD-0A17D635B712}" srcOrd="2" destOrd="0" presId="urn:microsoft.com/office/officeart/2018/2/layout/IconLabelDescriptionList"/>
    <dgm:cxn modelId="{F8269314-ADFB-4EC4-AFEC-7EC1D9B71D55}" type="presParOf" srcId="{179AA051-053B-449F-A8EA-EDEB34F13109}" destId="{72DF635D-B275-461B-9028-8A01CE22E2A8}" srcOrd="3" destOrd="0" presId="urn:microsoft.com/office/officeart/2018/2/layout/IconLabelDescriptionList"/>
    <dgm:cxn modelId="{173B1DC6-3A89-4C87-86C2-3CE320C4B20B}" type="presParOf" srcId="{179AA051-053B-449F-A8EA-EDEB34F13109}" destId="{A0486DEF-B813-432B-AD57-07CC38DBBA0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50898-2448-4461-8085-E14E819A880A}">
      <dsp:nvSpPr>
        <dsp:cNvPr id="0" name=""/>
        <dsp:cNvSpPr/>
      </dsp:nvSpPr>
      <dsp:spPr>
        <a:xfrm>
          <a:off x="0" y="894511"/>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95ACA-06EF-4996-9674-15EB590E10FE}">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D2FFE-1B10-4CAB-B5B6-3ADCA8310B70}">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a:lnSpc>
              <a:spcPct val="90000"/>
            </a:lnSpc>
            <a:spcBef>
              <a:spcPct val="0"/>
            </a:spcBef>
            <a:spcAft>
              <a:spcPct val="35000"/>
            </a:spcAft>
            <a:buNone/>
          </a:pPr>
          <a:r>
            <a:rPr lang="en-US" sz="2500" kern="1200"/>
            <a:t>There was </a:t>
          </a:r>
          <a:r>
            <a:rPr lang="en-US" sz="2500" u="sng" kern="1200"/>
            <a:t>no problem</a:t>
          </a:r>
          <a:r>
            <a:rPr lang="en-US" sz="2500" kern="1200"/>
            <a:t> to solve</a:t>
          </a:r>
        </a:p>
      </dsp:txBody>
      <dsp:txXfrm>
        <a:off x="1907374" y="894511"/>
        <a:ext cx="4356265" cy="1651406"/>
      </dsp:txXfrm>
    </dsp:sp>
    <dsp:sp modelId="{2D47F1E6-110D-4971-8E3E-A73C50CC8D5D}">
      <dsp:nvSpPr>
        <dsp:cNvPr id="0" name=""/>
        <dsp:cNvSpPr/>
      </dsp:nvSpPr>
      <dsp:spPr>
        <a:xfrm>
          <a:off x="0" y="2958769"/>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6CF33-235D-402D-8405-F9840880D144}">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461D64-C973-43EE-BC54-0760729854D3}">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a:lnSpc>
              <a:spcPct val="90000"/>
            </a:lnSpc>
            <a:spcBef>
              <a:spcPct val="0"/>
            </a:spcBef>
            <a:spcAft>
              <a:spcPct val="35000"/>
            </a:spcAft>
            <a:buNone/>
          </a:pPr>
          <a:r>
            <a:rPr lang="en-US" sz="2500" kern="1200"/>
            <a:t>I </a:t>
          </a:r>
          <a:r>
            <a:rPr lang="en-US" sz="2500" u="sng" kern="1200"/>
            <a:t>wanted</a:t>
          </a:r>
          <a:r>
            <a:rPr lang="en-US" sz="2500" kern="1200"/>
            <a:t> to host my new static website in the cloud on a virtual machine</a:t>
          </a:r>
        </a:p>
      </dsp:txBody>
      <dsp:txXfrm>
        <a:off x="1907374" y="2958769"/>
        <a:ext cx="4356265" cy="1651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2B60B-39B5-435E-B517-0060ABA53440}">
      <dsp:nvSpPr>
        <dsp:cNvPr id="0" name=""/>
        <dsp:cNvSpPr/>
      </dsp:nvSpPr>
      <dsp:spPr>
        <a:xfrm>
          <a:off x="393" y="1142119"/>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FEDCD-7C5D-4C41-8B3E-89624745DE71}">
      <dsp:nvSpPr>
        <dsp:cNvPr id="0" name=""/>
        <dsp:cNvSpPr/>
      </dsp:nvSpPr>
      <dsp:spPr>
        <a:xfrm>
          <a:off x="393" y="2329567"/>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Initial plan - just copy the HTML and CSS files to the server</a:t>
          </a:r>
        </a:p>
      </dsp:txBody>
      <dsp:txXfrm>
        <a:off x="393" y="2329567"/>
        <a:ext cx="3138750" cy="662080"/>
      </dsp:txXfrm>
    </dsp:sp>
    <dsp:sp modelId="{7E794D4E-102D-4413-AE2C-2912D209009B}">
      <dsp:nvSpPr>
        <dsp:cNvPr id="0" name=""/>
        <dsp:cNvSpPr/>
      </dsp:nvSpPr>
      <dsp:spPr>
        <a:xfrm>
          <a:off x="393" y="3032989"/>
          <a:ext cx="3138750" cy="17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Put in </a:t>
          </a:r>
          <a:r>
            <a:rPr lang="en-US" sz="1100" i="1" kern="1200"/>
            <a:t>nginx</a:t>
          </a:r>
          <a:r>
            <a:rPr lang="en-US" sz="1100" kern="1200"/>
            <a:t> and be done</a:t>
          </a:r>
        </a:p>
      </dsp:txBody>
      <dsp:txXfrm>
        <a:off x="393" y="3032989"/>
        <a:ext cx="3138750" cy="176228"/>
      </dsp:txXfrm>
    </dsp:sp>
    <dsp:sp modelId="{3BE24C13-B55F-4AC0-9A0A-2B3BB5C3CD82}">
      <dsp:nvSpPr>
        <dsp:cNvPr id="0" name=""/>
        <dsp:cNvSpPr/>
      </dsp:nvSpPr>
      <dsp:spPr>
        <a:xfrm>
          <a:off x="3688425" y="114211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FCAAB-8DC9-449E-85D1-9D9BFBD10A55}">
      <dsp:nvSpPr>
        <dsp:cNvPr id="0" name=""/>
        <dsp:cNvSpPr/>
      </dsp:nvSpPr>
      <dsp:spPr>
        <a:xfrm>
          <a:off x="3688425" y="2329567"/>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Then… I thought of writing my server in Go and serving the files from the filesystem</a:t>
          </a:r>
        </a:p>
      </dsp:txBody>
      <dsp:txXfrm>
        <a:off x="3688425" y="2329567"/>
        <a:ext cx="3138750" cy="662080"/>
      </dsp:txXfrm>
    </dsp:sp>
    <dsp:sp modelId="{5531BDEC-2E80-4B28-997C-5C4706BB6151}">
      <dsp:nvSpPr>
        <dsp:cNvPr id="0" name=""/>
        <dsp:cNvSpPr/>
      </dsp:nvSpPr>
      <dsp:spPr>
        <a:xfrm>
          <a:off x="3688425" y="3032989"/>
          <a:ext cx="3138750" cy="176228"/>
        </a:xfrm>
        <a:prstGeom prst="rect">
          <a:avLst/>
        </a:prstGeom>
        <a:noFill/>
        <a:ln>
          <a:noFill/>
        </a:ln>
        <a:effectLst/>
      </dsp:spPr>
      <dsp:style>
        <a:lnRef idx="0">
          <a:scrgbClr r="0" g="0" b="0"/>
        </a:lnRef>
        <a:fillRef idx="0">
          <a:scrgbClr r="0" g="0" b="0"/>
        </a:fillRef>
        <a:effectRef idx="0">
          <a:scrgbClr r="0" g="0" b="0"/>
        </a:effectRef>
        <a:fontRef idx="minor"/>
      </dsp:style>
    </dsp:sp>
    <dsp:sp modelId="{6C1569BE-A21C-4CEB-8A69-0AE50341378C}">
      <dsp:nvSpPr>
        <dsp:cNvPr id="0" name=""/>
        <dsp:cNvSpPr/>
      </dsp:nvSpPr>
      <dsp:spPr>
        <a:xfrm>
          <a:off x="7376456" y="114211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78600-3013-47F3-BFCD-0A17D635B712}">
      <dsp:nvSpPr>
        <dsp:cNvPr id="0" name=""/>
        <dsp:cNvSpPr/>
      </dsp:nvSpPr>
      <dsp:spPr>
        <a:xfrm>
          <a:off x="7376456" y="2329567"/>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And then… I thought of the </a:t>
          </a:r>
          <a:r>
            <a:rPr lang="en-US" sz="1400" i="1" u="sng" kern="1200"/>
            <a:t>embed</a:t>
          </a:r>
          <a:r>
            <a:rPr lang="en-US" sz="1400" kern="1200"/>
            <a:t> package</a:t>
          </a:r>
        </a:p>
      </dsp:txBody>
      <dsp:txXfrm>
        <a:off x="7376456" y="2329567"/>
        <a:ext cx="3138750" cy="662080"/>
      </dsp:txXfrm>
    </dsp:sp>
    <dsp:sp modelId="{A0486DEF-B813-432B-AD57-07CC38DBBA0F}">
      <dsp:nvSpPr>
        <dsp:cNvPr id="0" name=""/>
        <dsp:cNvSpPr/>
      </dsp:nvSpPr>
      <dsp:spPr>
        <a:xfrm>
          <a:off x="7376456" y="3032989"/>
          <a:ext cx="3138750" cy="17622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062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12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9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46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15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929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46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4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08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09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7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12/5/21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867957"/>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chorand.m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addyserver.com/"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mitsaha/website2bin"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racticalgobook.net/"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mitsaha" TargetMode="External"/><Relationship Id="rId2" Type="http://schemas.openxmlformats.org/officeDocument/2006/relationships/hyperlink" Target="https://echorand.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Freeform: Shape 62">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2690"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3387"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45850"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5250"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9228"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19130"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95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13B3E8B-3965-46FE-951F-5A5BD4E8EB41}"/>
              </a:ext>
            </a:extLst>
          </p:cNvPr>
          <p:cNvPicPr>
            <a:picLocks noChangeAspect="1"/>
          </p:cNvPicPr>
          <p:nvPr/>
        </p:nvPicPr>
        <p:blipFill rotWithShape="1">
          <a:blip r:embed="rId2"/>
          <a:srcRect l="1590" r="38982" b="-1"/>
          <a:stretch/>
        </p:blipFill>
        <p:spPr>
          <a:xfrm>
            <a:off x="321735" y="856791"/>
            <a:ext cx="4580065" cy="5144417"/>
          </a:xfrm>
          <a:prstGeom prst="rect">
            <a:avLst/>
          </a:prstGeom>
        </p:spPr>
      </p:pic>
      <p:sp>
        <p:nvSpPr>
          <p:cNvPr id="77" name="Freeform: Shape 76">
            <a:extLst>
              <a:ext uri="{FF2B5EF4-FFF2-40B4-BE49-F238E27FC236}">
                <a16:creationId xmlns:a16="http://schemas.microsoft.com/office/drawing/2014/main" id="{655520DF-BCFA-4422-B5D9-A5A1FABA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21A4182-E054-274D-A8FA-F3493BE75DC9}"/>
              </a:ext>
            </a:extLst>
          </p:cNvPr>
          <p:cNvSpPr>
            <a:spLocks noGrp="1"/>
          </p:cNvSpPr>
          <p:nvPr>
            <p:ph type="subTitle" idx="1"/>
          </p:nvPr>
        </p:nvSpPr>
        <p:spPr>
          <a:xfrm>
            <a:off x="7757565" y="4557900"/>
            <a:ext cx="2442690" cy="915772"/>
          </a:xfrm>
          <a:noFill/>
        </p:spPr>
        <p:txBody>
          <a:bodyPr>
            <a:normAutofit/>
          </a:bodyPr>
          <a:lstStyle/>
          <a:p>
            <a:endParaRPr lang="en-US" sz="1300">
              <a:solidFill>
                <a:srgbClr val="080808"/>
              </a:solidFill>
            </a:endParaRPr>
          </a:p>
          <a:p>
            <a:r>
              <a:rPr lang="en-US" sz="1300" b="1">
                <a:solidFill>
                  <a:srgbClr val="080808"/>
                </a:solidFill>
                <a:latin typeface="Courier New" panose="02070309020205020404" pitchFamily="49" charset="0"/>
              </a:rPr>
              <a:t>Amit Saha</a:t>
            </a:r>
          </a:p>
          <a:p>
            <a:r>
              <a:rPr lang="en-US" sz="1300" b="1">
                <a:solidFill>
                  <a:srgbClr val="080808"/>
                </a:solidFill>
                <a:latin typeface="Courier New" panose="02070309020205020404" pitchFamily="49" charset="0"/>
                <a:hlinkClick r:id="rId3"/>
              </a:rPr>
              <a:t>https://echorand.me</a:t>
            </a:r>
            <a:r>
              <a:rPr lang="en-US" sz="1300" b="1">
                <a:solidFill>
                  <a:srgbClr val="080808"/>
                </a:solidFill>
                <a:latin typeface="Courier New" panose="02070309020205020404" pitchFamily="49" charset="0"/>
              </a:rPr>
              <a:t> </a:t>
            </a:r>
          </a:p>
        </p:txBody>
      </p:sp>
      <p:sp>
        <p:nvSpPr>
          <p:cNvPr id="2" name="Title 1">
            <a:extLst>
              <a:ext uri="{FF2B5EF4-FFF2-40B4-BE49-F238E27FC236}">
                <a16:creationId xmlns:a16="http://schemas.microsoft.com/office/drawing/2014/main" id="{C5314FCA-B6E2-A640-9875-C1F986D0DB09}"/>
              </a:ext>
            </a:extLst>
          </p:cNvPr>
          <p:cNvSpPr>
            <a:spLocks noGrp="1"/>
          </p:cNvSpPr>
          <p:nvPr>
            <p:ph type="ctrTitle"/>
          </p:nvPr>
        </p:nvSpPr>
        <p:spPr>
          <a:xfrm>
            <a:off x="6826981" y="2452526"/>
            <a:ext cx="4248318" cy="1952947"/>
          </a:xfrm>
          <a:noFill/>
        </p:spPr>
        <p:txBody>
          <a:bodyPr anchor="ctr">
            <a:normAutofit/>
          </a:bodyPr>
          <a:lstStyle/>
          <a:p>
            <a:r>
              <a:rPr lang="en-US" sz="3600">
                <a:solidFill>
                  <a:srgbClr val="080808"/>
                </a:solidFill>
                <a:latin typeface="Century" panose="02040604050505020304" pitchFamily="18" charset="0"/>
              </a:rPr>
              <a:t>static website + go:embed =&gt;</a:t>
            </a:r>
            <a:br>
              <a:rPr lang="en-US" sz="3600">
                <a:solidFill>
                  <a:srgbClr val="080808"/>
                </a:solidFill>
                <a:latin typeface="Century" panose="02040604050505020304" pitchFamily="18" charset="0"/>
              </a:rPr>
            </a:br>
            <a:r>
              <a:rPr lang="en-US" sz="3600">
                <a:solidFill>
                  <a:srgbClr val="080808"/>
                </a:solidFill>
                <a:latin typeface="Century" panose="02040604050505020304" pitchFamily="18" charset="0"/>
              </a:rPr>
              <a:t>./website</a:t>
            </a:r>
          </a:p>
        </p:txBody>
      </p:sp>
    </p:spTree>
    <p:extLst>
      <p:ext uri="{BB962C8B-B14F-4D97-AF65-F5344CB8AC3E}">
        <p14:creationId xmlns:p14="http://schemas.microsoft.com/office/powerpoint/2010/main" val="381861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E616-AD2D-674A-9ECF-C2C70540C5E1}"/>
              </a:ext>
            </a:extLst>
          </p:cNvPr>
          <p:cNvSpPr>
            <a:spLocks noGrp="1"/>
          </p:cNvSpPr>
          <p:nvPr>
            <p:ph type="title"/>
          </p:nvPr>
        </p:nvSpPr>
        <p:spPr/>
        <p:txBody>
          <a:bodyPr/>
          <a:lstStyle/>
          <a:p>
            <a:r>
              <a:rPr lang="en-US" dirty="0"/>
              <a:t>Build and deploy</a:t>
            </a:r>
          </a:p>
        </p:txBody>
      </p:sp>
      <p:pic>
        <p:nvPicPr>
          <p:cNvPr id="7" name="Picture 6" descr="Then, i build the server and copy the binary to the remote server using scp command.&#10;&#10;Be mindful of where you are building the binary and where are you running it. For eg, you may be building it on Windows and deploying it to Linux. So you will need to use GOOS and GOARCH environment variables.">
            <a:extLst>
              <a:ext uri="{FF2B5EF4-FFF2-40B4-BE49-F238E27FC236}">
                <a16:creationId xmlns:a16="http://schemas.microsoft.com/office/drawing/2014/main" id="{D59391BB-FC65-E94D-B439-B4CF4BD860C7}"/>
              </a:ext>
            </a:extLst>
          </p:cNvPr>
          <p:cNvPicPr>
            <a:picLocks noChangeAspect="1"/>
          </p:cNvPicPr>
          <p:nvPr/>
        </p:nvPicPr>
        <p:blipFill>
          <a:blip r:embed="rId2"/>
          <a:stretch>
            <a:fillRect/>
          </a:stretch>
        </p:blipFill>
        <p:spPr>
          <a:xfrm>
            <a:off x="0" y="1274629"/>
            <a:ext cx="12192000" cy="4308742"/>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DBD73C30-0AD5-494C-B5FD-21E019A71634}"/>
              </a:ext>
            </a:extLst>
          </p:cNvPr>
          <p:cNvPicPr>
            <a:picLocks noChangeAspect="1"/>
          </p:cNvPicPr>
          <p:nvPr/>
        </p:nvPicPr>
        <p:blipFill>
          <a:blip r:embed="rId3"/>
          <a:stretch>
            <a:fillRect/>
          </a:stretch>
        </p:blipFill>
        <p:spPr>
          <a:xfrm>
            <a:off x="3434267" y="4489993"/>
            <a:ext cx="4661520" cy="2186755"/>
          </a:xfrm>
          <a:prstGeom prst="rect">
            <a:avLst/>
          </a:prstGeom>
        </p:spPr>
      </p:pic>
    </p:spTree>
    <p:extLst>
      <p:ext uri="{BB962C8B-B14F-4D97-AF65-F5344CB8AC3E}">
        <p14:creationId xmlns:p14="http://schemas.microsoft.com/office/powerpoint/2010/main" val="180387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4DF1-C48C-4E4B-9AF8-9E0731379840}"/>
              </a:ext>
            </a:extLst>
          </p:cNvPr>
          <p:cNvSpPr>
            <a:spLocks noGrp="1"/>
          </p:cNvSpPr>
          <p:nvPr>
            <p:ph type="title"/>
          </p:nvPr>
        </p:nvSpPr>
        <p:spPr/>
        <p:txBody>
          <a:bodyPr/>
          <a:lstStyle/>
          <a:p>
            <a:r>
              <a:rPr lang="en-US" dirty="0" err="1"/>
              <a:t>Systemd</a:t>
            </a:r>
            <a:r>
              <a:rPr lang="en-US" dirty="0"/>
              <a:t> service</a:t>
            </a:r>
          </a:p>
        </p:txBody>
      </p:sp>
      <p:pic>
        <p:nvPicPr>
          <p:cNvPr id="5" name="Picture 4" descr="Text&#10;&#10;Description automatically generated">
            <a:extLst>
              <a:ext uri="{FF2B5EF4-FFF2-40B4-BE49-F238E27FC236}">
                <a16:creationId xmlns:a16="http://schemas.microsoft.com/office/drawing/2014/main" id="{DC80A0C7-90D6-4949-97C5-C3BE0FF8C77D}"/>
              </a:ext>
            </a:extLst>
          </p:cNvPr>
          <p:cNvPicPr>
            <a:picLocks noChangeAspect="1"/>
          </p:cNvPicPr>
          <p:nvPr/>
        </p:nvPicPr>
        <p:blipFill>
          <a:blip r:embed="rId2"/>
          <a:stretch>
            <a:fillRect/>
          </a:stretch>
        </p:blipFill>
        <p:spPr>
          <a:xfrm>
            <a:off x="96802" y="1399514"/>
            <a:ext cx="9214465" cy="5291218"/>
          </a:xfrm>
          <a:prstGeom prst="rect">
            <a:avLst/>
          </a:prstGeom>
        </p:spPr>
      </p:pic>
    </p:spTree>
    <p:extLst>
      <p:ext uri="{BB962C8B-B14F-4D97-AF65-F5344CB8AC3E}">
        <p14:creationId xmlns:p14="http://schemas.microsoft.com/office/powerpoint/2010/main" val="57714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CBAC-A4CD-034D-A0D2-E90D762166BF}"/>
              </a:ext>
            </a:extLst>
          </p:cNvPr>
          <p:cNvSpPr>
            <a:spLocks noGrp="1"/>
          </p:cNvSpPr>
          <p:nvPr>
            <p:ph type="title"/>
          </p:nvPr>
        </p:nvSpPr>
        <p:spPr/>
        <p:txBody>
          <a:bodyPr/>
          <a:lstStyle/>
          <a:p>
            <a:r>
              <a:rPr lang="en-US" dirty="0"/>
              <a:t>HTTPS and Reverse Proxy with Caddy</a:t>
            </a:r>
          </a:p>
        </p:txBody>
      </p:sp>
      <p:sp>
        <p:nvSpPr>
          <p:cNvPr id="5" name="Content Placeholder 4">
            <a:extLst>
              <a:ext uri="{FF2B5EF4-FFF2-40B4-BE49-F238E27FC236}">
                <a16:creationId xmlns:a16="http://schemas.microsoft.com/office/drawing/2014/main" id="{0E65DD75-8117-464B-A715-E31FEDFB3065}"/>
              </a:ext>
            </a:extLst>
          </p:cNvPr>
          <p:cNvSpPr>
            <a:spLocks noGrp="1"/>
          </p:cNvSpPr>
          <p:nvPr>
            <p:ph idx="1"/>
          </p:nvPr>
        </p:nvSpPr>
        <p:spPr/>
        <p:txBody>
          <a:bodyPr/>
          <a:lstStyle/>
          <a:p>
            <a:r>
              <a:rPr lang="en-US" dirty="0"/>
              <a:t>Installed Caddy via the repository -&gt; automatically </a:t>
            </a:r>
            <a:r>
              <a:rPr lang="en-US" dirty="0" err="1"/>
              <a:t>systemd</a:t>
            </a:r>
            <a:r>
              <a:rPr lang="en-US" dirty="0"/>
              <a:t> service</a:t>
            </a:r>
          </a:p>
          <a:p>
            <a:pPr lvl="1"/>
            <a:r>
              <a:rPr lang="en-US" dirty="0">
                <a:hlinkClick r:id="rId2"/>
              </a:rPr>
              <a:t>https://caddyserver.com/</a:t>
            </a:r>
            <a:r>
              <a:rPr lang="en-US" dirty="0"/>
              <a:t> </a:t>
            </a:r>
          </a:p>
          <a:p>
            <a:pPr lvl="1"/>
            <a:endParaRPr lang="en-US" dirty="0"/>
          </a:p>
          <a:p>
            <a:pPr marL="457200" lvl="1" indent="0">
              <a:buNone/>
            </a:pPr>
            <a:endParaRPr lang="en-US" dirty="0"/>
          </a:p>
        </p:txBody>
      </p:sp>
      <p:pic>
        <p:nvPicPr>
          <p:cNvPr id="9" name="Picture 8" descr="Text&#10;&#10;Description automatically generated">
            <a:extLst>
              <a:ext uri="{FF2B5EF4-FFF2-40B4-BE49-F238E27FC236}">
                <a16:creationId xmlns:a16="http://schemas.microsoft.com/office/drawing/2014/main" id="{3621C96F-19FA-E740-AE2D-6019D6FBB07E}"/>
              </a:ext>
            </a:extLst>
          </p:cNvPr>
          <p:cNvPicPr>
            <a:picLocks noChangeAspect="1"/>
          </p:cNvPicPr>
          <p:nvPr/>
        </p:nvPicPr>
        <p:blipFill>
          <a:blip r:embed="rId3"/>
          <a:stretch>
            <a:fillRect/>
          </a:stretch>
        </p:blipFill>
        <p:spPr>
          <a:xfrm>
            <a:off x="89509" y="2622131"/>
            <a:ext cx="5779315" cy="3689769"/>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0FDACC77-64A5-2F43-9401-FEA8BED434EA}"/>
              </a:ext>
            </a:extLst>
          </p:cNvPr>
          <p:cNvPicPr>
            <a:picLocks noChangeAspect="1"/>
          </p:cNvPicPr>
          <p:nvPr/>
        </p:nvPicPr>
        <p:blipFill>
          <a:blip r:embed="rId4"/>
          <a:stretch>
            <a:fillRect/>
          </a:stretch>
        </p:blipFill>
        <p:spPr>
          <a:xfrm>
            <a:off x="5720574" y="2914050"/>
            <a:ext cx="8564136" cy="2174488"/>
          </a:xfrm>
          <a:prstGeom prst="rect">
            <a:avLst/>
          </a:prstGeom>
        </p:spPr>
      </p:pic>
    </p:spTree>
    <p:extLst>
      <p:ext uri="{BB962C8B-B14F-4D97-AF65-F5344CB8AC3E}">
        <p14:creationId xmlns:p14="http://schemas.microsoft.com/office/powerpoint/2010/main" val="324511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ristwatch face">
            <a:extLst>
              <a:ext uri="{FF2B5EF4-FFF2-40B4-BE49-F238E27FC236}">
                <a16:creationId xmlns:a16="http://schemas.microsoft.com/office/drawing/2014/main" id="{0D924724-3895-40C6-98FC-8CEFBBF217D7}"/>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B1A15D-D424-644A-8BC6-34F96C806C5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Second pass</a:t>
            </a:r>
          </a:p>
        </p:txBody>
      </p:sp>
      <p:sp>
        <p:nvSpPr>
          <p:cNvPr id="3" name="Content Placeholder 2">
            <a:extLst>
              <a:ext uri="{FF2B5EF4-FFF2-40B4-BE49-F238E27FC236}">
                <a16:creationId xmlns:a16="http://schemas.microsoft.com/office/drawing/2014/main" id="{B62D89C4-A8EC-0A46-8C18-EF95BA66C210}"/>
              </a:ext>
            </a:extLst>
          </p:cNvPr>
          <p:cNvSpPr>
            <a:spLocks noGrp="1"/>
          </p:cNvSpPr>
          <p:nvPr>
            <p:ph idx="1"/>
          </p:nvPr>
        </p:nvSpPr>
        <p:spPr>
          <a:xfrm>
            <a:off x="477980" y="4872922"/>
            <a:ext cx="5030722" cy="624971"/>
          </a:xfrm>
        </p:spPr>
        <p:txBody>
          <a:bodyPr vert="horz" lIns="91440" tIns="45720" rIns="91440" bIns="45720" rtlCol="0">
            <a:normAutofit/>
          </a:bodyPr>
          <a:lstStyle/>
          <a:p>
            <a:pPr marL="0" indent="0">
              <a:buNone/>
            </a:pPr>
            <a:r>
              <a:rPr lang="en-US" sz="2000" dirty="0">
                <a:hlinkClick r:id="rId3"/>
              </a:rPr>
              <a:t>https://github.com/amitsaha/website2bin</a:t>
            </a:r>
            <a:r>
              <a:rPr lang="en-US" sz="2000" dirty="0"/>
              <a:t> </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24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90427-50E0-0F46-BC72-4DBE75717D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Automate the server creation</a:t>
            </a:r>
          </a:p>
        </p:txBody>
      </p:sp>
      <p:pic>
        <p:nvPicPr>
          <p:cNvPr id="5" name="Picture 4" descr="Text&#10;&#10;Description automatically generated">
            <a:extLst>
              <a:ext uri="{FF2B5EF4-FFF2-40B4-BE49-F238E27FC236}">
                <a16:creationId xmlns:a16="http://schemas.microsoft.com/office/drawing/2014/main" id="{1CC999AC-5DC4-F640-884D-77A6BA7A5F22}"/>
              </a:ext>
            </a:extLst>
          </p:cNvPr>
          <p:cNvPicPr>
            <a:picLocks noChangeAspect="1"/>
          </p:cNvPicPr>
          <p:nvPr/>
        </p:nvPicPr>
        <p:blipFill>
          <a:blip r:embed="rId2"/>
          <a:stretch>
            <a:fillRect/>
          </a:stretch>
        </p:blipFill>
        <p:spPr>
          <a:xfrm>
            <a:off x="4777316" y="1393625"/>
            <a:ext cx="6780700" cy="4068420"/>
          </a:xfrm>
          <a:prstGeom prst="rect">
            <a:avLst/>
          </a:prstGeom>
        </p:spPr>
      </p:pic>
    </p:spTree>
    <p:extLst>
      <p:ext uri="{BB962C8B-B14F-4D97-AF65-F5344CB8AC3E}">
        <p14:creationId xmlns:p14="http://schemas.microsoft.com/office/powerpoint/2010/main" val="261556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A3CB2-9586-C746-A647-94BCAAB6460C}"/>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Result</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3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6B4BF-3DB8-7A46-BC12-9CFFB7373406}"/>
              </a:ext>
            </a:extLst>
          </p:cNvPr>
          <p:cNvSpPr>
            <a:spLocks noGrp="1"/>
          </p:cNvSpPr>
          <p:nvPr>
            <p:ph type="title"/>
          </p:nvPr>
        </p:nvSpPr>
        <p:spPr/>
        <p:txBody>
          <a:bodyPr/>
          <a:lstStyle/>
          <a:p>
            <a:r>
              <a:rPr lang="en-US" dirty="0"/>
              <a:t>My new book’s website!</a:t>
            </a:r>
          </a:p>
        </p:txBody>
      </p:sp>
      <p:pic>
        <p:nvPicPr>
          <p:cNvPr id="2050" name="Picture 2">
            <a:extLst>
              <a:ext uri="{FF2B5EF4-FFF2-40B4-BE49-F238E27FC236}">
                <a16:creationId xmlns:a16="http://schemas.microsoft.com/office/drawing/2014/main" id="{54D898D4-D30D-BF48-A2A1-C805A1C33D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996" y="1769869"/>
            <a:ext cx="2531360" cy="3172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002973-8AE0-5D44-990B-33BFB2E56D4A}"/>
              </a:ext>
            </a:extLst>
          </p:cNvPr>
          <p:cNvSpPr txBox="1"/>
          <p:nvPr/>
        </p:nvSpPr>
        <p:spPr>
          <a:xfrm>
            <a:off x="5636011" y="2399506"/>
            <a:ext cx="5717789" cy="584775"/>
          </a:xfrm>
          <a:prstGeom prst="rect">
            <a:avLst/>
          </a:prstGeom>
          <a:noFill/>
        </p:spPr>
        <p:txBody>
          <a:bodyPr wrap="square">
            <a:spAutoFit/>
          </a:bodyPr>
          <a:lstStyle/>
          <a:p>
            <a:r>
              <a:rPr lang="en-US" sz="3200" dirty="0">
                <a:hlinkClick r:id="rId3"/>
              </a:rPr>
              <a:t>https://practicalgobook.net</a:t>
            </a:r>
            <a:r>
              <a:rPr lang="en-US" sz="3200" dirty="0"/>
              <a:t> </a:t>
            </a:r>
          </a:p>
        </p:txBody>
      </p:sp>
    </p:spTree>
    <p:extLst>
      <p:ext uri="{BB962C8B-B14F-4D97-AF65-F5344CB8AC3E}">
        <p14:creationId xmlns:p14="http://schemas.microsoft.com/office/powerpoint/2010/main" val="426406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7DCB-8DC4-1C43-BDD7-67E77107597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54763CA-BF7E-A74A-A7BC-68CC8CB07E55}"/>
              </a:ext>
            </a:extLst>
          </p:cNvPr>
          <p:cNvSpPr>
            <a:spLocks noGrp="1"/>
          </p:cNvSpPr>
          <p:nvPr>
            <p:ph idx="1"/>
          </p:nvPr>
        </p:nvSpPr>
        <p:spPr/>
        <p:txBody>
          <a:bodyPr/>
          <a:lstStyle/>
          <a:p>
            <a:r>
              <a:rPr lang="en-US" dirty="0">
                <a:hlinkClick r:id="rId2"/>
              </a:rPr>
              <a:t>https://echorand.me</a:t>
            </a:r>
            <a:r>
              <a:rPr lang="en-US" dirty="0"/>
              <a:t> </a:t>
            </a:r>
          </a:p>
          <a:p>
            <a:r>
              <a:rPr lang="en-US" dirty="0">
                <a:hlinkClick r:id="rId3"/>
              </a:rPr>
              <a:t>https://github.com/amitsaha</a:t>
            </a:r>
            <a:r>
              <a:rPr lang="en-US" dirty="0"/>
              <a:t> </a:t>
            </a:r>
          </a:p>
        </p:txBody>
      </p:sp>
    </p:spTree>
    <p:extLst>
      <p:ext uri="{BB962C8B-B14F-4D97-AF65-F5344CB8AC3E}">
        <p14:creationId xmlns:p14="http://schemas.microsoft.com/office/powerpoint/2010/main" val="296694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288908-FAB6-4940-8C69-71F30F2D12B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Problem Statement</a:t>
            </a:r>
          </a:p>
        </p:txBody>
      </p:sp>
      <p:graphicFrame>
        <p:nvGraphicFramePr>
          <p:cNvPr id="5" name="Content Placeholder 2">
            <a:extLst>
              <a:ext uri="{FF2B5EF4-FFF2-40B4-BE49-F238E27FC236}">
                <a16:creationId xmlns:a16="http://schemas.microsoft.com/office/drawing/2014/main" id="{DB3E91FA-FCC8-4E1C-B718-B71106A13180}"/>
              </a:ext>
            </a:extLst>
          </p:cNvPr>
          <p:cNvGraphicFramePr>
            <a:graphicFrameLocks noGrp="1"/>
          </p:cNvGraphicFramePr>
          <p:nvPr>
            <p:ph idx="1"/>
            <p:extLst>
              <p:ext uri="{D42A27DB-BD31-4B8C-83A1-F6EECF244321}">
                <p14:modId xmlns:p14="http://schemas.microsoft.com/office/powerpoint/2010/main" val="62716210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69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116D-4693-824A-8E11-0A8922EB3354}"/>
              </a:ext>
            </a:extLst>
          </p:cNvPr>
          <p:cNvSpPr>
            <a:spLocks noGrp="1"/>
          </p:cNvSpPr>
          <p:nvPr>
            <p:ph type="title"/>
          </p:nvPr>
        </p:nvSpPr>
        <p:spPr/>
        <p:txBody>
          <a:bodyPr/>
          <a:lstStyle/>
          <a:p>
            <a:endParaRPr lang="en-US" dirty="0"/>
          </a:p>
        </p:txBody>
      </p:sp>
      <p:graphicFrame>
        <p:nvGraphicFramePr>
          <p:cNvPr id="13" name="Content Placeholder 2">
            <a:extLst>
              <a:ext uri="{FF2B5EF4-FFF2-40B4-BE49-F238E27FC236}">
                <a16:creationId xmlns:a16="http://schemas.microsoft.com/office/drawing/2014/main" id="{2E865795-8125-4406-8522-EE72760E810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16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9AEF47-2210-6846-8CD4-24BCE0B60C61}"/>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rPr>
              <a:t>Solution to the problem</a:t>
            </a:r>
          </a:p>
        </p:txBody>
      </p:sp>
      <p:pic>
        <p:nvPicPr>
          <p:cNvPr id="7" name="Graphic 6" descr="File HTML">
            <a:extLst>
              <a:ext uri="{FF2B5EF4-FFF2-40B4-BE49-F238E27FC236}">
                <a16:creationId xmlns:a16="http://schemas.microsoft.com/office/drawing/2014/main" id="{5680F4C4-9AFE-4A23-9175-B4CD87DFDE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BEAF5792-2467-194B-8218-8F83F1D7B1B2}"/>
              </a:ext>
            </a:extLst>
          </p:cNvPr>
          <p:cNvSpPr>
            <a:spLocks noGrp="1"/>
          </p:cNvSpPr>
          <p:nvPr>
            <p:ph idx="1"/>
          </p:nvPr>
        </p:nvSpPr>
        <p:spPr>
          <a:xfrm>
            <a:off x="4330719" y="641615"/>
            <a:ext cx="7289799" cy="5533496"/>
          </a:xfrm>
        </p:spPr>
        <p:txBody>
          <a:bodyPr anchor="ctr">
            <a:normAutofit/>
          </a:bodyPr>
          <a:lstStyle/>
          <a:p>
            <a:endParaRPr lang="en-US" dirty="0"/>
          </a:p>
          <a:p>
            <a:endParaRPr lang="en-US" dirty="0"/>
          </a:p>
          <a:p>
            <a:pPr marL="0" indent="0">
              <a:buNone/>
            </a:pPr>
            <a:r>
              <a:rPr lang="en-US" dirty="0"/>
              <a:t>markdown -&gt; </a:t>
            </a:r>
            <a:r>
              <a:rPr lang="en-US" dirty="0" err="1"/>
              <a:t>hugo</a:t>
            </a:r>
            <a:r>
              <a:rPr lang="en-US" dirty="0"/>
              <a:t> -&gt; html + </a:t>
            </a:r>
            <a:r>
              <a:rPr lang="en-US" dirty="0" err="1"/>
              <a:t>css</a:t>
            </a:r>
            <a:r>
              <a:rPr lang="en-US" dirty="0"/>
              <a:t> -&gt; </a:t>
            </a:r>
          </a:p>
          <a:p>
            <a:pPr marL="0" indent="0">
              <a:buNone/>
            </a:pPr>
            <a:r>
              <a:rPr lang="en-US" dirty="0"/>
              <a:t>Go server with everything embedded </a:t>
            </a:r>
          </a:p>
          <a:p>
            <a:pPr marL="0" indent="0">
              <a:buNone/>
            </a:pPr>
            <a:r>
              <a:rPr lang="en-US" dirty="0"/>
              <a:t>-&gt; deploy</a:t>
            </a:r>
          </a:p>
        </p:txBody>
      </p:sp>
    </p:spTree>
    <p:extLst>
      <p:ext uri="{BB962C8B-B14F-4D97-AF65-F5344CB8AC3E}">
        <p14:creationId xmlns:p14="http://schemas.microsoft.com/office/powerpoint/2010/main" val="2521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A15D-D424-644A-8BC6-34F96C806C59}"/>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First pass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Vehicle speeding down a mountain road at dusk">
            <a:extLst>
              <a:ext uri="{FF2B5EF4-FFF2-40B4-BE49-F238E27FC236}">
                <a16:creationId xmlns:a16="http://schemas.microsoft.com/office/drawing/2014/main" id="{447A4838-B2BC-4269-B7A5-372193B379DC}"/>
              </a:ext>
            </a:extLst>
          </p:cNvPr>
          <p:cNvPicPr>
            <a:picLocks noChangeAspect="1"/>
          </p:cNvPicPr>
          <p:nvPr/>
        </p:nvPicPr>
        <p:blipFill rotWithShape="1">
          <a:blip r:embed="rId2"/>
          <a:srcRect l="4670" r="26920"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8990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58B3-9F5B-C246-B118-A58FF80332E9}"/>
              </a:ext>
            </a:extLst>
          </p:cNvPr>
          <p:cNvSpPr>
            <a:spLocks noGrp="1"/>
          </p:cNvSpPr>
          <p:nvPr>
            <p:ph type="title"/>
          </p:nvPr>
        </p:nvSpPr>
        <p:spPr>
          <a:xfrm>
            <a:off x="643465" y="3433763"/>
            <a:ext cx="4809068" cy="2743200"/>
          </a:xfrm>
        </p:spPr>
        <p:txBody>
          <a:bodyPr anchor="t">
            <a:normAutofit/>
          </a:bodyPr>
          <a:lstStyle/>
          <a:p>
            <a:pPr algn="ctr"/>
            <a:r>
              <a:rPr lang="en-US" sz="4800">
                <a:solidFill>
                  <a:schemeClr val="accent1"/>
                </a:solidFill>
              </a:rPr>
              <a:t>Create binary</a:t>
            </a:r>
          </a:p>
        </p:txBody>
      </p:sp>
      <p:pic>
        <p:nvPicPr>
          <p:cNvPr id="7" name="Graphic 6" descr="Web Design">
            <a:extLst>
              <a:ext uri="{FF2B5EF4-FFF2-40B4-BE49-F238E27FC236}">
                <a16:creationId xmlns:a16="http://schemas.microsoft.com/office/drawing/2014/main" id="{E2AAC3A7-1DC6-4C83-A875-5968537B7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
        <p:nvSpPr>
          <p:cNvPr id="3" name="Content Placeholder 2">
            <a:extLst>
              <a:ext uri="{FF2B5EF4-FFF2-40B4-BE49-F238E27FC236}">
                <a16:creationId xmlns:a16="http://schemas.microsoft.com/office/drawing/2014/main" id="{354C277F-1C70-BF4F-A455-EAE7A0A85FD4}"/>
              </a:ext>
            </a:extLst>
          </p:cNvPr>
          <p:cNvSpPr>
            <a:spLocks noGrp="1"/>
          </p:cNvSpPr>
          <p:nvPr>
            <p:ph idx="1"/>
          </p:nvPr>
        </p:nvSpPr>
        <p:spPr>
          <a:xfrm>
            <a:off x="6096001" y="643467"/>
            <a:ext cx="5579532" cy="5533496"/>
          </a:xfrm>
        </p:spPr>
        <p:txBody>
          <a:bodyPr anchor="ctr">
            <a:normAutofit/>
          </a:bodyPr>
          <a:lstStyle/>
          <a:p>
            <a:pPr marL="514350" indent="-514350">
              <a:buFont typeface="+mj-lt"/>
              <a:buAutoNum type="arabicPeriod"/>
            </a:pPr>
            <a:r>
              <a:rPr lang="en-US"/>
              <a:t>Create new hugo site</a:t>
            </a:r>
          </a:p>
          <a:p>
            <a:pPr marL="514350" indent="-514350">
              <a:buFont typeface="+mj-lt"/>
              <a:buAutoNum type="arabicPeriod"/>
            </a:pPr>
            <a:r>
              <a:rPr lang="en-US"/>
              <a:t>Put some content</a:t>
            </a:r>
          </a:p>
          <a:p>
            <a:pPr marL="514350" indent="-514350">
              <a:buFont typeface="+mj-lt"/>
              <a:buAutoNum type="arabicPeriod"/>
            </a:pPr>
            <a:r>
              <a:rPr lang="en-US"/>
              <a:t>Render the HTML</a:t>
            </a:r>
          </a:p>
          <a:p>
            <a:pPr marL="514350" indent="-514350">
              <a:buFont typeface="+mj-lt"/>
              <a:buAutoNum type="arabicPeriod"/>
            </a:pPr>
            <a:r>
              <a:rPr lang="en-US"/>
              <a:t>Then ..</a:t>
            </a:r>
          </a:p>
          <a:p>
            <a:pPr marL="0" indent="0">
              <a:buNone/>
            </a:pPr>
            <a:endParaRPr lang="en-US"/>
          </a:p>
          <a:p>
            <a:pPr marL="0" indent="0">
              <a:buNone/>
            </a:pPr>
            <a:endParaRPr lang="en-AU"/>
          </a:p>
          <a:p>
            <a:pPr marL="457200" lvl="1" indent="0">
              <a:buNone/>
            </a:pPr>
            <a:endParaRPr lang="en-US" dirty="0"/>
          </a:p>
        </p:txBody>
      </p:sp>
    </p:spTree>
    <p:extLst>
      <p:ext uri="{BB962C8B-B14F-4D97-AF65-F5344CB8AC3E}">
        <p14:creationId xmlns:p14="http://schemas.microsoft.com/office/powerpoint/2010/main" val="137989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70C6-B66B-5348-870E-B6B36C5E8EC0}"/>
              </a:ext>
            </a:extLst>
          </p:cNvPr>
          <p:cNvSpPr>
            <a:spLocks noGrp="1"/>
          </p:cNvSpPr>
          <p:nvPr>
            <p:ph type="title"/>
          </p:nvPr>
        </p:nvSpPr>
        <p:spPr/>
        <p:txBody>
          <a:bodyPr/>
          <a:lstStyle/>
          <a:p>
            <a:r>
              <a:rPr lang="en-US" dirty="0"/>
              <a:t>Create a new module</a:t>
            </a:r>
          </a:p>
        </p:txBody>
      </p:sp>
      <p:pic>
        <p:nvPicPr>
          <p:cNvPr id="7" name="Picture 6" descr="I cd into the public directory, run go mod init and then create a server.go file.">
            <a:extLst>
              <a:ext uri="{FF2B5EF4-FFF2-40B4-BE49-F238E27FC236}">
                <a16:creationId xmlns:a16="http://schemas.microsoft.com/office/drawing/2014/main" id="{54A348DA-C3F8-004E-A010-2660B21333F9}"/>
              </a:ext>
            </a:extLst>
          </p:cNvPr>
          <p:cNvPicPr>
            <a:picLocks noChangeAspect="1"/>
          </p:cNvPicPr>
          <p:nvPr/>
        </p:nvPicPr>
        <p:blipFill>
          <a:blip r:embed="rId2"/>
          <a:stretch>
            <a:fillRect/>
          </a:stretch>
        </p:blipFill>
        <p:spPr>
          <a:xfrm>
            <a:off x="0" y="1430532"/>
            <a:ext cx="8240751" cy="5237898"/>
          </a:xfrm>
          <a:prstGeom prst="rect">
            <a:avLst/>
          </a:prstGeom>
        </p:spPr>
      </p:pic>
    </p:spTree>
    <p:extLst>
      <p:ext uri="{BB962C8B-B14F-4D97-AF65-F5344CB8AC3E}">
        <p14:creationId xmlns:p14="http://schemas.microsoft.com/office/powerpoint/2010/main" val="15479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3980-E345-8840-99E7-651485A411D1}"/>
              </a:ext>
            </a:extLst>
          </p:cNvPr>
          <p:cNvSpPr>
            <a:spLocks noGrp="1"/>
          </p:cNvSpPr>
          <p:nvPr>
            <p:ph type="title"/>
          </p:nvPr>
        </p:nvSpPr>
        <p:spPr/>
        <p:txBody>
          <a:bodyPr/>
          <a:lstStyle/>
          <a:p>
            <a:r>
              <a:rPr lang="en-US" dirty="0"/>
              <a:t>Write </a:t>
            </a:r>
            <a:r>
              <a:rPr lang="en-US" dirty="0" err="1"/>
              <a:t>go:embed</a:t>
            </a:r>
            <a:r>
              <a:rPr lang="en-US" dirty="0"/>
              <a:t> directives</a:t>
            </a:r>
          </a:p>
        </p:txBody>
      </p:sp>
      <p:sp>
        <p:nvSpPr>
          <p:cNvPr id="4" name="AutoShape 2">
            <a:extLst>
              <a:ext uri="{FF2B5EF4-FFF2-40B4-BE49-F238E27FC236}">
                <a16:creationId xmlns:a16="http://schemas.microsoft.com/office/drawing/2014/main" id="{7B68619D-4C11-9649-BAB1-73420FB0FC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FE00B4EC-5A7C-1E44-8540-85F68C9C0763}"/>
              </a:ext>
            </a:extLst>
          </p:cNvPr>
          <p:cNvSpPr>
            <a:spLocks noChangeAspect="1" noChangeArrowheads="1"/>
          </p:cNvSpPr>
          <p:nvPr/>
        </p:nvSpPr>
        <p:spPr bwMode="auto">
          <a:xfrm>
            <a:off x="6096000" y="3429000"/>
            <a:ext cx="3683620" cy="36836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This shows the go:embed directives that i created manually.">
            <a:extLst>
              <a:ext uri="{FF2B5EF4-FFF2-40B4-BE49-F238E27FC236}">
                <a16:creationId xmlns:a16="http://schemas.microsoft.com/office/drawing/2014/main" id="{6EB9A4BB-7AA2-9A47-A4D4-4A05C0A1F017}"/>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940188" y="1478047"/>
            <a:ext cx="8114602" cy="4713745"/>
          </a:xfrm>
          <a:prstGeom prst="rect">
            <a:avLst/>
          </a:prstGeom>
        </p:spPr>
      </p:pic>
    </p:spTree>
    <p:extLst>
      <p:ext uri="{BB962C8B-B14F-4D97-AF65-F5344CB8AC3E}">
        <p14:creationId xmlns:p14="http://schemas.microsoft.com/office/powerpoint/2010/main" val="366411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D3CA-034A-3744-BF74-92EEFE01905F}"/>
              </a:ext>
            </a:extLst>
          </p:cNvPr>
          <p:cNvSpPr>
            <a:spLocks noGrp="1"/>
          </p:cNvSpPr>
          <p:nvPr>
            <p:ph type="title"/>
          </p:nvPr>
        </p:nvSpPr>
        <p:spPr/>
        <p:txBody>
          <a:bodyPr/>
          <a:lstStyle/>
          <a:p>
            <a:r>
              <a:rPr lang="en-US" dirty="0"/>
              <a:t>Write the server</a:t>
            </a:r>
          </a:p>
        </p:txBody>
      </p:sp>
      <p:pic>
        <p:nvPicPr>
          <p:cNvPr id="7" name="Picture 6" descr="I create a handler using the http.FileServer function and http.FS ">
            <a:extLst>
              <a:ext uri="{FF2B5EF4-FFF2-40B4-BE49-F238E27FC236}">
                <a16:creationId xmlns:a16="http://schemas.microsoft.com/office/drawing/2014/main" id="{139D5A79-980B-F546-9031-705C1202E1F0}"/>
              </a:ext>
            </a:extLst>
          </p:cNvPr>
          <p:cNvPicPr>
            <a:picLocks noChangeAspect="1"/>
          </p:cNvPicPr>
          <p:nvPr/>
        </p:nvPicPr>
        <p:blipFill>
          <a:blip r:embed="rId2"/>
          <a:stretch>
            <a:fillRect/>
          </a:stretch>
        </p:blipFill>
        <p:spPr>
          <a:xfrm>
            <a:off x="0" y="1344489"/>
            <a:ext cx="12192000" cy="5239537"/>
          </a:xfrm>
          <a:prstGeom prst="rect">
            <a:avLst/>
          </a:prstGeom>
        </p:spPr>
      </p:pic>
    </p:spTree>
    <p:extLst>
      <p:ext uri="{BB962C8B-B14F-4D97-AF65-F5344CB8AC3E}">
        <p14:creationId xmlns:p14="http://schemas.microsoft.com/office/powerpoint/2010/main" val="3851570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6565</TotalTime>
  <Words>199</Words>
  <Application>Microsoft Macintosh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vt:lpstr>
      <vt:lpstr>Courier New</vt:lpstr>
      <vt:lpstr>Office Theme</vt:lpstr>
      <vt:lpstr>static website + go:embed =&gt; ./website</vt:lpstr>
      <vt:lpstr>Problem Statement</vt:lpstr>
      <vt:lpstr>PowerPoint Presentation</vt:lpstr>
      <vt:lpstr>Solution to the problem</vt:lpstr>
      <vt:lpstr>First pass</vt:lpstr>
      <vt:lpstr>Create binary</vt:lpstr>
      <vt:lpstr>Create a new module</vt:lpstr>
      <vt:lpstr>Write go:embed directives</vt:lpstr>
      <vt:lpstr>Write the server</vt:lpstr>
      <vt:lpstr>Build and deploy</vt:lpstr>
      <vt:lpstr>Systemd service</vt:lpstr>
      <vt:lpstr>HTTPS and Reverse Proxy with Caddy</vt:lpstr>
      <vt:lpstr>Second pass</vt:lpstr>
      <vt:lpstr>Automate the server creation</vt:lpstr>
      <vt:lpstr>Result</vt:lpstr>
      <vt:lpstr>My new book’s website!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hugo + go:embed =&gt;   .\website.exe | ./website</dc:title>
  <dc:creator>Amit Saha</dc:creator>
  <cp:lastModifiedBy>Amit Saha</cp:lastModifiedBy>
  <cp:revision>11</cp:revision>
  <dcterms:created xsi:type="dcterms:W3CDTF">2021-12-05T07:40:26Z</dcterms:created>
  <dcterms:modified xsi:type="dcterms:W3CDTF">2021-12-09T21:05:45Z</dcterms:modified>
</cp:coreProperties>
</file>