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7"/>
  </p:notesMasterIdLst>
  <p:sldIdLst>
    <p:sldId id="256" r:id="rId2"/>
    <p:sldId id="258" r:id="rId3"/>
    <p:sldId id="260" r:id="rId4"/>
    <p:sldId id="319" r:id="rId5"/>
    <p:sldId id="322" r:id="rId6"/>
    <p:sldId id="323" r:id="rId7"/>
    <p:sldId id="327" r:id="rId8"/>
    <p:sldId id="320" r:id="rId9"/>
    <p:sldId id="326" r:id="rId10"/>
    <p:sldId id="333" r:id="rId11"/>
    <p:sldId id="328" r:id="rId12"/>
    <p:sldId id="267" r:id="rId13"/>
    <p:sldId id="262" r:id="rId14"/>
    <p:sldId id="290" r:id="rId15"/>
    <p:sldId id="331" r:id="rId16"/>
  </p:sldIdLst>
  <p:sldSz cx="9144000" cy="5143500" type="screen16x9"/>
  <p:notesSz cx="6858000" cy="9144000"/>
  <p:embeddedFontLst>
    <p:embeddedFont>
      <p:font typeface="Abhaya Libre" panose="020B0604020202020204" charset="0"/>
      <p:regular r:id="rId18"/>
      <p:bold r:id="rId19"/>
    </p:embeddedFont>
    <p:embeddedFont>
      <p:font typeface="Abhaya Libre Medium" panose="020B0604020202020204" charset="0"/>
      <p:regular r:id="rId20"/>
      <p:bold r:id="rId21"/>
    </p:embeddedFont>
    <p:embeddedFont>
      <p:font typeface="Abhaya Libre SemiBold" panose="020B0604020202020204" charset="0"/>
      <p:regular r:id="rId22"/>
      <p:bold r:id="rId23"/>
    </p:embeddedFont>
    <p:embeddedFont>
      <p:font typeface="Lexend" panose="020B0604020202020204" charset="0"/>
      <p:regular r:id="rId24"/>
      <p:bold r:id="rId25"/>
    </p:embeddedFont>
    <p:embeddedFont>
      <p:font typeface="Lexend SemiBold" panose="020B0604020202020204" charset="0"/>
      <p:regular r:id="rId26"/>
      <p:bold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ction" id="{E3F3F391-AD37-4947-AC5A-54968F00FB7E}">
          <p14:sldIdLst>
            <p14:sldId id="256"/>
            <p14:sldId id="258"/>
            <p14:sldId id="260"/>
          </p14:sldIdLst>
        </p14:section>
        <p14:section name="Current Solution" id="{46F3C611-4977-4753-9E97-7EAEDF437130}">
          <p14:sldIdLst>
            <p14:sldId id="319"/>
          </p14:sldIdLst>
        </p14:section>
        <p14:section name="Proposed Solution" id="{6475918D-9DCD-4663-8673-EF2BF1AC174E}">
          <p14:sldIdLst>
            <p14:sldId id="322"/>
            <p14:sldId id="323"/>
            <p14:sldId id="327"/>
          </p14:sldIdLst>
        </p14:section>
        <p14:section name="Performance" id="{9C34CB53-B8C6-4965-B0E0-FE2B3998179A}">
          <p14:sldIdLst>
            <p14:sldId id="320"/>
            <p14:sldId id="326"/>
            <p14:sldId id="333"/>
          </p14:sldIdLst>
        </p14:section>
        <p14:section name="Further Course of Action" id="{A1C4DBDC-5398-4F2A-8A95-6A8D6B19B9A3}">
          <p14:sldIdLst>
            <p14:sldId id="328"/>
            <p14:sldId id="267"/>
          </p14:sldIdLst>
        </p14:section>
        <p14:section name="Thanks" id="{CDCD9653-31D1-4D74-B378-85E0BBCAACA1}">
          <p14:sldIdLst>
            <p14:sldId id="262"/>
            <p14:sldId id="290"/>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3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58E45-D191-4530-A2C0-6E7500120A26}">
  <a:tblStyle styleId="{4C958E45-D191-4530-A2C0-6E7500120A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363451-A8A4-4777-BFBC-13F8BCD4E29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5442c96a25_0_18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5442c96a25_0_18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74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5442c96a25_0_18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5442c96a25_0_18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28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5442c96a25_0_18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5442c96a25_0_18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442c96a25_0_18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442c96a25_0_18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577e2f8b1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577e2f8b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42bb233b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42bb233b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5442c96a25_0_19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5442c96a25_0_19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442c96a25_0_18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442c96a25_0_18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59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542bb233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542bb233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66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542bb233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542bb233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764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5442c96a25_0_18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5442c96a25_0_18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7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5442c96a25_0_18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5442c96a25_0_18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37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5442c96a25_0_18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5442c96a25_0_18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7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6027819" cy="2854869"/>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37168" y="243015"/>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16700" y="-807975"/>
            <a:ext cx="2135262" cy="362908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2075328" y="1555438"/>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5550" y="3130388"/>
            <a:ext cx="5312100" cy="1105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300" b="1">
                <a:latin typeface="Lexend"/>
                <a:ea typeface="Lexend"/>
                <a:cs typeface="Lexend"/>
                <a:sym typeface="Lexe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715674" y="4238650"/>
            <a:ext cx="5312100" cy="3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900">
                <a:latin typeface="Abhaya Libre SemiBold"/>
                <a:ea typeface="Abhaya Libre SemiBold"/>
                <a:cs typeface="Abhaya Libre SemiBold"/>
                <a:sym typeface="Abhaya Libre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a:spLocks noGrp="1"/>
          </p:cNvSpPr>
          <p:nvPr>
            <p:ph type="pic" idx="2"/>
          </p:nvPr>
        </p:nvSpPr>
        <p:spPr>
          <a:xfrm>
            <a:off x="4643826" y="546972"/>
            <a:ext cx="2902800" cy="1796400"/>
          </a:xfrm>
          <a:prstGeom prst="roundRect">
            <a:avLst>
              <a:gd name="adj" fmla="val 50000"/>
            </a:avLst>
          </a:prstGeom>
          <a:noFill/>
          <a:ln>
            <a:noFill/>
          </a:ln>
        </p:spPr>
      </p:sp>
      <p:sp>
        <p:nvSpPr>
          <p:cNvPr id="16" name="Google Shape;16;p2"/>
          <p:cNvSpPr/>
          <p:nvPr/>
        </p:nvSpPr>
        <p:spPr>
          <a:xfrm>
            <a:off x="6027825" y="4605250"/>
            <a:ext cx="3116310"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7983218" y="3356694"/>
            <a:ext cx="1160905" cy="1809556"/>
            <a:chOff x="7983218" y="3356694"/>
            <a:chExt cx="1160905" cy="1809556"/>
          </a:xfrm>
        </p:grpSpPr>
        <p:sp>
          <p:nvSpPr>
            <p:cNvPr id="18" name="Google Shape;18;p2"/>
            <p:cNvSpPr/>
            <p:nvPr/>
          </p:nvSpPr>
          <p:spPr>
            <a:xfrm flipH="1">
              <a:off x="8086914" y="3356694"/>
              <a:ext cx="1057210" cy="1796411"/>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983218" y="3764880"/>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rot="10800000">
              <a:off x="8086925" y="4605250"/>
              <a:ext cx="0" cy="561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84"/>
        <p:cNvGrpSpPr/>
        <p:nvPr/>
      </p:nvGrpSpPr>
      <p:grpSpPr>
        <a:xfrm>
          <a:off x="0" y="0"/>
          <a:ext cx="0" cy="0"/>
          <a:chOff x="0" y="0"/>
          <a:chExt cx="0" cy="0"/>
        </a:xfrm>
      </p:grpSpPr>
      <p:grpSp>
        <p:nvGrpSpPr>
          <p:cNvPr id="385" name="Google Shape;385;p39"/>
          <p:cNvGrpSpPr/>
          <p:nvPr/>
        </p:nvGrpSpPr>
        <p:grpSpPr>
          <a:xfrm>
            <a:off x="3623867" y="796325"/>
            <a:ext cx="962918" cy="957618"/>
            <a:chOff x="7287638" y="313700"/>
            <a:chExt cx="796986" cy="792599"/>
          </a:xfrm>
        </p:grpSpPr>
        <p:sp>
          <p:nvSpPr>
            <p:cNvPr id="386" name="Google Shape;386;p39"/>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39"/>
          <p:cNvSpPr/>
          <p:nvPr/>
        </p:nvSpPr>
        <p:spPr>
          <a:xfrm flipH="1">
            <a:off x="7995570" y="69463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flipH="1">
            <a:off x="8248979" y="26108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rot="5400000" flipH="1">
            <a:off x="469499" y="3350172"/>
            <a:ext cx="1349717" cy="2293440"/>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rot="5400000">
            <a:off x="1751633" y="4060301"/>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6"/>
        <p:cNvGrpSpPr/>
        <p:nvPr/>
      </p:nvGrpSpPr>
      <p:grpSpPr>
        <a:xfrm>
          <a:off x="0" y="0"/>
          <a:ext cx="0" cy="0"/>
          <a:chOff x="0" y="0"/>
          <a:chExt cx="0" cy="0"/>
        </a:xfrm>
      </p:grpSpPr>
      <p:sp>
        <p:nvSpPr>
          <p:cNvPr id="177" name="Google Shape;177;p18"/>
          <p:cNvSpPr/>
          <p:nvPr/>
        </p:nvSpPr>
        <p:spPr>
          <a:xfrm rot="10800000" flipH="1">
            <a:off x="0" y="4610309"/>
            <a:ext cx="6971413" cy="543192"/>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rot="10800000" flipH="1">
            <a:off x="7898325" y="2736381"/>
            <a:ext cx="1456573" cy="247554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rot="10800000" flipH="1">
            <a:off x="8057575" y="2796810"/>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txBox="1">
            <a:spLocks noGrp="1"/>
          </p:cNvSpPr>
          <p:nvPr>
            <p:ph type="subTitle" idx="1"/>
          </p:nvPr>
        </p:nvSpPr>
        <p:spPr>
          <a:xfrm>
            <a:off x="2326675" y="17120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1" name="Google Shape;181;p18"/>
          <p:cNvSpPr txBox="1">
            <a:spLocks noGrp="1"/>
          </p:cNvSpPr>
          <p:nvPr>
            <p:ph type="subTitle" idx="2"/>
          </p:nvPr>
        </p:nvSpPr>
        <p:spPr>
          <a:xfrm>
            <a:off x="2326675" y="20544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2" name="Google Shape;182;p18"/>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 name="Google Shape;183;p18"/>
          <p:cNvSpPr txBox="1">
            <a:spLocks noGrp="1"/>
          </p:cNvSpPr>
          <p:nvPr>
            <p:ph type="subTitle" idx="3"/>
          </p:nvPr>
        </p:nvSpPr>
        <p:spPr>
          <a:xfrm>
            <a:off x="5677775" y="17120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4" name="Google Shape;184;p18"/>
          <p:cNvSpPr txBox="1">
            <a:spLocks noGrp="1"/>
          </p:cNvSpPr>
          <p:nvPr>
            <p:ph type="subTitle" idx="4"/>
          </p:nvPr>
        </p:nvSpPr>
        <p:spPr>
          <a:xfrm>
            <a:off x="5677775" y="20544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5" name="Google Shape;185;p18"/>
          <p:cNvSpPr txBox="1">
            <a:spLocks noGrp="1"/>
          </p:cNvSpPr>
          <p:nvPr>
            <p:ph type="subTitle" idx="5"/>
          </p:nvPr>
        </p:nvSpPr>
        <p:spPr>
          <a:xfrm>
            <a:off x="2326675" y="31748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6" name="Google Shape;186;p18"/>
          <p:cNvSpPr txBox="1">
            <a:spLocks noGrp="1"/>
          </p:cNvSpPr>
          <p:nvPr>
            <p:ph type="subTitle" idx="6"/>
          </p:nvPr>
        </p:nvSpPr>
        <p:spPr>
          <a:xfrm>
            <a:off x="2326675" y="34996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7" name="Google Shape;187;p18"/>
          <p:cNvSpPr txBox="1">
            <a:spLocks noGrp="1"/>
          </p:cNvSpPr>
          <p:nvPr>
            <p:ph type="subTitle" idx="7"/>
          </p:nvPr>
        </p:nvSpPr>
        <p:spPr>
          <a:xfrm>
            <a:off x="5677775" y="31748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8" name="Google Shape;188;p18"/>
          <p:cNvSpPr txBox="1">
            <a:spLocks noGrp="1"/>
          </p:cNvSpPr>
          <p:nvPr>
            <p:ph type="subTitle" idx="8"/>
          </p:nvPr>
        </p:nvSpPr>
        <p:spPr>
          <a:xfrm>
            <a:off x="5677775" y="34996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Tree>
    <p:extLst>
      <p:ext uri="{BB962C8B-B14F-4D97-AF65-F5344CB8AC3E}">
        <p14:creationId xmlns:p14="http://schemas.microsoft.com/office/powerpoint/2010/main" val="197015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flipH="1">
            <a:off x="7995570" y="69463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flipH="1">
            <a:off x="8248979" y="26108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5400000" flipH="1">
            <a:off x="347629" y="3820752"/>
            <a:ext cx="1001035" cy="1700959"/>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a:off x="1095158" y="4175026"/>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subTitle" idx="1"/>
          </p:nvPr>
        </p:nvSpPr>
        <p:spPr>
          <a:xfrm>
            <a:off x="1447485" y="2724150"/>
            <a:ext cx="26847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5" name="Google Shape;45;p5"/>
          <p:cNvSpPr txBox="1">
            <a:spLocks noGrp="1"/>
          </p:cNvSpPr>
          <p:nvPr>
            <p:ph type="subTitle" idx="2"/>
          </p:nvPr>
        </p:nvSpPr>
        <p:spPr>
          <a:xfrm>
            <a:off x="1447485" y="3066570"/>
            <a:ext cx="2684700" cy="11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6" name="Google Shape;46;p5"/>
          <p:cNvSpPr txBox="1">
            <a:spLocks noGrp="1"/>
          </p:cNvSpPr>
          <p:nvPr>
            <p:ph type="subTitle" idx="3"/>
          </p:nvPr>
        </p:nvSpPr>
        <p:spPr>
          <a:xfrm>
            <a:off x="4695835" y="2724150"/>
            <a:ext cx="26847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7" name="Google Shape;47;p5"/>
          <p:cNvSpPr txBox="1">
            <a:spLocks noGrp="1"/>
          </p:cNvSpPr>
          <p:nvPr>
            <p:ph type="subTitle" idx="4"/>
          </p:nvPr>
        </p:nvSpPr>
        <p:spPr>
          <a:xfrm>
            <a:off x="4695835" y="3066571"/>
            <a:ext cx="2684700" cy="11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8" name="Google Shape;48;p5"/>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9"/>
          <p:cNvSpPr/>
          <p:nvPr/>
        </p:nvSpPr>
        <p:spPr>
          <a:xfrm rot="-5400000">
            <a:off x="5379052" y="1378625"/>
            <a:ext cx="544357" cy="698539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0800000" flipH="1">
            <a:off x="0" y="-7206"/>
            <a:ext cx="7053396" cy="1400731"/>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5400000">
            <a:off x="424286" y="-437194"/>
            <a:ext cx="1249566" cy="2123968"/>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5400000">
            <a:off x="1595232" y="672318"/>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800000" flipH="1">
            <a:off x="7663363" y="309837"/>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2116350" y="1870878"/>
            <a:ext cx="4911300" cy="7173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2116350" y="2599240"/>
            <a:ext cx="49113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900">
                <a:latin typeface="Abhaya Libre SemiBold"/>
                <a:ea typeface="Abhaya Libre SemiBold"/>
                <a:cs typeface="Abhaya Libre SemiBold"/>
                <a:sym typeface="Abhaya Libre Semi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82" name="Google Shape;82;p9"/>
          <p:cNvGrpSpPr/>
          <p:nvPr/>
        </p:nvGrpSpPr>
        <p:grpSpPr>
          <a:xfrm>
            <a:off x="7716077" y="2605621"/>
            <a:ext cx="1437493" cy="2549189"/>
            <a:chOff x="7716077" y="2605621"/>
            <a:chExt cx="1437493" cy="2549189"/>
          </a:xfrm>
        </p:grpSpPr>
        <p:sp>
          <p:nvSpPr>
            <p:cNvPr id="83" name="Google Shape;83;p9"/>
            <p:cNvSpPr/>
            <p:nvPr/>
          </p:nvSpPr>
          <p:spPr>
            <a:xfrm rot="5400000" flipH="1">
              <a:off x="7709607" y="3172880"/>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10800000" flipH="1">
              <a:off x="7906041" y="2605621"/>
              <a:ext cx="1247529" cy="2536670"/>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9"/>
            <p:cNvCxnSpPr/>
            <p:nvPr/>
          </p:nvCxnSpPr>
          <p:spPr>
            <a:xfrm>
              <a:off x="7906701" y="4600409"/>
              <a:ext cx="0" cy="5544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4"/>
        <p:cNvGrpSpPr/>
        <p:nvPr/>
      </p:nvGrpSpPr>
      <p:grpSpPr>
        <a:xfrm>
          <a:off x="0" y="0"/>
          <a:ext cx="0" cy="0"/>
          <a:chOff x="0" y="0"/>
          <a:chExt cx="0" cy="0"/>
        </a:xfrm>
      </p:grpSpPr>
      <p:sp>
        <p:nvSpPr>
          <p:cNvPr id="105" name="Google Shape;105;p13"/>
          <p:cNvSpPr/>
          <p:nvPr/>
        </p:nvSpPr>
        <p:spPr>
          <a:xfrm rot="10800000" flipH="1">
            <a:off x="0" y="4608558"/>
            <a:ext cx="6027819" cy="53516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10800000" flipH="1">
            <a:off x="8197176" y="2424138"/>
            <a:ext cx="1999634" cy="3398562"/>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800000" flipH="1">
            <a:off x="8244175" y="3021322"/>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5400000">
            <a:off x="233310" y="237733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3"/>
          <p:cNvGrpSpPr/>
          <p:nvPr/>
        </p:nvGrpSpPr>
        <p:grpSpPr>
          <a:xfrm>
            <a:off x="-265864" y="2275816"/>
            <a:ext cx="1153456" cy="2869634"/>
            <a:chOff x="-265864" y="2275816"/>
            <a:chExt cx="1153456" cy="2869634"/>
          </a:xfrm>
        </p:grpSpPr>
        <p:sp>
          <p:nvSpPr>
            <p:cNvPr id="110" name="Google Shape;110;p13"/>
            <p:cNvSpPr/>
            <p:nvPr/>
          </p:nvSpPr>
          <p:spPr>
            <a:xfrm rot="10800000">
              <a:off x="-265864" y="2275816"/>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 name="Google Shape;111;p13"/>
            <p:cNvCxnSpPr/>
            <p:nvPr/>
          </p:nvCxnSpPr>
          <p:spPr>
            <a:xfrm>
              <a:off x="887593" y="4611150"/>
              <a:ext cx="0" cy="534300"/>
            </a:xfrm>
            <a:prstGeom prst="straightConnector1">
              <a:avLst/>
            </a:prstGeom>
            <a:noFill/>
            <a:ln w="19050" cap="flat" cmpd="sng">
              <a:solidFill>
                <a:schemeClr val="accent1"/>
              </a:solidFill>
              <a:prstDash val="solid"/>
              <a:round/>
              <a:headEnd type="none" w="med" len="med"/>
              <a:tailEnd type="none" w="med" len="med"/>
            </a:ln>
          </p:spPr>
        </p:cxnSp>
      </p:grpSp>
      <p:sp>
        <p:nvSpPr>
          <p:cNvPr id="112" name="Google Shape;112;p13"/>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13" name="Google Shape;113;p13"/>
          <p:cNvSpPr txBox="1">
            <a:spLocks noGrp="1"/>
          </p:cNvSpPr>
          <p:nvPr>
            <p:ph type="subTitle" idx="1"/>
          </p:nvPr>
        </p:nvSpPr>
        <p:spPr>
          <a:xfrm>
            <a:off x="2305850" y="1484025"/>
            <a:ext cx="2266200" cy="342600"/>
          </a:xfrm>
          <a:prstGeom prst="rect">
            <a:avLst/>
          </a:prstGeom>
        </p:spPr>
        <p:txBody>
          <a:bodyPr spcFirstLastPara="1" wrap="square" lIns="91425" tIns="91425" rIns="91425" bIns="91425" anchor="b" anchorCtr="0">
            <a:noAutofit/>
          </a:bodyPr>
          <a:lstStyle>
            <a:lvl1pPr lv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14" name="Google Shape;114;p13"/>
          <p:cNvSpPr txBox="1">
            <a:spLocks noGrp="1"/>
          </p:cNvSpPr>
          <p:nvPr>
            <p:ph type="subTitle" idx="2"/>
          </p:nvPr>
        </p:nvSpPr>
        <p:spPr>
          <a:xfrm>
            <a:off x="2305850" y="1654244"/>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15" name="Google Shape;115;p13"/>
          <p:cNvSpPr txBox="1">
            <a:spLocks noGrp="1"/>
          </p:cNvSpPr>
          <p:nvPr>
            <p:ph type="title" idx="3" hasCustomPrompt="1"/>
          </p:nvPr>
        </p:nvSpPr>
        <p:spPr>
          <a:xfrm>
            <a:off x="1302491" y="157731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3"/>
          <p:cNvSpPr txBox="1">
            <a:spLocks noGrp="1"/>
          </p:cNvSpPr>
          <p:nvPr>
            <p:ph type="subTitle" idx="4"/>
          </p:nvPr>
        </p:nvSpPr>
        <p:spPr>
          <a:xfrm>
            <a:off x="2305850" y="2554317"/>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17" name="Google Shape;117;p13"/>
          <p:cNvSpPr txBox="1">
            <a:spLocks noGrp="1"/>
          </p:cNvSpPr>
          <p:nvPr>
            <p:ph type="subTitle" idx="5"/>
          </p:nvPr>
        </p:nvSpPr>
        <p:spPr>
          <a:xfrm>
            <a:off x="2305850" y="2724612"/>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18" name="Google Shape;118;p13"/>
          <p:cNvSpPr txBox="1">
            <a:spLocks noGrp="1"/>
          </p:cNvSpPr>
          <p:nvPr>
            <p:ph type="title" idx="6" hasCustomPrompt="1"/>
          </p:nvPr>
        </p:nvSpPr>
        <p:spPr>
          <a:xfrm>
            <a:off x="1302491" y="2647686"/>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3"/>
          <p:cNvSpPr txBox="1">
            <a:spLocks noGrp="1"/>
          </p:cNvSpPr>
          <p:nvPr>
            <p:ph type="subTitle" idx="7"/>
          </p:nvPr>
        </p:nvSpPr>
        <p:spPr>
          <a:xfrm>
            <a:off x="2305850" y="3624685"/>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0" name="Google Shape;120;p13"/>
          <p:cNvSpPr txBox="1">
            <a:spLocks noGrp="1"/>
          </p:cNvSpPr>
          <p:nvPr>
            <p:ph type="subTitle" idx="8"/>
          </p:nvPr>
        </p:nvSpPr>
        <p:spPr>
          <a:xfrm>
            <a:off x="2305850" y="3794979"/>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1" name="Google Shape;121;p13"/>
          <p:cNvSpPr txBox="1">
            <a:spLocks noGrp="1"/>
          </p:cNvSpPr>
          <p:nvPr>
            <p:ph type="title" idx="9" hasCustomPrompt="1"/>
          </p:nvPr>
        </p:nvSpPr>
        <p:spPr>
          <a:xfrm>
            <a:off x="1302491" y="371806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2" name="Google Shape;122;p13"/>
          <p:cNvSpPr txBox="1">
            <a:spLocks noGrp="1"/>
          </p:cNvSpPr>
          <p:nvPr>
            <p:ph type="subTitle" idx="13"/>
          </p:nvPr>
        </p:nvSpPr>
        <p:spPr>
          <a:xfrm>
            <a:off x="5818850" y="1484025"/>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3" name="Google Shape;123;p13"/>
          <p:cNvSpPr txBox="1">
            <a:spLocks noGrp="1"/>
          </p:cNvSpPr>
          <p:nvPr>
            <p:ph type="subTitle" idx="14"/>
          </p:nvPr>
        </p:nvSpPr>
        <p:spPr>
          <a:xfrm>
            <a:off x="5818850" y="1654244"/>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4" name="Google Shape;124;p13"/>
          <p:cNvSpPr txBox="1">
            <a:spLocks noGrp="1"/>
          </p:cNvSpPr>
          <p:nvPr>
            <p:ph type="title" idx="15" hasCustomPrompt="1"/>
          </p:nvPr>
        </p:nvSpPr>
        <p:spPr>
          <a:xfrm>
            <a:off x="4815491" y="157731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5" name="Google Shape;125;p13"/>
          <p:cNvSpPr txBox="1">
            <a:spLocks noGrp="1"/>
          </p:cNvSpPr>
          <p:nvPr>
            <p:ph type="subTitle" idx="16"/>
          </p:nvPr>
        </p:nvSpPr>
        <p:spPr>
          <a:xfrm>
            <a:off x="5818850" y="2554317"/>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6" name="Google Shape;126;p13"/>
          <p:cNvSpPr txBox="1">
            <a:spLocks noGrp="1"/>
          </p:cNvSpPr>
          <p:nvPr>
            <p:ph type="subTitle" idx="17"/>
          </p:nvPr>
        </p:nvSpPr>
        <p:spPr>
          <a:xfrm>
            <a:off x="5818850" y="2724611"/>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7" name="Google Shape;127;p13"/>
          <p:cNvSpPr txBox="1">
            <a:spLocks noGrp="1"/>
          </p:cNvSpPr>
          <p:nvPr>
            <p:ph type="title" idx="18" hasCustomPrompt="1"/>
          </p:nvPr>
        </p:nvSpPr>
        <p:spPr>
          <a:xfrm>
            <a:off x="4815491" y="2647686"/>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8" name="Google Shape;128;p13"/>
          <p:cNvSpPr txBox="1">
            <a:spLocks noGrp="1"/>
          </p:cNvSpPr>
          <p:nvPr>
            <p:ph type="subTitle" idx="19"/>
          </p:nvPr>
        </p:nvSpPr>
        <p:spPr>
          <a:xfrm>
            <a:off x="5818850" y="3624684"/>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9" name="Google Shape;129;p13"/>
          <p:cNvSpPr txBox="1">
            <a:spLocks noGrp="1"/>
          </p:cNvSpPr>
          <p:nvPr>
            <p:ph type="subTitle" idx="20"/>
          </p:nvPr>
        </p:nvSpPr>
        <p:spPr>
          <a:xfrm>
            <a:off x="5818850" y="3794974"/>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0" name="Google Shape;130;p13"/>
          <p:cNvSpPr txBox="1">
            <a:spLocks noGrp="1"/>
          </p:cNvSpPr>
          <p:nvPr>
            <p:ph type="title" idx="21" hasCustomPrompt="1"/>
          </p:nvPr>
        </p:nvSpPr>
        <p:spPr>
          <a:xfrm>
            <a:off x="4815491" y="371806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5"/>
          <p:cNvSpPr txBox="1">
            <a:spLocks noGrp="1"/>
          </p:cNvSpPr>
          <p:nvPr>
            <p:ph type="body" idx="1"/>
          </p:nvPr>
        </p:nvSpPr>
        <p:spPr>
          <a:xfrm>
            <a:off x="983315" y="1556967"/>
            <a:ext cx="3410100" cy="2971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dk2"/>
              </a:buClr>
              <a:buSzPts val="1500"/>
              <a:buChar char="●"/>
              <a:defRPr sz="1500">
                <a:latin typeface="Abhaya Libre SemiBold"/>
                <a:ea typeface="Abhaya Libre SemiBold"/>
                <a:cs typeface="Abhaya Libre SemiBold"/>
                <a:sym typeface="Abhaya Libre SemiBold"/>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43" name="Google Shape;143;p15"/>
          <p:cNvSpPr txBox="1">
            <a:spLocks noGrp="1"/>
          </p:cNvSpPr>
          <p:nvPr>
            <p:ph type="body" idx="2"/>
          </p:nvPr>
        </p:nvSpPr>
        <p:spPr>
          <a:xfrm>
            <a:off x="4490400" y="1556967"/>
            <a:ext cx="3410100" cy="2971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dk2"/>
              </a:buClr>
              <a:buSzPts val="1500"/>
              <a:buChar char="●"/>
              <a:defRPr sz="1500">
                <a:latin typeface="Abhaya Libre SemiBold"/>
                <a:ea typeface="Abhaya Libre SemiBold"/>
                <a:cs typeface="Abhaya Libre SemiBold"/>
                <a:sym typeface="Abhaya Libre SemiBold"/>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44" name="Google Shape;144;p15"/>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5400000" flipH="1">
            <a:off x="265672" y="4337221"/>
            <a:ext cx="766524" cy="1302578"/>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5400000">
            <a:off x="810233" y="4557626"/>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3"/>
        <p:cNvGrpSpPr/>
        <p:nvPr/>
      </p:nvGrpSpPr>
      <p:grpSpPr>
        <a:xfrm>
          <a:off x="0" y="0"/>
          <a:ext cx="0" cy="0"/>
          <a:chOff x="0" y="0"/>
          <a:chExt cx="0" cy="0"/>
        </a:xfrm>
      </p:grpSpPr>
      <p:sp>
        <p:nvSpPr>
          <p:cNvPr id="164" name="Google Shape;164;p17"/>
          <p:cNvSpPr txBox="1">
            <a:spLocks noGrp="1"/>
          </p:cNvSpPr>
          <p:nvPr>
            <p:ph type="subTitle" idx="1"/>
          </p:nvPr>
        </p:nvSpPr>
        <p:spPr>
          <a:xfrm>
            <a:off x="931636" y="2648800"/>
            <a:ext cx="22299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65" name="Google Shape;165;p17"/>
          <p:cNvSpPr txBox="1">
            <a:spLocks noGrp="1"/>
          </p:cNvSpPr>
          <p:nvPr>
            <p:ph type="subTitle" idx="2"/>
          </p:nvPr>
        </p:nvSpPr>
        <p:spPr>
          <a:xfrm>
            <a:off x="931636" y="2991224"/>
            <a:ext cx="2229900" cy="85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66" name="Google Shape;166;p17"/>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7" name="Google Shape;167;p17"/>
          <p:cNvSpPr txBox="1">
            <a:spLocks noGrp="1"/>
          </p:cNvSpPr>
          <p:nvPr>
            <p:ph type="subTitle" idx="3"/>
          </p:nvPr>
        </p:nvSpPr>
        <p:spPr>
          <a:xfrm>
            <a:off x="3368336" y="2648800"/>
            <a:ext cx="22299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68" name="Google Shape;168;p17"/>
          <p:cNvSpPr txBox="1">
            <a:spLocks noGrp="1"/>
          </p:cNvSpPr>
          <p:nvPr>
            <p:ph type="subTitle" idx="4"/>
          </p:nvPr>
        </p:nvSpPr>
        <p:spPr>
          <a:xfrm>
            <a:off x="3368336" y="2991224"/>
            <a:ext cx="2229900" cy="85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69" name="Google Shape;169;p17"/>
          <p:cNvSpPr txBox="1">
            <a:spLocks noGrp="1"/>
          </p:cNvSpPr>
          <p:nvPr>
            <p:ph type="subTitle" idx="5"/>
          </p:nvPr>
        </p:nvSpPr>
        <p:spPr>
          <a:xfrm>
            <a:off x="5805136" y="2648800"/>
            <a:ext cx="22299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70" name="Google Shape;170;p17"/>
          <p:cNvSpPr txBox="1">
            <a:spLocks noGrp="1"/>
          </p:cNvSpPr>
          <p:nvPr>
            <p:ph type="subTitle" idx="6"/>
          </p:nvPr>
        </p:nvSpPr>
        <p:spPr>
          <a:xfrm>
            <a:off x="5805136" y="2991224"/>
            <a:ext cx="2229900" cy="85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71" name="Google Shape;171;p17"/>
          <p:cNvSpPr/>
          <p:nvPr/>
        </p:nvSpPr>
        <p:spPr>
          <a:xfrm rot="5400000" flipH="1">
            <a:off x="3220423" y="1378625"/>
            <a:ext cx="544357" cy="698539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7"/>
          <p:cNvGrpSpPr/>
          <p:nvPr/>
        </p:nvGrpSpPr>
        <p:grpSpPr>
          <a:xfrm>
            <a:off x="-101734" y="3454786"/>
            <a:ext cx="1023711" cy="1768764"/>
            <a:chOff x="-101734" y="3454786"/>
            <a:chExt cx="1023711" cy="1768764"/>
          </a:xfrm>
        </p:grpSpPr>
        <p:sp>
          <p:nvSpPr>
            <p:cNvPr id="173" name="Google Shape;173;p17"/>
            <p:cNvSpPr/>
            <p:nvPr/>
          </p:nvSpPr>
          <p:spPr>
            <a:xfrm rot="-5400000">
              <a:off x="311616" y="3656247"/>
              <a:ext cx="616837" cy="603885"/>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rot="10800000">
              <a:off x="-101734" y="3454786"/>
              <a:ext cx="829675" cy="1687029"/>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7"/>
            <p:cNvCxnSpPr/>
            <p:nvPr/>
          </p:nvCxnSpPr>
          <p:spPr>
            <a:xfrm>
              <a:off x="727950" y="4605250"/>
              <a:ext cx="0" cy="6183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226"/>
        <p:cNvGrpSpPr/>
        <p:nvPr/>
      </p:nvGrpSpPr>
      <p:grpSpPr>
        <a:xfrm>
          <a:off x="0" y="0"/>
          <a:ext cx="0" cy="0"/>
          <a:chOff x="0" y="0"/>
          <a:chExt cx="0" cy="0"/>
        </a:xfrm>
      </p:grpSpPr>
      <p:sp>
        <p:nvSpPr>
          <p:cNvPr id="227" name="Google Shape;227;p21"/>
          <p:cNvSpPr txBox="1">
            <a:spLocks noGrp="1"/>
          </p:cNvSpPr>
          <p:nvPr>
            <p:ph type="title" hasCustomPrompt="1"/>
          </p:nvPr>
        </p:nvSpPr>
        <p:spPr>
          <a:xfrm>
            <a:off x="1020350" y="1773976"/>
            <a:ext cx="21150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8" name="Google Shape;228;p21"/>
          <p:cNvSpPr txBox="1">
            <a:spLocks noGrp="1"/>
          </p:cNvSpPr>
          <p:nvPr>
            <p:ph type="subTitle" idx="1"/>
          </p:nvPr>
        </p:nvSpPr>
        <p:spPr>
          <a:xfrm>
            <a:off x="1020350" y="2789918"/>
            <a:ext cx="2115000" cy="51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29" name="Google Shape;229;p21"/>
          <p:cNvSpPr txBox="1">
            <a:spLocks noGrp="1"/>
          </p:cNvSpPr>
          <p:nvPr>
            <p:ph type="subTitle" idx="2"/>
          </p:nvPr>
        </p:nvSpPr>
        <p:spPr>
          <a:xfrm>
            <a:off x="1020350" y="3174831"/>
            <a:ext cx="2115000" cy="8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30" name="Google Shape;230;p21"/>
          <p:cNvSpPr txBox="1">
            <a:spLocks noGrp="1"/>
          </p:cNvSpPr>
          <p:nvPr>
            <p:ph type="title" idx="3" hasCustomPrompt="1"/>
          </p:nvPr>
        </p:nvSpPr>
        <p:spPr>
          <a:xfrm>
            <a:off x="3514500" y="1773976"/>
            <a:ext cx="21150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1" name="Google Shape;231;p21"/>
          <p:cNvSpPr txBox="1">
            <a:spLocks noGrp="1"/>
          </p:cNvSpPr>
          <p:nvPr>
            <p:ph type="subTitle" idx="4"/>
          </p:nvPr>
        </p:nvSpPr>
        <p:spPr>
          <a:xfrm>
            <a:off x="3514500" y="2789918"/>
            <a:ext cx="2115000" cy="51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32" name="Google Shape;232;p21"/>
          <p:cNvSpPr txBox="1">
            <a:spLocks noGrp="1"/>
          </p:cNvSpPr>
          <p:nvPr>
            <p:ph type="subTitle" idx="5"/>
          </p:nvPr>
        </p:nvSpPr>
        <p:spPr>
          <a:xfrm>
            <a:off x="3514500" y="3174831"/>
            <a:ext cx="2115000" cy="8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33" name="Google Shape;233;p21"/>
          <p:cNvSpPr txBox="1">
            <a:spLocks noGrp="1"/>
          </p:cNvSpPr>
          <p:nvPr>
            <p:ph type="title" idx="6" hasCustomPrompt="1"/>
          </p:nvPr>
        </p:nvSpPr>
        <p:spPr>
          <a:xfrm>
            <a:off x="6008650" y="1773976"/>
            <a:ext cx="21150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4" name="Google Shape;234;p21"/>
          <p:cNvSpPr txBox="1">
            <a:spLocks noGrp="1"/>
          </p:cNvSpPr>
          <p:nvPr>
            <p:ph type="subTitle" idx="7"/>
          </p:nvPr>
        </p:nvSpPr>
        <p:spPr>
          <a:xfrm>
            <a:off x="6008650" y="2789918"/>
            <a:ext cx="2115000" cy="51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35" name="Google Shape;235;p21"/>
          <p:cNvSpPr txBox="1">
            <a:spLocks noGrp="1"/>
          </p:cNvSpPr>
          <p:nvPr>
            <p:ph type="subTitle" idx="8"/>
          </p:nvPr>
        </p:nvSpPr>
        <p:spPr>
          <a:xfrm>
            <a:off x="6008650" y="3174831"/>
            <a:ext cx="2115000" cy="8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36" name="Google Shape;236;p21"/>
          <p:cNvSpPr txBox="1">
            <a:spLocks noGrp="1"/>
          </p:cNvSpPr>
          <p:nvPr>
            <p:ph type="title" idx="9"/>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7" name="Google Shape;237;p21"/>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rot="5400000" flipH="1">
            <a:off x="269050" y="3834475"/>
            <a:ext cx="997333" cy="1694869"/>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rot="5400000">
            <a:off x="1209658" y="4371501"/>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324"/>
        <p:cNvGrpSpPr/>
        <p:nvPr/>
      </p:nvGrpSpPr>
      <p:grpSpPr>
        <a:xfrm>
          <a:off x="0" y="0"/>
          <a:ext cx="0" cy="0"/>
          <a:chOff x="0" y="0"/>
          <a:chExt cx="0" cy="0"/>
        </a:xfrm>
      </p:grpSpPr>
      <p:sp>
        <p:nvSpPr>
          <p:cNvPr id="325" name="Google Shape;325;p32"/>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6" name="Google Shape;326;p32"/>
          <p:cNvSpPr/>
          <p:nvPr/>
        </p:nvSpPr>
        <p:spPr>
          <a:xfrm>
            <a:off x="0" y="1914200"/>
            <a:ext cx="715548" cy="3229264"/>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flipH="1">
            <a:off x="8428431" y="3937000"/>
            <a:ext cx="715697" cy="1216112"/>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8308275" y="4109047"/>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8427400" y="0"/>
            <a:ext cx="717747" cy="343403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rot="5400000" flipH="1">
            <a:off x="1358747" y="433583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rot="-5400000" flipH="1">
            <a:off x="464289" y="3780662"/>
            <a:ext cx="898546" cy="1827127"/>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32"/>
          <p:cNvCxnSpPr/>
          <p:nvPr/>
        </p:nvCxnSpPr>
        <p:spPr>
          <a:xfrm>
            <a:off x="-7175" y="4244950"/>
            <a:ext cx="7254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360"/>
        <p:cNvGrpSpPr/>
        <p:nvPr/>
      </p:nvGrpSpPr>
      <p:grpSpPr>
        <a:xfrm>
          <a:off x="0" y="0"/>
          <a:ext cx="0" cy="0"/>
          <a:chOff x="0" y="0"/>
          <a:chExt cx="0" cy="0"/>
        </a:xfrm>
      </p:grpSpPr>
      <p:sp>
        <p:nvSpPr>
          <p:cNvPr id="361" name="Google Shape;361;p37"/>
          <p:cNvSpPr/>
          <p:nvPr/>
        </p:nvSpPr>
        <p:spPr>
          <a:xfrm>
            <a:off x="0" y="0"/>
            <a:ext cx="6027819"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rot="5400000" flipH="1">
            <a:off x="7757396" y="-357929"/>
            <a:ext cx="1054625" cy="1792369"/>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7381068" y="418680"/>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7"/>
          <p:cNvGrpSpPr/>
          <p:nvPr/>
        </p:nvGrpSpPr>
        <p:grpSpPr>
          <a:xfrm>
            <a:off x="6027825" y="3230668"/>
            <a:ext cx="3116310" cy="1927393"/>
            <a:chOff x="6027825" y="3230668"/>
            <a:chExt cx="3116310" cy="1927393"/>
          </a:xfrm>
        </p:grpSpPr>
        <p:sp>
          <p:nvSpPr>
            <p:cNvPr id="365" name="Google Shape;365;p37"/>
            <p:cNvSpPr/>
            <p:nvPr/>
          </p:nvSpPr>
          <p:spPr>
            <a:xfrm>
              <a:off x="6027825" y="4605250"/>
              <a:ext cx="3116310"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flipH="1">
              <a:off x="8012758" y="3230668"/>
              <a:ext cx="1131365" cy="1922416"/>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7987843" y="3575880"/>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37"/>
            <p:cNvCxnSpPr/>
            <p:nvPr/>
          </p:nvCxnSpPr>
          <p:spPr>
            <a:xfrm>
              <a:off x="8012751" y="4603661"/>
              <a:ext cx="0" cy="554400"/>
            </a:xfrm>
            <a:prstGeom prst="straightConnector1">
              <a:avLst/>
            </a:prstGeom>
            <a:noFill/>
            <a:ln w="19050" cap="flat" cmpd="sng">
              <a:solidFill>
                <a:schemeClr val="lt1"/>
              </a:solidFill>
              <a:prstDash val="solid"/>
              <a:round/>
              <a:headEnd type="none" w="med" len="med"/>
              <a:tailEnd type="none" w="med" len="med"/>
            </a:ln>
          </p:spPr>
        </p:cxnSp>
      </p:grpSp>
      <p:sp>
        <p:nvSpPr>
          <p:cNvPr id="369" name="Google Shape;369;p37"/>
          <p:cNvSpPr txBox="1">
            <a:spLocks noGrp="1"/>
          </p:cNvSpPr>
          <p:nvPr>
            <p:ph type="title"/>
          </p:nvPr>
        </p:nvSpPr>
        <p:spPr>
          <a:xfrm>
            <a:off x="715628" y="538250"/>
            <a:ext cx="3856500" cy="768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500"/>
            </a:lvl1pPr>
            <a:lvl2pPr lvl="1" rtl="0">
              <a:spcBef>
                <a:spcPts val="0"/>
              </a:spcBef>
              <a:spcAft>
                <a:spcPts val="0"/>
              </a:spcAft>
              <a:buSzPts val="3500"/>
              <a:buNone/>
              <a:defRPr>
                <a:latin typeface="Abhaya Libre Medium"/>
                <a:ea typeface="Abhaya Libre Medium"/>
                <a:cs typeface="Abhaya Libre Medium"/>
                <a:sym typeface="Abhaya Libre Medium"/>
              </a:defRPr>
            </a:lvl2pPr>
            <a:lvl3pPr lvl="2" rtl="0">
              <a:spcBef>
                <a:spcPts val="0"/>
              </a:spcBef>
              <a:spcAft>
                <a:spcPts val="0"/>
              </a:spcAft>
              <a:buSzPts val="3500"/>
              <a:buNone/>
              <a:defRPr>
                <a:latin typeface="Abhaya Libre Medium"/>
                <a:ea typeface="Abhaya Libre Medium"/>
                <a:cs typeface="Abhaya Libre Medium"/>
                <a:sym typeface="Abhaya Libre Medium"/>
              </a:defRPr>
            </a:lvl3pPr>
            <a:lvl4pPr lvl="3" rtl="0">
              <a:spcBef>
                <a:spcPts val="0"/>
              </a:spcBef>
              <a:spcAft>
                <a:spcPts val="0"/>
              </a:spcAft>
              <a:buSzPts val="3500"/>
              <a:buNone/>
              <a:defRPr>
                <a:latin typeface="Abhaya Libre Medium"/>
                <a:ea typeface="Abhaya Libre Medium"/>
                <a:cs typeface="Abhaya Libre Medium"/>
                <a:sym typeface="Abhaya Libre Medium"/>
              </a:defRPr>
            </a:lvl4pPr>
            <a:lvl5pPr lvl="4" rtl="0">
              <a:spcBef>
                <a:spcPts val="0"/>
              </a:spcBef>
              <a:spcAft>
                <a:spcPts val="0"/>
              </a:spcAft>
              <a:buSzPts val="3500"/>
              <a:buNone/>
              <a:defRPr>
                <a:latin typeface="Abhaya Libre Medium"/>
                <a:ea typeface="Abhaya Libre Medium"/>
                <a:cs typeface="Abhaya Libre Medium"/>
                <a:sym typeface="Abhaya Libre Medium"/>
              </a:defRPr>
            </a:lvl5pPr>
            <a:lvl6pPr lvl="5" rtl="0">
              <a:spcBef>
                <a:spcPts val="0"/>
              </a:spcBef>
              <a:spcAft>
                <a:spcPts val="0"/>
              </a:spcAft>
              <a:buSzPts val="3500"/>
              <a:buNone/>
              <a:defRPr>
                <a:latin typeface="Abhaya Libre Medium"/>
                <a:ea typeface="Abhaya Libre Medium"/>
                <a:cs typeface="Abhaya Libre Medium"/>
                <a:sym typeface="Abhaya Libre Medium"/>
              </a:defRPr>
            </a:lvl6pPr>
            <a:lvl7pPr lvl="6" rtl="0">
              <a:spcBef>
                <a:spcPts val="0"/>
              </a:spcBef>
              <a:spcAft>
                <a:spcPts val="0"/>
              </a:spcAft>
              <a:buSzPts val="3500"/>
              <a:buNone/>
              <a:defRPr>
                <a:latin typeface="Abhaya Libre Medium"/>
                <a:ea typeface="Abhaya Libre Medium"/>
                <a:cs typeface="Abhaya Libre Medium"/>
                <a:sym typeface="Abhaya Libre Medium"/>
              </a:defRPr>
            </a:lvl7pPr>
            <a:lvl8pPr lvl="7" rtl="0">
              <a:spcBef>
                <a:spcPts val="0"/>
              </a:spcBef>
              <a:spcAft>
                <a:spcPts val="0"/>
              </a:spcAft>
              <a:buSzPts val="3500"/>
              <a:buNone/>
              <a:defRPr>
                <a:latin typeface="Abhaya Libre Medium"/>
                <a:ea typeface="Abhaya Libre Medium"/>
                <a:cs typeface="Abhaya Libre Medium"/>
                <a:sym typeface="Abhaya Libre Medium"/>
              </a:defRPr>
            </a:lvl8pPr>
            <a:lvl9pPr lvl="8" rtl="0">
              <a:spcBef>
                <a:spcPts val="0"/>
              </a:spcBef>
              <a:spcAft>
                <a:spcPts val="0"/>
              </a:spcAft>
              <a:buSzPts val="3500"/>
              <a:buNone/>
              <a:defRPr>
                <a:latin typeface="Abhaya Libre Medium"/>
                <a:ea typeface="Abhaya Libre Medium"/>
                <a:cs typeface="Abhaya Libre Medium"/>
                <a:sym typeface="Abhaya Libre Medium"/>
              </a:defRPr>
            </a:lvl9pPr>
          </a:lstStyle>
          <a:p>
            <a:endParaRPr/>
          </a:p>
        </p:txBody>
      </p:sp>
      <p:sp>
        <p:nvSpPr>
          <p:cNvPr id="370" name="Google Shape;370;p37"/>
          <p:cNvSpPr txBox="1">
            <a:spLocks noGrp="1"/>
          </p:cNvSpPr>
          <p:nvPr>
            <p:ph type="subTitle" idx="1"/>
          </p:nvPr>
        </p:nvSpPr>
        <p:spPr>
          <a:xfrm>
            <a:off x="715550" y="1376975"/>
            <a:ext cx="3856500" cy="114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71" name="Google Shape;371;p37"/>
          <p:cNvSpPr>
            <a:spLocks noGrp="1"/>
          </p:cNvSpPr>
          <p:nvPr>
            <p:ph type="pic" idx="2"/>
          </p:nvPr>
        </p:nvSpPr>
        <p:spPr>
          <a:xfrm>
            <a:off x="4757564" y="1246665"/>
            <a:ext cx="3282000" cy="2044800"/>
          </a:xfrm>
          <a:prstGeom prst="roundRect">
            <a:avLst>
              <a:gd name="adj" fmla="val 50000"/>
            </a:avLst>
          </a:prstGeom>
          <a:noFill/>
          <a:ln>
            <a:noFill/>
          </a:ln>
        </p:spPr>
      </p:sp>
      <p:sp>
        <p:nvSpPr>
          <p:cNvPr id="372" name="Google Shape;372;p37"/>
          <p:cNvSpPr txBox="1"/>
          <p:nvPr/>
        </p:nvSpPr>
        <p:spPr>
          <a:xfrm>
            <a:off x="720000" y="3791429"/>
            <a:ext cx="3464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300" b="1">
                <a:solidFill>
                  <a:schemeClr val="dk1"/>
                </a:solidFill>
                <a:latin typeface="Abhaya Libre"/>
                <a:ea typeface="Abhaya Libre"/>
                <a:cs typeface="Abhaya Libre"/>
                <a:sym typeface="Abhaya Libre"/>
              </a:rPr>
              <a:t>CREDITS: </a:t>
            </a:r>
            <a:r>
              <a:rPr lang="en" sz="1300">
                <a:solidFill>
                  <a:schemeClr val="dk1"/>
                </a:solidFill>
                <a:latin typeface="Abhaya Libre SemiBold"/>
                <a:ea typeface="Abhaya Libre SemiBold"/>
                <a:cs typeface="Abhaya Libre SemiBold"/>
                <a:sym typeface="Abhaya Libre SemiBold"/>
              </a:rPr>
              <a:t>This presentation template was created by </a:t>
            </a:r>
            <a:r>
              <a:rPr lang="en" sz="1300" b="1">
                <a:solidFill>
                  <a:schemeClr val="dk1"/>
                </a:solidFill>
                <a:uFill>
                  <a:noFill/>
                </a:uFill>
                <a:latin typeface="Abhaya Libre"/>
                <a:ea typeface="Abhaya Libre"/>
                <a:cs typeface="Abhaya Libre"/>
                <a:sym typeface="Abhaya Libre"/>
                <a:hlinkClick r:id="rId2">
                  <a:extLst>
                    <a:ext uri="{A12FA001-AC4F-418D-AE19-62706E023703}">
                      <ahyp:hlinkClr xmlns:ahyp="http://schemas.microsoft.com/office/drawing/2018/hyperlinkcolor" val="tx"/>
                    </a:ext>
                  </a:extLst>
                </a:hlinkClick>
              </a:rPr>
              <a:t>Slidesgo</a:t>
            </a:r>
            <a:r>
              <a:rPr lang="en" sz="1300">
                <a:solidFill>
                  <a:schemeClr val="dk1"/>
                </a:solidFill>
                <a:latin typeface="Abhaya Libre SemiBold"/>
                <a:ea typeface="Abhaya Libre SemiBold"/>
                <a:cs typeface="Abhaya Libre SemiBold"/>
                <a:sym typeface="Abhaya Libre SemiBold"/>
              </a:rPr>
              <a:t>, including icons by </a:t>
            </a:r>
            <a:r>
              <a:rPr lang="en" sz="1300" b="1">
                <a:solidFill>
                  <a:schemeClr val="dk1"/>
                </a:solidFill>
                <a:uFill>
                  <a:noFill/>
                </a:uFill>
                <a:latin typeface="Abhaya Libre"/>
                <a:ea typeface="Abhaya Libre"/>
                <a:cs typeface="Abhaya Libre"/>
                <a:sym typeface="Abhaya Libre"/>
                <a:hlinkClick r:id="rId3">
                  <a:extLst>
                    <a:ext uri="{A12FA001-AC4F-418D-AE19-62706E023703}">
                      <ahyp:hlinkClr xmlns:ahyp="http://schemas.microsoft.com/office/drawing/2018/hyperlinkcolor" val="tx"/>
                    </a:ext>
                  </a:extLst>
                </a:hlinkClick>
              </a:rPr>
              <a:t>Flaticon</a:t>
            </a:r>
            <a:r>
              <a:rPr lang="en" sz="1300">
                <a:solidFill>
                  <a:schemeClr val="dk1"/>
                </a:solidFill>
                <a:latin typeface="Abhaya Libre SemiBold"/>
                <a:ea typeface="Abhaya Libre SemiBold"/>
                <a:cs typeface="Abhaya Libre SemiBold"/>
                <a:sym typeface="Abhaya Libre SemiBold"/>
              </a:rPr>
              <a:t> and infographics &amp; images by </a:t>
            </a:r>
            <a:r>
              <a:rPr lang="en" sz="1300" b="1">
                <a:solidFill>
                  <a:schemeClr val="dk1"/>
                </a:solidFill>
                <a:uFill>
                  <a:noFill/>
                </a:uFill>
                <a:latin typeface="Abhaya Libre"/>
                <a:ea typeface="Abhaya Libre"/>
                <a:cs typeface="Abhaya Libre"/>
                <a:sym typeface="Abhaya Libre"/>
                <a:hlinkClick r:id="rId4">
                  <a:extLst>
                    <a:ext uri="{A12FA001-AC4F-418D-AE19-62706E023703}">
                      <ahyp:hlinkClr xmlns:ahyp="http://schemas.microsoft.com/office/drawing/2018/hyperlinkcolor" val="tx"/>
                    </a:ext>
                  </a:extLst>
                </a:hlinkClick>
              </a:rPr>
              <a:t>Freepik</a:t>
            </a:r>
            <a:endParaRPr sz="1300" b="1">
              <a:solidFill>
                <a:schemeClr val="dk1"/>
              </a:solidFill>
              <a:latin typeface="Abhaya Libre"/>
              <a:ea typeface="Abhaya Libre"/>
              <a:cs typeface="Abhaya Libre"/>
              <a:sym typeface="Abhaya Libr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50" y="538250"/>
            <a:ext cx="7713000" cy="6141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1pPr>
            <a:lvl2pPr lvl="1">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2pPr>
            <a:lvl3pPr lvl="2">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3pPr>
            <a:lvl4pPr lvl="3">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4pPr>
            <a:lvl5pPr lvl="4">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5pPr>
            <a:lvl6pPr lvl="5">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6pPr>
            <a:lvl7pPr lvl="6">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7pPr>
            <a:lvl8pPr lvl="7">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8pPr>
            <a:lvl9pPr lvl="8">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Abhaya Libre Medium"/>
              <a:buChar char="●"/>
              <a:defRPr sz="1500">
                <a:solidFill>
                  <a:schemeClr val="dk1"/>
                </a:solidFill>
                <a:latin typeface="Abhaya Libre Medium"/>
                <a:ea typeface="Abhaya Libre Medium"/>
                <a:cs typeface="Abhaya Libre Medium"/>
                <a:sym typeface="Abhaya Libre Medium"/>
              </a:defRPr>
            </a:lvl1pPr>
            <a:lvl2pPr marL="914400" lvl="1" indent="-323850">
              <a:lnSpc>
                <a:spcPct val="100000"/>
              </a:lnSpc>
              <a:spcBef>
                <a:spcPts val="0"/>
              </a:spcBef>
              <a:spcAft>
                <a:spcPts val="0"/>
              </a:spcAft>
              <a:buClr>
                <a:schemeClr val="dk1"/>
              </a:buClr>
              <a:buSzPts val="1500"/>
              <a:buChar char="○"/>
              <a:defRPr sz="1500">
                <a:solidFill>
                  <a:schemeClr val="dk1"/>
                </a:solidFill>
              </a:defRPr>
            </a:lvl2pPr>
            <a:lvl3pPr marL="1371600" lvl="2" indent="-323850">
              <a:lnSpc>
                <a:spcPct val="100000"/>
              </a:lnSpc>
              <a:spcBef>
                <a:spcPts val="0"/>
              </a:spcBef>
              <a:spcAft>
                <a:spcPts val="0"/>
              </a:spcAft>
              <a:buClr>
                <a:schemeClr val="dk1"/>
              </a:buClr>
              <a:buSzPts val="1500"/>
              <a:buChar char="■"/>
              <a:defRPr sz="1500">
                <a:solidFill>
                  <a:schemeClr val="dk1"/>
                </a:solidFill>
              </a:defRPr>
            </a:lvl3pPr>
            <a:lvl4pPr marL="1828800" lvl="3" indent="-323850">
              <a:lnSpc>
                <a:spcPct val="100000"/>
              </a:lnSpc>
              <a:spcBef>
                <a:spcPts val="0"/>
              </a:spcBef>
              <a:spcAft>
                <a:spcPts val="0"/>
              </a:spcAft>
              <a:buClr>
                <a:schemeClr val="dk1"/>
              </a:buClr>
              <a:buSzPts val="1500"/>
              <a:buChar char="●"/>
              <a:defRPr sz="1500">
                <a:solidFill>
                  <a:schemeClr val="dk1"/>
                </a:solidFill>
              </a:defRPr>
            </a:lvl4pPr>
            <a:lvl5pPr marL="2286000" lvl="4" indent="-323850">
              <a:lnSpc>
                <a:spcPct val="100000"/>
              </a:lnSpc>
              <a:spcBef>
                <a:spcPts val="0"/>
              </a:spcBef>
              <a:spcAft>
                <a:spcPts val="0"/>
              </a:spcAft>
              <a:buClr>
                <a:schemeClr val="dk1"/>
              </a:buClr>
              <a:buSzPts val="1500"/>
              <a:buChar char="○"/>
              <a:defRPr sz="1500">
                <a:solidFill>
                  <a:schemeClr val="dk1"/>
                </a:solidFill>
              </a:defRPr>
            </a:lvl5pPr>
            <a:lvl6pPr marL="2743200" lvl="5" indent="-323850">
              <a:lnSpc>
                <a:spcPct val="100000"/>
              </a:lnSpc>
              <a:spcBef>
                <a:spcPts val="0"/>
              </a:spcBef>
              <a:spcAft>
                <a:spcPts val="0"/>
              </a:spcAft>
              <a:buClr>
                <a:schemeClr val="dk1"/>
              </a:buClr>
              <a:buSzPts val="1500"/>
              <a:buChar char="■"/>
              <a:defRPr sz="1500">
                <a:solidFill>
                  <a:schemeClr val="dk1"/>
                </a:solidFill>
              </a:defRPr>
            </a:lvl6pPr>
            <a:lvl7pPr marL="3200400" lvl="6" indent="-323850">
              <a:lnSpc>
                <a:spcPct val="100000"/>
              </a:lnSpc>
              <a:spcBef>
                <a:spcPts val="0"/>
              </a:spcBef>
              <a:spcAft>
                <a:spcPts val="0"/>
              </a:spcAft>
              <a:buClr>
                <a:schemeClr val="dk1"/>
              </a:buClr>
              <a:buSzPts val="1500"/>
              <a:buChar char="●"/>
              <a:defRPr sz="1500">
                <a:solidFill>
                  <a:schemeClr val="dk1"/>
                </a:solidFill>
              </a:defRPr>
            </a:lvl7pPr>
            <a:lvl8pPr marL="3657600" lvl="7" indent="-323850">
              <a:lnSpc>
                <a:spcPct val="100000"/>
              </a:lnSpc>
              <a:spcBef>
                <a:spcPts val="0"/>
              </a:spcBef>
              <a:spcAft>
                <a:spcPts val="0"/>
              </a:spcAft>
              <a:buClr>
                <a:schemeClr val="dk1"/>
              </a:buClr>
              <a:buSzPts val="1500"/>
              <a:buChar char="○"/>
              <a:defRPr sz="1500">
                <a:solidFill>
                  <a:schemeClr val="dk1"/>
                </a:solidFill>
              </a:defRPr>
            </a:lvl8pPr>
            <a:lvl9pPr marL="4114800" lvl="8" indent="-323850">
              <a:lnSpc>
                <a:spcPct val="100000"/>
              </a:lnSpc>
              <a:spcBef>
                <a:spcPts val="0"/>
              </a:spcBef>
              <a:spcAft>
                <a:spcPts val="0"/>
              </a:spcAft>
              <a:buClr>
                <a:schemeClr val="dk1"/>
              </a:buClr>
              <a:buSzPts val="1500"/>
              <a:buChar char="■"/>
              <a:defRPr sz="15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9" r:id="rId4"/>
    <p:sldLayoutId id="2147483661" r:id="rId5"/>
    <p:sldLayoutId id="2147483663" r:id="rId6"/>
    <p:sldLayoutId id="2147483667" r:id="rId7"/>
    <p:sldLayoutId id="2147483678" r:id="rId8"/>
    <p:sldLayoutId id="2147483683" r:id="rId9"/>
    <p:sldLayoutId id="2147483685"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512.03385" TargetMode="External"/><Relationship Id="rId7" Type="http://schemas.openxmlformats.org/officeDocument/2006/relationships/hyperlink" Target="https://github.com/amitsatnalika/HindiCharactersRecognition"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hyperlink" Target="https://www.kaggle.com/datasets/ashokpant/devanagari-character-dataset/data" TargetMode="External"/><Relationship Id="rId5" Type="http://schemas.openxmlformats.org/officeDocument/2006/relationships/hyperlink" Target="https://archive.ics.uci.edu/dataset/389/devanagari+handwritten+character+dataset" TargetMode="External"/><Relationship Id="rId4" Type="http://schemas.openxmlformats.org/officeDocument/2006/relationships/hyperlink" Target="https://arxiv.org/abs/1409.1556v6"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jfi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hyperlink" Target="https://archive.ics.uci.edu/dataset/389/devanagari+handwritten+character+dataset" TargetMode="External"/><Relationship Id="rId7" Type="http://schemas.openxmlformats.org/officeDocument/2006/relationships/image" Target="../media/image16.jfi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kaggle.com/datasets/ashokpant/devanagari-character-dataset/da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0.jfif"/><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3"/>
          <p:cNvSpPr txBox="1">
            <a:spLocks noGrp="1"/>
          </p:cNvSpPr>
          <p:nvPr>
            <p:ph type="ctrTitle"/>
          </p:nvPr>
        </p:nvSpPr>
        <p:spPr>
          <a:xfrm>
            <a:off x="554555" y="2825127"/>
            <a:ext cx="8483600" cy="1345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600" dirty="0">
                <a:solidFill>
                  <a:srgbClr val="002060"/>
                </a:solidFill>
                <a:uFill>
                  <a:noFill/>
                </a:uFill>
              </a:rPr>
              <a:t>Handwritten Hindi Characters &amp; Digits Recognition</a:t>
            </a:r>
            <a:endParaRPr lang="en-IN" sz="2600" dirty="0">
              <a:solidFill>
                <a:srgbClr val="002060"/>
              </a:solidFill>
            </a:endParaRPr>
          </a:p>
        </p:txBody>
      </p:sp>
      <p:sp>
        <p:nvSpPr>
          <p:cNvPr id="405" name="Google Shape;405;p43"/>
          <p:cNvSpPr txBox="1">
            <a:spLocks noGrp="1"/>
          </p:cNvSpPr>
          <p:nvPr>
            <p:ph type="subTitle" idx="1"/>
          </p:nvPr>
        </p:nvSpPr>
        <p:spPr>
          <a:xfrm>
            <a:off x="1213616" y="3914404"/>
            <a:ext cx="6969640" cy="366600"/>
          </a:xfrm>
          <a:prstGeom prst="rect">
            <a:avLst/>
          </a:prstGeom>
        </p:spPr>
        <p:txBody>
          <a:bodyPr spcFirstLastPara="1" wrap="square" lIns="91425" tIns="91425" rIns="91425" bIns="91425" anchor="t" anchorCtr="0">
            <a:noAutofit/>
          </a:bodyPr>
          <a:lstStyle/>
          <a:p>
            <a:pPr algn="ctr"/>
            <a:r>
              <a:rPr lang="en-IN" sz="900" b="1" i="0" dirty="0">
                <a:solidFill>
                  <a:srgbClr val="002060"/>
                </a:solidFill>
                <a:effectLst/>
                <a:latin typeface="Open Sans" panose="020B0606030504020204" pitchFamily="34" charset="0"/>
              </a:rPr>
              <a:t>PG Certificate Course in Data Science, AI/ML &amp; Data Engineering By E&amp;ICT Academy, IIT Roorkee (</a:t>
            </a:r>
            <a:r>
              <a:rPr lang="en-IN" sz="900" b="1" i="0" dirty="0" err="1">
                <a:solidFill>
                  <a:srgbClr val="002060"/>
                </a:solidFill>
                <a:effectLst/>
                <a:latin typeface="Open Sans" panose="020B0606030504020204" pitchFamily="34" charset="0"/>
              </a:rPr>
              <a:t>Cloudxlab</a:t>
            </a:r>
            <a:r>
              <a:rPr lang="en-IN" sz="900" b="1" i="0" dirty="0">
                <a:solidFill>
                  <a:srgbClr val="002060"/>
                </a:solidFill>
                <a:effectLst/>
                <a:latin typeface="Open Sans" panose="020B0606030504020204" pitchFamily="34" charset="0"/>
              </a:rPr>
              <a:t>)</a:t>
            </a:r>
          </a:p>
        </p:txBody>
      </p:sp>
      <p:grpSp>
        <p:nvGrpSpPr>
          <p:cNvPr id="409" name="Google Shape;409;p43"/>
          <p:cNvGrpSpPr/>
          <p:nvPr/>
        </p:nvGrpSpPr>
        <p:grpSpPr>
          <a:xfrm>
            <a:off x="5308522" y="243018"/>
            <a:ext cx="3671577" cy="2404405"/>
            <a:chOff x="4498139" y="272953"/>
            <a:chExt cx="3319390" cy="2173768"/>
          </a:xfrm>
        </p:grpSpPr>
        <p:sp>
          <p:nvSpPr>
            <p:cNvPr id="410" name="Google Shape;410;p43"/>
            <p:cNvSpPr/>
            <p:nvPr/>
          </p:nvSpPr>
          <p:spPr>
            <a:xfrm>
              <a:off x="6095130" y="272953"/>
              <a:ext cx="1722399" cy="2173768"/>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4498139" y="272953"/>
              <a:ext cx="1594959" cy="2173768"/>
            </a:xfrm>
            <a:custGeom>
              <a:avLst/>
              <a:gdLst/>
              <a:ahLst/>
              <a:cxnLst/>
              <a:rect l="l" t="t" r="r" b="b"/>
              <a:pathLst>
                <a:path w="59686" h="81346" fill="none" extrusionOk="0">
                  <a:moveTo>
                    <a:pt x="59685" y="81346"/>
                  </a:moveTo>
                  <a:lnTo>
                    <a:pt x="40685" y="81346"/>
                  </a:lnTo>
                  <a:cubicBezTo>
                    <a:pt x="18297" y="81346"/>
                    <a:pt x="0" y="63049"/>
                    <a:pt x="0" y="40686"/>
                  </a:cubicBezTo>
                  <a:lnTo>
                    <a:pt x="0" y="40686"/>
                  </a:lnTo>
                  <a:cubicBezTo>
                    <a:pt x="0" y="18298"/>
                    <a:pt x="18297" y="1"/>
                    <a:pt x="40685" y="1"/>
                  </a:cubicBezTo>
                  <a:lnTo>
                    <a:pt x="59685" y="1"/>
                  </a:lnTo>
                </a:path>
              </a:pathLst>
            </a:custGeom>
            <a:noFill/>
            <a:ln w="19050" cap="flat" cmpd="sng">
              <a:solidFill>
                <a:schemeClr val="accent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43"/>
          <p:cNvSpPr/>
          <p:nvPr/>
        </p:nvSpPr>
        <p:spPr>
          <a:xfrm>
            <a:off x="4220375" y="1853684"/>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4" name="Google Shape;414;p43"/>
          <p:cNvPicPr preferRelativeResize="0">
            <a:picLocks noGrp="1"/>
          </p:cNvPicPr>
          <p:nvPr>
            <p:ph type="pic" idx="2"/>
          </p:nvPr>
        </p:nvPicPr>
        <p:blipFill rotWithShape="1">
          <a:blip r:embed="rId3"/>
          <a:srcRect l="1723" t="12575" r="-95" b="10043"/>
          <a:stretch/>
        </p:blipFill>
        <p:spPr>
          <a:xfrm>
            <a:off x="1174016" y="250557"/>
            <a:ext cx="7791569" cy="2396866"/>
          </a:xfrm>
          <a:prstGeom prst="roundRect">
            <a:avLst>
              <a:gd name="adj" fmla="val 50000"/>
            </a:avLst>
          </a:prstGeom>
        </p:spPr>
      </p:pic>
      <p:pic>
        <p:nvPicPr>
          <p:cNvPr id="4" name="Picture 3">
            <a:extLst>
              <a:ext uri="{FF2B5EF4-FFF2-40B4-BE49-F238E27FC236}">
                <a16:creationId xmlns:a16="http://schemas.microsoft.com/office/drawing/2014/main" id="{8DD58C22-3C0F-C491-6497-FF09B2D1B118}"/>
              </a:ext>
            </a:extLst>
          </p:cNvPr>
          <p:cNvPicPr>
            <a:picLocks noChangeAspect="1"/>
          </p:cNvPicPr>
          <p:nvPr/>
        </p:nvPicPr>
        <p:blipFill>
          <a:blip r:embed="rId4"/>
          <a:stretch>
            <a:fillRect/>
          </a:stretch>
        </p:blipFill>
        <p:spPr>
          <a:xfrm>
            <a:off x="275393" y="184962"/>
            <a:ext cx="1001865" cy="1001865"/>
          </a:xfrm>
          <a:prstGeom prst="rect">
            <a:avLst/>
          </a:prstGeom>
        </p:spPr>
      </p:pic>
      <p:pic>
        <p:nvPicPr>
          <p:cNvPr id="6" name="Picture 5">
            <a:extLst>
              <a:ext uri="{FF2B5EF4-FFF2-40B4-BE49-F238E27FC236}">
                <a16:creationId xmlns:a16="http://schemas.microsoft.com/office/drawing/2014/main" id="{C2FBE03B-EAC7-B3D4-6E94-6DD89EC095EE}"/>
              </a:ext>
            </a:extLst>
          </p:cNvPr>
          <p:cNvPicPr>
            <a:picLocks noChangeAspect="1"/>
          </p:cNvPicPr>
          <p:nvPr/>
        </p:nvPicPr>
        <p:blipFill>
          <a:blip r:embed="rId5"/>
          <a:stretch>
            <a:fillRect/>
          </a:stretch>
        </p:blipFill>
        <p:spPr>
          <a:xfrm>
            <a:off x="8592456" y="14515"/>
            <a:ext cx="522515" cy="522515"/>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Google Shape;471;p46">
            <a:extLst>
              <a:ext uri="{FF2B5EF4-FFF2-40B4-BE49-F238E27FC236}">
                <a16:creationId xmlns:a16="http://schemas.microsoft.com/office/drawing/2014/main" id="{F14B24A5-19CC-188D-5387-C14480E0F046}"/>
              </a:ext>
            </a:extLst>
          </p:cNvPr>
          <p:cNvSpPr/>
          <p:nvPr/>
        </p:nvSpPr>
        <p:spPr>
          <a:xfrm>
            <a:off x="8514455" y="3340308"/>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1;p46">
            <a:extLst>
              <a:ext uri="{FF2B5EF4-FFF2-40B4-BE49-F238E27FC236}">
                <a16:creationId xmlns:a16="http://schemas.microsoft.com/office/drawing/2014/main" id="{34C364B7-D66F-2E10-0460-3A0F9492AF92}"/>
              </a:ext>
            </a:extLst>
          </p:cNvPr>
          <p:cNvSpPr/>
          <p:nvPr/>
        </p:nvSpPr>
        <p:spPr>
          <a:xfrm>
            <a:off x="7916571" y="4450673"/>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5;p43">
            <a:extLst>
              <a:ext uri="{FF2B5EF4-FFF2-40B4-BE49-F238E27FC236}">
                <a16:creationId xmlns:a16="http://schemas.microsoft.com/office/drawing/2014/main" id="{F0A98CF2-C71C-B325-9FC3-9F75F00DCEF9}"/>
              </a:ext>
            </a:extLst>
          </p:cNvPr>
          <p:cNvSpPr txBox="1">
            <a:spLocks/>
          </p:cNvSpPr>
          <p:nvPr/>
        </p:nvSpPr>
        <p:spPr>
          <a:xfrm>
            <a:off x="-36298" y="4638546"/>
            <a:ext cx="4961920" cy="443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2800"/>
              <a:buFont typeface="Abhaya Libre Medium"/>
              <a:buNone/>
              <a:defRPr sz="1900" b="0" i="0" u="none" strike="noStrike" cap="none">
                <a:solidFill>
                  <a:schemeClr val="dk1"/>
                </a:solidFill>
                <a:latin typeface="Abhaya Libre SemiBold"/>
                <a:ea typeface="Abhaya Libre SemiBold"/>
                <a:cs typeface="Abhaya Libre SemiBold"/>
                <a:sym typeface="Abhaya Libre SemiBold"/>
              </a:defRPr>
            </a:lvl1pPr>
            <a:lvl2pPr marL="914400" marR="0" lvl="1"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L="1828800" marR="0" lvl="3"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L="2286000" marR="0" lvl="4"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L="2743200" marR="0" lvl="5"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L="3200400" marR="0" lvl="6"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L="3657600" marR="0" lvl="7"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L="4114800" marR="0" lvl="8" indent="-32385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700" b="1" dirty="0">
                <a:solidFill>
                  <a:srgbClr val="853F23"/>
                </a:solidFill>
                <a:latin typeface="Open Sans" panose="020B0606030504020204" pitchFamily="34" charset="0"/>
              </a:rPr>
              <a:t>Presented By : Amit Satnalika</a:t>
            </a:r>
          </a:p>
        </p:txBody>
      </p:sp>
      <p:pic>
        <p:nvPicPr>
          <p:cNvPr id="3" name="Picture 2">
            <a:extLst>
              <a:ext uri="{FF2B5EF4-FFF2-40B4-BE49-F238E27FC236}">
                <a16:creationId xmlns:a16="http://schemas.microsoft.com/office/drawing/2014/main" id="{42E0D9FC-1604-E53D-5697-E9EA68817513}"/>
              </a:ext>
            </a:extLst>
          </p:cNvPr>
          <p:cNvPicPr>
            <a:picLocks noChangeAspect="1"/>
          </p:cNvPicPr>
          <p:nvPr/>
        </p:nvPicPr>
        <p:blipFill>
          <a:blip r:embed="rId6"/>
          <a:stretch>
            <a:fillRect/>
          </a:stretch>
        </p:blipFill>
        <p:spPr>
          <a:xfrm>
            <a:off x="7061672" y="4281004"/>
            <a:ext cx="783482" cy="7834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a:spLocks noGrp="1"/>
          </p:cNvSpPr>
          <p:nvPr>
            <p:ph type="subTitle" idx="1"/>
          </p:nvPr>
        </p:nvSpPr>
        <p:spPr>
          <a:xfrm>
            <a:off x="548993" y="1074360"/>
            <a:ext cx="2865120" cy="48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rgbClr val="853F23"/>
                </a:solidFill>
              </a:rPr>
              <a:t>Correct Predictions</a:t>
            </a:r>
          </a:p>
        </p:txBody>
      </p:sp>
      <p:sp>
        <p:nvSpPr>
          <p:cNvPr id="554" name="Google Shape;554;p52"/>
          <p:cNvSpPr txBox="1">
            <a:spLocks noGrp="1"/>
          </p:cNvSpPr>
          <p:nvPr>
            <p:ph type="title"/>
          </p:nvPr>
        </p:nvSpPr>
        <p:spPr>
          <a:xfrm>
            <a:off x="2643810" y="48488"/>
            <a:ext cx="480855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rgbClr val="002060"/>
                </a:solidFill>
              </a:rPr>
              <a:t>Predictions</a:t>
            </a:r>
            <a:endParaRPr sz="4000" dirty="0">
              <a:solidFill>
                <a:srgbClr val="002060"/>
              </a:solidFill>
            </a:endParaRPr>
          </a:p>
        </p:txBody>
      </p:sp>
      <p:sp>
        <p:nvSpPr>
          <p:cNvPr id="577" name="Google Shape;577;p52"/>
          <p:cNvSpPr/>
          <p:nvPr/>
        </p:nvSpPr>
        <p:spPr>
          <a:xfrm rot="5400000" flipH="1">
            <a:off x="7469980" y="-437194"/>
            <a:ext cx="1249566" cy="2123968"/>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558;p37">
            <a:extLst>
              <a:ext uri="{FF2B5EF4-FFF2-40B4-BE49-F238E27FC236}">
                <a16:creationId xmlns:a16="http://schemas.microsoft.com/office/drawing/2014/main" id="{B70D8F77-4BDF-920C-3617-298EC76F8479}"/>
              </a:ext>
            </a:extLst>
          </p:cNvPr>
          <p:cNvGrpSpPr/>
          <p:nvPr/>
        </p:nvGrpSpPr>
        <p:grpSpPr>
          <a:xfrm rot="16200000">
            <a:off x="2837201" y="3002924"/>
            <a:ext cx="469955" cy="3490002"/>
            <a:chOff x="6529419" y="1724307"/>
            <a:chExt cx="1480463" cy="2931917"/>
          </a:xfrm>
        </p:grpSpPr>
        <p:grpSp>
          <p:nvGrpSpPr>
            <p:cNvPr id="32" name="Google Shape;1559;p37">
              <a:extLst>
                <a:ext uri="{FF2B5EF4-FFF2-40B4-BE49-F238E27FC236}">
                  <a16:creationId xmlns:a16="http://schemas.microsoft.com/office/drawing/2014/main" id="{A7582E0B-1312-951B-A238-B95F60922C59}"/>
                </a:ext>
              </a:extLst>
            </p:cNvPr>
            <p:cNvGrpSpPr/>
            <p:nvPr/>
          </p:nvGrpSpPr>
          <p:grpSpPr>
            <a:xfrm>
              <a:off x="6556827" y="1724307"/>
              <a:ext cx="956596" cy="944294"/>
              <a:chOff x="3800349" y="1238762"/>
              <a:chExt cx="1098904" cy="1084772"/>
            </a:xfrm>
          </p:grpSpPr>
          <p:grpSp>
            <p:nvGrpSpPr>
              <p:cNvPr id="516" name="Google Shape;1560;p37">
                <a:extLst>
                  <a:ext uri="{FF2B5EF4-FFF2-40B4-BE49-F238E27FC236}">
                    <a16:creationId xmlns:a16="http://schemas.microsoft.com/office/drawing/2014/main" id="{076F7DB6-0DB7-319E-70E7-084E83F4A1EB}"/>
                  </a:ext>
                </a:extLst>
              </p:cNvPr>
              <p:cNvGrpSpPr/>
              <p:nvPr/>
            </p:nvGrpSpPr>
            <p:grpSpPr>
              <a:xfrm>
                <a:off x="3800349" y="1238762"/>
                <a:ext cx="1098904" cy="1084772"/>
                <a:chOff x="3800349" y="1238762"/>
                <a:chExt cx="1098904" cy="1084772"/>
              </a:xfrm>
            </p:grpSpPr>
            <p:sp>
              <p:nvSpPr>
                <p:cNvPr id="518" name="Google Shape;1561;p37">
                  <a:extLst>
                    <a:ext uri="{FF2B5EF4-FFF2-40B4-BE49-F238E27FC236}">
                      <a16:creationId xmlns:a16="http://schemas.microsoft.com/office/drawing/2014/main" id="{682CEA04-1794-66D3-1F11-307C71FB1AF7}"/>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1562;p37">
                  <a:extLst>
                    <a:ext uri="{FF2B5EF4-FFF2-40B4-BE49-F238E27FC236}">
                      <a16:creationId xmlns:a16="http://schemas.microsoft.com/office/drawing/2014/main" id="{407931C6-45DB-C0D4-B8B0-8A34263E50D3}"/>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17" name="Google Shape;1563;p37">
                <a:extLst>
                  <a:ext uri="{FF2B5EF4-FFF2-40B4-BE49-F238E27FC236}">
                    <a16:creationId xmlns:a16="http://schemas.microsoft.com/office/drawing/2014/main" id="{BF79A815-EA9A-0164-D02A-78D2D172FFE4}"/>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3" name="Google Shape;1564;p37">
              <a:extLst>
                <a:ext uri="{FF2B5EF4-FFF2-40B4-BE49-F238E27FC236}">
                  <a16:creationId xmlns:a16="http://schemas.microsoft.com/office/drawing/2014/main" id="{FB04B0E4-9BA9-5AAB-8737-22BE28AAF822}"/>
                </a:ext>
              </a:extLst>
            </p:cNvPr>
            <p:cNvGrpSpPr/>
            <p:nvPr/>
          </p:nvGrpSpPr>
          <p:grpSpPr>
            <a:xfrm>
              <a:off x="7053286" y="2227254"/>
              <a:ext cx="956596" cy="944252"/>
              <a:chOff x="4370663" y="1816530"/>
              <a:chExt cx="1098904" cy="1084724"/>
            </a:xfrm>
          </p:grpSpPr>
          <p:grpSp>
            <p:nvGrpSpPr>
              <p:cNvPr id="60" name="Google Shape;1565;p37">
                <a:extLst>
                  <a:ext uri="{FF2B5EF4-FFF2-40B4-BE49-F238E27FC236}">
                    <a16:creationId xmlns:a16="http://schemas.microsoft.com/office/drawing/2014/main" id="{7DFB8F33-D68F-AD73-E7F1-8921F59E6AF7}"/>
                  </a:ext>
                </a:extLst>
              </p:cNvPr>
              <p:cNvGrpSpPr/>
              <p:nvPr/>
            </p:nvGrpSpPr>
            <p:grpSpPr>
              <a:xfrm>
                <a:off x="4370663" y="1816530"/>
                <a:ext cx="1098904" cy="1084724"/>
                <a:chOff x="4370663" y="1816530"/>
                <a:chExt cx="1098904" cy="1084724"/>
              </a:xfrm>
            </p:grpSpPr>
            <p:sp>
              <p:nvSpPr>
                <p:cNvPr id="514" name="Google Shape;1566;p37">
                  <a:extLst>
                    <a:ext uri="{FF2B5EF4-FFF2-40B4-BE49-F238E27FC236}">
                      <a16:creationId xmlns:a16="http://schemas.microsoft.com/office/drawing/2014/main" id="{74DE1B19-CEC7-A187-BB66-232F1E707337}"/>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5" name="Google Shape;1567;p37">
                  <a:extLst>
                    <a:ext uri="{FF2B5EF4-FFF2-40B4-BE49-F238E27FC236}">
                      <a16:creationId xmlns:a16="http://schemas.microsoft.com/office/drawing/2014/main" id="{C67919CD-B377-DBA7-7F06-E695CA682C6D}"/>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1568;p37">
                <a:extLst>
                  <a:ext uri="{FF2B5EF4-FFF2-40B4-BE49-F238E27FC236}">
                    <a16:creationId xmlns:a16="http://schemas.microsoft.com/office/drawing/2014/main" id="{F226E5F3-54F9-7DE0-2371-6CE2E6DA70A0}"/>
                  </a:ext>
                </a:extLst>
              </p:cNvPr>
              <p:cNvGrpSpPr/>
              <p:nvPr/>
            </p:nvGrpSpPr>
            <p:grpSpPr>
              <a:xfrm>
                <a:off x="4732628" y="2171596"/>
                <a:ext cx="374986" cy="374572"/>
                <a:chOff x="3303268" y="3817349"/>
                <a:chExt cx="346056" cy="345674"/>
              </a:xfrm>
            </p:grpSpPr>
            <p:sp>
              <p:nvSpPr>
                <p:cNvPr id="62" name="Google Shape;1569;p37">
                  <a:extLst>
                    <a:ext uri="{FF2B5EF4-FFF2-40B4-BE49-F238E27FC236}">
                      <a16:creationId xmlns:a16="http://schemas.microsoft.com/office/drawing/2014/main" id="{2E1606C0-8C04-82E0-ED07-F1F115A481BC}"/>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70;p37">
                  <a:extLst>
                    <a:ext uri="{FF2B5EF4-FFF2-40B4-BE49-F238E27FC236}">
                      <a16:creationId xmlns:a16="http://schemas.microsoft.com/office/drawing/2014/main" id="{AB2FDDB5-6988-9D4D-F488-C6E975577EF6}"/>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2" name="Google Shape;1571;p37">
                  <a:extLst>
                    <a:ext uri="{FF2B5EF4-FFF2-40B4-BE49-F238E27FC236}">
                      <a16:creationId xmlns:a16="http://schemas.microsoft.com/office/drawing/2014/main" id="{527CC63E-2012-04F9-1D15-FDA8DEA62D62}"/>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1572;p37">
                  <a:extLst>
                    <a:ext uri="{FF2B5EF4-FFF2-40B4-BE49-F238E27FC236}">
                      <a16:creationId xmlns:a16="http://schemas.microsoft.com/office/drawing/2014/main" id="{72868670-0122-8894-7533-89EFF645D741}"/>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4" name="Google Shape;1573;p37">
              <a:extLst>
                <a:ext uri="{FF2B5EF4-FFF2-40B4-BE49-F238E27FC236}">
                  <a16:creationId xmlns:a16="http://schemas.microsoft.com/office/drawing/2014/main" id="{BAE07680-A369-6289-E113-FB4786C607E7}"/>
                </a:ext>
              </a:extLst>
            </p:cNvPr>
            <p:cNvGrpSpPr/>
            <p:nvPr/>
          </p:nvGrpSpPr>
          <p:grpSpPr>
            <a:xfrm>
              <a:off x="6547098" y="2715744"/>
              <a:ext cx="956596" cy="944315"/>
              <a:chOff x="3789173" y="2377690"/>
              <a:chExt cx="1098904" cy="1084796"/>
            </a:xfrm>
          </p:grpSpPr>
          <p:grpSp>
            <p:nvGrpSpPr>
              <p:cNvPr id="52" name="Google Shape;1574;p37">
                <a:extLst>
                  <a:ext uri="{FF2B5EF4-FFF2-40B4-BE49-F238E27FC236}">
                    <a16:creationId xmlns:a16="http://schemas.microsoft.com/office/drawing/2014/main" id="{6C5397D6-9F3F-0292-F0DE-57C5E63C8297}"/>
                  </a:ext>
                </a:extLst>
              </p:cNvPr>
              <p:cNvGrpSpPr/>
              <p:nvPr/>
            </p:nvGrpSpPr>
            <p:grpSpPr>
              <a:xfrm>
                <a:off x="3789173" y="2377690"/>
                <a:ext cx="1098904" cy="1084796"/>
                <a:chOff x="3789173" y="2377690"/>
                <a:chExt cx="1098904" cy="1084796"/>
              </a:xfrm>
            </p:grpSpPr>
            <p:sp>
              <p:nvSpPr>
                <p:cNvPr id="58" name="Google Shape;1575;p37">
                  <a:extLst>
                    <a:ext uri="{FF2B5EF4-FFF2-40B4-BE49-F238E27FC236}">
                      <a16:creationId xmlns:a16="http://schemas.microsoft.com/office/drawing/2014/main" id="{82585416-ECD8-D006-D407-806AE2955542}"/>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576;p37">
                  <a:extLst>
                    <a:ext uri="{FF2B5EF4-FFF2-40B4-BE49-F238E27FC236}">
                      <a16:creationId xmlns:a16="http://schemas.microsoft.com/office/drawing/2014/main" id="{29AE7A77-FD7C-C54D-8167-6E1607E3BF65}"/>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3" name="Google Shape;1577;p37">
                <a:extLst>
                  <a:ext uri="{FF2B5EF4-FFF2-40B4-BE49-F238E27FC236}">
                    <a16:creationId xmlns:a16="http://schemas.microsoft.com/office/drawing/2014/main" id="{55795B1C-CD82-6CB3-7586-7EB55B752411}"/>
                  </a:ext>
                </a:extLst>
              </p:cNvPr>
              <p:cNvGrpSpPr/>
              <p:nvPr/>
            </p:nvGrpSpPr>
            <p:grpSpPr>
              <a:xfrm>
                <a:off x="4151137" y="2732796"/>
                <a:ext cx="374986" cy="374572"/>
                <a:chOff x="3752358" y="3817349"/>
                <a:chExt cx="346056" cy="345674"/>
              </a:xfrm>
            </p:grpSpPr>
            <p:sp>
              <p:nvSpPr>
                <p:cNvPr id="54" name="Google Shape;1578;p37">
                  <a:extLst>
                    <a:ext uri="{FF2B5EF4-FFF2-40B4-BE49-F238E27FC236}">
                      <a16:creationId xmlns:a16="http://schemas.microsoft.com/office/drawing/2014/main" id="{E2638BD0-B7BC-0612-9887-3EBE8CE5CA9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579;p37">
                  <a:extLst>
                    <a:ext uri="{FF2B5EF4-FFF2-40B4-BE49-F238E27FC236}">
                      <a16:creationId xmlns:a16="http://schemas.microsoft.com/office/drawing/2014/main" id="{0E3B7EDA-185D-AC54-F255-52009839C793}"/>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580;p37">
                  <a:extLst>
                    <a:ext uri="{FF2B5EF4-FFF2-40B4-BE49-F238E27FC236}">
                      <a16:creationId xmlns:a16="http://schemas.microsoft.com/office/drawing/2014/main" id="{7C841825-B22C-5071-A866-F868E7CD9D30}"/>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581;p37">
                  <a:extLst>
                    <a:ext uri="{FF2B5EF4-FFF2-40B4-BE49-F238E27FC236}">
                      <a16:creationId xmlns:a16="http://schemas.microsoft.com/office/drawing/2014/main" id="{B1EFA9DE-B175-748F-1985-E7C8ED5DD847}"/>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5" name="Google Shape;1582;p37">
              <a:extLst>
                <a:ext uri="{FF2B5EF4-FFF2-40B4-BE49-F238E27FC236}">
                  <a16:creationId xmlns:a16="http://schemas.microsoft.com/office/drawing/2014/main" id="{FE23B0AF-73E0-22A4-9DF3-4184B3F46CCB}"/>
                </a:ext>
              </a:extLst>
            </p:cNvPr>
            <p:cNvGrpSpPr/>
            <p:nvPr/>
          </p:nvGrpSpPr>
          <p:grpSpPr>
            <a:xfrm>
              <a:off x="7034853" y="3222917"/>
              <a:ext cx="956596" cy="944252"/>
              <a:chOff x="4349489" y="2960313"/>
              <a:chExt cx="1098904" cy="1084724"/>
            </a:xfrm>
          </p:grpSpPr>
          <p:grpSp>
            <p:nvGrpSpPr>
              <p:cNvPr id="46" name="Google Shape;1583;p37">
                <a:extLst>
                  <a:ext uri="{FF2B5EF4-FFF2-40B4-BE49-F238E27FC236}">
                    <a16:creationId xmlns:a16="http://schemas.microsoft.com/office/drawing/2014/main" id="{193CD695-8334-C2E9-A635-53AD4553B88C}"/>
                  </a:ext>
                </a:extLst>
              </p:cNvPr>
              <p:cNvGrpSpPr/>
              <p:nvPr/>
            </p:nvGrpSpPr>
            <p:grpSpPr>
              <a:xfrm>
                <a:off x="4349489" y="2960313"/>
                <a:ext cx="1098904" cy="1084724"/>
                <a:chOff x="4349489" y="2960313"/>
                <a:chExt cx="1098904" cy="1084724"/>
              </a:xfrm>
            </p:grpSpPr>
            <p:sp>
              <p:nvSpPr>
                <p:cNvPr id="50" name="Google Shape;1584;p37">
                  <a:extLst>
                    <a:ext uri="{FF2B5EF4-FFF2-40B4-BE49-F238E27FC236}">
                      <a16:creationId xmlns:a16="http://schemas.microsoft.com/office/drawing/2014/main" id="{FD2EC1D5-672F-B850-76CB-25EB53901E8C}"/>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585;p37">
                  <a:extLst>
                    <a:ext uri="{FF2B5EF4-FFF2-40B4-BE49-F238E27FC236}">
                      <a16:creationId xmlns:a16="http://schemas.microsoft.com/office/drawing/2014/main" id="{1B926FF5-F2F3-BB86-DF20-D9F25E8045DF}"/>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7" name="Google Shape;1586;p37">
                <a:extLst>
                  <a:ext uri="{FF2B5EF4-FFF2-40B4-BE49-F238E27FC236}">
                    <a16:creationId xmlns:a16="http://schemas.microsoft.com/office/drawing/2014/main" id="{8B3F6E67-EA1D-1887-21F3-6E61D845BAC5}"/>
                  </a:ext>
                </a:extLst>
              </p:cNvPr>
              <p:cNvGrpSpPr/>
              <p:nvPr/>
            </p:nvGrpSpPr>
            <p:grpSpPr>
              <a:xfrm>
                <a:off x="4732657" y="3315384"/>
                <a:ext cx="374952" cy="374572"/>
                <a:chOff x="4201447" y="3817349"/>
                <a:chExt cx="346024" cy="345674"/>
              </a:xfrm>
            </p:grpSpPr>
            <p:sp>
              <p:nvSpPr>
                <p:cNvPr id="48" name="Google Shape;1587;p37">
                  <a:extLst>
                    <a:ext uri="{FF2B5EF4-FFF2-40B4-BE49-F238E27FC236}">
                      <a16:creationId xmlns:a16="http://schemas.microsoft.com/office/drawing/2014/main" id="{F1DFDB47-1CE1-ABFB-0D5D-3F2CD7813AA3}"/>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588;p37">
                  <a:extLst>
                    <a:ext uri="{FF2B5EF4-FFF2-40B4-BE49-F238E27FC236}">
                      <a16:creationId xmlns:a16="http://schemas.microsoft.com/office/drawing/2014/main" id="{D1861F13-540D-AF40-0331-387DA3793439}"/>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6" name="Google Shape;1589;p37">
              <a:extLst>
                <a:ext uri="{FF2B5EF4-FFF2-40B4-BE49-F238E27FC236}">
                  <a16:creationId xmlns:a16="http://schemas.microsoft.com/office/drawing/2014/main" id="{C7B32A29-BEA6-71AB-33A7-271926948656}"/>
                </a:ext>
              </a:extLst>
            </p:cNvPr>
            <p:cNvGrpSpPr/>
            <p:nvPr/>
          </p:nvGrpSpPr>
          <p:grpSpPr>
            <a:xfrm>
              <a:off x="6529419" y="3711909"/>
              <a:ext cx="956596" cy="944315"/>
              <a:chOff x="3768864" y="3522050"/>
              <a:chExt cx="1098904" cy="1084796"/>
            </a:xfrm>
          </p:grpSpPr>
          <p:grpSp>
            <p:nvGrpSpPr>
              <p:cNvPr id="37" name="Google Shape;1590;p37">
                <a:extLst>
                  <a:ext uri="{FF2B5EF4-FFF2-40B4-BE49-F238E27FC236}">
                    <a16:creationId xmlns:a16="http://schemas.microsoft.com/office/drawing/2014/main" id="{8CFE2A9A-AC90-BF94-65CE-1464A250EA4C}"/>
                  </a:ext>
                </a:extLst>
              </p:cNvPr>
              <p:cNvGrpSpPr/>
              <p:nvPr/>
            </p:nvGrpSpPr>
            <p:grpSpPr>
              <a:xfrm>
                <a:off x="3768864" y="3522050"/>
                <a:ext cx="1098904" cy="1084796"/>
                <a:chOff x="3768864" y="3522050"/>
                <a:chExt cx="1098904" cy="1084796"/>
              </a:xfrm>
            </p:grpSpPr>
            <p:sp>
              <p:nvSpPr>
                <p:cNvPr id="44" name="Google Shape;1591;p37">
                  <a:extLst>
                    <a:ext uri="{FF2B5EF4-FFF2-40B4-BE49-F238E27FC236}">
                      <a16:creationId xmlns:a16="http://schemas.microsoft.com/office/drawing/2014/main" id="{875542C9-3B34-D616-D2A3-5A90D269E69A}"/>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592;p37">
                  <a:extLst>
                    <a:ext uri="{FF2B5EF4-FFF2-40B4-BE49-F238E27FC236}">
                      <a16:creationId xmlns:a16="http://schemas.microsoft.com/office/drawing/2014/main" id="{787A2A4E-0AA3-08D0-6B73-31EEC244FA6B}"/>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8" name="Google Shape;1593;p37">
                <a:extLst>
                  <a:ext uri="{FF2B5EF4-FFF2-40B4-BE49-F238E27FC236}">
                    <a16:creationId xmlns:a16="http://schemas.microsoft.com/office/drawing/2014/main" id="{68663FE4-A847-D7F3-F124-7B0C234BF89D}"/>
                  </a:ext>
                </a:extLst>
              </p:cNvPr>
              <p:cNvGrpSpPr/>
              <p:nvPr/>
            </p:nvGrpSpPr>
            <p:grpSpPr>
              <a:xfrm>
                <a:off x="4139616" y="3871555"/>
                <a:ext cx="357419" cy="357005"/>
                <a:chOff x="7482229" y="3351230"/>
                <a:chExt cx="357419" cy="357005"/>
              </a:xfrm>
            </p:grpSpPr>
            <p:sp>
              <p:nvSpPr>
                <p:cNvPr id="39" name="Google Shape;1594;p37">
                  <a:extLst>
                    <a:ext uri="{FF2B5EF4-FFF2-40B4-BE49-F238E27FC236}">
                      <a16:creationId xmlns:a16="http://schemas.microsoft.com/office/drawing/2014/main" id="{55625404-C5FF-73AF-6C69-D19033D05378}"/>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95;p37">
                  <a:extLst>
                    <a:ext uri="{FF2B5EF4-FFF2-40B4-BE49-F238E27FC236}">
                      <a16:creationId xmlns:a16="http://schemas.microsoft.com/office/drawing/2014/main" id="{0797E18F-DA0D-07C5-F4E6-192E97DC305F}"/>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596;p37">
                  <a:extLst>
                    <a:ext uri="{FF2B5EF4-FFF2-40B4-BE49-F238E27FC236}">
                      <a16:creationId xmlns:a16="http://schemas.microsoft.com/office/drawing/2014/main" id="{AD427FBC-CA62-A088-6776-E9420C51FF1B}"/>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597;p37">
                  <a:extLst>
                    <a:ext uri="{FF2B5EF4-FFF2-40B4-BE49-F238E27FC236}">
                      <a16:creationId xmlns:a16="http://schemas.microsoft.com/office/drawing/2014/main" id="{06EACFD8-EA3B-4AAB-0837-6DDDE15931A0}"/>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598;p37">
                  <a:extLst>
                    <a:ext uri="{FF2B5EF4-FFF2-40B4-BE49-F238E27FC236}">
                      <a16:creationId xmlns:a16="http://schemas.microsoft.com/office/drawing/2014/main" id="{C8A906F3-1F6D-5D65-08FB-99D2306490DE}"/>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520" name="Google Shape;475;p46">
            <a:extLst>
              <a:ext uri="{FF2B5EF4-FFF2-40B4-BE49-F238E27FC236}">
                <a16:creationId xmlns:a16="http://schemas.microsoft.com/office/drawing/2014/main" id="{DE1B6119-E6EA-7448-8AC5-78A551348E7B}"/>
              </a:ext>
            </a:extLst>
          </p:cNvPr>
          <p:cNvSpPr/>
          <p:nvPr/>
        </p:nvSpPr>
        <p:spPr>
          <a:xfrm>
            <a:off x="192373" y="110689"/>
            <a:ext cx="527593" cy="49370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2;p52">
            <a:extLst>
              <a:ext uri="{FF2B5EF4-FFF2-40B4-BE49-F238E27FC236}">
                <a16:creationId xmlns:a16="http://schemas.microsoft.com/office/drawing/2014/main" id="{02114D54-B4BD-0ADD-25E1-D64162DC66DD}"/>
              </a:ext>
            </a:extLst>
          </p:cNvPr>
          <p:cNvSpPr txBox="1">
            <a:spLocks/>
          </p:cNvSpPr>
          <p:nvPr/>
        </p:nvSpPr>
        <p:spPr>
          <a:xfrm>
            <a:off x="5048085" y="1054604"/>
            <a:ext cx="3878522" cy="48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lgn="ctr"/>
            <a:r>
              <a:rPr lang="en" sz="2000" b="1" dirty="0">
                <a:solidFill>
                  <a:srgbClr val="853F23"/>
                </a:solidFill>
              </a:rPr>
              <a:t>Incorrect Predictions</a:t>
            </a:r>
          </a:p>
        </p:txBody>
      </p:sp>
      <p:pic>
        <p:nvPicPr>
          <p:cNvPr id="10" name="Picture 9">
            <a:extLst>
              <a:ext uri="{FF2B5EF4-FFF2-40B4-BE49-F238E27FC236}">
                <a16:creationId xmlns:a16="http://schemas.microsoft.com/office/drawing/2014/main" id="{1C56647A-5578-2614-41AB-9ACCCED624E4}"/>
              </a:ext>
            </a:extLst>
          </p:cNvPr>
          <p:cNvPicPr>
            <a:picLocks noChangeAspect="1"/>
          </p:cNvPicPr>
          <p:nvPr/>
        </p:nvPicPr>
        <p:blipFill>
          <a:blip r:embed="rId3"/>
          <a:stretch>
            <a:fillRect/>
          </a:stretch>
        </p:blipFill>
        <p:spPr>
          <a:xfrm>
            <a:off x="-65020" y="-190386"/>
            <a:ext cx="1352765" cy="1352765"/>
          </a:xfrm>
          <a:prstGeom prst="rect">
            <a:avLst/>
          </a:prstGeom>
        </p:spPr>
      </p:pic>
      <p:pic>
        <p:nvPicPr>
          <p:cNvPr id="13" name="Picture 12">
            <a:extLst>
              <a:ext uri="{FF2B5EF4-FFF2-40B4-BE49-F238E27FC236}">
                <a16:creationId xmlns:a16="http://schemas.microsoft.com/office/drawing/2014/main" id="{0E515407-F83D-CCE7-1A1D-50FAF832F467}"/>
              </a:ext>
            </a:extLst>
          </p:cNvPr>
          <p:cNvPicPr>
            <a:picLocks noChangeAspect="1"/>
          </p:cNvPicPr>
          <p:nvPr/>
        </p:nvPicPr>
        <p:blipFill>
          <a:blip r:embed="rId4"/>
          <a:stretch>
            <a:fillRect/>
          </a:stretch>
        </p:blipFill>
        <p:spPr>
          <a:xfrm>
            <a:off x="7953140" y="-144719"/>
            <a:ext cx="1352765" cy="1352765"/>
          </a:xfrm>
          <a:prstGeom prst="rect">
            <a:avLst/>
          </a:prstGeom>
        </p:spPr>
      </p:pic>
      <p:pic>
        <p:nvPicPr>
          <p:cNvPr id="15" name="Picture 14">
            <a:extLst>
              <a:ext uri="{FF2B5EF4-FFF2-40B4-BE49-F238E27FC236}">
                <a16:creationId xmlns:a16="http://schemas.microsoft.com/office/drawing/2014/main" id="{EF9BD892-91E3-09C1-0D65-ED8DEF1AE55C}"/>
              </a:ext>
            </a:extLst>
          </p:cNvPr>
          <p:cNvPicPr>
            <a:picLocks noChangeAspect="1"/>
          </p:cNvPicPr>
          <p:nvPr/>
        </p:nvPicPr>
        <p:blipFill>
          <a:blip r:embed="rId5"/>
          <a:stretch>
            <a:fillRect/>
          </a:stretch>
        </p:blipFill>
        <p:spPr>
          <a:xfrm>
            <a:off x="5126036" y="1569598"/>
            <a:ext cx="3634815" cy="2659380"/>
          </a:xfrm>
          <a:prstGeom prst="rect">
            <a:avLst/>
          </a:prstGeom>
        </p:spPr>
      </p:pic>
      <p:pic>
        <p:nvPicPr>
          <p:cNvPr id="18" name="Picture 17">
            <a:extLst>
              <a:ext uri="{FF2B5EF4-FFF2-40B4-BE49-F238E27FC236}">
                <a16:creationId xmlns:a16="http://schemas.microsoft.com/office/drawing/2014/main" id="{285066D5-D85B-2C1D-14C1-B11D8691A69B}"/>
              </a:ext>
            </a:extLst>
          </p:cNvPr>
          <p:cNvPicPr>
            <a:picLocks noChangeAspect="1"/>
          </p:cNvPicPr>
          <p:nvPr/>
        </p:nvPicPr>
        <p:blipFill>
          <a:blip r:embed="rId6"/>
          <a:stretch>
            <a:fillRect/>
          </a:stretch>
        </p:blipFill>
        <p:spPr>
          <a:xfrm>
            <a:off x="298453" y="1575785"/>
            <a:ext cx="3698563" cy="2659380"/>
          </a:xfrm>
          <a:prstGeom prst="rect">
            <a:avLst/>
          </a:prstGeom>
        </p:spPr>
      </p:pic>
    </p:spTree>
    <p:extLst>
      <p:ext uri="{BB962C8B-B14F-4D97-AF65-F5344CB8AC3E}">
        <p14:creationId xmlns:p14="http://schemas.microsoft.com/office/powerpoint/2010/main" val="152223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71"/>
          <p:cNvSpPr txBox="1">
            <a:spLocks noGrp="1"/>
          </p:cNvSpPr>
          <p:nvPr>
            <p:ph type="title"/>
          </p:nvPr>
        </p:nvSpPr>
        <p:spPr>
          <a:xfrm>
            <a:off x="548450" y="208529"/>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dirty="0">
                <a:solidFill>
                  <a:srgbClr val="002060"/>
                </a:solidFill>
              </a:rPr>
              <a:t>Improvement Plans</a:t>
            </a:r>
            <a:endParaRPr sz="4200" dirty="0">
              <a:solidFill>
                <a:srgbClr val="002060"/>
              </a:solidFill>
            </a:endParaRPr>
          </a:p>
        </p:txBody>
      </p:sp>
      <p:sp>
        <p:nvSpPr>
          <p:cNvPr id="942" name="Google Shape;942;p71"/>
          <p:cNvSpPr/>
          <p:nvPr/>
        </p:nvSpPr>
        <p:spPr>
          <a:xfrm>
            <a:off x="7710918" y="291186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1"/>
          <p:cNvSpPr/>
          <p:nvPr/>
        </p:nvSpPr>
        <p:spPr>
          <a:xfrm>
            <a:off x="1214950" y="2883100"/>
            <a:ext cx="1678500" cy="152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1"/>
          <p:cNvSpPr/>
          <p:nvPr/>
        </p:nvSpPr>
        <p:spPr>
          <a:xfrm>
            <a:off x="2893484" y="2883100"/>
            <a:ext cx="1678500" cy="152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1"/>
          <p:cNvSpPr/>
          <p:nvPr/>
        </p:nvSpPr>
        <p:spPr>
          <a:xfrm>
            <a:off x="4572019" y="2883100"/>
            <a:ext cx="1678500" cy="1521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1"/>
          <p:cNvSpPr/>
          <p:nvPr/>
        </p:nvSpPr>
        <p:spPr>
          <a:xfrm>
            <a:off x="6250553" y="2883100"/>
            <a:ext cx="1678500" cy="1521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71"/>
          <p:cNvCxnSpPr/>
          <p:nvPr/>
        </p:nvCxnSpPr>
        <p:spPr>
          <a:xfrm rot="10800000">
            <a:off x="2054200" y="2603500"/>
            <a:ext cx="0" cy="279600"/>
          </a:xfrm>
          <a:prstGeom prst="straightConnector1">
            <a:avLst/>
          </a:prstGeom>
          <a:noFill/>
          <a:ln w="19050" cap="flat" cmpd="sng">
            <a:solidFill>
              <a:schemeClr val="dk1"/>
            </a:solidFill>
            <a:prstDash val="solid"/>
            <a:round/>
            <a:headEnd type="none" w="med" len="med"/>
            <a:tailEnd type="none" w="med" len="med"/>
          </a:ln>
        </p:spPr>
      </p:cxnSp>
      <p:sp>
        <p:nvSpPr>
          <p:cNvPr id="948" name="Google Shape;948;p71"/>
          <p:cNvSpPr txBox="1"/>
          <p:nvPr/>
        </p:nvSpPr>
        <p:spPr>
          <a:xfrm flipH="1">
            <a:off x="982592" y="1833923"/>
            <a:ext cx="2143200" cy="7511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Lexend SemiBold"/>
                <a:ea typeface="Lexend SemiBold"/>
                <a:cs typeface="Lexend SemiBold"/>
                <a:sym typeface="Lexend SemiBold"/>
              </a:rPr>
              <a:t>Accuracy Improvement for Vowels</a:t>
            </a:r>
            <a:endParaRPr dirty="0">
              <a:solidFill>
                <a:schemeClr val="dk2"/>
              </a:solidFill>
              <a:latin typeface="Lexend SemiBold"/>
              <a:ea typeface="Lexend SemiBold"/>
              <a:cs typeface="Lexend SemiBold"/>
              <a:sym typeface="Lexend SemiBold"/>
            </a:endParaRPr>
          </a:p>
        </p:txBody>
      </p:sp>
      <p:sp>
        <p:nvSpPr>
          <p:cNvPr id="950" name="Google Shape;950;p71"/>
          <p:cNvSpPr txBox="1"/>
          <p:nvPr/>
        </p:nvSpPr>
        <p:spPr>
          <a:xfrm flipH="1">
            <a:off x="2663450" y="3235063"/>
            <a:ext cx="2143200" cy="58394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Lexend SemiBold"/>
                <a:ea typeface="Lexend SemiBold"/>
                <a:cs typeface="Lexend SemiBold"/>
                <a:sym typeface="Lexend SemiBold"/>
              </a:rPr>
              <a:t>Include Matra Recognition</a:t>
            </a:r>
            <a:endParaRPr dirty="0">
              <a:solidFill>
                <a:schemeClr val="dk2"/>
              </a:solidFill>
              <a:latin typeface="Lexend SemiBold"/>
              <a:ea typeface="Lexend SemiBold"/>
              <a:cs typeface="Lexend SemiBold"/>
              <a:sym typeface="Lexend SemiBold"/>
            </a:endParaRPr>
          </a:p>
        </p:txBody>
      </p:sp>
      <p:cxnSp>
        <p:nvCxnSpPr>
          <p:cNvPr id="952" name="Google Shape;952;p71"/>
          <p:cNvCxnSpPr/>
          <p:nvPr/>
        </p:nvCxnSpPr>
        <p:spPr>
          <a:xfrm rot="10800000">
            <a:off x="3732725" y="3034670"/>
            <a:ext cx="0" cy="279600"/>
          </a:xfrm>
          <a:prstGeom prst="straightConnector1">
            <a:avLst/>
          </a:prstGeom>
          <a:noFill/>
          <a:ln w="19050" cap="flat" cmpd="sng">
            <a:solidFill>
              <a:schemeClr val="dk1"/>
            </a:solidFill>
            <a:prstDash val="solid"/>
            <a:round/>
            <a:headEnd type="none" w="med" len="med"/>
            <a:tailEnd type="none" w="med" len="med"/>
          </a:ln>
        </p:spPr>
      </p:cxnSp>
      <p:sp>
        <p:nvSpPr>
          <p:cNvPr id="953" name="Google Shape;953;p71"/>
          <p:cNvSpPr txBox="1"/>
          <p:nvPr/>
        </p:nvSpPr>
        <p:spPr>
          <a:xfrm flipH="1">
            <a:off x="4344879" y="2054217"/>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Lexend SemiBold"/>
                <a:ea typeface="Lexend SemiBold"/>
                <a:cs typeface="Lexend SemiBold"/>
                <a:sym typeface="Lexend SemiBold"/>
              </a:rPr>
              <a:t>Coloured Image classification</a:t>
            </a:r>
            <a:endParaRPr dirty="0">
              <a:solidFill>
                <a:schemeClr val="dk2"/>
              </a:solidFill>
              <a:latin typeface="Lexend SemiBold"/>
              <a:ea typeface="Lexend SemiBold"/>
              <a:cs typeface="Lexend SemiBold"/>
              <a:sym typeface="Lexend SemiBold"/>
            </a:endParaRPr>
          </a:p>
        </p:txBody>
      </p:sp>
      <p:sp>
        <p:nvSpPr>
          <p:cNvPr id="955" name="Google Shape;955;p71"/>
          <p:cNvSpPr txBox="1"/>
          <p:nvPr/>
        </p:nvSpPr>
        <p:spPr>
          <a:xfrm flipH="1">
            <a:off x="6086780" y="3235063"/>
            <a:ext cx="2143200" cy="55755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Lexend SemiBold"/>
                <a:ea typeface="Lexend SemiBold"/>
                <a:cs typeface="Lexend SemiBold"/>
                <a:sym typeface="Lexend SemiBold"/>
              </a:rPr>
              <a:t>Automated merging of different datasets</a:t>
            </a:r>
            <a:endParaRPr dirty="0">
              <a:solidFill>
                <a:schemeClr val="dk2"/>
              </a:solidFill>
              <a:latin typeface="Lexend SemiBold"/>
              <a:ea typeface="Lexend SemiBold"/>
              <a:cs typeface="Lexend SemiBold"/>
              <a:sym typeface="Lexend SemiBold"/>
            </a:endParaRPr>
          </a:p>
        </p:txBody>
      </p:sp>
      <p:cxnSp>
        <p:nvCxnSpPr>
          <p:cNvPr id="957" name="Google Shape;957;p71"/>
          <p:cNvCxnSpPr/>
          <p:nvPr/>
        </p:nvCxnSpPr>
        <p:spPr>
          <a:xfrm rot="10800000">
            <a:off x="5411275" y="2603500"/>
            <a:ext cx="0" cy="279600"/>
          </a:xfrm>
          <a:prstGeom prst="straightConnector1">
            <a:avLst/>
          </a:prstGeom>
          <a:noFill/>
          <a:ln w="19050" cap="flat" cmpd="sng">
            <a:solidFill>
              <a:schemeClr val="dk1"/>
            </a:solidFill>
            <a:prstDash val="solid"/>
            <a:round/>
            <a:headEnd type="none" w="med" len="med"/>
            <a:tailEnd type="none" w="med" len="med"/>
          </a:ln>
        </p:spPr>
      </p:cxnSp>
      <p:cxnSp>
        <p:nvCxnSpPr>
          <p:cNvPr id="958" name="Google Shape;958;p71"/>
          <p:cNvCxnSpPr/>
          <p:nvPr/>
        </p:nvCxnSpPr>
        <p:spPr>
          <a:xfrm rot="10800000">
            <a:off x="7089800" y="3034670"/>
            <a:ext cx="0" cy="279600"/>
          </a:xfrm>
          <a:prstGeom prst="straightConnector1">
            <a:avLst/>
          </a:prstGeom>
          <a:noFill/>
          <a:ln w="19050" cap="flat" cmpd="sng">
            <a:solidFill>
              <a:schemeClr val="dk1"/>
            </a:solidFill>
            <a:prstDash val="solid"/>
            <a:round/>
            <a:headEnd type="none" w="med" len="med"/>
            <a:tailEnd type="none" w="med" len="med"/>
          </a:ln>
        </p:spPr>
      </p:cxnSp>
      <p:sp>
        <p:nvSpPr>
          <p:cNvPr id="962" name="Google Shape;962;p71"/>
          <p:cNvSpPr/>
          <p:nvPr/>
        </p:nvSpPr>
        <p:spPr>
          <a:xfrm>
            <a:off x="4953417" y="3315389"/>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1"/>
          <p:cNvSpPr/>
          <p:nvPr/>
        </p:nvSpPr>
        <p:spPr>
          <a:xfrm>
            <a:off x="1598642" y="3315389"/>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1"/>
          <p:cNvSpPr/>
          <p:nvPr/>
        </p:nvSpPr>
        <p:spPr>
          <a:xfrm>
            <a:off x="3273717" y="1651698"/>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1"/>
          <p:cNvSpPr/>
          <p:nvPr/>
        </p:nvSpPr>
        <p:spPr>
          <a:xfrm>
            <a:off x="6630792" y="1651698"/>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71"/>
          <p:cNvGrpSpPr/>
          <p:nvPr/>
        </p:nvGrpSpPr>
        <p:grpSpPr>
          <a:xfrm>
            <a:off x="6889953" y="1925465"/>
            <a:ext cx="399717" cy="366692"/>
            <a:chOff x="2395234" y="2911141"/>
            <a:chExt cx="445616" cy="408799"/>
          </a:xfrm>
        </p:grpSpPr>
        <p:sp>
          <p:nvSpPr>
            <p:cNvPr id="967" name="Google Shape;967;p71"/>
            <p:cNvSpPr/>
            <p:nvPr/>
          </p:nvSpPr>
          <p:spPr>
            <a:xfrm>
              <a:off x="2395234" y="2911141"/>
              <a:ext cx="252477" cy="215245"/>
            </a:xfrm>
            <a:custGeom>
              <a:avLst/>
              <a:gdLst/>
              <a:ahLst/>
              <a:cxnLst/>
              <a:rect l="l" t="t" r="r" b="b"/>
              <a:pathLst>
                <a:path w="6693" h="5706" extrusionOk="0">
                  <a:moveTo>
                    <a:pt x="4145" y="930"/>
                  </a:moveTo>
                  <a:lnTo>
                    <a:pt x="4145" y="1334"/>
                  </a:lnTo>
                  <a:cubicBezTo>
                    <a:pt x="4526" y="1453"/>
                    <a:pt x="4788" y="1811"/>
                    <a:pt x="4788" y="2216"/>
                  </a:cubicBezTo>
                  <a:lnTo>
                    <a:pt x="4145" y="2216"/>
                  </a:lnTo>
                  <a:cubicBezTo>
                    <a:pt x="4145" y="2025"/>
                    <a:pt x="3996" y="1898"/>
                    <a:pt x="3834" y="1898"/>
                  </a:cubicBezTo>
                  <a:cubicBezTo>
                    <a:pt x="3753" y="1898"/>
                    <a:pt x="3668" y="1930"/>
                    <a:pt x="3597" y="2001"/>
                  </a:cubicBezTo>
                  <a:cubicBezTo>
                    <a:pt x="3406" y="2192"/>
                    <a:pt x="3549" y="2525"/>
                    <a:pt x="3835" y="2525"/>
                  </a:cubicBezTo>
                  <a:cubicBezTo>
                    <a:pt x="4907" y="2525"/>
                    <a:pt x="5169" y="4025"/>
                    <a:pt x="4145" y="4383"/>
                  </a:cubicBezTo>
                  <a:lnTo>
                    <a:pt x="4145" y="4740"/>
                  </a:lnTo>
                  <a:lnTo>
                    <a:pt x="3525" y="4740"/>
                  </a:lnTo>
                  <a:lnTo>
                    <a:pt x="3525" y="4383"/>
                  </a:lnTo>
                  <a:cubicBezTo>
                    <a:pt x="3144" y="4240"/>
                    <a:pt x="2882" y="3883"/>
                    <a:pt x="2882" y="3478"/>
                  </a:cubicBezTo>
                  <a:lnTo>
                    <a:pt x="3525" y="3478"/>
                  </a:lnTo>
                  <a:cubicBezTo>
                    <a:pt x="3525" y="3674"/>
                    <a:pt x="3682" y="3803"/>
                    <a:pt x="3842" y="3803"/>
                  </a:cubicBezTo>
                  <a:cubicBezTo>
                    <a:pt x="3916" y="3803"/>
                    <a:pt x="3990" y="3776"/>
                    <a:pt x="4049" y="3716"/>
                  </a:cubicBezTo>
                  <a:cubicBezTo>
                    <a:pt x="4264" y="3501"/>
                    <a:pt x="4121" y="3168"/>
                    <a:pt x="3835" y="3168"/>
                  </a:cubicBezTo>
                  <a:cubicBezTo>
                    <a:pt x="2763" y="3168"/>
                    <a:pt x="2501" y="1668"/>
                    <a:pt x="3525" y="1311"/>
                  </a:cubicBezTo>
                  <a:lnTo>
                    <a:pt x="3525" y="930"/>
                  </a:lnTo>
                  <a:close/>
                  <a:moveTo>
                    <a:pt x="3835" y="1"/>
                  </a:moveTo>
                  <a:cubicBezTo>
                    <a:pt x="1287" y="1"/>
                    <a:pt x="1" y="3073"/>
                    <a:pt x="1811" y="4859"/>
                  </a:cubicBezTo>
                  <a:cubicBezTo>
                    <a:pt x="2396" y="5444"/>
                    <a:pt x="3113" y="5706"/>
                    <a:pt x="3815" y="5706"/>
                  </a:cubicBezTo>
                  <a:cubicBezTo>
                    <a:pt x="5286" y="5706"/>
                    <a:pt x="6693" y="4559"/>
                    <a:pt x="6693" y="2835"/>
                  </a:cubicBezTo>
                  <a:cubicBezTo>
                    <a:pt x="6693" y="1263"/>
                    <a:pt x="5407" y="1"/>
                    <a:pt x="3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1"/>
            <p:cNvSpPr/>
            <p:nvPr/>
          </p:nvSpPr>
          <p:spPr>
            <a:xfrm>
              <a:off x="2672834" y="3151924"/>
              <a:ext cx="168016" cy="168016"/>
            </a:xfrm>
            <a:custGeom>
              <a:avLst/>
              <a:gdLst/>
              <a:ahLst/>
              <a:cxnLst/>
              <a:rect l="l" t="t" r="r" b="b"/>
              <a:pathLst>
                <a:path w="4454" h="4454" extrusionOk="0">
                  <a:moveTo>
                    <a:pt x="1" y="0"/>
                  </a:moveTo>
                  <a:lnTo>
                    <a:pt x="1" y="4453"/>
                  </a:lnTo>
                  <a:lnTo>
                    <a:pt x="4454" y="4453"/>
                  </a:lnTo>
                  <a:lnTo>
                    <a:pt x="4454" y="0"/>
                  </a:lnTo>
                  <a:lnTo>
                    <a:pt x="2549" y="0"/>
                  </a:lnTo>
                  <a:lnTo>
                    <a:pt x="2549" y="1905"/>
                  </a:lnTo>
                  <a:lnTo>
                    <a:pt x="1906" y="1905"/>
                  </a:lnTo>
                  <a:lnTo>
                    <a:pt x="19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1"/>
            <p:cNvSpPr/>
            <p:nvPr/>
          </p:nvSpPr>
          <p:spPr>
            <a:xfrm>
              <a:off x="2432089" y="3143814"/>
              <a:ext cx="168016" cy="175221"/>
            </a:xfrm>
            <a:custGeom>
              <a:avLst/>
              <a:gdLst/>
              <a:ahLst/>
              <a:cxnLst/>
              <a:rect l="l" t="t" r="r" b="b"/>
              <a:pathLst>
                <a:path w="4454" h="4645" extrusionOk="0">
                  <a:moveTo>
                    <a:pt x="1620" y="1"/>
                  </a:moveTo>
                  <a:lnTo>
                    <a:pt x="0" y="2120"/>
                  </a:lnTo>
                  <a:lnTo>
                    <a:pt x="977" y="2120"/>
                  </a:lnTo>
                  <a:cubicBezTo>
                    <a:pt x="977" y="3525"/>
                    <a:pt x="2120" y="4645"/>
                    <a:pt x="3501" y="4645"/>
                  </a:cubicBezTo>
                  <a:lnTo>
                    <a:pt x="4454" y="4645"/>
                  </a:lnTo>
                  <a:lnTo>
                    <a:pt x="4454" y="3382"/>
                  </a:lnTo>
                  <a:lnTo>
                    <a:pt x="3501" y="3382"/>
                  </a:lnTo>
                  <a:cubicBezTo>
                    <a:pt x="2810" y="3382"/>
                    <a:pt x="2239" y="2811"/>
                    <a:pt x="2239" y="2120"/>
                  </a:cubicBezTo>
                  <a:lnTo>
                    <a:pt x="3191" y="2120"/>
                  </a:lnTo>
                  <a:lnTo>
                    <a:pt x="1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1"/>
            <p:cNvSpPr/>
            <p:nvPr/>
          </p:nvSpPr>
          <p:spPr>
            <a:xfrm>
              <a:off x="2671929" y="2911141"/>
              <a:ext cx="168921" cy="175221"/>
            </a:xfrm>
            <a:custGeom>
              <a:avLst/>
              <a:gdLst/>
              <a:ahLst/>
              <a:cxnLst/>
              <a:rect l="l" t="t" r="r" b="b"/>
              <a:pathLst>
                <a:path w="4478" h="4645" extrusionOk="0">
                  <a:moveTo>
                    <a:pt x="1" y="1"/>
                  </a:moveTo>
                  <a:lnTo>
                    <a:pt x="1" y="1263"/>
                  </a:lnTo>
                  <a:lnTo>
                    <a:pt x="953" y="1263"/>
                  </a:lnTo>
                  <a:cubicBezTo>
                    <a:pt x="1668" y="1263"/>
                    <a:pt x="2239" y="1834"/>
                    <a:pt x="2239" y="2525"/>
                  </a:cubicBezTo>
                  <a:lnTo>
                    <a:pt x="1287" y="2525"/>
                  </a:lnTo>
                  <a:lnTo>
                    <a:pt x="2859" y="4645"/>
                  </a:lnTo>
                  <a:lnTo>
                    <a:pt x="4478" y="2525"/>
                  </a:lnTo>
                  <a:lnTo>
                    <a:pt x="3502" y="2525"/>
                  </a:lnTo>
                  <a:cubicBezTo>
                    <a:pt x="3502" y="1120"/>
                    <a:pt x="2358"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71"/>
          <p:cNvGrpSpPr/>
          <p:nvPr/>
        </p:nvGrpSpPr>
        <p:grpSpPr>
          <a:xfrm>
            <a:off x="3553232" y="1939875"/>
            <a:ext cx="359015" cy="358245"/>
            <a:chOff x="1556210" y="2911103"/>
            <a:chExt cx="408761" cy="407931"/>
          </a:xfrm>
        </p:grpSpPr>
        <p:sp>
          <p:nvSpPr>
            <p:cNvPr id="972" name="Google Shape;972;p71"/>
            <p:cNvSpPr/>
            <p:nvPr/>
          </p:nvSpPr>
          <p:spPr>
            <a:xfrm>
              <a:off x="1556210" y="2934491"/>
              <a:ext cx="311739" cy="384543"/>
            </a:xfrm>
            <a:custGeom>
              <a:avLst/>
              <a:gdLst/>
              <a:ahLst/>
              <a:cxnLst/>
              <a:rect l="l" t="t" r="r" b="b"/>
              <a:pathLst>
                <a:path w="8264" h="10194" extrusionOk="0">
                  <a:moveTo>
                    <a:pt x="2548" y="2906"/>
                  </a:moveTo>
                  <a:lnTo>
                    <a:pt x="2548" y="3549"/>
                  </a:lnTo>
                  <a:lnTo>
                    <a:pt x="1905" y="3549"/>
                  </a:lnTo>
                  <a:lnTo>
                    <a:pt x="1905" y="2906"/>
                  </a:lnTo>
                  <a:close/>
                  <a:moveTo>
                    <a:pt x="6359" y="2906"/>
                  </a:moveTo>
                  <a:lnTo>
                    <a:pt x="6359" y="3549"/>
                  </a:lnTo>
                  <a:lnTo>
                    <a:pt x="3168" y="3549"/>
                  </a:lnTo>
                  <a:lnTo>
                    <a:pt x="3168" y="2906"/>
                  </a:lnTo>
                  <a:close/>
                  <a:moveTo>
                    <a:pt x="2548" y="4168"/>
                  </a:moveTo>
                  <a:lnTo>
                    <a:pt x="2548" y="4811"/>
                  </a:lnTo>
                  <a:lnTo>
                    <a:pt x="1905" y="4811"/>
                  </a:lnTo>
                  <a:lnTo>
                    <a:pt x="1905" y="4168"/>
                  </a:lnTo>
                  <a:close/>
                  <a:moveTo>
                    <a:pt x="6382" y="4168"/>
                  </a:moveTo>
                  <a:lnTo>
                    <a:pt x="6382" y="4811"/>
                  </a:lnTo>
                  <a:lnTo>
                    <a:pt x="3168" y="4811"/>
                  </a:lnTo>
                  <a:lnTo>
                    <a:pt x="3168" y="4168"/>
                  </a:lnTo>
                  <a:close/>
                  <a:moveTo>
                    <a:pt x="2548" y="5454"/>
                  </a:moveTo>
                  <a:lnTo>
                    <a:pt x="2548" y="6074"/>
                  </a:lnTo>
                  <a:lnTo>
                    <a:pt x="1905" y="6074"/>
                  </a:lnTo>
                  <a:lnTo>
                    <a:pt x="1905" y="5454"/>
                  </a:lnTo>
                  <a:close/>
                  <a:moveTo>
                    <a:pt x="6359" y="5454"/>
                  </a:moveTo>
                  <a:lnTo>
                    <a:pt x="6359" y="6074"/>
                  </a:lnTo>
                  <a:lnTo>
                    <a:pt x="3168" y="6074"/>
                  </a:lnTo>
                  <a:lnTo>
                    <a:pt x="3168" y="5454"/>
                  </a:lnTo>
                  <a:close/>
                  <a:moveTo>
                    <a:pt x="2548" y="6717"/>
                  </a:moveTo>
                  <a:lnTo>
                    <a:pt x="2548" y="7360"/>
                  </a:lnTo>
                  <a:lnTo>
                    <a:pt x="1905" y="7360"/>
                  </a:lnTo>
                  <a:lnTo>
                    <a:pt x="1905" y="6717"/>
                  </a:lnTo>
                  <a:close/>
                  <a:moveTo>
                    <a:pt x="6359" y="6717"/>
                  </a:moveTo>
                  <a:lnTo>
                    <a:pt x="6359" y="7360"/>
                  </a:lnTo>
                  <a:lnTo>
                    <a:pt x="3168" y="7360"/>
                  </a:lnTo>
                  <a:lnTo>
                    <a:pt x="3168" y="6717"/>
                  </a:lnTo>
                  <a:close/>
                  <a:moveTo>
                    <a:pt x="2548" y="7979"/>
                  </a:moveTo>
                  <a:lnTo>
                    <a:pt x="2548" y="8622"/>
                  </a:lnTo>
                  <a:lnTo>
                    <a:pt x="1905" y="8622"/>
                  </a:lnTo>
                  <a:lnTo>
                    <a:pt x="1905" y="7979"/>
                  </a:lnTo>
                  <a:close/>
                  <a:moveTo>
                    <a:pt x="6359" y="7979"/>
                  </a:moveTo>
                  <a:lnTo>
                    <a:pt x="6359" y="8622"/>
                  </a:lnTo>
                  <a:lnTo>
                    <a:pt x="3168" y="8622"/>
                  </a:lnTo>
                  <a:lnTo>
                    <a:pt x="3168" y="7979"/>
                  </a:lnTo>
                  <a:close/>
                  <a:moveTo>
                    <a:pt x="0" y="1"/>
                  </a:moveTo>
                  <a:lnTo>
                    <a:pt x="0" y="10194"/>
                  </a:lnTo>
                  <a:lnTo>
                    <a:pt x="8264" y="10194"/>
                  </a:lnTo>
                  <a:lnTo>
                    <a:pt x="8264" y="1"/>
                  </a:lnTo>
                  <a:lnTo>
                    <a:pt x="6359" y="1"/>
                  </a:lnTo>
                  <a:lnTo>
                    <a:pt x="6359" y="1263"/>
                  </a:lnTo>
                  <a:lnTo>
                    <a:pt x="1905" y="1263"/>
                  </a:lnTo>
                  <a:lnTo>
                    <a:pt x="19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1"/>
            <p:cNvSpPr/>
            <p:nvPr/>
          </p:nvSpPr>
          <p:spPr>
            <a:xfrm>
              <a:off x="1893072" y="3104280"/>
              <a:ext cx="71899" cy="23426"/>
            </a:xfrm>
            <a:custGeom>
              <a:avLst/>
              <a:gdLst/>
              <a:ahLst/>
              <a:cxnLst/>
              <a:rect l="l" t="t" r="r" b="b"/>
              <a:pathLst>
                <a:path w="1906" h="621" extrusionOk="0">
                  <a:moveTo>
                    <a:pt x="1" y="1"/>
                  </a:moveTo>
                  <a:lnTo>
                    <a:pt x="1" y="620"/>
                  </a:lnTo>
                  <a:lnTo>
                    <a:pt x="1906" y="620"/>
                  </a:lnTo>
                  <a:lnTo>
                    <a:pt x="19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1"/>
            <p:cNvSpPr/>
            <p:nvPr/>
          </p:nvSpPr>
          <p:spPr>
            <a:xfrm>
              <a:off x="1893072" y="2936302"/>
              <a:ext cx="71899" cy="143760"/>
            </a:xfrm>
            <a:custGeom>
              <a:avLst/>
              <a:gdLst/>
              <a:ahLst/>
              <a:cxnLst/>
              <a:rect l="l" t="t" r="r" b="b"/>
              <a:pathLst>
                <a:path w="1906" h="3811" extrusionOk="0">
                  <a:moveTo>
                    <a:pt x="1596" y="1"/>
                  </a:moveTo>
                  <a:cubicBezTo>
                    <a:pt x="715" y="1"/>
                    <a:pt x="1" y="715"/>
                    <a:pt x="1" y="1596"/>
                  </a:cubicBezTo>
                  <a:lnTo>
                    <a:pt x="1" y="3811"/>
                  </a:lnTo>
                  <a:lnTo>
                    <a:pt x="1906" y="3811"/>
                  </a:lnTo>
                  <a:lnTo>
                    <a:pt x="19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1"/>
            <p:cNvSpPr/>
            <p:nvPr/>
          </p:nvSpPr>
          <p:spPr>
            <a:xfrm>
              <a:off x="1893072" y="3151924"/>
              <a:ext cx="71899" cy="167111"/>
            </a:xfrm>
            <a:custGeom>
              <a:avLst/>
              <a:gdLst/>
              <a:ahLst/>
              <a:cxnLst/>
              <a:rect l="l" t="t" r="r" b="b"/>
              <a:pathLst>
                <a:path w="1906" h="4430" extrusionOk="0">
                  <a:moveTo>
                    <a:pt x="1" y="0"/>
                  </a:moveTo>
                  <a:lnTo>
                    <a:pt x="1" y="1953"/>
                  </a:lnTo>
                  <a:cubicBezTo>
                    <a:pt x="1" y="2572"/>
                    <a:pt x="215" y="3144"/>
                    <a:pt x="644" y="3596"/>
                  </a:cubicBezTo>
                  <a:lnTo>
                    <a:pt x="644" y="4430"/>
                  </a:lnTo>
                  <a:lnTo>
                    <a:pt x="1263" y="4430"/>
                  </a:lnTo>
                  <a:lnTo>
                    <a:pt x="1263" y="3596"/>
                  </a:lnTo>
                  <a:cubicBezTo>
                    <a:pt x="1668" y="3144"/>
                    <a:pt x="1906" y="2572"/>
                    <a:pt x="1906" y="1953"/>
                  </a:cubicBezTo>
                  <a:lnTo>
                    <a:pt x="19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1"/>
            <p:cNvSpPr/>
            <p:nvPr/>
          </p:nvSpPr>
          <p:spPr>
            <a:xfrm>
              <a:off x="1651460" y="2911103"/>
              <a:ext cx="120372" cy="47681"/>
            </a:xfrm>
            <a:custGeom>
              <a:avLst/>
              <a:gdLst/>
              <a:ahLst/>
              <a:cxnLst/>
              <a:rect l="l" t="t" r="r" b="b"/>
              <a:pathLst>
                <a:path w="3191" h="1264" extrusionOk="0">
                  <a:moveTo>
                    <a:pt x="601" y="0"/>
                  </a:moveTo>
                  <a:cubicBezTo>
                    <a:pt x="263" y="0"/>
                    <a:pt x="0" y="278"/>
                    <a:pt x="23" y="621"/>
                  </a:cubicBezTo>
                  <a:lnTo>
                    <a:pt x="23" y="1264"/>
                  </a:lnTo>
                  <a:lnTo>
                    <a:pt x="3191" y="1264"/>
                  </a:lnTo>
                  <a:lnTo>
                    <a:pt x="3191" y="621"/>
                  </a:lnTo>
                  <a:cubicBezTo>
                    <a:pt x="3191" y="278"/>
                    <a:pt x="2927" y="0"/>
                    <a:pt x="2589" y="0"/>
                  </a:cubicBezTo>
                  <a:cubicBezTo>
                    <a:pt x="2575" y="0"/>
                    <a:pt x="2562" y="1"/>
                    <a:pt x="2548" y="2"/>
                  </a:cubicBezTo>
                  <a:lnTo>
                    <a:pt x="643" y="2"/>
                  </a:lnTo>
                  <a:cubicBezTo>
                    <a:pt x="629" y="1"/>
                    <a:pt x="615"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71"/>
          <p:cNvGrpSpPr/>
          <p:nvPr/>
        </p:nvGrpSpPr>
        <p:grpSpPr>
          <a:xfrm>
            <a:off x="1901774" y="3568140"/>
            <a:ext cx="311776" cy="408761"/>
            <a:chOff x="6837549" y="2270651"/>
            <a:chExt cx="311776" cy="408761"/>
          </a:xfrm>
        </p:grpSpPr>
        <p:sp>
          <p:nvSpPr>
            <p:cNvPr id="978" name="Google Shape;978;p71"/>
            <p:cNvSpPr/>
            <p:nvPr/>
          </p:nvSpPr>
          <p:spPr>
            <a:xfrm>
              <a:off x="6933666" y="2270651"/>
              <a:ext cx="119543" cy="119505"/>
            </a:xfrm>
            <a:custGeom>
              <a:avLst/>
              <a:gdLst/>
              <a:ahLst/>
              <a:cxnLst/>
              <a:rect l="l" t="t" r="r" b="b"/>
              <a:pathLst>
                <a:path w="3169" h="3168" extrusionOk="0">
                  <a:moveTo>
                    <a:pt x="1" y="0"/>
                  </a:moveTo>
                  <a:lnTo>
                    <a:pt x="1" y="3167"/>
                  </a:lnTo>
                  <a:lnTo>
                    <a:pt x="3168" y="3167"/>
                  </a:lnTo>
                  <a:lnTo>
                    <a:pt x="3168" y="0"/>
                  </a:lnTo>
                  <a:lnTo>
                    <a:pt x="1906" y="0"/>
                  </a:lnTo>
                  <a:lnTo>
                    <a:pt x="1906" y="1262"/>
                  </a:lnTo>
                  <a:lnTo>
                    <a:pt x="1263" y="126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1"/>
            <p:cNvSpPr/>
            <p:nvPr/>
          </p:nvSpPr>
          <p:spPr>
            <a:xfrm>
              <a:off x="6837549" y="2414374"/>
              <a:ext cx="311776" cy="265038"/>
            </a:xfrm>
            <a:custGeom>
              <a:avLst/>
              <a:gdLst/>
              <a:ahLst/>
              <a:cxnLst/>
              <a:rect l="l" t="t" r="r" b="b"/>
              <a:pathLst>
                <a:path w="8265" h="7026" extrusionOk="0">
                  <a:moveTo>
                    <a:pt x="1" y="0"/>
                  </a:moveTo>
                  <a:lnTo>
                    <a:pt x="1" y="1144"/>
                  </a:lnTo>
                  <a:lnTo>
                    <a:pt x="3168" y="3025"/>
                  </a:lnTo>
                  <a:lnTo>
                    <a:pt x="3168" y="7026"/>
                  </a:lnTo>
                  <a:lnTo>
                    <a:pt x="5073" y="5573"/>
                  </a:lnTo>
                  <a:lnTo>
                    <a:pt x="5073" y="3025"/>
                  </a:lnTo>
                  <a:lnTo>
                    <a:pt x="8264" y="1144"/>
                  </a:lnTo>
                  <a:lnTo>
                    <a:pt x="8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71"/>
          <p:cNvGrpSpPr/>
          <p:nvPr/>
        </p:nvGrpSpPr>
        <p:grpSpPr>
          <a:xfrm>
            <a:off x="5267522" y="3568132"/>
            <a:ext cx="287483" cy="408761"/>
            <a:chOff x="3357384" y="4202081"/>
            <a:chExt cx="287483" cy="408761"/>
          </a:xfrm>
        </p:grpSpPr>
        <p:sp>
          <p:nvSpPr>
            <p:cNvPr id="981" name="Google Shape;981;p71"/>
            <p:cNvSpPr/>
            <p:nvPr/>
          </p:nvSpPr>
          <p:spPr>
            <a:xfrm>
              <a:off x="3357384" y="4393409"/>
              <a:ext cx="71899" cy="24293"/>
            </a:xfrm>
            <a:custGeom>
              <a:avLst/>
              <a:gdLst/>
              <a:ahLst/>
              <a:cxnLst/>
              <a:rect l="l" t="t" r="r" b="b"/>
              <a:pathLst>
                <a:path w="1906" h="644" extrusionOk="0">
                  <a:moveTo>
                    <a:pt x="0" y="0"/>
                  </a:moveTo>
                  <a:lnTo>
                    <a:pt x="0" y="643"/>
                  </a:lnTo>
                  <a:lnTo>
                    <a:pt x="1905" y="643"/>
                  </a:lnTo>
                  <a:lnTo>
                    <a:pt x="1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1"/>
            <p:cNvSpPr/>
            <p:nvPr/>
          </p:nvSpPr>
          <p:spPr>
            <a:xfrm>
              <a:off x="3357384" y="4226336"/>
              <a:ext cx="71899" cy="143760"/>
            </a:xfrm>
            <a:custGeom>
              <a:avLst/>
              <a:gdLst/>
              <a:ahLst/>
              <a:cxnLst/>
              <a:rect l="l" t="t" r="r" b="b"/>
              <a:pathLst>
                <a:path w="1906" h="3811" extrusionOk="0">
                  <a:moveTo>
                    <a:pt x="1596" y="0"/>
                  </a:moveTo>
                  <a:cubicBezTo>
                    <a:pt x="715" y="0"/>
                    <a:pt x="0" y="714"/>
                    <a:pt x="0" y="1596"/>
                  </a:cubicBezTo>
                  <a:lnTo>
                    <a:pt x="0" y="3810"/>
                  </a:lnTo>
                  <a:lnTo>
                    <a:pt x="1905" y="3810"/>
                  </a:lnTo>
                  <a:lnTo>
                    <a:pt x="1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1"/>
            <p:cNvSpPr/>
            <p:nvPr/>
          </p:nvSpPr>
          <p:spPr>
            <a:xfrm>
              <a:off x="3357384" y="4441920"/>
              <a:ext cx="71899" cy="168921"/>
            </a:xfrm>
            <a:custGeom>
              <a:avLst/>
              <a:gdLst/>
              <a:ahLst/>
              <a:cxnLst/>
              <a:rect l="l" t="t" r="r" b="b"/>
              <a:pathLst>
                <a:path w="1906" h="4478" extrusionOk="0">
                  <a:moveTo>
                    <a:pt x="0" y="0"/>
                  </a:moveTo>
                  <a:lnTo>
                    <a:pt x="0" y="1953"/>
                  </a:lnTo>
                  <a:cubicBezTo>
                    <a:pt x="0" y="2549"/>
                    <a:pt x="238" y="3144"/>
                    <a:pt x="643" y="3596"/>
                  </a:cubicBezTo>
                  <a:lnTo>
                    <a:pt x="643" y="4478"/>
                  </a:lnTo>
                  <a:lnTo>
                    <a:pt x="1262" y="4478"/>
                  </a:lnTo>
                  <a:lnTo>
                    <a:pt x="1262" y="3596"/>
                  </a:lnTo>
                  <a:cubicBezTo>
                    <a:pt x="1667" y="3144"/>
                    <a:pt x="1905" y="2549"/>
                    <a:pt x="1905" y="1953"/>
                  </a:cubicBezTo>
                  <a:lnTo>
                    <a:pt x="1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1"/>
            <p:cNvSpPr/>
            <p:nvPr/>
          </p:nvSpPr>
          <p:spPr>
            <a:xfrm>
              <a:off x="3501107" y="4202081"/>
              <a:ext cx="119505" cy="119505"/>
            </a:xfrm>
            <a:custGeom>
              <a:avLst/>
              <a:gdLst/>
              <a:ahLst/>
              <a:cxnLst/>
              <a:rect l="l" t="t" r="r" b="b"/>
              <a:pathLst>
                <a:path w="3168" h="3168" extrusionOk="0">
                  <a:moveTo>
                    <a:pt x="1" y="0"/>
                  </a:moveTo>
                  <a:lnTo>
                    <a:pt x="1" y="3167"/>
                  </a:lnTo>
                  <a:lnTo>
                    <a:pt x="3168" y="3167"/>
                  </a:lnTo>
                  <a:lnTo>
                    <a:pt x="3168" y="0"/>
                  </a:lnTo>
                  <a:lnTo>
                    <a:pt x="1906" y="0"/>
                  </a:lnTo>
                  <a:lnTo>
                    <a:pt x="1906" y="1262"/>
                  </a:lnTo>
                  <a:lnTo>
                    <a:pt x="1263" y="126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1"/>
            <p:cNvSpPr/>
            <p:nvPr/>
          </p:nvSpPr>
          <p:spPr>
            <a:xfrm>
              <a:off x="3476851" y="4441920"/>
              <a:ext cx="168016" cy="168921"/>
            </a:xfrm>
            <a:custGeom>
              <a:avLst/>
              <a:gdLst/>
              <a:ahLst/>
              <a:cxnLst/>
              <a:rect l="l" t="t" r="r" b="b"/>
              <a:pathLst>
                <a:path w="4454" h="4478" extrusionOk="0">
                  <a:moveTo>
                    <a:pt x="2954" y="1358"/>
                  </a:moveTo>
                  <a:lnTo>
                    <a:pt x="3406" y="1810"/>
                  </a:lnTo>
                  <a:lnTo>
                    <a:pt x="1906" y="3287"/>
                  </a:lnTo>
                  <a:lnTo>
                    <a:pt x="1048" y="2430"/>
                  </a:lnTo>
                  <a:lnTo>
                    <a:pt x="1501" y="1977"/>
                  </a:lnTo>
                  <a:lnTo>
                    <a:pt x="1906" y="2406"/>
                  </a:lnTo>
                  <a:lnTo>
                    <a:pt x="2954" y="1358"/>
                  </a:lnTo>
                  <a:close/>
                  <a:moveTo>
                    <a:pt x="1" y="0"/>
                  </a:moveTo>
                  <a:lnTo>
                    <a:pt x="1" y="4478"/>
                  </a:lnTo>
                  <a:lnTo>
                    <a:pt x="4454" y="4478"/>
                  </a:lnTo>
                  <a:lnTo>
                    <a:pt x="4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1"/>
            <p:cNvSpPr/>
            <p:nvPr/>
          </p:nvSpPr>
          <p:spPr>
            <a:xfrm>
              <a:off x="3516385" y="4345803"/>
              <a:ext cx="89855" cy="88950"/>
            </a:xfrm>
            <a:custGeom>
              <a:avLst/>
              <a:gdLst/>
              <a:ahLst/>
              <a:cxnLst/>
              <a:rect l="l" t="t" r="r" b="b"/>
              <a:pathLst>
                <a:path w="2382" h="2358" extrusionOk="0">
                  <a:moveTo>
                    <a:pt x="858" y="0"/>
                  </a:moveTo>
                  <a:lnTo>
                    <a:pt x="858" y="1143"/>
                  </a:lnTo>
                  <a:lnTo>
                    <a:pt x="453" y="739"/>
                  </a:lnTo>
                  <a:lnTo>
                    <a:pt x="0" y="1167"/>
                  </a:lnTo>
                  <a:lnTo>
                    <a:pt x="1191" y="2358"/>
                  </a:lnTo>
                  <a:lnTo>
                    <a:pt x="2382" y="1167"/>
                  </a:lnTo>
                  <a:lnTo>
                    <a:pt x="1929" y="739"/>
                  </a:lnTo>
                  <a:lnTo>
                    <a:pt x="1501" y="1143"/>
                  </a:lnTo>
                  <a:lnTo>
                    <a:pt x="15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558;p37">
            <a:extLst>
              <a:ext uri="{FF2B5EF4-FFF2-40B4-BE49-F238E27FC236}">
                <a16:creationId xmlns:a16="http://schemas.microsoft.com/office/drawing/2014/main" id="{CBD9ACE6-1A6D-4C89-B0F8-99958B7EBEF8}"/>
              </a:ext>
            </a:extLst>
          </p:cNvPr>
          <p:cNvGrpSpPr/>
          <p:nvPr/>
        </p:nvGrpSpPr>
        <p:grpSpPr>
          <a:xfrm>
            <a:off x="133955" y="2714550"/>
            <a:ext cx="681761" cy="1844621"/>
            <a:chOff x="6529419" y="1724307"/>
            <a:chExt cx="1480463" cy="2931917"/>
          </a:xfrm>
        </p:grpSpPr>
        <p:grpSp>
          <p:nvGrpSpPr>
            <p:cNvPr id="3" name="Google Shape;1559;p37">
              <a:extLst>
                <a:ext uri="{FF2B5EF4-FFF2-40B4-BE49-F238E27FC236}">
                  <a16:creationId xmlns:a16="http://schemas.microsoft.com/office/drawing/2014/main" id="{817196CD-783F-B02C-C209-D5E92D61C16C}"/>
                </a:ext>
              </a:extLst>
            </p:cNvPr>
            <p:cNvGrpSpPr/>
            <p:nvPr/>
          </p:nvGrpSpPr>
          <p:grpSpPr>
            <a:xfrm>
              <a:off x="6556827" y="1724307"/>
              <a:ext cx="956596" cy="944294"/>
              <a:chOff x="3800349" y="1238762"/>
              <a:chExt cx="1098904" cy="1084772"/>
            </a:xfrm>
          </p:grpSpPr>
          <p:grpSp>
            <p:nvGrpSpPr>
              <p:cNvPr id="39" name="Google Shape;1560;p37">
                <a:extLst>
                  <a:ext uri="{FF2B5EF4-FFF2-40B4-BE49-F238E27FC236}">
                    <a16:creationId xmlns:a16="http://schemas.microsoft.com/office/drawing/2014/main" id="{284E4A02-31FB-3F41-F38A-F24B52D16A8C}"/>
                  </a:ext>
                </a:extLst>
              </p:cNvPr>
              <p:cNvGrpSpPr/>
              <p:nvPr/>
            </p:nvGrpSpPr>
            <p:grpSpPr>
              <a:xfrm>
                <a:off x="3800349" y="1238762"/>
                <a:ext cx="1098904" cy="1084772"/>
                <a:chOff x="3800349" y="1238762"/>
                <a:chExt cx="1098904" cy="1084772"/>
              </a:xfrm>
            </p:grpSpPr>
            <p:sp>
              <p:nvSpPr>
                <p:cNvPr id="41" name="Google Shape;1561;p37">
                  <a:extLst>
                    <a:ext uri="{FF2B5EF4-FFF2-40B4-BE49-F238E27FC236}">
                      <a16:creationId xmlns:a16="http://schemas.microsoft.com/office/drawing/2014/main" id="{33674833-30BE-0540-3920-BA8998BA8948}"/>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562;p37">
                  <a:extLst>
                    <a:ext uri="{FF2B5EF4-FFF2-40B4-BE49-F238E27FC236}">
                      <a16:creationId xmlns:a16="http://schemas.microsoft.com/office/drawing/2014/main" id="{F2AB44CC-7ADB-B507-D1E5-B592AAB38E7E}"/>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0" name="Google Shape;1563;p37">
                <a:extLst>
                  <a:ext uri="{FF2B5EF4-FFF2-40B4-BE49-F238E27FC236}">
                    <a16:creationId xmlns:a16="http://schemas.microsoft.com/office/drawing/2014/main" id="{840A0BAF-4762-A5A1-4FA7-F415D80B9CB7}"/>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 name="Google Shape;1564;p37">
              <a:extLst>
                <a:ext uri="{FF2B5EF4-FFF2-40B4-BE49-F238E27FC236}">
                  <a16:creationId xmlns:a16="http://schemas.microsoft.com/office/drawing/2014/main" id="{95FF906A-28A7-33E0-36B2-54BBE3A3B2E5}"/>
                </a:ext>
              </a:extLst>
            </p:cNvPr>
            <p:cNvGrpSpPr/>
            <p:nvPr/>
          </p:nvGrpSpPr>
          <p:grpSpPr>
            <a:xfrm>
              <a:off x="7053286" y="2227254"/>
              <a:ext cx="956596" cy="944252"/>
              <a:chOff x="4370663" y="1816530"/>
              <a:chExt cx="1098904" cy="1084724"/>
            </a:xfrm>
          </p:grpSpPr>
          <p:grpSp>
            <p:nvGrpSpPr>
              <p:cNvPr id="31" name="Google Shape;1565;p37">
                <a:extLst>
                  <a:ext uri="{FF2B5EF4-FFF2-40B4-BE49-F238E27FC236}">
                    <a16:creationId xmlns:a16="http://schemas.microsoft.com/office/drawing/2014/main" id="{28271565-D3E0-F693-93C7-CE653D2B1B7D}"/>
                  </a:ext>
                </a:extLst>
              </p:cNvPr>
              <p:cNvGrpSpPr/>
              <p:nvPr/>
            </p:nvGrpSpPr>
            <p:grpSpPr>
              <a:xfrm>
                <a:off x="4370663" y="1816530"/>
                <a:ext cx="1098904" cy="1084724"/>
                <a:chOff x="4370663" y="1816530"/>
                <a:chExt cx="1098904" cy="1084724"/>
              </a:xfrm>
            </p:grpSpPr>
            <p:sp>
              <p:nvSpPr>
                <p:cNvPr id="37" name="Google Shape;1566;p37">
                  <a:extLst>
                    <a:ext uri="{FF2B5EF4-FFF2-40B4-BE49-F238E27FC236}">
                      <a16:creationId xmlns:a16="http://schemas.microsoft.com/office/drawing/2014/main" id="{66FBB1CA-8E1C-0F42-363A-8076D930A643}"/>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67;p37">
                  <a:extLst>
                    <a:ext uri="{FF2B5EF4-FFF2-40B4-BE49-F238E27FC236}">
                      <a16:creationId xmlns:a16="http://schemas.microsoft.com/office/drawing/2014/main" id="{A44FBE14-A688-2A0C-DC64-E8A16FD0250F}"/>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568;p37">
                <a:extLst>
                  <a:ext uri="{FF2B5EF4-FFF2-40B4-BE49-F238E27FC236}">
                    <a16:creationId xmlns:a16="http://schemas.microsoft.com/office/drawing/2014/main" id="{82503EFF-A9C0-8C51-9EAF-70D2D026FB52}"/>
                  </a:ext>
                </a:extLst>
              </p:cNvPr>
              <p:cNvGrpSpPr/>
              <p:nvPr/>
            </p:nvGrpSpPr>
            <p:grpSpPr>
              <a:xfrm>
                <a:off x="4732628" y="2171596"/>
                <a:ext cx="374986" cy="374572"/>
                <a:chOff x="3303268" y="3817349"/>
                <a:chExt cx="346056" cy="345674"/>
              </a:xfrm>
            </p:grpSpPr>
            <p:sp>
              <p:nvSpPr>
                <p:cNvPr id="33" name="Google Shape;1569;p37">
                  <a:extLst>
                    <a:ext uri="{FF2B5EF4-FFF2-40B4-BE49-F238E27FC236}">
                      <a16:creationId xmlns:a16="http://schemas.microsoft.com/office/drawing/2014/main" id="{3F0BFE05-6CB1-19C0-CF9C-1DC200A9E808}"/>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570;p37">
                  <a:extLst>
                    <a:ext uri="{FF2B5EF4-FFF2-40B4-BE49-F238E27FC236}">
                      <a16:creationId xmlns:a16="http://schemas.microsoft.com/office/drawing/2014/main" id="{259A6D93-41A5-765E-975B-2F3653603CAB}"/>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571;p37">
                  <a:extLst>
                    <a:ext uri="{FF2B5EF4-FFF2-40B4-BE49-F238E27FC236}">
                      <a16:creationId xmlns:a16="http://schemas.microsoft.com/office/drawing/2014/main" id="{144F97B8-A209-54B2-D4C9-B1BEAE901D22}"/>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572;p37">
                  <a:extLst>
                    <a:ext uri="{FF2B5EF4-FFF2-40B4-BE49-F238E27FC236}">
                      <a16:creationId xmlns:a16="http://schemas.microsoft.com/office/drawing/2014/main" id="{022D4B3A-6D20-1C38-1D2B-6EB3ED662405}"/>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 name="Google Shape;1573;p37">
              <a:extLst>
                <a:ext uri="{FF2B5EF4-FFF2-40B4-BE49-F238E27FC236}">
                  <a16:creationId xmlns:a16="http://schemas.microsoft.com/office/drawing/2014/main" id="{7D610116-DBDC-B518-4F79-40B357E02282}"/>
                </a:ext>
              </a:extLst>
            </p:cNvPr>
            <p:cNvGrpSpPr/>
            <p:nvPr/>
          </p:nvGrpSpPr>
          <p:grpSpPr>
            <a:xfrm>
              <a:off x="6547098" y="2715744"/>
              <a:ext cx="956596" cy="944315"/>
              <a:chOff x="3789173" y="2377690"/>
              <a:chExt cx="1098904" cy="1084796"/>
            </a:xfrm>
          </p:grpSpPr>
          <p:grpSp>
            <p:nvGrpSpPr>
              <p:cNvPr id="23" name="Google Shape;1574;p37">
                <a:extLst>
                  <a:ext uri="{FF2B5EF4-FFF2-40B4-BE49-F238E27FC236}">
                    <a16:creationId xmlns:a16="http://schemas.microsoft.com/office/drawing/2014/main" id="{AFD89BEA-BBF2-F2E5-F90B-4C8AB9A65113}"/>
                  </a:ext>
                </a:extLst>
              </p:cNvPr>
              <p:cNvGrpSpPr/>
              <p:nvPr/>
            </p:nvGrpSpPr>
            <p:grpSpPr>
              <a:xfrm>
                <a:off x="3789173" y="2377690"/>
                <a:ext cx="1098904" cy="1084796"/>
                <a:chOff x="3789173" y="2377690"/>
                <a:chExt cx="1098904" cy="1084796"/>
              </a:xfrm>
            </p:grpSpPr>
            <p:sp>
              <p:nvSpPr>
                <p:cNvPr id="29" name="Google Shape;1575;p37">
                  <a:extLst>
                    <a:ext uri="{FF2B5EF4-FFF2-40B4-BE49-F238E27FC236}">
                      <a16:creationId xmlns:a16="http://schemas.microsoft.com/office/drawing/2014/main" id="{B6DDE6D6-75A5-16F1-727D-91DEE25BF74A}"/>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76;p37">
                  <a:extLst>
                    <a:ext uri="{FF2B5EF4-FFF2-40B4-BE49-F238E27FC236}">
                      <a16:creationId xmlns:a16="http://schemas.microsoft.com/office/drawing/2014/main" id="{5523E809-1AF8-B5E4-0C02-9343C7C431AA}"/>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4" name="Google Shape;1577;p37">
                <a:extLst>
                  <a:ext uri="{FF2B5EF4-FFF2-40B4-BE49-F238E27FC236}">
                    <a16:creationId xmlns:a16="http://schemas.microsoft.com/office/drawing/2014/main" id="{DAC9FF83-29C5-FEA5-64E8-7455F9A3C473}"/>
                  </a:ext>
                </a:extLst>
              </p:cNvPr>
              <p:cNvGrpSpPr/>
              <p:nvPr/>
            </p:nvGrpSpPr>
            <p:grpSpPr>
              <a:xfrm>
                <a:off x="4151137" y="2732796"/>
                <a:ext cx="374986" cy="374572"/>
                <a:chOff x="3752358" y="3817349"/>
                <a:chExt cx="346056" cy="345674"/>
              </a:xfrm>
            </p:grpSpPr>
            <p:sp>
              <p:nvSpPr>
                <p:cNvPr id="25" name="Google Shape;1578;p37">
                  <a:extLst>
                    <a:ext uri="{FF2B5EF4-FFF2-40B4-BE49-F238E27FC236}">
                      <a16:creationId xmlns:a16="http://schemas.microsoft.com/office/drawing/2014/main" id="{FD901FE9-10BC-9DD8-4FE4-E6EC5CD45EB1}"/>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579;p37">
                  <a:extLst>
                    <a:ext uri="{FF2B5EF4-FFF2-40B4-BE49-F238E27FC236}">
                      <a16:creationId xmlns:a16="http://schemas.microsoft.com/office/drawing/2014/main" id="{160B8987-66B2-D01C-93D1-F7A9CF19EA20}"/>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580;p37">
                  <a:extLst>
                    <a:ext uri="{FF2B5EF4-FFF2-40B4-BE49-F238E27FC236}">
                      <a16:creationId xmlns:a16="http://schemas.microsoft.com/office/drawing/2014/main" id="{69B01E5C-1E5A-7E29-5098-27766AB880CA}"/>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581;p37">
                  <a:extLst>
                    <a:ext uri="{FF2B5EF4-FFF2-40B4-BE49-F238E27FC236}">
                      <a16:creationId xmlns:a16="http://schemas.microsoft.com/office/drawing/2014/main" id="{41BC94FE-37A3-280B-93E7-59C5D3E45E40}"/>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6" name="Google Shape;1582;p37">
              <a:extLst>
                <a:ext uri="{FF2B5EF4-FFF2-40B4-BE49-F238E27FC236}">
                  <a16:creationId xmlns:a16="http://schemas.microsoft.com/office/drawing/2014/main" id="{80F846A0-BFBB-DB04-0C9C-69066B95050E}"/>
                </a:ext>
              </a:extLst>
            </p:cNvPr>
            <p:cNvGrpSpPr/>
            <p:nvPr/>
          </p:nvGrpSpPr>
          <p:grpSpPr>
            <a:xfrm>
              <a:off x="7034853" y="3222917"/>
              <a:ext cx="956596" cy="944252"/>
              <a:chOff x="4349489" y="2960313"/>
              <a:chExt cx="1098904" cy="1084724"/>
            </a:xfrm>
          </p:grpSpPr>
          <p:grpSp>
            <p:nvGrpSpPr>
              <p:cNvPr id="17" name="Google Shape;1583;p37">
                <a:extLst>
                  <a:ext uri="{FF2B5EF4-FFF2-40B4-BE49-F238E27FC236}">
                    <a16:creationId xmlns:a16="http://schemas.microsoft.com/office/drawing/2014/main" id="{CEDCFF05-34C5-8500-3839-E07A395C02F9}"/>
                  </a:ext>
                </a:extLst>
              </p:cNvPr>
              <p:cNvGrpSpPr/>
              <p:nvPr/>
            </p:nvGrpSpPr>
            <p:grpSpPr>
              <a:xfrm>
                <a:off x="4349489" y="2960313"/>
                <a:ext cx="1098904" cy="1084724"/>
                <a:chOff x="4349489" y="2960313"/>
                <a:chExt cx="1098904" cy="1084724"/>
              </a:xfrm>
            </p:grpSpPr>
            <p:sp>
              <p:nvSpPr>
                <p:cNvPr id="21" name="Google Shape;1584;p37">
                  <a:extLst>
                    <a:ext uri="{FF2B5EF4-FFF2-40B4-BE49-F238E27FC236}">
                      <a16:creationId xmlns:a16="http://schemas.microsoft.com/office/drawing/2014/main" id="{CE646148-2D60-B351-9322-28AB700EEB99}"/>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85;p37">
                  <a:extLst>
                    <a:ext uri="{FF2B5EF4-FFF2-40B4-BE49-F238E27FC236}">
                      <a16:creationId xmlns:a16="http://schemas.microsoft.com/office/drawing/2014/main" id="{A49BAD25-AF92-E729-0849-C291CAF7F227}"/>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8" name="Google Shape;1586;p37">
                <a:extLst>
                  <a:ext uri="{FF2B5EF4-FFF2-40B4-BE49-F238E27FC236}">
                    <a16:creationId xmlns:a16="http://schemas.microsoft.com/office/drawing/2014/main" id="{3974A1ED-FC76-5F7D-9112-8157CEB2688E}"/>
                  </a:ext>
                </a:extLst>
              </p:cNvPr>
              <p:cNvGrpSpPr/>
              <p:nvPr/>
            </p:nvGrpSpPr>
            <p:grpSpPr>
              <a:xfrm>
                <a:off x="4732657" y="3315384"/>
                <a:ext cx="374952" cy="374572"/>
                <a:chOff x="4201447" y="3817349"/>
                <a:chExt cx="346024" cy="345674"/>
              </a:xfrm>
            </p:grpSpPr>
            <p:sp>
              <p:nvSpPr>
                <p:cNvPr id="19" name="Google Shape;1587;p37">
                  <a:extLst>
                    <a:ext uri="{FF2B5EF4-FFF2-40B4-BE49-F238E27FC236}">
                      <a16:creationId xmlns:a16="http://schemas.microsoft.com/office/drawing/2014/main" id="{B96AA2BE-9746-24AD-B236-38AD260D51F2}"/>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588;p37">
                  <a:extLst>
                    <a:ext uri="{FF2B5EF4-FFF2-40B4-BE49-F238E27FC236}">
                      <a16:creationId xmlns:a16="http://schemas.microsoft.com/office/drawing/2014/main" id="{F747FFC0-D9B8-809D-8664-8E7606748143}"/>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oogle Shape;1589;p37">
              <a:extLst>
                <a:ext uri="{FF2B5EF4-FFF2-40B4-BE49-F238E27FC236}">
                  <a16:creationId xmlns:a16="http://schemas.microsoft.com/office/drawing/2014/main" id="{D5070D24-8085-EDFC-FEBE-3A87D8EC30F6}"/>
                </a:ext>
              </a:extLst>
            </p:cNvPr>
            <p:cNvGrpSpPr/>
            <p:nvPr/>
          </p:nvGrpSpPr>
          <p:grpSpPr>
            <a:xfrm>
              <a:off x="6529419" y="3711909"/>
              <a:ext cx="956596" cy="944315"/>
              <a:chOff x="3768864" y="3522050"/>
              <a:chExt cx="1098904" cy="1084796"/>
            </a:xfrm>
          </p:grpSpPr>
          <p:grpSp>
            <p:nvGrpSpPr>
              <p:cNvPr id="8" name="Google Shape;1590;p37">
                <a:extLst>
                  <a:ext uri="{FF2B5EF4-FFF2-40B4-BE49-F238E27FC236}">
                    <a16:creationId xmlns:a16="http://schemas.microsoft.com/office/drawing/2014/main" id="{DDBB0947-0099-28D2-8B44-4F27A82EC72D}"/>
                  </a:ext>
                </a:extLst>
              </p:cNvPr>
              <p:cNvGrpSpPr/>
              <p:nvPr/>
            </p:nvGrpSpPr>
            <p:grpSpPr>
              <a:xfrm>
                <a:off x="3768864" y="3522050"/>
                <a:ext cx="1098904" cy="1084796"/>
                <a:chOff x="3768864" y="3522050"/>
                <a:chExt cx="1098904" cy="1084796"/>
              </a:xfrm>
            </p:grpSpPr>
            <p:sp>
              <p:nvSpPr>
                <p:cNvPr id="15" name="Google Shape;1591;p37">
                  <a:extLst>
                    <a:ext uri="{FF2B5EF4-FFF2-40B4-BE49-F238E27FC236}">
                      <a16:creationId xmlns:a16="http://schemas.microsoft.com/office/drawing/2014/main" id="{9C0B0EE3-8BC2-2CC5-05A7-BE669407F82D}"/>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592;p37">
                  <a:extLst>
                    <a:ext uri="{FF2B5EF4-FFF2-40B4-BE49-F238E27FC236}">
                      <a16:creationId xmlns:a16="http://schemas.microsoft.com/office/drawing/2014/main" id="{41C05F1B-7378-42F8-8EB3-F11E5BC2301E}"/>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 name="Google Shape;1593;p37">
                <a:extLst>
                  <a:ext uri="{FF2B5EF4-FFF2-40B4-BE49-F238E27FC236}">
                    <a16:creationId xmlns:a16="http://schemas.microsoft.com/office/drawing/2014/main" id="{D78F6177-9DF6-8466-EA10-DBF19A454E56}"/>
                  </a:ext>
                </a:extLst>
              </p:cNvPr>
              <p:cNvGrpSpPr/>
              <p:nvPr/>
            </p:nvGrpSpPr>
            <p:grpSpPr>
              <a:xfrm>
                <a:off x="4139616" y="3871555"/>
                <a:ext cx="357419" cy="357005"/>
                <a:chOff x="7482229" y="3351230"/>
                <a:chExt cx="357419" cy="357005"/>
              </a:xfrm>
            </p:grpSpPr>
            <p:sp>
              <p:nvSpPr>
                <p:cNvPr id="10" name="Google Shape;1594;p37">
                  <a:extLst>
                    <a:ext uri="{FF2B5EF4-FFF2-40B4-BE49-F238E27FC236}">
                      <a16:creationId xmlns:a16="http://schemas.microsoft.com/office/drawing/2014/main" id="{5A2FB9AF-1902-F9EA-4037-D3098C4F8CF2}"/>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595;p37">
                  <a:extLst>
                    <a:ext uri="{FF2B5EF4-FFF2-40B4-BE49-F238E27FC236}">
                      <a16:creationId xmlns:a16="http://schemas.microsoft.com/office/drawing/2014/main" id="{077EB29D-83C6-CD60-AF48-A8EAB34ED5CF}"/>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596;p37">
                  <a:extLst>
                    <a:ext uri="{FF2B5EF4-FFF2-40B4-BE49-F238E27FC236}">
                      <a16:creationId xmlns:a16="http://schemas.microsoft.com/office/drawing/2014/main" id="{CA320A19-09FC-CD22-A21E-0676C71A180F}"/>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597;p37">
                  <a:extLst>
                    <a:ext uri="{FF2B5EF4-FFF2-40B4-BE49-F238E27FC236}">
                      <a16:creationId xmlns:a16="http://schemas.microsoft.com/office/drawing/2014/main" id="{D2F5DAF5-B945-1270-7060-DA303BF7E190}"/>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598;p37">
                  <a:extLst>
                    <a:ext uri="{FF2B5EF4-FFF2-40B4-BE49-F238E27FC236}">
                      <a16:creationId xmlns:a16="http://schemas.microsoft.com/office/drawing/2014/main" id="{88D8B52C-23CF-4D97-81B4-22FBDF4A3CE6}"/>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43" name="Google Shape;1558;p37">
            <a:extLst>
              <a:ext uri="{FF2B5EF4-FFF2-40B4-BE49-F238E27FC236}">
                <a16:creationId xmlns:a16="http://schemas.microsoft.com/office/drawing/2014/main" id="{C57F8E2D-27FD-26ED-511A-239279AAF219}"/>
              </a:ext>
            </a:extLst>
          </p:cNvPr>
          <p:cNvGrpSpPr/>
          <p:nvPr/>
        </p:nvGrpSpPr>
        <p:grpSpPr>
          <a:xfrm rot="10800000">
            <a:off x="8312234" y="594496"/>
            <a:ext cx="681761" cy="1844621"/>
            <a:chOff x="6529419" y="1724307"/>
            <a:chExt cx="1480463" cy="2931917"/>
          </a:xfrm>
        </p:grpSpPr>
        <p:grpSp>
          <p:nvGrpSpPr>
            <p:cNvPr id="44" name="Google Shape;1559;p37">
              <a:extLst>
                <a:ext uri="{FF2B5EF4-FFF2-40B4-BE49-F238E27FC236}">
                  <a16:creationId xmlns:a16="http://schemas.microsoft.com/office/drawing/2014/main" id="{6A7AD0FA-4B31-E577-E8A7-63C8C0BA518F}"/>
                </a:ext>
              </a:extLst>
            </p:cNvPr>
            <p:cNvGrpSpPr/>
            <p:nvPr/>
          </p:nvGrpSpPr>
          <p:grpSpPr>
            <a:xfrm>
              <a:off x="6556827" y="1724307"/>
              <a:ext cx="956596" cy="944294"/>
              <a:chOff x="3800349" y="1238762"/>
              <a:chExt cx="1098904" cy="1084772"/>
            </a:xfrm>
          </p:grpSpPr>
          <p:grpSp>
            <p:nvGrpSpPr>
              <p:cNvPr id="912" name="Google Shape;1560;p37">
                <a:extLst>
                  <a:ext uri="{FF2B5EF4-FFF2-40B4-BE49-F238E27FC236}">
                    <a16:creationId xmlns:a16="http://schemas.microsoft.com/office/drawing/2014/main" id="{7903ABCF-9348-CC78-386B-135D66623C05}"/>
                  </a:ext>
                </a:extLst>
              </p:cNvPr>
              <p:cNvGrpSpPr/>
              <p:nvPr/>
            </p:nvGrpSpPr>
            <p:grpSpPr>
              <a:xfrm>
                <a:off x="3800349" y="1238762"/>
                <a:ext cx="1098904" cy="1084772"/>
                <a:chOff x="3800349" y="1238762"/>
                <a:chExt cx="1098904" cy="1084772"/>
              </a:xfrm>
            </p:grpSpPr>
            <p:sp>
              <p:nvSpPr>
                <p:cNvPr id="914" name="Google Shape;1561;p37">
                  <a:extLst>
                    <a:ext uri="{FF2B5EF4-FFF2-40B4-BE49-F238E27FC236}">
                      <a16:creationId xmlns:a16="http://schemas.microsoft.com/office/drawing/2014/main" id="{9C242664-AC47-A4BA-421F-1AE506ECF3EA}"/>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5" name="Google Shape;1562;p37">
                  <a:extLst>
                    <a:ext uri="{FF2B5EF4-FFF2-40B4-BE49-F238E27FC236}">
                      <a16:creationId xmlns:a16="http://schemas.microsoft.com/office/drawing/2014/main" id="{FB6D31E0-C652-92E6-A797-91ABD8841D2D}"/>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913" name="Google Shape;1563;p37">
                <a:extLst>
                  <a:ext uri="{FF2B5EF4-FFF2-40B4-BE49-F238E27FC236}">
                    <a16:creationId xmlns:a16="http://schemas.microsoft.com/office/drawing/2014/main" id="{37BDEA06-6A15-D28F-2CDC-20359EACFB65}"/>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5" name="Google Shape;1564;p37">
              <a:extLst>
                <a:ext uri="{FF2B5EF4-FFF2-40B4-BE49-F238E27FC236}">
                  <a16:creationId xmlns:a16="http://schemas.microsoft.com/office/drawing/2014/main" id="{04B58CAC-9E39-5F99-4C95-94FFEF7C0DA7}"/>
                </a:ext>
              </a:extLst>
            </p:cNvPr>
            <p:cNvGrpSpPr/>
            <p:nvPr/>
          </p:nvGrpSpPr>
          <p:grpSpPr>
            <a:xfrm>
              <a:off x="7053286" y="2227254"/>
              <a:ext cx="956596" cy="944252"/>
              <a:chOff x="4370663" y="1816530"/>
              <a:chExt cx="1098904" cy="1084724"/>
            </a:xfrm>
          </p:grpSpPr>
          <p:grpSp>
            <p:nvGrpSpPr>
              <p:cNvPr id="904" name="Google Shape;1565;p37">
                <a:extLst>
                  <a:ext uri="{FF2B5EF4-FFF2-40B4-BE49-F238E27FC236}">
                    <a16:creationId xmlns:a16="http://schemas.microsoft.com/office/drawing/2014/main" id="{E0AB36C0-4F7C-9AB7-0FF3-581A46B2BBC5}"/>
                  </a:ext>
                </a:extLst>
              </p:cNvPr>
              <p:cNvGrpSpPr/>
              <p:nvPr/>
            </p:nvGrpSpPr>
            <p:grpSpPr>
              <a:xfrm>
                <a:off x="4370663" y="1816530"/>
                <a:ext cx="1098904" cy="1084724"/>
                <a:chOff x="4370663" y="1816530"/>
                <a:chExt cx="1098904" cy="1084724"/>
              </a:xfrm>
            </p:grpSpPr>
            <p:sp>
              <p:nvSpPr>
                <p:cNvPr id="910" name="Google Shape;1566;p37">
                  <a:extLst>
                    <a:ext uri="{FF2B5EF4-FFF2-40B4-BE49-F238E27FC236}">
                      <a16:creationId xmlns:a16="http://schemas.microsoft.com/office/drawing/2014/main" id="{209B10BD-A6AA-77FE-2396-4F6009C1E1DF}"/>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1" name="Google Shape;1567;p37">
                  <a:extLst>
                    <a:ext uri="{FF2B5EF4-FFF2-40B4-BE49-F238E27FC236}">
                      <a16:creationId xmlns:a16="http://schemas.microsoft.com/office/drawing/2014/main" id="{59B52791-56A9-35ED-2224-73EEF9E2B252}"/>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05" name="Google Shape;1568;p37">
                <a:extLst>
                  <a:ext uri="{FF2B5EF4-FFF2-40B4-BE49-F238E27FC236}">
                    <a16:creationId xmlns:a16="http://schemas.microsoft.com/office/drawing/2014/main" id="{868C6EEE-A51B-622D-2B76-33459E2F2520}"/>
                  </a:ext>
                </a:extLst>
              </p:cNvPr>
              <p:cNvGrpSpPr/>
              <p:nvPr/>
            </p:nvGrpSpPr>
            <p:grpSpPr>
              <a:xfrm>
                <a:off x="4732628" y="2171596"/>
                <a:ext cx="374986" cy="374572"/>
                <a:chOff x="3303268" y="3817349"/>
                <a:chExt cx="346056" cy="345674"/>
              </a:xfrm>
            </p:grpSpPr>
            <p:sp>
              <p:nvSpPr>
                <p:cNvPr id="906" name="Google Shape;1569;p37">
                  <a:extLst>
                    <a:ext uri="{FF2B5EF4-FFF2-40B4-BE49-F238E27FC236}">
                      <a16:creationId xmlns:a16="http://schemas.microsoft.com/office/drawing/2014/main" id="{00ECC39C-8DAB-C1EA-62F1-E2D1EF891D88}"/>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7" name="Google Shape;1570;p37">
                  <a:extLst>
                    <a:ext uri="{FF2B5EF4-FFF2-40B4-BE49-F238E27FC236}">
                      <a16:creationId xmlns:a16="http://schemas.microsoft.com/office/drawing/2014/main" id="{F31A55E8-DEDD-5BA6-C58E-97167F425025}"/>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8" name="Google Shape;1571;p37">
                  <a:extLst>
                    <a:ext uri="{FF2B5EF4-FFF2-40B4-BE49-F238E27FC236}">
                      <a16:creationId xmlns:a16="http://schemas.microsoft.com/office/drawing/2014/main" id="{81310E31-76DC-4E61-62D5-E20A6FDC0FC0}"/>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9" name="Google Shape;1572;p37">
                  <a:extLst>
                    <a:ext uri="{FF2B5EF4-FFF2-40B4-BE49-F238E27FC236}">
                      <a16:creationId xmlns:a16="http://schemas.microsoft.com/office/drawing/2014/main" id="{318356DB-20F5-53AD-DBD4-0D98A23B7EA9}"/>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6" name="Google Shape;1573;p37">
              <a:extLst>
                <a:ext uri="{FF2B5EF4-FFF2-40B4-BE49-F238E27FC236}">
                  <a16:creationId xmlns:a16="http://schemas.microsoft.com/office/drawing/2014/main" id="{6A1BE93E-4BE8-C225-3163-844DB41874FC}"/>
                </a:ext>
              </a:extLst>
            </p:cNvPr>
            <p:cNvGrpSpPr/>
            <p:nvPr/>
          </p:nvGrpSpPr>
          <p:grpSpPr>
            <a:xfrm>
              <a:off x="6547098" y="2715744"/>
              <a:ext cx="956596" cy="944315"/>
              <a:chOff x="3789173" y="2377690"/>
              <a:chExt cx="1098904" cy="1084796"/>
            </a:xfrm>
          </p:grpSpPr>
          <p:grpSp>
            <p:nvGrpSpPr>
              <p:cNvPr id="896" name="Google Shape;1574;p37">
                <a:extLst>
                  <a:ext uri="{FF2B5EF4-FFF2-40B4-BE49-F238E27FC236}">
                    <a16:creationId xmlns:a16="http://schemas.microsoft.com/office/drawing/2014/main" id="{230CB3CB-D570-32D8-0DDE-009B8DC33162}"/>
                  </a:ext>
                </a:extLst>
              </p:cNvPr>
              <p:cNvGrpSpPr/>
              <p:nvPr/>
            </p:nvGrpSpPr>
            <p:grpSpPr>
              <a:xfrm>
                <a:off x="3789173" y="2377690"/>
                <a:ext cx="1098904" cy="1084796"/>
                <a:chOff x="3789173" y="2377690"/>
                <a:chExt cx="1098904" cy="1084796"/>
              </a:xfrm>
            </p:grpSpPr>
            <p:sp>
              <p:nvSpPr>
                <p:cNvPr id="902" name="Google Shape;1575;p37">
                  <a:extLst>
                    <a:ext uri="{FF2B5EF4-FFF2-40B4-BE49-F238E27FC236}">
                      <a16:creationId xmlns:a16="http://schemas.microsoft.com/office/drawing/2014/main" id="{04F6793C-0703-ECAE-6A34-C1EB1AB6FB10}"/>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3" name="Google Shape;1576;p37">
                  <a:extLst>
                    <a:ext uri="{FF2B5EF4-FFF2-40B4-BE49-F238E27FC236}">
                      <a16:creationId xmlns:a16="http://schemas.microsoft.com/office/drawing/2014/main" id="{17D0324B-AFD4-E8B3-4484-5CF6545A469C}"/>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97" name="Google Shape;1577;p37">
                <a:extLst>
                  <a:ext uri="{FF2B5EF4-FFF2-40B4-BE49-F238E27FC236}">
                    <a16:creationId xmlns:a16="http://schemas.microsoft.com/office/drawing/2014/main" id="{F9CF296E-BD0F-77CD-1A0C-1C4C01F05B38}"/>
                  </a:ext>
                </a:extLst>
              </p:cNvPr>
              <p:cNvGrpSpPr/>
              <p:nvPr/>
            </p:nvGrpSpPr>
            <p:grpSpPr>
              <a:xfrm>
                <a:off x="4151137" y="2732796"/>
                <a:ext cx="374986" cy="374572"/>
                <a:chOff x="3752358" y="3817349"/>
                <a:chExt cx="346056" cy="345674"/>
              </a:xfrm>
            </p:grpSpPr>
            <p:sp>
              <p:nvSpPr>
                <p:cNvPr id="898" name="Google Shape;1578;p37">
                  <a:extLst>
                    <a:ext uri="{FF2B5EF4-FFF2-40B4-BE49-F238E27FC236}">
                      <a16:creationId xmlns:a16="http://schemas.microsoft.com/office/drawing/2014/main" id="{0322AB88-FC9C-C6B5-5277-C0A44B51DDC4}"/>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9" name="Google Shape;1579;p37">
                  <a:extLst>
                    <a:ext uri="{FF2B5EF4-FFF2-40B4-BE49-F238E27FC236}">
                      <a16:creationId xmlns:a16="http://schemas.microsoft.com/office/drawing/2014/main" id="{3771F66B-AA42-8439-FF44-F8A0101DF5E5}"/>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0" name="Google Shape;1580;p37">
                  <a:extLst>
                    <a:ext uri="{FF2B5EF4-FFF2-40B4-BE49-F238E27FC236}">
                      <a16:creationId xmlns:a16="http://schemas.microsoft.com/office/drawing/2014/main" id="{FA6D8E17-22D3-D0D1-4F8B-BFAEBA32D62C}"/>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1" name="Google Shape;1581;p37">
                  <a:extLst>
                    <a:ext uri="{FF2B5EF4-FFF2-40B4-BE49-F238E27FC236}">
                      <a16:creationId xmlns:a16="http://schemas.microsoft.com/office/drawing/2014/main" id="{7D7ADF9C-CEEE-9DE4-7A2D-2601A1059642}"/>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7" name="Google Shape;1582;p37">
              <a:extLst>
                <a:ext uri="{FF2B5EF4-FFF2-40B4-BE49-F238E27FC236}">
                  <a16:creationId xmlns:a16="http://schemas.microsoft.com/office/drawing/2014/main" id="{8CC82270-090B-E2B8-D64D-AEC95109D4CF}"/>
                </a:ext>
              </a:extLst>
            </p:cNvPr>
            <p:cNvGrpSpPr/>
            <p:nvPr/>
          </p:nvGrpSpPr>
          <p:grpSpPr>
            <a:xfrm>
              <a:off x="7034853" y="3222917"/>
              <a:ext cx="956596" cy="944252"/>
              <a:chOff x="4349489" y="2960313"/>
              <a:chExt cx="1098904" cy="1084724"/>
            </a:xfrm>
          </p:grpSpPr>
          <p:grpSp>
            <p:nvGrpSpPr>
              <p:cNvPr id="58" name="Google Shape;1583;p37">
                <a:extLst>
                  <a:ext uri="{FF2B5EF4-FFF2-40B4-BE49-F238E27FC236}">
                    <a16:creationId xmlns:a16="http://schemas.microsoft.com/office/drawing/2014/main" id="{69B2D11E-150C-6FE5-0CB6-9F941B4D9C52}"/>
                  </a:ext>
                </a:extLst>
              </p:cNvPr>
              <p:cNvGrpSpPr/>
              <p:nvPr/>
            </p:nvGrpSpPr>
            <p:grpSpPr>
              <a:xfrm>
                <a:off x="4349489" y="2960313"/>
                <a:ext cx="1098904" cy="1084724"/>
                <a:chOff x="4349489" y="2960313"/>
                <a:chExt cx="1098904" cy="1084724"/>
              </a:xfrm>
            </p:grpSpPr>
            <p:sp>
              <p:nvSpPr>
                <p:cNvPr id="62" name="Google Shape;1584;p37">
                  <a:extLst>
                    <a:ext uri="{FF2B5EF4-FFF2-40B4-BE49-F238E27FC236}">
                      <a16:creationId xmlns:a16="http://schemas.microsoft.com/office/drawing/2014/main" id="{5A2ACB19-5039-352E-E775-9095097D3DAF}"/>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85;p37">
                  <a:extLst>
                    <a:ext uri="{FF2B5EF4-FFF2-40B4-BE49-F238E27FC236}">
                      <a16:creationId xmlns:a16="http://schemas.microsoft.com/office/drawing/2014/main" id="{53D19B5D-D019-2E05-A024-8C75D5F96800}"/>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9" name="Google Shape;1586;p37">
                <a:extLst>
                  <a:ext uri="{FF2B5EF4-FFF2-40B4-BE49-F238E27FC236}">
                    <a16:creationId xmlns:a16="http://schemas.microsoft.com/office/drawing/2014/main" id="{3E0D1393-517B-95D1-BD30-854F0896DC6C}"/>
                  </a:ext>
                </a:extLst>
              </p:cNvPr>
              <p:cNvGrpSpPr/>
              <p:nvPr/>
            </p:nvGrpSpPr>
            <p:grpSpPr>
              <a:xfrm>
                <a:off x="4732657" y="3315384"/>
                <a:ext cx="374952" cy="374572"/>
                <a:chOff x="4201447" y="3817349"/>
                <a:chExt cx="346024" cy="345674"/>
              </a:xfrm>
            </p:grpSpPr>
            <p:sp>
              <p:nvSpPr>
                <p:cNvPr id="60" name="Google Shape;1587;p37">
                  <a:extLst>
                    <a:ext uri="{FF2B5EF4-FFF2-40B4-BE49-F238E27FC236}">
                      <a16:creationId xmlns:a16="http://schemas.microsoft.com/office/drawing/2014/main" id="{3794E46D-95C7-4F61-8F6D-EDE787C997FB}"/>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588;p37">
                  <a:extLst>
                    <a:ext uri="{FF2B5EF4-FFF2-40B4-BE49-F238E27FC236}">
                      <a16:creationId xmlns:a16="http://schemas.microsoft.com/office/drawing/2014/main" id="{017DF377-32B5-AF51-A967-3BC6CF816B10}"/>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8" name="Google Shape;1589;p37">
              <a:extLst>
                <a:ext uri="{FF2B5EF4-FFF2-40B4-BE49-F238E27FC236}">
                  <a16:creationId xmlns:a16="http://schemas.microsoft.com/office/drawing/2014/main" id="{EBCD6217-02C9-BE3F-68EE-2D453921E6B1}"/>
                </a:ext>
              </a:extLst>
            </p:cNvPr>
            <p:cNvGrpSpPr/>
            <p:nvPr/>
          </p:nvGrpSpPr>
          <p:grpSpPr>
            <a:xfrm>
              <a:off x="6529419" y="3711909"/>
              <a:ext cx="956596" cy="944315"/>
              <a:chOff x="3768864" y="3522050"/>
              <a:chExt cx="1098904" cy="1084796"/>
            </a:xfrm>
          </p:grpSpPr>
          <p:grpSp>
            <p:nvGrpSpPr>
              <p:cNvPr id="49" name="Google Shape;1590;p37">
                <a:extLst>
                  <a:ext uri="{FF2B5EF4-FFF2-40B4-BE49-F238E27FC236}">
                    <a16:creationId xmlns:a16="http://schemas.microsoft.com/office/drawing/2014/main" id="{C76A384C-59AF-78FB-E93E-AF805B5AAAB1}"/>
                  </a:ext>
                </a:extLst>
              </p:cNvPr>
              <p:cNvGrpSpPr/>
              <p:nvPr/>
            </p:nvGrpSpPr>
            <p:grpSpPr>
              <a:xfrm>
                <a:off x="3768864" y="3522050"/>
                <a:ext cx="1098904" cy="1084796"/>
                <a:chOff x="3768864" y="3522050"/>
                <a:chExt cx="1098904" cy="1084796"/>
              </a:xfrm>
            </p:grpSpPr>
            <p:sp>
              <p:nvSpPr>
                <p:cNvPr id="56" name="Google Shape;1591;p37">
                  <a:extLst>
                    <a:ext uri="{FF2B5EF4-FFF2-40B4-BE49-F238E27FC236}">
                      <a16:creationId xmlns:a16="http://schemas.microsoft.com/office/drawing/2014/main" id="{14FFE326-5CCA-9A75-F14E-C513BC6633E5}"/>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592;p37">
                  <a:extLst>
                    <a:ext uri="{FF2B5EF4-FFF2-40B4-BE49-F238E27FC236}">
                      <a16:creationId xmlns:a16="http://schemas.microsoft.com/office/drawing/2014/main" id="{8454986F-12AF-240E-0AE8-D4216CDE030C}"/>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0" name="Google Shape;1593;p37">
                <a:extLst>
                  <a:ext uri="{FF2B5EF4-FFF2-40B4-BE49-F238E27FC236}">
                    <a16:creationId xmlns:a16="http://schemas.microsoft.com/office/drawing/2014/main" id="{54AFF76B-466F-32BD-2854-AB403DF83818}"/>
                  </a:ext>
                </a:extLst>
              </p:cNvPr>
              <p:cNvGrpSpPr/>
              <p:nvPr/>
            </p:nvGrpSpPr>
            <p:grpSpPr>
              <a:xfrm>
                <a:off x="4139616" y="3871555"/>
                <a:ext cx="357419" cy="357005"/>
                <a:chOff x="7482229" y="3351230"/>
                <a:chExt cx="357419" cy="357005"/>
              </a:xfrm>
            </p:grpSpPr>
            <p:sp>
              <p:nvSpPr>
                <p:cNvPr id="51" name="Google Shape;1594;p37">
                  <a:extLst>
                    <a:ext uri="{FF2B5EF4-FFF2-40B4-BE49-F238E27FC236}">
                      <a16:creationId xmlns:a16="http://schemas.microsoft.com/office/drawing/2014/main" id="{3EAB72B3-CD8D-F35C-3C4E-A4C6D87E5CD1}"/>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595;p37">
                  <a:extLst>
                    <a:ext uri="{FF2B5EF4-FFF2-40B4-BE49-F238E27FC236}">
                      <a16:creationId xmlns:a16="http://schemas.microsoft.com/office/drawing/2014/main" id="{03CC3BB5-2B9C-EA76-7CAF-74BEF2217E77}"/>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596;p37">
                  <a:extLst>
                    <a:ext uri="{FF2B5EF4-FFF2-40B4-BE49-F238E27FC236}">
                      <a16:creationId xmlns:a16="http://schemas.microsoft.com/office/drawing/2014/main" id="{24546539-B773-376B-396F-C212814AC3A5}"/>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597;p37">
                  <a:extLst>
                    <a:ext uri="{FF2B5EF4-FFF2-40B4-BE49-F238E27FC236}">
                      <a16:creationId xmlns:a16="http://schemas.microsoft.com/office/drawing/2014/main" id="{A2F36E10-161A-D096-92A0-74DDBEC04C22}"/>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598;p37">
                  <a:extLst>
                    <a:ext uri="{FF2B5EF4-FFF2-40B4-BE49-F238E27FC236}">
                      <a16:creationId xmlns:a16="http://schemas.microsoft.com/office/drawing/2014/main" id="{0467A119-47DD-F1B7-A49C-880B4A98B18B}"/>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pic>
        <p:nvPicPr>
          <p:cNvPr id="918" name="Picture 917">
            <a:extLst>
              <a:ext uri="{FF2B5EF4-FFF2-40B4-BE49-F238E27FC236}">
                <a16:creationId xmlns:a16="http://schemas.microsoft.com/office/drawing/2014/main" id="{96A3F879-4341-16A7-79AB-8336C5DF2FE6}"/>
              </a:ext>
            </a:extLst>
          </p:cNvPr>
          <p:cNvPicPr>
            <a:picLocks noChangeAspect="1"/>
          </p:cNvPicPr>
          <p:nvPr/>
        </p:nvPicPr>
        <p:blipFill>
          <a:blip r:embed="rId3"/>
          <a:stretch>
            <a:fillRect/>
          </a:stretch>
        </p:blipFill>
        <p:spPr>
          <a:xfrm>
            <a:off x="6757686" y="15695"/>
            <a:ext cx="1414012" cy="1414012"/>
          </a:xfrm>
          <a:prstGeom prst="rect">
            <a:avLst/>
          </a:prstGeom>
        </p:spPr>
      </p:pic>
    </p:spTree>
    <p:extLst>
      <p:ext uri="{BB962C8B-B14F-4D97-AF65-F5344CB8AC3E}">
        <p14:creationId xmlns:p14="http://schemas.microsoft.com/office/powerpoint/2010/main" val="129330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4"/>
          <p:cNvSpPr txBox="1">
            <a:spLocks noGrp="1"/>
          </p:cNvSpPr>
          <p:nvPr>
            <p:ph type="subTitle" idx="1"/>
          </p:nvPr>
        </p:nvSpPr>
        <p:spPr>
          <a:xfrm>
            <a:off x="2314382" y="2015036"/>
            <a:ext cx="2104500"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Text to speech applications</a:t>
            </a:r>
            <a:endParaRPr sz="1600" dirty="0"/>
          </a:p>
        </p:txBody>
      </p:sp>
      <p:sp>
        <p:nvSpPr>
          <p:cNvPr id="603" name="Google Shape;603;p54"/>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dirty="0">
                <a:solidFill>
                  <a:srgbClr val="002060"/>
                </a:solidFill>
              </a:rPr>
              <a:t>Future Scope</a:t>
            </a:r>
            <a:endParaRPr sz="4200" dirty="0">
              <a:solidFill>
                <a:srgbClr val="002060"/>
              </a:solidFill>
            </a:endParaRPr>
          </a:p>
        </p:txBody>
      </p:sp>
      <p:sp>
        <p:nvSpPr>
          <p:cNvPr id="604" name="Google Shape;604;p54"/>
          <p:cNvSpPr txBox="1">
            <a:spLocks noGrp="1"/>
          </p:cNvSpPr>
          <p:nvPr>
            <p:ph type="subTitle" idx="3"/>
          </p:nvPr>
        </p:nvSpPr>
        <p:spPr>
          <a:xfrm>
            <a:off x="5723756" y="2024062"/>
            <a:ext cx="2558214"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Language translation applications</a:t>
            </a:r>
            <a:endParaRPr sz="1600" dirty="0"/>
          </a:p>
        </p:txBody>
      </p:sp>
      <p:sp>
        <p:nvSpPr>
          <p:cNvPr id="606" name="Google Shape;606;p54"/>
          <p:cNvSpPr txBox="1">
            <a:spLocks noGrp="1"/>
          </p:cNvSpPr>
          <p:nvPr>
            <p:ph type="subTitle" idx="5"/>
          </p:nvPr>
        </p:nvSpPr>
        <p:spPr>
          <a:xfrm>
            <a:off x="2330539" y="3462704"/>
            <a:ext cx="2104500"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Shopping &amp; Fast-Tag applications</a:t>
            </a:r>
            <a:endParaRPr sz="1600" dirty="0"/>
          </a:p>
        </p:txBody>
      </p:sp>
      <p:sp>
        <p:nvSpPr>
          <p:cNvPr id="608" name="Google Shape;608;p54"/>
          <p:cNvSpPr txBox="1">
            <a:spLocks noGrp="1"/>
          </p:cNvSpPr>
          <p:nvPr>
            <p:ph type="subTitle" idx="7"/>
          </p:nvPr>
        </p:nvSpPr>
        <p:spPr>
          <a:xfrm>
            <a:off x="5702014" y="3462704"/>
            <a:ext cx="2104500"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Digitalization of old Artifacts</a:t>
            </a:r>
            <a:endParaRPr sz="1600" dirty="0"/>
          </a:p>
        </p:txBody>
      </p:sp>
      <p:sp>
        <p:nvSpPr>
          <p:cNvPr id="610" name="Google Shape;610;p54"/>
          <p:cNvSpPr/>
          <p:nvPr/>
        </p:nvSpPr>
        <p:spPr>
          <a:xfrm>
            <a:off x="1253799" y="1676810"/>
            <a:ext cx="993211" cy="989127"/>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1" name="Google Shape;611;p54"/>
          <p:cNvSpPr/>
          <p:nvPr/>
        </p:nvSpPr>
        <p:spPr>
          <a:xfrm>
            <a:off x="4612724" y="1676810"/>
            <a:ext cx="993211" cy="989127"/>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2" name="Google Shape;612;p54"/>
          <p:cNvSpPr/>
          <p:nvPr/>
        </p:nvSpPr>
        <p:spPr>
          <a:xfrm>
            <a:off x="1253799" y="3163092"/>
            <a:ext cx="993211" cy="989127"/>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3" name="Google Shape;613;p54"/>
          <p:cNvSpPr/>
          <p:nvPr/>
        </p:nvSpPr>
        <p:spPr>
          <a:xfrm>
            <a:off x="4612724" y="3163092"/>
            <a:ext cx="993211" cy="989127"/>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614" name="Google Shape;614;p54"/>
          <p:cNvGrpSpPr/>
          <p:nvPr/>
        </p:nvGrpSpPr>
        <p:grpSpPr>
          <a:xfrm>
            <a:off x="4929631" y="3453705"/>
            <a:ext cx="359382" cy="407893"/>
            <a:chOff x="8565956" y="2911141"/>
            <a:chExt cx="359382" cy="407893"/>
          </a:xfrm>
        </p:grpSpPr>
        <p:sp>
          <p:nvSpPr>
            <p:cNvPr id="615" name="Google Shape;615;p54"/>
            <p:cNvSpPr/>
            <p:nvPr/>
          </p:nvSpPr>
          <p:spPr>
            <a:xfrm>
              <a:off x="8565956" y="2911141"/>
              <a:ext cx="142893" cy="407893"/>
            </a:xfrm>
            <a:custGeom>
              <a:avLst/>
              <a:gdLst/>
              <a:ahLst/>
              <a:cxnLst/>
              <a:rect l="l" t="t" r="r" b="b"/>
              <a:pathLst>
                <a:path w="3788" h="10813" extrusionOk="0">
                  <a:moveTo>
                    <a:pt x="2192" y="1"/>
                  </a:moveTo>
                  <a:cubicBezTo>
                    <a:pt x="382" y="1"/>
                    <a:pt x="1" y="3597"/>
                    <a:pt x="1" y="5407"/>
                  </a:cubicBezTo>
                  <a:cubicBezTo>
                    <a:pt x="1" y="8098"/>
                    <a:pt x="691" y="10813"/>
                    <a:pt x="2192" y="10813"/>
                  </a:cubicBezTo>
                  <a:lnTo>
                    <a:pt x="3787" y="10813"/>
                  </a:lnTo>
                  <a:lnTo>
                    <a:pt x="3787" y="7621"/>
                  </a:lnTo>
                  <a:lnTo>
                    <a:pt x="2263" y="7645"/>
                  </a:lnTo>
                  <a:cubicBezTo>
                    <a:pt x="2144" y="7550"/>
                    <a:pt x="1906" y="6764"/>
                    <a:pt x="1906" y="5383"/>
                  </a:cubicBezTo>
                  <a:cubicBezTo>
                    <a:pt x="1906" y="4025"/>
                    <a:pt x="2120" y="3263"/>
                    <a:pt x="2192" y="3192"/>
                  </a:cubicBezTo>
                  <a:lnTo>
                    <a:pt x="3787" y="3192"/>
                  </a:lnTo>
                  <a:lnTo>
                    <a:pt x="3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4"/>
            <p:cNvSpPr/>
            <p:nvPr/>
          </p:nvSpPr>
          <p:spPr>
            <a:xfrm>
              <a:off x="8756417" y="3031514"/>
              <a:ext cx="168921" cy="167148"/>
            </a:xfrm>
            <a:custGeom>
              <a:avLst/>
              <a:gdLst/>
              <a:ahLst/>
              <a:cxnLst/>
              <a:rect l="l" t="t" r="r" b="b"/>
              <a:pathLst>
                <a:path w="4478" h="4431" extrusionOk="0">
                  <a:moveTo>
                    <a:pt x="0" y="1"/>
                  </a:moveTo>
                  <a:lnTo>
                    <a:pt x="0" y="4430"/>
                  </a:lnTo>
                  <a:lnTo>
                    <a:pt x="4477" y="4430"/>
                  </a:lnTo>
                  <a:lnTo>
                    <a:pt x="4477" y="1"/>
                  </a:lnTo>
                  <a:lnTo>
                    <a:pt x="2548" y="1"/>
                  </a:lnTo>
                  <a:lnTo>
                    <a:pt x="2548" y="1906"/>
                  </a:lnTo>
                  <a:lnTo>
                    <a:pt x="1905" y="1906"/>
                  </a:lnTo>
                  <a:lnTo>
                    <a:pt x="19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4"/>
            <p:cNvSpPr/>
            <p:nvPr/>
          </p:nvSpPr>
          <p:spPr>
            <a:xfrm>
              <a:off x="8733067" y="2959652"/>
              <a:ext cx="47644" cy="24293"/>
            </a:xfrm>
            <a:custGeom>
              <a:avLst/>
              <a:gdLst/>
              <a:ahLst/>
              <a:cxnLst/>
              <a:rect l="l" t="t" r="r" b="b"/>
              <a:pathLst>
                <a:path w="1263" h="644" extrusionOk="0">
                  <a:moveTo>
                    <a:pt x="0" y="1"/>
                  </a:moveTo>
                  <a:lnTo>
                    <a:pt x="0" y="644"/>
                  </a:lnTo>
                  <a:lnTo>
                    <a:pt x="1262" y="644"/>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4"/>
            <p:cNvSpPr/>
            <p:nvPr/>
          </p:nvSpPr>
          <p:spPr>
            <a:xfrm>
              <a:off x="8804928" y="2959652"/>
              <a:ext cx="47644" cy="47644"/>
            </a:xfrm>
            <a:custGeom>
              <a:avLst/>
              <a:gdLst/>
              <a:ahLst/>
              <a:cxnLst/>
              <a:rect l="l" t="t" r="r" b="b"/>
              <a:pathLst>
                <a:path w="1263" h="1263" extrusionOk="0">
                  <a:moveTo>
                    <a:pt x="0" y="1"/>
                  </a:moveTo>
                  <a:lnTo>
                    <a:pt x="0" y="644"/>
                  </a:lnTo>
                  <a:lnTo>
                    <a:pt x="619" y="644"/>
                  </a:lnTo>
                  <a:lnTo>
                    <a:pt x="619" y="1263"/>
                  </a:lnTo>
                  <a:lnTo>
                    <a:pt x="1262" y="1263"/>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4"/>
            <p:cNvSpPr/>
            <p:nvPr/>
          </p:nvSpPr>
          <p:spPr>
            <a:xfrm>
              <a:off x="8733067" y="3247135"/>
              <a:ext cx="47644" cy="23388"/>
            </a:xfrm>
            <a:custGeom>
              <a:avLst/>
              <a:gdLst/>
              <a:ahLst/>
              <a:cxnLst/>
              <a:rect l="l" t="t" r="r" b="b"/>
              <a:pathLst>
                <a:path w="1263" h="620" extrusionOk="0">
                  <a:moveTo>
                    <a:pt x="0" y="0"/>
                  </a:moveTo>
                  <a:lnTo>
                    <a:pt x="0" y="620"/>
                  </a:lnTo>
                  <a:lnTo>
                    <a:pt x="1262" y="620"/>
                  </a:lnTo>
                  <a:lnTo>
                    <a:pt x="12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4"/>
            <p:cNvSpPr/>
            <p:nvPr/>
          </p:nvSpPr>
          <p:spPr>
            <a:xfrm>
              <a:off x="8804928" y="3222880"/>
              <a:ext cx="47644" cy="47644"/>
            </a:xfrm>
            <a:custGeom>
              <a:avLst/>
              <a:gdLst/>
              <a:ahLst/>
              <a:cxnLst/>
              <a:rect l="l" t="t" r="r" b="b"/>
              <a:pathLst>
                <a:path w="1263" h="1263" extrusionOk="0">
                  <a:moveTo>
                    <a:pt x="619" y="0"/>
                  </a:moveTo>
                  <a:lnTo>
                    <a:pt x="619" y="643"/>
                  </a:lnTo>
                  <a:lnTo>
                    <a:pt x="0" y="643"/>
                  </a:lnTo>
                  <a:lnTo>
                    <a:pt x="0" y="1263"/>
                  </a:lnTo>
                  <a:lnTo>
                    <a:pt x="1262" y="1263"/>
                  </a:lnTo>
                  <a:lnTo>
                    <a:pt x="12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4"/>
          <p:cNvGrpSpPr/>
          <p:nvPr/>
        </p:nvGrpSpPr>
        <p:grpSpPr>
          <a:xfrm>
            <a:off x="1548256" y="3453131"/>
            <a:ext cx="404272" cy="409025"/>
            <a:chOff x="7633494" y="4191292"/>
            <a:chExt cx="404272" cy="409025"/>
          </a:xfrm>
        </p:grpSpPr>
        <p:sp>
          <p:nvSpPr>
            <p:cNvPr id="622" name="Google Shape;622;p54"/>
            <p:cNvSpPr/>
            <p:nvPr/>
          </p:nvSpPr>
          <p:spPr>
            <a:xfrm>
              <a:off x="7793399" y="4191292"/>
              <a:ext cx="168016" cy="121316"/>
            </a:xfrm>
            <a:custGeom>
              <a:avLst/>
              <a:gdLst/>
              <a:ahLst/>
              <a:cxnLst/>
              <a:rect l="l" t="t" r="r" b="b"/>
              <a:pathLst>
                <a:path w="4454" h="3216" extrusionOk="0">
                  <a:moveTo>
                    <a:pt x="0" y="0"/>
                  </a:moveTo>
                  <a:lnTo>
                    <a:pt x="0" y="3215"/>
                  </a:lnTo>
                  <a:lnTo>
                    <a:pt x="4453" y="3215"/>
                  </a:lnTo>
                  <a:lnTo>
                    <a:pt x="4453" y="0"/>
                  </a:lnTo>
                  <a:lnTo>
                    <a:pt x="2548" y="0"/>
                  </a:lnTo>
                  <a:lnTo>
                    <a:pt x="2548" y="1929"/>
                  </a:lnTo>
                  <a:lnTo>
                    <a:pt x="1905" y="1929"/>
                  </a:lnTo>
                  <a:lnTo>
                    <a:pt x="1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4"/>
            <p:cNvSpPr/>
            <p:nvPr/>
          </p:nvSpPr>
          <p:spPr>
            <a:xfrm>
              <a:off x="7633494" y="4288314"/>
              <a:ext cx="404272" cy="312003"/>
            </a:xfrm>
            <a:custGeom>
              <a:avLst/>
              <a:gdLst/>
              <a:ahLst/>
              <a:cxnLst/>
              <a:rect l="l" t="t" r="r" b="b"/>
              <a:pathLst>
                <a:path w="10717" h="8271" extrusionOk="0">
                  <a:moveTo>
                    <a:pt x="4287" y="1905"/>
                  </a:moveTo>
                  <a:lnTo>
                    <a:pt x="4406" y="2548"/>
                  </a:lnTo>
                  <a:lnTo>
                    <a:pt x="3215" y="2548"/>
                  </a:lnTo>
                  <a:lnTo>
                    <a:pt x="2977" y="1905"/>
                  </a:lnTo>
                  <a:close/>
                  <a:moveTo>
                    <a:pt x="6168" y="1905"/>
                  </a:moveTo>
                  <a:lnTo>
                    <a:pt x="6144" y="2548"/>
                  </a:lnTo>
                  <a:lnTo>
                    <a:pt x="5073" y="2548"/>
                  </a:lnTo>
                  <a:lnTo>
                    <a:pt x="4954" y="1905"/>
                  </a:lnTo>
                  <a:close/>
                  <a:moveTo>
                    <a:pt x="8002" y="1905"/>
                  </a:moveTo>
                  <a:lnTo>
                    <a:pt x="7883" y="2548"/>
                  </a:lnTo>
                  <a:lnTo>
                    <a:pt x="6787" y="2548"/>
                  </a:lnTo>
                  <a:lnTo>
                    <a:pt x="6787" y="1905"/>
                  </a:lnTo>
                  <a:close/>
                  <a:moveTo>
                    <a:pt x="9836" y="1905"/>
                  </a:moveTo>
                  <a:lnTo>
                    <a:pt x="9621" y="2548"/>
                  </a:lnTo>
                  <a:lnTo>
                    <a:pt x="8550" y="2548"/>
                  </a:lnTo>
                  <a:lnTo>
                    <a:pt x="8645" y="1905"/>
                  </a:lnTo>
                  <a:close/>
                  <a:moveTo>
                    <a:pt x="4501" y="3168"/>
                  </a:moveTo>
                  <a:lnTo>
                    <a:pt x="4620" y="3810"/>
                  </a:lnTo>
                  <a:lnTo>
                    <a:pt x="3668" y="3810"/>
                  </a:lnTo>
                  <a:lnTo>
                    <a:pt x="3429" y="3168"/>
                  </a:lnTo>
                  <a:close/>
                  <a:moveTo>
                    <a:pt x="6144" y="3168"/>
                  </a:moveTo>
                  <a:lnTo>
                    <a:pt x="6144" y="3810"/>
                  </a:lnTo>
                  <a:lnTo>
                    <a:pt x="5263" y="3810"/>
                  </a:lnTo>
                  <a:lnTo>
                    <a:pt x="5144" y="3168"/>
                  </a:lnTo>
                  <a:close/>
                  <a:moveTo>
                    <a:pt x="7788" y="3168"/>
                  </a:moveTo>
                  <a:lnTo>
                    <a:pt x="7692" y="3810"/>
                  </a:lnTo>
                  <a:lnTo>
                    <a:pt x="6787" y="3810"/>
                  </a:lnTo>
                  <a:lnTo>
                    <a:pt x="6787" y="3168"/>
                  </a:lnTo>
                  <a:close/>
                  <a:moveTo>
                    <a:pt x="9407" y="3168"/>
                  </a:moveTo>
                  <a:lnTo>
                    <a:pt x="9193" y="3810"/>
                  </a:lnTo>
                  <a:lnTo>
                    <a:pt x="8335" y="3810"/>
                  </a:lnTo>
                  <a:lnTo>
                    <a:pt x="8431" y="3168"/>
                  </a:lnTo>
                  <a:close/>
                  <a:moveTo>
                    <a:pt x="4715" y="4453"/>
                  </a:moveTo>
                  <a:lnTo>
                    <a:pt x="4835" y="5073"/>
                  </a:lnTo>
                  <a:lnTo>
                    <a:pt x="4144" y="5073"/>
                  </a:lnTo>
                  <a:lnTo>
                    <a:pt x="3906" y="4453"/>
                  </a:lnTo>
                  <a:close/>
                  <a:moveTo>
                    <a:pt x="6144" y="4453"/>
                  </a:moveTo>
                  <a:lnTo>
                    <a:pt x="6144" y="5073"/>
                  </a:lnTo>
                  <a:lnTo>
                    <a:pt x="5478" y="5073"/>
                  </a:lnTo>
                  <a:lnTo>
                    <a:pt x="5358" y="4453"/>
                  </a:lnTo>
                  <a:close/>
                  <a:moveTo>
                    <a:pt x="7573" y="4453"/>
                  </a:moveTo>
                  <a:lnTo>
                    <a:pt x="7478" y="5073"/>
                  </a:lnTo>
                  <a:lnTo>
                    <a:pt x="6787" y="5073"/>
                  </a:lnTo>
                  <a:lnTo>
                    <a:pt x="6787" y="4453"/>
                  </a:lnTo>
                  <a:close/>
                  <a:moveTo>
                    <a:pt x="9002" y="4453"/>
                  </a:moveTo>
                  <a:lnTo>
                    <a:pt x="8788" y="5073"/>
                  </a:lnTo>
                  <a:lnTo>
                    <a:pt x="8121" y="5073"/>
                  </a:lnTo>
                  <a:lnTo>
                    <a:pt x="8216" y="4453"/>
                  </a:lnTo>
                  <a:close/>
                  <a:moveTo>
                    <a:pt x="0" y="0"/>
                  </a:moveTo>
                  <a:lnTo>
                    <a:pt x="0" y="643"/>
                  </a:lnTo>
                  <a:lnTo>
                    <a:pt x="1810" y="643"/>
                  </a:lnTo>
                  <a:lnTo>
                    <a:pt x="3525" y="5168"/>
                  </a:lnTo>
                  <a:cubicBezTo>
                    <a:pt x="2715" y="5549"/>
                    <a:pt x="2810" y="6740"/>
                    <a:pt x="3691" y="6954"/>
                  </a:cubicBezTo>
                  <a:cubicBezTo>
                    <a:pt x="3644" y="7073"/>
                    <a:pt x="3620" y="7192"/>
                    <a:pt x="3620" y="7311"/>
                  </a:cubicBezTo>
                  <a:cubicBezTo>
                    <a:pt x="3620" y="7942"/>
                    <a:pt x="4096" y="8258"/>
                    <a:pt x="4573" y="8258"/>
                  </a:cubicBezTo>
                  <a:cubicBezTo>
                    <a:pt x="5049" y="8258"/>
                    <a:pt x="5525" y="7942"/>
                    <a:pt x="5525" y="7311"/>
                  </a:cubicBezTo>
                  <a:cubicBezTo>
                    <a:pt x="5525" y="7192"/>
                    <a:pt x="5501" y="7097"/>
                    <a:pt x="5478" y="7002"/>
                  </a:cubicBezTo>
                  <a:lnTo>
                    <a:pt x="7478" y="7002"/>
                  </a:lnTo>
                  <a:cubicBezTo>
                    <a:pt x="7454" y="7097"/>
                    <a:pt x="7430" y="7192"/>
                    <a:pt x="7430" y="7311"/>
                  </a:cubicBezTo>
                  <a:cubicBezTo>
                    <a:pt x="7430" y="7888"/>
                    <a:pt x="7894" y="8271"/>
                    <a:pt x="8379" y="8271"/>
                  </a:cubicBezTo>
                  <a:cubicBezTo>
                    <a:pt x="8614" y="8271"/>
                    <a:pt x="8855" y="8181"/>
                    <a:pt x="9050" y="7978"/>
                  </a:cubicBezTo>
                  <a:cubicBezTo>
                    <a:pt x="9645" y="7383"/>
                    <a:pt x="9240" y="6359"/>
                    <a:pt x="8383" y="6359"/>
                  </a:cubicBezTo>
                  <a:lnTo>
                    <a:pt x="3930" y="6359"/>
                  </a:lnTo>
                  <a:cubicBezTo>
                    <a:pt x="3501" y="6335"/>
                    <a:pt x="3501" y="5716"/>
                    <a:pt x="3930" y="5716"/>
                  </a:cubicBezTo>
                  <a:lnTo>
                    <a:pt x="9240" y="5716"/>
                  </a:lnTo>
                  <a:lnTo>
                    <a:pt x="10717" y="1262"/>
                  </a:lnTo>
                  <a:lnTo>
                    <a:pt x="2715" y="1262"/>
                  </a:lnTo>
                  <a:lnTo>
                    <a:pt x="2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54"/>
          <p:cNvSpPr/>
          <p:nvPr/>
        </p:nvSpPr>
        <p:spPr>
          <a:xfrm>
            <a:off x="4902238" y="1991702"/>
            <a:ext cx="414155" cy="359345"/>
          </a:xfrm>
          <a:custGeom>
            <a:avLst/>
            <a:gdLst/>
            <a:ahLst/>
            <a:cxnLst/>
            <a:rect l="l" t="t" r="r" b="b"/>
            <a:pathLst>
              <a:path w="10979" h="9526" extrusionOk="0">
                <a:moveTo>
                  <a:pt x="5835" y="0"/>
                </a:moveTo>
                <a:lnTo>
                  <a:pt x="5835" y="1286"/>
                </a:lnTo>
                <a:lnTo>
                  <a:pt x="72" y="1286"/>
                </a:lnTo>
                <a:lnTo>
                  <a:pt x="72" y="1905"/>
                </a:lnTo>
                <a:lnTo>
                  <a:pt x="5835" y="1905"/>
                </a:lnTo>
                <a:lnTo>
                  <a:pt x="5835" y="3167"/>
                </a:lnTo>
                <a:lnTo>
                  <a:pt x="9002" y="3167"/>
                </a:lnTo>
                <a:lnTo>
                  <a:pt x="9002" y="1905"/>
                </a:lnTo>
                <a:cubicBezTo>
                  <a:pt x="9017" y="1905"/>
                  <a:pt x="9031" y="1905"/>
                  <a:pt x="9045" y="1905"/>
                </a:cubicBezTo>
                <a:cubicBezTo>
                  <a:pt x="9741" y="1905"/>
                  <a:pt x="10336" y="2467"/>
                  <a:pt x="10336" y="3167"/>
                </a:cubicBezTo>
                <a:cubicBezTo>
                  <a:pt x="10336" y="3891"/>
                  <a:pt x="9741" y="4454"/>
                  <a:pt x="9045" y="4454"/>
                </a:cubicBezTo>
                <a:cubicBezTo>
                  <a:pt x="9031" y="4454"/>
                  <a:pt x="9017" y="4454"/>
                  <a:pt x="9002" y="4453"/>
                </a:cubicBezTo>
                <a:lnTo>
                  <a:pt x="5144" y="4453"/>
                </a:lnTo>
                <a:lnTo>
                  <a:pt x="5144" y="3167"/>
                </a:lnTo>
                <a:lnTo>
                  <a:pt x="3882" y="3167"/>
                </a:lnTo>
                <a:lnTo>
                  <a:pt x="3882" y="4453"/>
                </a:lnTo>
                <a:lnTo>
                  <a:pt x="3239" y="4453"/>
                </a:lnTo>
                <a:lnTo>
                  <a:pt x="3239" y="3167"/>
                </a:lnTo>
                <a:lnTo>
                  <a:pt x="1977" y="3167"/>
                </a:lnTo>
                <a:lnTo>
                  <a:pt x="1977" y="4453"/>
                </a:lnTo>
                <a:cubicBezTo>
                  <a:pt x="1948" y="4452"/>
                  <a:pt x="1919" y="4452"/>
                  <a:pt x="1890" y="4452"/>
                </a:cubicBezTo>
                <a:cubicBezTo>
                  <a:pt x="835" y="4452"/>
                  <a:pt x="0" y="5292"/>
                  <a:pt x="0" y="6359"/>
                </a:cubicBezTo>
                <a:cubicBezTo>
                  <a:pt x="0" y="7416"/>
                  <a:pt x="858" y="8264"/>
                  <a:pt x="1932" y="8264"/>
                </a:cubicBezTo>
                <a:cubicBezTo>
                  <a:pt x="1947" y="8264"/>
                  <a:pt x="1962" y="8264"/>
                  <a:pt x="1977" y="8264"/>
                </a:cubicBezTo>
                <a:lnTo>
                  <a:pt x="5835" y="8264"/>
                </a:lnTo>
                <a:lnTo>
                  <a:pt x="5835" y="9526"/>
                </a:lnTo>
                <a:lnTo>
                  <a:pt x="9002" y="9526"/>
                </a:lnTo>
                <a:lnTo>
                  <a:pt x="9002" y="8264"/>
                </a:lnTo>
                <a:lnTo>
                  <a:pt x="10907" y="8264"/>
                </a:lnTo>
                <a:lnTo>
                  <a:pt x="10907" y="7621"/>
                </a:lnTo>
                <a:lnTo>
                  <a:pt x="9002" y="7621"/>
                </a:lnTo>
                <a:lnTo>
                  <a:pt x="9002" y="6359"/>
                </a:lnTo>
                <a:lnTo>
                  <a:pt x="7740" y="6359"/>
                </a:lnTo>
                <a:lnTo>
                  <a:pt x="7740" y="7621"/>
                </a:lnTo>
                <a:lnTo>
                  <a:pt x="7097" y="7621"/>
                </a:lnTo>
                <a:lnTo>
                  <a:pt x="7097" y="6359"/>
                </a:lnTo>
                <a:lnTo>
                  <a:pt x="5835" y="6359"/>
                </a:lnTo>
                <a:lnTo>
                  <a:pt x="5835" y="7621"/>
                </a:lnTo>
                <a:lnTo>
                  <a:pt x="1977" y="7621"/>
                </a:lnTo>
                <a:cubicBezTo>
                  <a:pt x="357" y="7549"/>
                  <a:pt x="357" y="5168"/>
                  <a:pt x="1977" y="5073"/>
                </a:cubicBezTo>
                <a:lnTo>
                  <a:pt x="1977" y="6359"/>
                </a:lnTo>
                <a:lnTo>
                  <a:pt x="5144" y="6359"/>
                </a:lnTo>
                <a:lnTo>
                  <a:pt x="5144" y="5073"/>
                </a:lnTo>
                <a:lnTo>
                  <a:pt x="9002" y="5073"/>
                </a:lnTo>
                <a:cubicBezTo>
                  <a:pt x="9031" y="5074"/>
                  <a:pt x="9059" y="5075"/>
                  <a:pt x="9087" y="5075"/>
                </a:cubicBezTo>
                <a:cubicBezTo>
                  <a:pt x="10121" y="5075"/>
                  <a:pt x="10979" y="4234"/>
                  <a:pt x="10979" y="3167"/>
                </a:cubicBezTo>
                <a:cubicBezTo>
                  <a:pt x="10979" y="2110"/>
                  <a:pt x="10098" y="1262"/>
                  <a:pt x="9046" y="1262"/>
                </a:cubicBezTo>
                <a:cubicBezTo>
                  <a:pt x="9031" y="1262"/>
                  <a:pt x="9017" y="1262"/>
                  <a:pt x="9002" y="1262"/>
                </a:cubicBezTo>
                <a:lnTo>
                  <a:pt x="9002" y="0"/>
                </a:lnTo>
                <a:lnTo>
                  <a:pt x="7740" y="0"/>
                </a:lnTo>
                <a:lnTo>
                  <a:pt x="7740" y="1286"/>
                </a:lnTo>
                <a:lnTo>
                  <a:pt x="7097" y="1286"/>
                </a:lnTo>
                <a:lnTo>
                  <a:pt x="7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54"/>
          <p:cNvGrpSpPr/>
          <p:nvPr/>
        </p:nvGrpSpPr>
        <p:grpSpPr>
          <a:xfrm>
            <a:off x="1586438" y="1966525"/>
            <a:ext cx="327922" cy="409704"/>
            <a:chOff x="6818688" y="2910236"/>
            <a:chExt cx="327922" cy="409704"/>
          </a:xfrm>
        </p:grpSpPr>
        <p:sp>
          <p:nvSpPr>
            <p:cNvPr id="626" name="Google Shape;626;p54"/>
            <p:cNvSpPr/>
            <p:nvPr/>
          </p:nvSpPr>
          <p:spPr>
            <a:xfrm>
              <a:off x="6969615" y="3006390"/>
              <a:ext cx="24293" cy="24293"/>
            </a:xfrm>
            <a:custGeom>
              <a:avLst/>
              <a:gdLst/>
              <a:ahLst/>
              <a:cxnLst/>
              <a:rect l="l" t="t" r="r" b="b"/>
              <a:pathLst>
                <a:path w="644" h="644" extrusionOk="0">
                  <a:moveTo>
                    <a:pt x="334" y="0"/>
                  </a:moveTo>
                  <a:cubicBezTo>
                    <a:pt x="143" y="0"/>
                    <a:pt x="0" y="143"/>
                    <a:pt x="0" y="310"/>
                  </a:cubicBezTo>
                  <a:cubicBezTo>
                    <a:pt x="0" y="500"/>
                    <a:pt x="143" y="643"/>
                    <a:pt x="334" y="643"/>
                  </a:cubicBezTo>
                  <a:cubicBezTo>
                    <a:pt x="500" y="643"/>
                    <a:pt x="643" y="500"/>
                    <a:pt x="643" y="310"/>
                  </a:cubicBezTo>
                  <a:cubicBezTo>
                    <a:pt x="643" y="143"/>
                    <a:pt x="50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6902243" y="2958747"/>
              <a:ext cx="140177" cy="119392"/>
            </a:xfrm>
            <a:custGeom>
              <a:avLst/>
              <a:gdLst/>
              <a:ahLst/>
              <a:cxnLst/>
              <a:rect l="l" t="t" r="r" b="b"/>
              <a:pathLst>
                <a:path w="3716" h="3165" extrusionOk="0">
                  <a:moveTo>
                    <a:pt x="2113" y="629"/>
                  </a:moveTo>
                  <a:cubicBezTo>
                    <a:pt x="2602" y="629"/>
                    <a:pt x="3072" y="1008"/>
                    <a:pt x="3072" y="1573"/>
                  </a:cubicBezTo>
                  <a:cubicBezTo>
                    <a:pt x="3072" y="2097"/>
                    <a:pt x="2644" y="2525"/>
                    <a:pt x="2120" y="2525"/>
                  </a:cubicBezTo>
                  <a:cubicBezTo>
                    <a:pt x="1262" y="2525"/>
                    <a:pt x="858" y="1501"/>
                    <a:pt x="1453" y="906"/>
                  </a:cubicBezTo>
                  <a:cubicBezTo>
                    <a:pt x="1645" y="714"/>
                    <a:pt x="1881" y="629"/>
                    <a:pt x="2113" y="629"/>
                  </a:cubicBezTo>
                  <a:close/>
                  <a:moveTo>
                    <a:pt x="2120" y="1"/>
                  </a:moveTo>
                  <a:cubicBezTo>
                    <a:pt x="715" y="1"/>
                    <a:pt x="0" y="1716"/>
                    <a:pt x="1000" y="2692"/>
                  </a:cubicBezTo>
                  <a:cubicBezTo>
                    <a:pt x="1326" y="3018"/>
                    <a:pt x="1728" y="3164"/>
                    <a:pt x="2121" y="3164"/>
                  </a:cubicBezTo>
                  <a:cubicBezTo>
                    <a:pt x="2936" y="3164"/>
                    <a:pt x="3715" y="2536"/>
                    <a:pt x="3715" y="1573"/>
                  </a:cubicBezTo>
                  <a:cubicBezTo>
                    <a:pt x="3715" y="715"/>
                    <a:pt x="3001" y="1"/>
                    <a:pt x="2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4"/>
            <p:cNvSpPr/>
            <p:nvPr/>
          </p:nvSpPr>
          <p:spPr>
            <a:xfrm>
              <a:off x="6818688" y="3102507"/>
              <a:ext cx="327922" cy="217432"/>
            </a:xfrm>
            <a:custGeom>
              <a:avLst/>
              <a:gdLst/>
              <a:ahLst/>
              <a:cxnLst/>
              <a:rect l="l" t="t" r="r" b="b"/>
              <a:pathLst>
                <a:path w="8693" h="5764" extrusionOk="0">
                  <a:moveTo>
                    <a:pt x="1477" y="0"/>
                  </a:moveTo>
                  <a:lnTo>
                    <a:pt x="0" y="1501"/>
                  </a:lnTo>
                  <a:lnTo>
                    <a:pt x="429" y="1929"/>
                  </a:lnTo>
                  <a:lnTo>
                    <a:pt x="1477" y="905"/>
                  </a:lnTo>
                  <a:lnTo>
                    <a:pt x="1477" y="5763"/>
                  </a:lnTo>
                  <a:lnTo>
                    <a:pt x="7192" y="5763"/>
                  </a:lnTo>
                  <a:lnTo>
                    <a:pt x="7192" y="881"/>
                  </a:lnTo>
                  <a:lnTo>
                    <a:pt x="8240" y="1929"/>
                  </a:lnTo>
                  <a:lnTo>
                    <a:pt x="8693" y="1477"/>
                  </a:lnTo>
                  <a:lnTo>
                    <a:pt x="7192" y="0"/>
                  </a:lnTo>
                  <a:lnTo>
                    <a:pt x="4668" y="0"/>
                  </a:lnTo>
                  <a:lnTo>
                    <a:pt x="4668" y="1905"/>
                  </a:lnTo>
                  <a:lnTo>
                    <a:pt x="4025" y="1905"/>
                  </a:lnTo>
                  <a:lnTo>
                    <a:pt x="4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p:nvPr/>
          </p:nvSpPr>
          <p:spPr>
            <a:xfrm>
              <a:off x="6822271" y="2910236"/>
              <a:ext cx="319849" cy="150965"/>
            </a:xfrm>
            <a:custGeom>
              <a:avLst/>
              <a:gdLst/>
              <a:ahLst/>
              <a:cxnLst/>
              <a:rect l="l" t="t" r="r" b="b"/>
              <a:pathLst>
                <a:path w="8479" h="4002" extrusionOk="0">
                  <a:moveTo>
                    <a:pt x="4240" y="1"/>
                  </a:moveTo>
                  <a:cubicBezTo>
                    <a:pt x="2620" y="1"/>
                    <a:pt x="1096" y="1025"/>
                    <a:pt x="1" y="2216"/>
                  </a:cubicBezTo>
                  <a:cubicBezTo>
                    <a:pt x="644" y="2978"/>
                    <a:pt x="1453" y="3573"/>
                    <a:pt x="2335" y="4002"/>
                  </a:cubicBezTo>
                  <a:cubicBezTo>
                    <a:pt x="1430" y="2525"/>
                    <a:pt x="2501" y="620"/>
                    <a:pt x="4240" y="620"/>
                  </a:cubicBezTo>
                  <a:cubicBezTo>
                    <a:pt x="5978" y="620"/>
                    <a:pt x="7050" y="2525"/>
                    <a:pt x="6145" y="4002"/>
                  </a:cubicBezTo>
                  <a:cubicBezTo>
                    <a:pt x="7026" y="3573"/>
                    <a:pt x="7836" y="2978"/>
                    <a:pt x="8479" y="2216"/>
                  </a:cubicBezTo>
                  <a:cubicBezTo>
                    <a:pt x="7383" y="1025"/>
                    <a:pt x="5859" y="1"/>
                    <a:pt x="4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54"/>
          <p:cNvSpPr/>
          <p:nvPr/>
        </p:nvSpPr>
        <p:spPr>
          <a:xfrm rot="10800000" flipH="1">
            <a:off x="6690150" y="-10858"/>
            <a:ext cx="2453847" cy="97901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4"/>
          <p:cNvSpPr/>
          <p:nvPr/>
        </p:nvSpPr>
        <p:spPr>
          <a:xfrm rot="5400000">
            <a:off x="1875022" y="547047"/>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4"/>
          <p:cNvSpPr/>
          <p:nvPr/>
        </p:nvSpPr>
        <p:spPr>
          <a:xfrm rot="-5400000">
            <a:off x="595671" y="-587036"/>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558;p37">
            <a:extLst>
              <a:ext uri="{FF2B5EF4-FFF2-40B4-BE49-F238E27FC236}">
                <a16:creationId xmlns:a16="http://schemas.microsoft.com/office/drawing/2014/main" id="{BFD88CDC-C839-E77F-F0AB-C06AB9800A2F}"/>
              </a:ext>
            </a:extLst>
          </p:cNvPr>
          <p:cNvGrpSpPr/>
          <p:nvPr/>
        </p:nvGrpSpPr>
        <p:grpSpPr>
          <a:xfrm rot="16200000">
            <a:off x="3006767" y="2835171"/>
            <a:ext cx="469955" cy="3795767"/>
            <a:chOff x="6529419" y="1724307"/>
            <a:chExt cx="1480463" cy="2931917"/>
          </a:xfrm>
        </p:grpSpPr>
        <p:grpSp>
          <p:nvGrpSpPr>
            <p:cNvPr id="11" name="Google Shape;1559;p37">
              <a:extLst>
                <a:ext uri="{FF2B5EF4-FFF2-40B4-BE49-F238E27FC236}">
                  <a16:creationId xmlns:a16="http://schemas.microsoft.com/office/drawing/2014/main" id="{E03F4705-01D4-8078-5238-78C56D969C84}"/>
                </a:ext>
              </a:extLst>
            </p:cNvPr>
            <p:cNvGrpSpPr/>
            <p:nvPr/>
          </p:nvGrpSpPr>
          <p:grpSpPr>
            <a:xfrm>
              <a:off x="6556827" y="1724307"/>
              <a:ext cx="956596" cy="944294"/>
              <a:chOff x="3800349" y="1238762"/>
              <a:chExt cx="1098904" cy="1084772"/>
            </a:xfrm>
          </p:grpSpPr>
          <p:grpSp>
            <p:nvGrpSpPr>
              <p:cNvPr id="47" name="Google Shape;1560;p37">
                <a:extLst>
                  <a:ext uri="{FF2B5EF4-FFF2-40B4-BE49-F238E27FC236}">
                    <a16:creationId xmlns:a16="http://schemas.microsoft.com/office/drawing/2014/main" id="{71A8D721-FF35-062F-FDCE-1B7BFBE1A7EE}"/>
                  </a:ext>
                </a:extLst>
              </p:cNvPr>
              <p:cNvGrpSpPr/>
              <p:nvPr/>
            </p:nvGrpSpPr>
            <p:grpSpPr>
              <a:xfrm>
                <a:off x="3800349" y="1238762"/>
                <a:ext cx="1098904" cy="1084772"/>
                <a:chOff x="3800349" y="1238762"/>
                <a:chExt cx="1098904" cy="1084772"/>
              </a:xfrm>
            </p:grpSpPr>
            <p:sp>
              <p:nvSpPr>
                <p:cNvPr id="49" name="Google Shape;1561;p37">
                  <a:extLst>
                    <a:ext uri="{FF2B5EF4-FFF2-40B4-BE49-F238E27FC236}">
                      <a16:creationId xmlns:a16="http://schemas.microsoft.com/office/drawing/2014/main" id="{1BA95128-47E8-03B5-1E69-B09D28FA869A}"/>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562;p37">
                  <a:extLst>
                    <a:ext uri="{FF2B5EF4-FFF2-40B4-BE49-F238E27FC236}">
                      <a16:creationId xmlns:a16="http://schemas.microsoft.com/office/drawing/2014/main" id="{715E2E41-EE09-7442-CD90-1B6A8DD068E1}"/>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8" name="Google Shape;1563;p37">
                <a:extLst>
                  <a:ext uri="{FF2B5EF4-FFF2-40B4-BE49-F238E27FC236}">
                    <a16:creationId xmlns:a16="http://schemas.microsoft.com/office/drawing/2014/main" id="{C25E0FE8-A1D5-4E2F-20F8-1092C8D5A2A4}"/>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1564;p37">
              <a:extLst>
                <a:ext uri="{FF2B5EF4-FFF2-40B4-BE49-F238E27FC236}">
                  <a16:creationId xmlns:a16="http://schemas.microsoft.com/office/drawing/2014/main" id="{D6BC9529-A517-DE8C-B7FD-5580A52171B4}"/>
                </a:ext>
              </a:extLst>
            </p:cNvPr>
            <p:cNvGrpSpPr/>
            <p:nvPr/>
          </p:nvGrpSpPr>
          <p:grpSpPr>
            <a:xfrm>
              <a:off x="7053286" y="2227254"/>
              <a:ext cx="956596" cy="944252"/>
              <a:chOff x="4370663" y="1816530"/>
              <a:chExt cx="1098904" cy="1084724"/>
            </a:xfrm>
          </p:grpSpPr>
          <p:grpSp>
            <p:nvGrpSpPr>
              <p:cNvPr id="39" name="Google Shape;1565;p37">
                <a:extLst>
                  <a:ext uri="{FF2B5EF4-FFF2-40B4-BE49-F238E27FC236}">
                    <a16:creationId xmlns:a16="http://schemas.microsoft.com/office/drawing/2014/main" id="{2DAC5D60-9F37-3763-808E-DE9D4D534B05}"/>
                  </a:ext>
                </a:extLst>
              </p:cNvPr>
              <p:cNvGrpSpPr/>
              <p:nvPr/>
            </p:nvGrpSpPr>
            <p:grpSpPr>
              <a:xfrm>
                <a:off x="4370663" y="1816530"/>
                <a:ext cx="1098904" cy="1084724"/>
                <a:chOff x="4370663" y="1816530"/>
                <a:chExt cx="1098904" cy="1084724"/>
              </a:xfrm>
            </p:grpSpPr>
            <p:sp>
              <p:nvSpPr>
                <p:cNvPr id="45" name="Google Shape;1566;p37">
                  <a:extLst>
                    <a:ext uri="{FF2B5EF4-FFF2-40B4-BE49-F238E27FC236}">
                      <a16:creationId xmlns:a16="http://schemas.microsoft.com/office/drawing/2014/main" id="{86C31CC9-DD6D-D25F-CFF2-509A52F44EB8}"/>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567;p37">
                  <a:extLst>
                    <a:ext uri="{FF2B5EF4-FFF2-40B4-BE49-F238E27FC236}">
                      <a16:creationId xmlns:a16="http://schemas.microsoft.com/office/drawing/2014/main" id="{D60F88DE-DE3A-5557-8128-628D72823E55}"/>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0" name="Google Shape;1568;p37">
                <a:extLst>
                  <a:ext uri="{FF2B5EF4-FFF2-40B4-BE49-F238E27FC236}">
                    <a16:creationId xmlns:a16="http://schemas.microsoft.com/office/drawing/2014/main" id="{B9B06E6E-CD49-2D8C-FEDE-5C2F80810F90}"/>
                  </a:ext>
                </a:extLst>
              </p:cNvPr>
              <p:cNvGrpSpPr/>
              <p:nvPr/>
            </p:nvGrpSpPr>
            <p:grpSpPr>
              <a:xfrm>
                <a:off x="4732628" y="2171596"/>
                <a:ext cx="374986" cy="374572"/>
                <a:chOff x="3303268" y="3817349"/>
                <a:chExt cx="346056" cy="345674"/>
              </a:xfrm>
            </p:grpSpPr>
            <p:sp>
              <p:nvSpPr>
                <p:cNvPr id="41" name="Google Shape;1569;p37">
                  <a:extLst>
                    <a:ext uri="{FF2B5EF4-FFF2-40B4-BE49-F238E27FC236}">
                      <a16:creationId xmlns:a16="http://schemas.microsoft.com/office/drawing/2014/main" id="{8AD0529B-6DBF-FD95-4192-3362B8F8956F}"/>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570;p37">
                  <a:extLst>
                    <a:ext uri="{FF2B5EF4-FFF2-40B4-BE49-F238E27FC236}">
                      <a16:creationId xmlns:a16="http://schemas.microsoft.com/office/drawing/2014/main" id="{C8D8354A-FB95-5C0F-C878-911B2821F1EA}"/>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571;p37">
                  <a:extLst>
                    <a:ext uri="{FF2B5EF4-FFF2-40B4-BE49-F238E27FC236}">
                      <a16:creationId xmlns:a16="http://schemas.microsoft.com/office/drawing/2014/main" id="{BA94B16C-747D-5486-557D-0946FB6D611A}"/>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572;p37">
                  <a:extLst>
                    <a:ext uri="{FF2B5EF4-FFF2-40B4-BE49-F238E27FC236}">
                      <a16:creationId xmlns:a16="http://schemas.microsoft.com/office/drawing/2014/main" id="{724F795C-6204-0C9B-A3C2-BEE55B94C63B}"/>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3" name="Google Shape;1573;p37">
              <a:extLst>
                <a:ext uri="{FF2B5EF4-FFF2-40B4-BE49-F238E27FC236}">
                  <a16:creationId xmlns:a16="http://schemas.microsoft.com/office/drawing/2014/main" id="{F6B7E745-C236-0E93-9B25-A53BFEC31708}"/>
                </a:ext>
              </a:extLst>
            </p:cNvPr>
            <p:cNvGrpSpPr/>
            <p:nvPr/>
          </p:nvGrpSpPr>
          <p:grpSpPr>
            <a:xfrm>
              <a:off x="6547098" y="2715744"/>
              <a:ext cx="956596" cy="944315"/>
              <a:chOff x="3789173" y="2377690"/>
              <a:chExt cx="1098904" cy="1084796"/>
            </a:xfrm>
          </p:grpSpPr>
          <p:grpSp>
            <p:nvGrpSpPr>
              <p:cNvPr id="31" name="Google Shape;1574;p37">
                <a:extLst>
                  <a:ext uri="{FF2B5EF4-FFF2-40B4-BE49-F238E27FC236}">
                    <a16:creationId xmlns:a16="http://schemas.microsoft.com/office/drawing/2014/main" id="{D321EEFB-4CEB-88AD-E5CC-1B334D1AE236}"/>
                  </a:ext>
                </a:extLst>
              </p:cNvPr>
              <p:cNvGrpSpPr/>
              <p:nvPr/>
            </p:nvGrpSpPr>
            <p:grpSpPr>
              <a:xfrm>
                <a:off x="3789173" y="2377690"/>
                <a:ext cx="1098904" cy="1084796"/>
                <a:chOff x="3789173" y="2377690"/>
                <a:chExt cx="1098904" cy="1084796"/>
              </a:xfrm>
            </p:grpSpPr>
            <p:sp>
              <p:nvSpPr>
                <p:cNvPr id="37" name="Google Shape;1575;p37">
                  <a:extLst>
                    <a:ext uri="{FF2B5EF4-FFF2-40B4-BE49-F238E27FC236}">
                      <a16:creationId xmlns:a16="http://schemas.microsoft.com/office/drawing/2014/main" id="{98E44EFB-1173-0548-0090-65EB0C336899}"/>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76;p37">
                  <a:extLst>
                    <a:ext uri="{FF2B5EF4-FFF2-40B4-BE49-F238E27FC236}">
                      <a16:creationId xmlns:a16="http://schemas.microsoft.com/office/drawing/2014/main" id="{2E69E45E-DD77-E6D3-2386-248AF1DDA9C5}"/>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577;p37">
                <a:extLst>
                  <a:ext uri="{FF2B5EF4-FFF2-40B4-BE49-F238E27FC236}">
                    <a16:creationId xmlns:a16="http://schemas.microsoft.com/office/drawing/2014/main" id="{FED16947-F7F1-06D4-3670-8C5D700081D2}"/>
                  </a:ext>
                </a:extLst>
              </p:cNvPr>
              <p:cNvGrpSpPr/>
              <p:nvPr/>
            </p:nvGrpSpPr>
            <p:grpSpPr>
              <a:xfrm>
                <a:off x="4151137" y="2732796"/>
                <a:ext cx="374986" cy="374572"/>
                <a:chOff x="3752358" y="3817349"/>
                <a:chExt cx="346056" cy="345674"/>
              </a:xfrm>
            </p:grpSpPr>
            <p:sp>
              <p:nvSpPr>
                <p:cNvPr id="33" name="Google Shape;1578;p37">
                  <a:extLst>
                    <a:ext uri="{FF2B5EF4-FFF2-40B4-BE49-F238E27FC236}">
                      <a16:creationId xmlns:a16="http://schemas.microsoft.com/office/drawing/2014/main" id="{B9CEAAB8-CC60-9ACF-19FD-8FDE35C1725D}"/>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579;p37">
                  <a:extLst>
                    <a:ext uri="{FF2B5EF4-FFF2-40B4-BE49-F238E27FC236}">
                      <a16:creationId xmlns:a16="http://schemas.microsoft.com/office/drawing/2014/main" id="{196CA03A-A08E-5BAB-A1C5-150A7AA99C72}"/>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580;p37">
                  <a:extLst>
                    <a:ext uri="{FF2B5EF4-FFF2-40B4-BE49-F238E27FC236}">
                      <a16:creationId xmlns:a16="http://schemas.microsoft.com/office/drawing/2014/main" id="{39CCCA6F-DC3C-1FEE-6AD7-0FF4FC1317FC}"/>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581;p37">
                  <a:extLst>
                    <a:ext uri="{FF2B5EF4-FFF2-40B4-BE49-F238E27FC236}">
                      <a16:creationId xmlns:a16="http://schemas.microsoft.com/office/drawing/2014/main" id="{C8C67651-A8D8-9463-DD8A-3C1F4BC04159}"/>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4" name="Google Shape;1582;p37">
              <a:extLst>
                <a:ext uri="{FF2B5EF4-FFF2-40B4-BE49-F238E27FC236}">
                  <a16:creationId xmlns:a16="http://schemas.microsoft.com/office/drawing/2014/main" id="{A481B46E-44DB-3F3C-ACAD-41484371C148}"/>
                </a:ext>
              </a:extLst>
            </p:cNvPr>
            <p:cNvGrpSpPr/>
            <p:nvPr/>
          </p:nvGrpSpPr>
          <p:grpSpPr>
            <a:xfrm>
              <a:off x="7034853" y="3222917"/>
              <a:ext cx="956596" cy="944252"/>
              <a:chOff x="4349489" y="2960313"/>
              <a:chExt cx="1098904" cy="1084724"/>
            </a:xfrm>
          </p:grpSpPr>
          <p:grpSp>
            <p:nvGrpSpPr>
              <p:cNvPr id="25" name="Google Shape;1583;p37">
                <a:extLst>
                  <a:ext uri="{FF2B5EF4-FFF2-40B4-BE49-F238E27FC236}">
                    <a16:creationId xmlns:a16="http://schemas.microsoft.com/office/drawing/2014/main" id="{40BED7C9-5C86-AAB1-EC16-9D540CA63499}"/>
                  </a:ext>
                </a:extLst>
              </p:cNvPr>
              <p:cNvGrpSpPr/>
              <p:nvPr/>
            </p:nvGrpSpPr>
            <p:grpSpPr>
              <a:xfrm>
                <a:off x="4349489" y="2960313"/>
                <a:ext cx="1098904" cy="1084724"/>
                <a:chOff x="4349489" y="2960313"/>
                <a:chExt cx="1098904" cy="1084724"/>
              </a:xfrm>
            </p:grpSpPr>
            <p:sp>
              <p:nvSpPr>
                <p:cNvPr id="29" name="Google Shape;1584;p37">
                  <a:extLst>
                    <a:ext uri="{FF2B5EF4-FFF2-40B4-BE49-F238E27FC236}">
                      <a16:creationId xmlns:a16="http://schemas.microsoft.com/office/drawing/2014/main" id="{61B002F6-4505-3882-6DA5-AA36CBD16497}"/>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85;p37">
                  <a:extLst>
                    <a:ext uri="{FF2B5EF4-FFF2-40B4-BE49-F238E27FC236}">
                      <a16:creationId xmlns:a16="http://schemas.microsoft.com/office/drawing/2014/main" id="{4CF633AD-DFEB-4F06-0B07-F9D3628BC722}"/>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6" name="Google Shape;1586;p37">
                <a:extLst>
                  <a:ext uri="{FF2B5EF4-FFF2-40B4-BE49-F238E27FC236}">
                    <a16:creationId xmlns:a16="http://schemas.microsoft.com/office/drawing/2014/main" id="{57C6B6EE-FE9A-993A-9D01-A4A88C8C262C}"/>
                  </a:ext>
                </a:extLst>
              </p:cNvPr>
              <p:cNvGrpSpPr/>
              <p:nvPr/>
            </p:nvGrpSpPr>
            <p:grpSpPr>
              <a:xfrm>
                <a:off x="4732657" y="3315384"/>
                <a:ext cx="374952" cy="374572"/>
                <a:chOff x="4201447" y="3817349"/>
                <a:chExt cx="346024" cy="345674"/>
              </a:xfrm>
            </p:grpSpPr>
            <p:sp>
              <p:nvSpPr>
                <p:cNvPr id="27" name="Google Shape;1587;p37">
                  <a:extLst>
                    <a:ext uri="{FF2B5EF4-FFF2-40B4-BE49-F238E27FC236}">
                      <a16:creationId xmlns:a16="http://schemas.microsoft.com/office/drawing/2014/main" id="{9A19A9EC-85CB-F8CF-32FB-2D3E8250B9AF}"/>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588;p37">
                  <a:extLst>
                    <a:ext uri="{FF2B5EF4-FFF2-40B4-BE49-F238E27FC236}">
                      <a16:creationId xmlns:a16="http://schemas.microsoft.com/office/drawing/2014/main" id="{623FCB96-C584-D5EB-86E6-519A9BF018D3}"/>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5" name="Google Shape;1589;p37">
              <a:extLst>
                <a:ext uri="{FF2B5EF4-FFF2-40B4-BE49-F238E27FC236}">
                  <a16:creationId xmlns:a16="http://schemas.microsoft.com/office/drawing/2014/main" id="{97443162-DEBF-E9EC-B9BE-B328D6FE03D4}"/>
                </a:ext>
              </a:extLst>
            </p:cNvPr>
            <p:cNvGrpSpPr/>
            <p:nvPr/>
          </p:nvGrpSpPr>
          <p:grpSpPr>
            <a:xfrm>
              <a:off x="6529419" y="3711909"/>
              <a:ext cx="956596" cy="944315"/>
              <a:chOff x="3768864" y="3522050"/>
              <a:chExt cx="1098904" cy="1084796"/>
            </a:xfrm>
          </p:grpSpPr>
          <p:grpSp>
            <p:nvGrpSpPr>
              <p:cNvPr id="16" name="Google Shape;1590;p37">
                <a:extLst>
                  <a:ext uri="{FF2B5EF4-FFF2-40B4-BE49-F238E27FC236}">
                    <a16:creationId xmlns:a16="http://schemas.microsoft.com/office/drawing/2014/main" id="{5A7B264C-4622-E5C6-B137-CF59EEE8C3BB}"/>
                  </a:ext>
                </a:extLst>
              </p:cNvPr>
              <p:cNvGrpSpPr/>
              <p:nvPr/>
            </p:nvGrpSpPr>
            <p:grpSpPr>
              <a:xfrm>
                <a:off x="3768864" y="3522050"/>
                <a:ext cx="1098904" cy="1084796"/>
                <a:chOff x="3768864" y="3522050"/>
                <a:chExt cx="1098904" cy="1084796"/>
              </a:xfrm>
            </p:grpSpPr>
            <p:sp>
              <p:nvSpPr>
                <p:cNvPr id="23" name="Google Shape;1591;p37">
                  <a:extLst>
                    <a:ext uri="{FF2B5EF4-FFF2-40B4-BE49-F238E27FC236}">
                      <a16:creationId xmlns:a16="http://schemas.microsoft.com/office/drawing/2014/main" id="{FF1E4742-F239-86EF-C398-C9AE3DBD1295}"/>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92;p37">
                  <a:extLst>
                    <a:ext uri="{FF2B5EF4-FFF2-40B4-BE49-F238E27FC236}">
                      <a16:creationId xmlns:a16="http://schemas.microsoft.com/office/drawing/2014/main" id="{C9389BA0-BC5B-8653-449D-41AA401D501D}"/>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1593;p37">
                <a:extLst>
                  <a:ext uri="{FF2B5EF4-FFF2-40B4-BE49-F238E27FC236}">
                    <a16:creationId xmlns:a16="http://schemas.microsoft.com/office/drawing/2014/main" id="{94324C47-2A35-6D05-2E53-C6284D857572}"/>
                  </a:ext>
                </a:extLst>
              </p:cNvPr>
              <p:cNvGrpSpPr/>
              <p:nvPr/>
            </p:nvGrpSpPr>
            <p:grpSpPr>
              <a:xfrm>
                <a:off x="4139616" y="3871555"/>
                <a:ext cx="357419" cy="357005"/>
                <a:chOff x="7482229" y="3351230"/>
                <a:chExt cx="357419" cy="357005"/>
              </a:xfrm>
            </p:grpSpPr>
            <p:sp>
              <p:nvSpPr>
                <p:cNvPr id="18" name="Google Shape;1594;p37">
                  <a:extLst>
                    <a:ext uri="{FF2B5EF4-FFF2-40B4-BE49-F238E27FC236}">
                      <a16:creationId xmlns:a16="http://schemas.microsoft.com/office/drawing/2014/main" id="{AF2267A5-C3EB-5B47-7B8F-E2F6B0006802}"/>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595;p37">
                  <a:extLst>
                    <a:ext uri="{FF2B5EF4-FFF2-40B4-BE49-F238E27FC236}">
                      <a16:creationId xmlns:a16="http://schemas.microsoft.com/office/drawing/2014/main" id="{A1BB8C0B-B5A9-C064-D425-025CC081C43B}"/>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596;p37">
                  <a:extLst>
                    <a:ext uri="{FF2B5EF4-FFF2-40B4-BE49-F238E27FC236}">
                      <a16:creationId xmlns:a16="http://schemas.microsoft.com/office/drawing/2014/main" id="{AE1AF60D-88CE-97A2-07A0-C80A76A2B627}"/>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597;p37">
                  <a:extLst>
                    <a:ext uri="{FF2B5EF4-FFF2-40B4-BE49-F238E27FC236}">
                      <a16:creationId xmlns:a16="http://schemas.microsoft.com/office/drawing/2014/main" id="{B41EC3DD-8D38-2F44-735A-F7745F375F1C}"/>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98;p37">
                  <a:extLst>
                    <a:ext uri="{FF2B5EF4-FFF2-40B4-BE49-F238E27FC236}">
                      <a16:creationId xmlns:a16="http://schemas.microsoft.com/office/drawing/2014/main" id="{F535A3DB-D975-D8AD-C198-05CD0F8B6711}"/>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pic>
        <p:nvPicPr>
          <p:cNvPr id="52" name="Picture 51">
            <a:extLst>
              <a:ext uri="{FF2B5EF4-FFF2-40B4-BE49-F238E27FC236}">
                <a16:creationId xmlns:a16="http://schemas.microsoft.com/office/drawing/2014/main" id="{BEE46E45-DFF4-C461-3FDC-0AC52DE37E3E}"/>
              </a:ext>
            </a:extLst>
          </p:cNvPr>
          <p:cNvPicPr>
            <a:picLocks noChangeAspect="1"/>
          </p:cNvPicPr>
          <p:nvPr/>
        </p:nvPicPr>
        <p:blipFill>
          <a:blip r:embed="rId3"/>
          <a:stretch>
            <a:fillRect/>
          </a:stretch>
        </p:blipFill>
        <p:spPr>
          <a:xfrm>
            <a:off x="25367" y="-108588"/>
            <a:ext cx="1271844" cy="1271844"/>
          </a:xfrm>
          <a:prstGeom prst="rect">
            <a:avLst/>
          </a:prstGeom>
        </p:spPr>
      </p:pic>
      <p:grpSp>
        <p:nvGrpSpPr>
          <p:cNvPr id="53" name="Google Shape;1558;p37">
            <a:extLst>
              <a:ext uri="{FF2B5EF4-FFF2-40B4-BE49-F238E27FC236}">
                <a16:creationId xmlns:a16="http://schemas.microsoft.com/office/drawing/2014/main" id="{5529C7B3-45FA-48A6-8FEF-A09F82B66083}"/>
              </a:ext>
            </a:extLst>
          </p:cNvPr>
          <p:cNvGrpSpPr/>
          <p:nvPr/>
        </p:nvGrpSpPr>
        <p:grpSpPr>
          <a:xfrm rot="5400000">
            <a:off x="7639414" y="-227513"/>
            <a:ext cx="821436" cy="1745796"/>
            <a:chOff x="6529419" y="1724307"/>
            <a:chExt cx="1480463" cy="2931917"/>
          </a:xfrm>
        </p:grpSpPr>
        <p:grpSp>
          <p:nvGrpSpPr>
            <p:cNvPr id="54" name="Google Shape;1559;p37">
              <a:extLst>
                <a:ext uri="{FF2B5EF4-FFF2-40B4-BE49-F238E27FC236}">
                  <a16:creationId xmlns:a16="http://schemas.microsoft.com/office/drawing/2014/main" id="{DA81CCD9-2049-628A-E4E4-313688964206}"/>
                </a:ext>
              </a:extLst>
            </p:cNvPr>
            <p:cNvGrpSpPr/>
            <p:nvPr/>
          </p:nvGrpSpPr>
          <p:grpSpPr>
            <a:xfrm>
              <a:off x="6556827" y="1724307"/>
              <a:ext cx="956596" cy="944294"/>
              <a:chOff x="3800349" y="1238762"/>
              <a:chExt cx="1098904" cy="1084772"/>
            </a:xfrm>
          </p:grpSpPr>
          <p:grpSp>
            <p:nvGrpSpPr>
              <p:cNvPr id="637" name="Google Shape;1560;p37">
                <a:extLst>
                  <a:ext uri="{FF2B5EF4-FFF2-40B4-BE49-F238E27FC236}">
                    <a16:creationId xmlns:a16="http://schemas.microsoft.com/office/drawing/2014/main" id="{C24DC949-0625-D1EA-2040-76AAD60E2FA1}"/>
                  </a:ext>
                </a:extLst>
              </p:cNvPr>
              <p:cNvGrpSpPr/>
              <p:nvPr/>
            </p:nvGrpSpPr>
            <p:grpSpPr>
              <a:xfrm>
                <a:off x="3800349" y="1238762"/>
                <a:ext cx="1098904" cy="1084772"/>
                <a:chOff x="3800349" y="1238762"/>
                <a:chExt cx="1098904" cy="1084772"/>
              </a:xfrm>
            </p:grpSpPr>
            <p:sp>
              <p:nvSpPr>
                <p:cNvPr id="639" name="Google Shape;1561;p37">
                  <a:extLst>
                    <a:ext uri="{FF2B5EF4-FFF2-40B4-BE49-F238E27FC236}">
                      <a16:creationId xmlns:a16="http://schemas.microsoft.com/office/drawing/2014/main" id="{6386C3D3-5F4F-02AA-F3A2-E9DD6D5223D0}"/>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0" name="Google Shape;1562;p37">
                  <a:extLst>
                    <a:ext uri="{FF2B5EF4-FFF2-40B4-BE49-F238E27FC236}">
                      <a16:creationId xmlns:a16="http://schemas.microsoft.com/office/drawing/2014/main" id="{2B1B6160-FEDD-E91F-11DE-5A590EA519B5}"/>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38" name="Google Shape;1563;p37">
                <a:extLst>
                  <a:ext uri="{FF2B5EF4-FFF2-40B4-BE49-F238E27FC236}">
                    <a16:creationId xmlns:a16="http://schemas.microsoft.com/office/drawing/2014/main" id="{76EB4BED-35CC-628E-A0E0-B3E26897130B}"/>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5" name="Google Shape;1564;p37">
              <a:extLst>
                <a:ext uri="{FF2B5EF4-FFF2-40B4-BE49-F238E27FC236}">
                  <a16:creationId xmlns:a16="http://schemas.microsoft.com/office/drawing/2014/main" id="{2D77A05C-66A8-CB96-9768-4C0DF2E40085}"/>
                </a:ext>
              </a:extLst>
            </p:cNvPr>
            <p:cNvGrpSpPr/>
            <p:nvPr/>
          </p:nvGrpSpPr>
          <p:grpSpPr>
            <a:xfrm>
              <a:off x="7053286" y="2227254"/>
              <a:ext cx="956596" cy="944252"/>
              <a:chOff x="4370663" y="1816530"/>
              <a:chExt cx="1098904" cy="1084724"/>
            </a:xfrm>
          </p:grpSpPr>
          <p:grpSp>
            <p:nvGrpSpPr>
              <p:cNvPr id="594" name="Google Shape;1565;p37">
                <a:extLst>
                  <a:ext uri="{FF2B5EF4-FFF2-40B4-BE49-F238E27FC236}">
                    <a16:creationId xmlns:a16="http://schemas.microsoft.com/office/drawing/2014/main" id="{5CFB553E-8235-D179-FC95-A030B0CB1703}"/>
                  </a:ext>
                </a:extLst>
              </p:cNvPr>
              <p:cNvGrpSpPr/>
              <p:nvPr/>
            </p:nvGrpSpPr>
            <p:grpSpPr>
              <a:xfrm>
                <a:off x="4370663" y="1816530"/>
                <a:ext cx="1098904" cy="1084724"/>
                <a:chOff x="4370663" y="1816530"/>
                <a:chExt cx="1098904" cy="1084724"/>
              </a:xfrm>
            </p:grpSpPr>
            <p:sp>
              <p:nvSpPr>
                <p:cNvPr id="600" name="Google Shape;1566;p37">
                  <a:extLst>
                    <a:ext uri="{FF2B5EF4-FFF2-40B4-BE49-F238E27FC236}">
                      <a16:creationId xmlns:a16="http://schemas.microsoft.com/office/drawing/2014/main" id="{B3525F4B-17AB-F6E9-0225-54E4AF725708}"/>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6" name="Google Shape;1567;p37">
                  <a:extLst>
                    <a:ext uri="{FF2B5EF4-FFF2-40B4-BE49-F238E27FC236}">
                      <a16:creationId xmlns:a16="http://schemas.microsoft.com/office/drawing/2014/main" id="{F98B0259-EFD5-3733-27C9-9FC2ABE91DBA}"/>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95" name="Google Shape;1568;p37">
                <a:extLst>
                  <a:ext uri="{FF2B5EF4-FFF2-40B4-BE49-F238E27FC236}">
                    <a16:creationId xmlns:a16="http://schemas.microsoft.com/office/drawing/2014/main" id="{6A9E82DC-A21A-5B41-F942-14ECD13F12A2}"/>
                  </a:ext>
                </a:extLst>
              </p:cNvPr>
              <p:cNvGrpSpPr/>
              <p:nvPr/>
            </p:nvGrpSpPr>
            <p:grpSpPr>
              <a:xfrm>
                <a:off x="4732628" y="2171596"/>
                <a:ext cx="374986" cy="374572"/>
                <a:chOff x="3303268" y="3817349"/>
                <a:chExt cx="346056" cy="345674"/>
              </a:xfrm>
            </p:grpSpPr>
            <p:sp>
              <p:nvSpPr>
                <p:cNvPr id="596" name="Google Shape;1569;p37">
                  <a:extLst>
                    <a:ext uri="{FF2B5EF4-FFF2-40B4-BE49-F238E27FC236}">
                      <a16:creationId xmlns:a16="http://schemas.microsoft.com/office/drawing/2014/main" id="{A3D37FD8-A01B-1593-3782-34293B9208A0}"/>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7" name="Google Shape;1570;p37">
                  <a:extLst>
                    <a:ext uri="{FF2B5EF4-FFF2-40B4-BE49-F238E27FC236}">
                      <a16:creationId xmlns:a16="http://schemas.microsoft.com/office/drawing/2014/main" id="{3B0A640C-F8BE-E1CF-5C82-AF45548C9234}"/>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8" name="Google Shape;1571;p37">
                  <a:extLst>
                    <a:ext uri="{FF2B5EF4-FFF2-40B4-BE49-F238E27FC236}">
                      <a16:creationId xmlns:a16="http://schemas.microsoft.com/office/drawing/2014/main" id="{E2BEAF8A-6353-D355-DADB-844CAAC45D8C}"/>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9" name="Google Shape;1572;p37">
                  <a:extLst>
                    <a:ext uri="{FF2B5EF4-FFF2-40B4-BE49-F238E27FC236}">
                      <a16:creationId xmlns:a16="http://schemas.microsoft.com/office/drawing/2014/main" id="{80E935B6-14F3-7848-297E-836A1DF8F746}"/>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6" name="Google Shape;1573;p37">
              <a:extLst>
                <a:ext uri="{FF2B5EF4-FFF2-40B4-BE49-F238E27FC236}">
                  <a16:creationId xmlns:a16="http://schemas.microsoft.com/office/drawing/2014/main" id="{5EFF18A3-E69B-09D1-95C9-BCB7C2EA81A0}"/>
                </a:ext>
              </a:extLst>
            </p:cNvPr>
            <p:cNvGrpSpPr/>
            <p:nvPr/>
          </p:nvGrpSpPr>
          <p:grpSpPr>
            <a:xfrm>
              <a:off x="6547098" y="2715744"/>
              <a:ext cx="956596" cy="944315"/>
              <a:chOff x="3789173" y="2377690"/>
              <a:chExt cx="1098904" cy="1084796"/>
            </a:xfrm>
          </p:grpSpPr>
          <p:grpSp>
            <p:nvGrpSpPr>
              <p:cNvPr id="586" name="Google Shape;1574;p37">
                <a:extLst>
                  <a:ext uri="{FF2B5EF4-FFF2-40B4-BE49-F238E27FC236}">
                    <a16:creationId xmlns:a16="http://schemas.microsoft.com/office/drawing/2014/main" id="{1C569E03-38E5-E6B1-1FC3-D8ACF652A423}"/>
                  </a:ext>
                </a:extLst>
              </p:cNvPr>
              <p:cNvGrpSpPr/>
              <p:nvPr/>
            </p:nvGrpSpPr>
            <p:grpSpPr>
              <a:xfrm>
                <a:off x="3789173" y="2377690"/>
                <a:ext cx="1098904" cy="1084796"/>
                <a:chOff x="3789173" y="2377690"/>
                <a:chExt cx="1098904" cy="1084796"/>
              </a:xfrm>
            </p:grpSpPr>
            <p:sp>
              <p:nvSpPr>
                <p:cNvPr id="592" name="Google Shape;1575;p37">
                  <a:extLst>
                    <a:ext uri="{FF2B5EF4-FFF2-40B4-BE49-F238E27FC236}">
                      <a16:creationId xmlns:a16="http://schemas.microsoft.com/office/drawing/2014/main" id="{B914FDA3-D3A2-E810-7DAB-023EC935900D}"/>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3" name="Google Shape;1576;p37">
                  <a:extLst>
                    <a:ext uri="{FF2B5EF4-FFF2-40B4-BE49-F238E27FC236}">
                      <a16:creationId xmlns:a16="http://schemas.microsoft.com/office/drawing/2014/main" id="{9080DF77-0E03-A1BE-19B2-998E727C7AAC}"/>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87" name="Google Shape;1577;p37">
                <a:extLst>
                  <a:ext uri="{FF2B5EF4-FFF2-40B4-BE49-F238E27FC236}">
                    <a16:creationId xmlns:a16="http://schemas.microsoft.com/office/drawing/2014/main" id="{2AF5A6E2-2E0F-09AA-4F56-A5F9C68B18DE}"/>
                  </a:ext>
                </a:extLst>
              </p:cNvPr>
              <p:cNvGrpSpPr/>
              <p:nvPr/>
            </p:nvGrpSpPr>
            <p:grpSpPr>
              <a:xfrm>
                <a:off x="4151137" y="2732796"/>
                <a:ext cx="374986" cy="374572"/>
                <a:chOff x="3752358" y="3817349"/>
                <a:chExt cx="346056" cy="345674"/>
              </a:xfrm>
            </p:grpSpPr>
            <p:sp>
              <p:nvSpPr>
                <p:cNvPr id="588" name="Google Shape;1578;p37">
                  <a:extLst>
                    <a:ext uri="{FF2B5EF4-FFF2-40B4-BE49-F238E27FC236}">
                      <a16:creationId xmlns:a16="http://schemas.microsoft.com/office/drawing/2014/main" id="{17104AF3-A1DB-993B-38EF-2EBDBC2E85B0}"/>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9" name="Google Shape;1579;p37">
                  <a:extLst>
                    <a:ext uri="{FF2B5EF4-FFF2-40B4-BE49-F238E27FC236}">
                      <a16:creationId xmlns:a16="http://schemas.microsoft.com/office/drawing/2014/main" id="{60395315-A323-99D7-73E1-8DE829BB8E87}"/>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0" name="Google Shape;1580;p37">
                  <a:extLst>
                    <a:ext uri="{FF2B5EF4-FFF2-40B4-BE49-F238E27FC236}">
                      <a16:creationId xmlns:a16="http://schemas.microsoft.com/office/drawing/2014/main" id="{0924EE24-286A-448C-E823-C4138840F633}"/>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1" name="Google Shape;1581;p37">
                  <a:extLst>
                    <a:ext uri="{FF2B5EF4-FFF2-40B4-BE49-F238E27FC236}">
                      <a16:creationId xmlns:a16="http://schemas.microsoft.com/office/drawing/2014/main" id="{08A752DE-4803-3A6C-342E-55CDC64DD101}"/>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7" name="Google Shape;1582;p37">
              <a:extLst>
                <a:ext uri="{FF2B5EF4-FFF2-40B4-BE49-F238E27FC236}">
                  <a16:creationId xmlns:a16="http://schemas.microsoft.com/office/drawing/2014/main" id="{BE4DF666-B39C-B9C2-F186-DE4D9E583FEF}"/>
                </a:ext>
              </a:extLst>
            </p:cNvPr>
            <p:cNvGrpSpPr/>
            <p:nvPr/>
          </p:nvGrpSpPr>
          <p:grpSpPr>
            <a:xfrm>
              <a:off x="7034853" y="3222917"/>
              <a:ext cx="956596" cy="944252"/>
              <a:chOff x="4349489" y="2960313"/>
              <a:chExt cx="1098904" cy="1084724"/>
            </a:xfrm>
          </p:grpSpPr>
          <p:grpSp>
            <p:nvGrpSpPr>
              <p:cNvPr id="580" name="Google Shape;1583;p37">
                <a:extLst>
                  <a:ext uri="{FF2B5EF4-FFF2-40B4-BE49-F238E27FC236}">
                    <a16:creationId xmlns:a16="http://schemas.microsoft.com/office/drawing/2014/main" id="{A490617B-B31C-1089-7A11-5E0916DB32BB}"/>
                  </a:ext>
                </a:extLst>
              </p:cNvPr>
              <p:cNvGrpSpPr/>
              <p:nvPr/>
            </p:nvGrpSpPr>
            <p:grpSpPr>
              <a:xfrm>
                <a:off x="4349489" y="2960313"/>
                <a:ext cx="1098904" cy="1084724"/>
                <a:chOff x="4349489" y="2960313"/>
                <a:chExt cx="1098904" cy="1084724"/>
              </a:xfrm>
            </p:grpSpPr>
            <p:sp>
              <p:nvSpPr>
                <p:cNvPr id="584" name="Google Shape;1584;p37">
                  <a:extLst>
                    <a:ext uri="{FF2B5EF4-FFF2-40B4-BE49-F238E27FC236}">
                      <a16:creationId xmlns:a16="http://schemas.microsoft.com/office/drawing/2014/main" id="{B805D894-6354-5D7D-D21A-F0A47080A878}"/>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5" name="Google Shape;1585;p37">
                  <a:extLst>
                    <a:ext uri="{FF2B5EF4-FFF2-40B4-BE49-F238E27FC236}">
                      <a16:creationId xmlns:a16="http://schemas.microsoft.com/office/drawing/2014/main" id="{9ECF7B25-BDC2-1E05-EAA5-6D461812E60A}"/>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81" name="Google Shape;1586;p37">
                <a:extLst>
                  <a:ext uri="{FF2B5EF4-FFF2-40B4-BE49-F238E27FC236}">
                    <a16:creationId xmlns:a16="http://schemas.microsoft.com/office/drawing/2014/main" id="{03869523-B8C9-E127-5FB5-93E6E9A94CD3}"/>
                  </a:ext>
                </a:extLst>
              </p:cNvPr>
              <p:cNvGrpSpPr/>
              <p:nvPr/>
            </p:nvGrpSpPr>
            <p:grpSpPr>
              <a:xfrm>
                <a:off x="4732657" y="3315384"/>
                <a:ext cx="374952" cy="374572"/>
                <a:chOff x="4201447" y="3817349"/>
                <a:chExt cx="346024" cy="345674"/>
              </a:xfrm>
            </p:grpSpPr>
            <p:sp>
              <p:nvSpPr>
                <p:cNvPr id="582" name="Google Shape;1587;p37">
                  <a:extLst>
                    <a:ext uri="{FF2B5EF4-FFF2-40B4-BE49-F238E27FC236}">
                      <a16:creationId xmlns:a16="http://schemas.microsoft.com/office/drawing/2014/main" id="{9EAC8FCE-B292-C80F-A4C8-88A42491C6AC}"/>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3" name="Google Shape;1588;p37">
                  <a:extLst>
                    <a:ext uri="{FF2B5EF4-FFF2-40B4-BE49-F238E27FC236}">
                      <a16:creationId xmlns:a16="http://schemas.microsoft.com/office/drawing/2014/main" id="{0154A9CB-D050-4231-9891-A42B3D16BE57}"/>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8" name="Google Shape;1589;p37">
              <a:extLst>
                <a:ext uri="{FF2B5EF4-FFF2-40B4-BE49-F238E27FC236}">
                  <a16:creationId xmlns:a16="http://schemas.microsoft.com/office/drawing/2014/main" id="{8A5EEB7C-4661-6C2B-6B79-ECFDAB51420B}"/>
                </a:ext>
              </a:extLst>
            </p:cNvPr>
            <p:cNvGrpSpPr/>
            <p:nvPr/>
          </p:nvGrpSpPr>
          <p:grpSpPr>
            <a:xfrm>
              <a:off x="6529419" y="3711909"/>
              <a:ext cx="956596" cy="944315"/>
              <a:chOff x="3768864" y="3522050"/>
              <a:chExt cx="1098904" cy="1084796"/>
            </a:xfrm>
          </p:grpSpPr>
          <p:grpSp>
            <p:nvGrpSpPr>
              <p:cNvPr id="59" name="Google Shape;1590;p37">
                <a:extLst>
                  <a:ext uri="{FF2B5EF4-FFF2-40B4-BE49-F238E27FC236}">
                    <a16:creationId xmlns:a16="http://schemas.microsoft.com/office/drawing/2014/main" id="{B10492E5-EA23-0205-FDCC-9ECE73B52615}"/>
                  </a:ext>
                </a:extLst>
              </p:cNvPr>
              <p:cNvGrpSpPr/>
              <p:nvPr/>
            </p:nvGrpSpPr>
            <p:grpSpPr>
              <a:xfrm>
                <a:off x="3768864" y="3522050"/>
                <a:ext cx="1098904" cy="1084796"/>
                <a:chOff x="3768864" y="3522050"/>
                <a:chExt cx="1098904" cy="1084796"/>
              </a:xfrm>
            </p:grpSpPr>
            <p:sp>
              <p:nvSpPr>
                <p:cNvPr id="578" name="Google Shape;1591;p37">
                  <a:extLst>
                    <a:ext uri="{FF2B5EF4-FFF2-40B4-BE49-F238E27FC236}">
                      <a16:creationId xmlns:a16="http://schemas.microsoft.com/office/drawing/2014/main" id="{3BC96268-A1A8-A1C1-1EA8-C07F30668C27}"/>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9" name="Google Shape;1592;p37">
                  <a:extLst>
                    <a:ext uri="{FF2B5EF4-FFF2-40B4-BE49-F238E27FC236}">
                      <a16:creationId xmlns:a16="http://schemas.microsoft.com/office/drawing/2014/main" id="{CF07247E-22EC-EE0C-C961-30EA98674561}"/>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0" name="Google Shape;1593;p37">
                <a:extLst>
                  <a:ext uri="{FF2B5EF4-FFF2-40B4-BE49-F238E27FC236}">
                    <a16:creationId xmlns:a16="http://schemas.microsoft.com/office/drawing/2014/main" id="{9C29E3AA-31D8-8495-47A8-68A5E061703E}"/>
                  </a:ext>
                </a:extLst>
              </p:cNvPr>
              <p:cNvGrpSpPr/>
              <p:nvPr/>
            </p:nvGrpSpPr>
            <p:grpSpPr>
              <a:xfrm>
                <a:off x="4139616" y="3871555"/>
                <a:ext cx="357419" cy="357005"/>
                <a:chOff x="7482229" y="3351230"/>
                <a:chExt cx="357419" cy="357005"/>
              </a:xfrm>
            </p:grpSpPr>
            <p:sp>
              <p:nvSpPr>
                <p:cNvPr id="61" name="Google Shape;1594;p37">
                  <a:extLst>
                    <a:ext uri="{FF2B5EF4-FFF2-40B4-BE49-F238E27FC236}">
                      <a16:creationId xmlns:a16="http://schemas.microsoft.com/office/drawing/2014/main" id="{EC7562FA-916F-0A14-5882-84304C5FE397}"/>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595;p37">
                  <a:extLst>
                    <a:ext uri="{FF2B5EF4-FFF2-40B4-BE49-F238E27FC236}">
                      <a16:creationId xmlns:a16="http://schemas.microsoft.com/office/drawing/2014/main" id="{DEC6AF5D-042F-D435-10AF-5AA9BCA33EEB}"/>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96;p37">
                  <a:extLst>
                    <a:ext uri="{FF2B5EF4-FFF2-40B4-BE49-F238E27FC236}">
                      <a16:creationId xmlns:a16="http://schemas.microsoft.com/office/drawing/2014/main" id="{B76BF57A-DD25-38F8-0F3A-B4897C670764}"/>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6" name="Google Shape;1597;p37">
                  <a:extLst>
                    <a:ext uri="{FF2B5EF4-FFF2-40B4-BE49-F238E27FC236}">
                      <a16:creationId xmlns:a16="http://schemas.microsoft.com/office/drawing/2014/main" id="{866E6F2A-568C-01B6-DA87-52CDEC22991F}"/>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7" name="Google Shape;1598;p37">
                  <a:extLst>
                    <a:ext uri="{FF2B5EF4-FFF2-40B4-BE49-F238E27FC236}">
                      <a16:creationId xmlns:a16="http://schemas.microsoft.com/office/drawing/2014/main" id="{6DBA8CD0-B66A-C622-4C90-09915FAD3191}"/>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703972" y="136450"/>
            <a:ext cx="7713000" cy="6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a:solidFill>
                  <a:srgbClr val="002060"/>
                </a:solidFill>
              </a:rPr>
              <a:t>Appendix</a:t>
            </a:r>
            <a:endParaRPr sz="4500" dirty="0">
              <a:solidFill>
                <a:srgbClr val="002060"/>
              </a:solidFill>
            </a:endParaRPr>
          </a:p>
        </p:txBody>
      </p:sp>
      <p:sp>
        <p:nvSpPr>
          <p:cNvPr id="510" name="Google Shape;510;p49"/>
          <p:cNvSpPr txBox="1">
            <a:spLocks noGrp="1"/>
          </p:cNvSpPr>
          <p:nvPr>
            <p:ph type="body" idx="2"/>
          </p:nvPr>
        </p:nvSpPr>
        <p:spPr>
          <a:xfrm>
            <a:off x="4483356" y="1270214"/>
            <a:ext cx="3891024" cy="29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ym typeface="Lexend SemiBold"/>
              </a:rPr>
              <a:t>In order to solve the problem of the vanishing/exploding gradient, this architecture introduced the concept called Residual Blocks. In this network, we use a technique called skip connections. The skip connection connects activations of a  layer to further layers by skipping some layers in between. This forms a residual block</a:t>
            </a:r>
            <a:r>
              <a:rPr lang="en-IN" b="1" dirty="0">
                <a:sym typeface="Lexend SemiBold"/>
              </a:rPr>
              <a:t>. </a:t>
            </a:r>
            <a:r>
              <a:rPr lang="en-IN" b="1" dirty="0" err="1">
                <a:sym typeface="Lexend SemiBold"/>
              </a:rPr>
              <a:t>Resnets</a:t>
            </a:r>
            <a:r>
              <a:rPr lang="en-IN" b="1" dirty="0">
                <a:sym typeface="Lexend SemiBold"/>
              </a:rPr>
              <a:t> </a:t>
            </a:r>
            <a:r>
              <a:rPr lang="en-IN" dirty="0">
                <a:sym typeface="Lexend SemiBold"/>
              </a:rPr>
              <a:t>are made by stacking these residual blocks together. </a:t>
            </a:r>
            <a:br>
              <a:rPr lang="en-IN" dirty="0">
                <a:sym typeface="Lexend SemiBold"/>
              </a:rPr>
            </a:br>
            <a:r>
              <a:rPr lang="en-IN" dirty="0">
                <a:sym typeface="Lexend SemiBold"/>
              </a:rPr>
              <a:t>The approach behind this network is instead of layers learning the underlying mapping, we allow the network to fit the residual mapping.</a:t>
            </a:r>
            <a:endParaRPr dirty="0">
              <a:sym typeface="Lexend SemiBold"/>
            </a:endParaRPr>
          </a:p>
        </p:txBody>
      </p:sp>
      <p:sp>
        <p:nvSpPr>
          <p:cNvPr id="514" name="Google Shape;514;p49"/>
          <p:cNvSpPr/>
          <p:nvPr/>
        </p:nvSpPr>
        <p:spPr>
          <a:xfrm flipH="1">
            <a:off x="7843170" y="-113417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9"/>
          <p:cNvSpPr/>
          <p:nvPr/>
        </p:nvSpPr>
        <p:spPr>
          <a:xfrm flipH="1">
            <a:off x="8096579" y="7820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32;p51">
            <a:extLst>
              <a:ext uri="{FF2B5EF4-FFF2-40B4-BE49-F238E27FC236}">
                <a16:creationId xmlns:a16="http://schemas.microsoft.com/office/drawing/2014/main" id="{A03CC25F-3310-CFB8-1876-4D3C99D19BDC}"/>
              </a:ext>
            </a:extLst>
          </p:cNvPr>
          <p:cNvSpPr txBox="1">
            <a:spLocks/>
          </p:cNvSpPr>
          <p:nvPr/>
        </p:nvSpPr>
        <p:spPr>
          <a:xfrm>
            <a:off x="965079" y="1409366"/>
            <a:ext cx="3471785" cy="32906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lgn="l">
              <a:buSzPts val="1100"/>
              <a:buFont typeface="Arial"/>
              <a:buNone/>
            </a:pPr>
            <a:r>
              <a:rPr lang="en-IN" sz="1500" b="1" dirty="0">
                <a:solidFill>
                  <a:schemeClr val="dk1"/>
                </a:solidFill>
                <a:latin typeface="Abhaya Libre SemiBold"/>
                <a:cs typeface="Abhaya Libre SemiBold"/>
                <a:sym typeface="Abhaya Libre SemiBold"/>
              </a:rPr>
              <a:t>VGG16</a:t>
            </a:r>
            <a:r>
              <a:rPr lang="en-IN" sz="1500" dirty="0">
                <a:solidFill>
                  <a:schemeClr val="dk1"/>
                </a:solidFill>
                <a:latin typeface="Abhaya Libre SemiBold"/>
                <a:cs typeface="Abhaya Libre SemiBold"/>
                <a:sym typeface="Abhaya Libre SemiBold"/>
              </a:rPr>
              <a:t> – It is a CNN architecture proposed by Visual Geometry Group(Karen Simonyan &amp; Andrew Zisserman) at University of Oxford . It is characterized by its depth, consisting of 16 layers, including 13 convolutional layers and 3 fully connected layers.. This is renowned for its simplicity and effectiveness and this architecture  achieved top ranks in both (image detection and classification of 1000 categories) at ImageNet Large Scale Visual Recognition Challenge (ILSVRC) annual competition 2014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77"/>
          <p:cNvSpPr txBox="1">
            <a:spLocks noGrp="1"/>
          </p:cNvSpPr>
          <p:nvPr>
            <p:ph type="title"/>
          </p:nvPr>
        </p:nvSpPr>
        <p:spPr>
          <a:xfrm>
            <a:off x="-70884" y="382651"/>
            <a:ext cx="8823960" cy="8735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dirty="0">
                <a:solidFill>
                  <a:srgbClr val="002060"/>
                </a:solidFill>
              </a:rPr>
              <a:t>References</a:t>
            </a:r>
            <a:br>
              <a:rPr lang="en" sz="3500" dirty="0">
                <a:solidFill>
                  <a:srgbClr val="002060"/>
                </a:solidFill>
              </a:rPr>
            </a:br>
            <a:endParaRPr sz="3500" b="0" dirty="0">
              <a:solidFill>
                <a:srgbClr val="002060"/>
              </a:solidFill>
            </a:endParaRPr>
          </a:p>
        </p:txBody>
      </p:sp>
      <p:sp>
        <p:nvSpPr>
          <p:cNvPr id="1107" name="Google Shape;1107;p77"/>
          <p:cNvSpPr txBox="1"/>
          <p:nvPr/>
        </p:nvSpPr>
        <p:spPr>
          <a:xfrm>
            <a:off x="713100" y="4323432"/>
            <a:ext cx="3464400" cy="270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1300" dirty="0">
              <a:solidFill>
                <a:schemeClr val="dk1"/>
              </a:solidFill>
              <a:latin typeface="Abhaya Libre SemiBold"/>
              <a:ea typeface="Abhaya Libre SemiBold"/>
              <a:cs typeface="Abhaya Libre SemiBold"/>
              <a:sym typeface="Abhaya Libre SemiBold"/>
            </a:endParaRPr>
          </a:p>
        </p:txBody>
      </p:sp>
      <p:sp>
        <p:nvSpPr>
          <p:cNvPr id="6" name="Google Shape;532;p51">
            <a:extLst>
              <a:ext uri="{FF2B5EF4-FFF2-40B4-BE49-F238E27FC236}">
                <a16:creationId xmlns:a16="http://schemas.microsoft.com/office/drawing/2014/main" id="{9049F0FD-BC0C-7225-1537-19A15BCA4339}"/>
              </a:ext>
            </a:extLst>
          </p:cNvPr>
          <p:cNvSpPr txBox="1">
            <a:spLocks/>
          </p:cNvSpPr>
          <p:nvPr/>
        </p:nvSpPr>
        <p:spPr>
          <a:xfrm>
            <a:off x="0" y="819427"/>
            <a:ext cx="7947660" cy="39085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171450" indent="-171450" algn="l">
              <a:buSzPts val="1100"/>
              <a:buFont typeface="Arial" panose="020B0604020202020204" pitchFamily="34" charset="0"/>
              <a:buChar char="•"/>
            </a:pPr>
            <a:endParaRPr lang="en-IN" sz="1200" dirty="0">
              <a:hlinkClick r:id="rId3"/>
            </a:endParaRPr>
          </a:p>
          <a:p>
            <a:pPr marL="171450" indent="-171450" algn="l">
              <a:buSzPts val="1100"/>
              <a:buFont typeface="Arial" panose="020B0604020202020204" pitchFamily="34" charset="0"/>
              <a:buChar char="•"/>
            </a:pPr>
            <a:endParaRPr lang="en-IN" sz="1200" dirty="0">
              <a:hlinkClick r:id="rId3"/>
            </a:endParaRPr>
          </a:p>
          <a:p>
            <a:pPr marL="171450" indent="-171450" algn="l">
              <a:buSzPts val="1100"/>
              <a:buFont typeface="Arial" panose="020B0604020202020204" pitchFamily="34" charset="0"/>
              <a:buChar char="•"/>
            </a:pPr>
            <a:r>
              <a:rPr lang="en-IN" sz="1200" b="1" dirty="0">
                <a:solidFill>
                  <a:srgbClr val="002060"/>
                </a:solidFill>
              </a:rPr>
              <a:t>Papers Referred</a:t>
            </a:r>
          </a:p>
          <a:p>
            <a:pPr marL="171450" indent="-171450" algn="l">
              <a:buSzPts val="1100"/>
              <a:buFont typeface="Arial" panose="020B0604020202020204" pitchFamily="34" charset="0"/>
              <a:buChar char="•"/>
            </a:pPr>
            <a:endParaRPr lang="en-IN" sz="1200" dirty="0"/>
          </a:p>
          <a:p>
            <a:pPr marL="628650" lvl="1" indent="-171450" algn="l">
              <a:buSzPts val="1100"/>
              <a:buFont typeface="Courier New" panose="02070309020205020404" pitchFamily="49" charset="0"/>
              <a:buChar char="o"/>
            </a:pPr>
            <a:r>
              <a:rPr lang="en-IN" sz="1200" dirty="0">
                <a:hlinkClick r:id="rId3"/>
              </a:rPr>
              <a:t>[1512.03385] Deep Residual Learning for Image Recognition (arxiv.org)</a:t>
            </a:r>
            <a:endParaRPr lang="en-IN" sz="1200" dirty="0"/>
          </a:p>
          <a:p>
            <a:pPr marL="628650" lvl="1" indent="-171450" algn="l">
              <a:buSzPts val="1100"/>
              <a:buFont typeface="Courier New" panose="02070309020205020404" pitchFamily="49" charset="0"/>
              <a:buChar char="o"/>
            </a:pPr>
            <a:endParaRPr lang="en-IN" sz="1200" b="0" dirty="0"/>
          </a:p>
          <a:p>
            <a:pPr marL="628650" lvl="1" indent="-171450" algn="l">
              <a:buSzPts val="1100"/>
              <a:buFont typeface="Courier New" panose="02070309020205020404" pitchFamily="49" charset="0"/>
              <a:buChar char="o"/>
            </a:pPr>
            <a:r>
              <a:rPr lang="en-IN" sz="1200" dirty="0">
                <a:hlinkClick r:id="rId4"/>
              </a:rPr>
              <a:t>[1409.1556v6] Very Deep Convolutional Networks for Large-Scale Image Recognition (arxiv.org)</a:t>
            </a:r>
            <a:endParaRPr lang="en-IN" sz="1200" dirty="0"/>
          </a:p>
          <a:p>
            <a:pPr marL="628650" lvl="1" indent="-171450" algn="l">
              <a:buSzPts val="1100"/>
              <a:buFont typeface="Courier New" panose="02070309020205020404" pitchFamily="49" charset="0"/>
              <a:buChar char="o"/>
            </a:pPr>
            <a:endParaRPr lang="en-IN" sz="1200" dirty="0"/>
          </a:p>
          <a:p>
            <a:pPr marL="171450" indent="-171450" algn="l">
              <a:buSzPts val="1100"/>
              <a:buFont typeface="Arial" panose="020B0604020202020204" pitchFamily="34" charset="0"/>
              <a:buChar char="•"/>
            </a:pPr>
            <a:r>
              <a:rPr lang="en-IN" sz="1200" b="1" dirty="0">
                <a:solidFill>
                  <a:srgbClr val="002060"/>
                </a:solidFill>
              </a:rPr>
              <a:t>Dataset URLs</a:t>
            </a:r>
          </a:p>
          <a:p>
            <a:pPr marL="171450" indent="-171450" algn="l">
              <a:buSzPts val="1100"/>
              <a:buFont typeface="Arial" panose="020B0604020202020204" pitchFamily="34" charset="0"/>
              <a:buChar char="•"/>
            </a:pPr>
            <a:endParaRPr lang="en-IN" sz="1200" dirty="0"/>
          </a:p>
          <a:p>
            <a:pPr marL="742950" lvl="1" indent="-285750" algn="l">
              <a:buSzPts val="1100"/>
              <a:buFont typeface="Courier New" panose="02070309020205020404" pitchFamily="49" charset="0"/>
              <a:buChar char="o"/>
            </a:pPr>
            <a:r>
              <a:rPr lang="en-IN" sz="1200" dirty="0">
                <a:hlinkClick r:id="rId5"/>
              </a:rPr>
              <a:t>Devanagari Handwritten Character Dataset - UCI Machine Learning Repository</a:t>
            </a:r>
            <a:endParaRPr lang="en-IN" sz="1200" dirty="0"/>
          </a:p>
          <a:p>
            <a:pPr marL="742950" lvl="1" indent="-285750" algn="l">
              <a:buSzPts val="1100"/>
              <a:buFont typeface="Courier New" panose="02070309020205020404" pitchFamily="49" charset="0"/>
              <a:buChar char="o"/>
            </a:pPr>
            <a:endParaRPr lang="en-IN" sz="1200" dirty="0"/>
          </a:p>
          <a:p>
            <a:pPr marL="742950" lvl="1" indent="-285750" algn="l">
              <a:buSzPts val="1100"/>
              <a:buFont typeface="Courier New" panose="02070309020205020404" pitchFamily="49" charset="0"/>
              <a:buChar char="o"/>
            </a:pPr>
            <a:r>
              <a:rPr lang="en-IN" sz="1200" dirty="0">
                <a:hlinkClick r:id="rId6"/>
              </a:rPr>
              <a:t>Devanagari Character Dataset | Kaggle</a:t>
            </a:r>
            <a:endParaRPr lang="en-IN" sz="1200" dirty="0"/>
          </a:p>
          <a:p>
            <a:pPr marL="742950" lvl="1" indent="-285750" algn="l">
              <a:buSzPts val="1100"/>
              <a:buFont typeface="Courier New" panose="02070309020205020404" pitchFamily="49" charset="0"/>
              <a:buChar char="o"/>
            </a:pPr>
            <a:endParaRPr lang="en-IN" sz="1200" dirty="0"/>
          </a:p>
          <a:p>
            <a:pPr marL="171450" indent="-171450" algn="l">
              <a:buSzPts val="1100"/>
              <a:buFont typeface="Arial" panose="020B0604020202020204" pitchFamily="34" charset="0"/>
              <a:buChar char="•"/>
            </a:pPr>
            <a:r>
              <a:rPr lang="en-IN" sz="1200" b="1" dirty="0">
                <a:solidFill>
                  <a:srgbClr val="002060"/>
                </a:solidFill>
              </a:rPr>
              <a:t>PPT Template</a:t>
            </a:r>
            <a:endParaRPr lang="en-IN" sz="1200" dirty="0"/>
          </a:p>
          <a:p>
            <a:pPr marL="742950" lvl="1" indent="-285750" algn="l">
              <a:buSzPts val="1100"/>
              <a:buFont typeface="Courier New" panose="02070309020205020404" pitchFamily="49" charset="0"/>
              <a:buChar char="o"/>
            </a:pPr>
            <a:endParaRPr lang="en-IN" sz="1200" dirty="0"/>
          </a:p>
          <a:p>
            <a:pPr marL="171450" indent="-171450" algn="l">
              <a:buSzPts val="1100"/>
              <a:buFont typeface="Arial" panose="020B0604020202020204" pitchFamily="34" charset="0"/>
              <a:buChar char="•"/>
            </a:pPr>
            <a:endParaRPr lang="en-IN" sz="1050" b="1" dirty="0">
              <a:solidFill>
                <a:srgbClr val="002060"/>
              </a:solidFill>
              <a:latin typeface="Abhaya Libre SemiBold"/>
              <a:cs typeface="Abhaya Libre SemiBold"/>
              <a:sym typeface="Abhaya Libre SemiBold"/>
            </a:endParaRPr>
          </a:p>
          <a:p>
            <a:pPr marL="171450" indent="-171450" algn="l">
              <a:buSzPts val="1100"/>
              <a:buFont typeface="Arial" panose="020B0604020202020204" pitchFamily="34" charset="0"/>
              <a:buChar char="•"/>
            </a:pPr>
            <a:endParaRPr lang="en-IN" sz="1050" b="1" dirty="0">
              <a:solidFill>
                <a:srgbClr val="002060"/>
              </a:solidFill>
              <a:latin typeface="Abhaya Libre SemiBold"/>
              <a:cs typeface="Abhaya Libre SemiBold"/>
              <a:sym typeface="Abhaya Libre SemiBold"/>
            </a:endParaRPr>
          </a:p>
          <a:p>
            <a:pPr marL="0" indent="0" algn="l">
              <a:buSzPts val="1100"/>
            </a:pPr>
            <a:endParaRPr lang="en-IN" sz="1050" b="1" dirty="0">
              <a:solidFill>
                <a:srgbClr val="002060"/>
              </a:solidFill>
              <a:latin typeface="Abhaya Libre SemiBold"/>
              <a:cs typeface="Abhaya Libre SemiBold"/>
              <a:sym typeface="Abhaya Libre SemiBold"/>
            </a:endParaRPr>
          </a:p>
          <a:p>
            <a:pPr marL="171450" indent="-171450" algn="l">
              <a:buSzPts val="1100"/>
              <a:buFont typeface="Arial" panose="020B0604020202020204" pitchFamily="34" charset="0"/>
              <a:buChar char="•"/>
            </a:pPr>
            <a:endParaRPr lang="en-IN" sz="1050" b="1" dirty="0">
              <a:solidFill>
                <a:srgbClr val="002060"/>
              </a:solidFill>
              <a:latin typeface="Abhaya Libre SemiBold"/>
              <a:cs typeface="Abhaya Libre SemiBold"/>
              <a:sym typeface="Abhaya Libre SemiBold"/>
            </a:endParaRPr>
          </a:p>
          <a:p>
            <a:pPr marL="171450" indent="-171450" algn="l">
              <a:buSzPts val="1100"/>
              <a:buFont typeface="Arial" panose="020B0604020202020204" pitchFamily="34" charset="0"/>
              <a:buChar char="•"/>
            </a:pPr>
            <a:r>
              <a:rPr lang="en-IN" sz="1050" b="1" dirty="0">
                <a:solidFill>
                  <a:srgbClr val="002060"/>
                </a:solidFill>
              </a:rPr>
              <a:t>GIT Repo URL</a:t>
            </a:r>
          </a:p>
          <a:p>
            <a:pPr marL="628650" lvl="1" indent="-171450" algn="l">
              <a:buSzPts val="1100"/>
              <a:buFont typeface="Courier New" panose="02070309020205020404" pitchFamily="49" charset="0"/>
              <a:buChar char="o"/>
            </a:pPr>
            <a:endParaRPr lang="en-IN" sz="250" b="1" dirty="0">
              <a:solidFill>
                <a:srgbClr val="002060"/>
              </a:solidFill>
            </a:endParaRPr>
          </a:p>
        </p:txBody>
      </p:sp>
      <p:sp>
        <p:nvSpPr>
          <p:cNvPr id="3" name="TextBox 2">
            <a:extLst>
              <a:ext uri="{FF2B5EF4-FFF2-40B4-BE49-F238E27FC236}">
                <a16:creationId xmlns:a16="http://schemas.microsoft.com/office/drawing/2014/main" id="{4B01633C-91D8-E4F3-15DF-CB8F805B91E9}"/>
              </a:ext>
            </a:extLst>
          </p:cNvPr>
          <p:cNvSpPr txBox="1"/>
          <p:nvPr/>
        </p:nvSpPr>
        <p:spPr>
          <a:xfrm>
            <a:off x="552893" y="4656701"/>
            <a:ext cx="4635794" cy="276999"/>
          </a:xfrm>
          <a:prstGeom prst="rect">
            <a:avLst/>
          </a:prstGeom>
          <a:noFill/>
        </p:spPr>
        <p:txBody>
          <a:bodyPr wrap="square">
            <a:spAutoFit/>
          </a:bodyPr>
          <a:lstStyle/>
          <a:p>
            <a:pPr marL="285750" indent="-285750" algn="l">
              <a:buSzPts val="1100"/>
              <a:buFont typeface="Courier New" panose="02070309020205020404" pitchFamily="49" charset="0"/>
              <a:buChar char="o"/>
            </a:pPr>
            <a:r>
              <a:rPr lang="en-IN" sz="1200" dirty="0" err="1">
                <a:solidFill>
                  <a:srgbClr val="002060"/>
                </a:solidFill>
                <a:hlinkClick r:id="rId7"/>
              </a:rPr>
              <a:t>HindiCharactersRecognition</a:t>
            </a:r>
            <a:endParaRPr lang="en-IN" sz="1200"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36D2-86D8-D8D0-6B21-BF32A88B340D}"/>
              </a:ext>
            </a:extLst>
          </p:cNvPr>
          <p:cNvSpPr>
            <a:spLocks noGrp="1"/>
          </p:cNvSpPr>
          <p:nvPr>
            <p:ph type="title"/>
          </p:nvPr>
        </p:nvSpPr>
        <p:spPr>
          <a:xfrm>
            <a:off x="2545080" y="1802298"/>
            <a:ext cx="5082540" cy="1222842"/>
          </a:xfrm>
        </p:spPr>
        <p:txBody>
          <a:bodyPr/>
          <a:lstStyle/>
          <a:p>
            <a:r>
              <a:rPr lang="en-US" sz="5200" dirty="0">
                <a:solidFill>
                  <a:srgbClr val="002060"/>
                </a:solidFill>
              </a:rPr>
              <a:t>Thank You</a:t>
            </a:r>
            <a:endParaRPr lang="en-IN" sz="5200" dirty="0">
              <a:solidFill>
                <a:srgbClr val="002060"/>
              </a:solidFill>
            </a:endParaRPr>
          </a:p>
        </p:txBody>
      </p:sp>
      <p:pic>
        <p:nvPicPr>
          <p:cNvPr id="5" name="Picture 4">
            <a:extLst>
              <a:ext uri="{FF2B5EF4-FFF2-40B4-BE49-F238E27FC236}">
                <a16:creationId xmlns:a16="http://schemas.microsoft.com/office/drawing/2014/main" id="{10E4AB4E-7E8C-9637-F68E-3F0786E8A631}"/>
              </a:ext>
            </a:extLst>
          </p:cNvPr>
          <p:cNvPicPr>
            <a:picLocks noChangeAspect="1"/>
          </p:cNvPicPr>
          <p:nvPr/>
        </p:nvPicPr>
        <p:blipFill>
          <a:blip r:embed="rId2"/>
          <a:stretch>
            <a:fillRect/>
          </a:stretch>
        </p:blipFill>
        <p:spPr>
          <a:xfrm>
            <a:off x="3750945" y="2741379"/>
            <a:ext cx="1642110" cy="1642110"/>
          </a:xfrm>
          <a:prstGeom prst="rect">
            <a:avLst/>
          </a:prstGeom>
        </p:spPr>
      </p:pic>
    </p:spTree>
    <p:extLst>
      <p:ext uri="{BB962C8B-B14F-4D97-AF65-F5344CB8AC3E}">
        <p14:creationId xmlns:p14="http://schemas.microsoft.com/office/powerpoint/2010/main" val="275333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7" name="Google Shape;437;p45"/>
          <p:cNvSpPr/>
          <p:nvPr/>
        </p:nvSpPr>
        <p:spPr>
          <a:xfrm>
            <a:off x="896371" y="1288098"/>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438" name="Google Shape;438;p45"/>
          <p:cNvSpPr txBox="1">
            <a:spLocks noGrp="1"/>
          </p:cNvSpPr>
          <p:nvPr>
            <p:ph type="title"/>
          </p:nvPr>
        </p:nvSpPr>
        <p:spPr>
          <a:xfrm>
            <a:off x="1977458" y="429681"/>
            <a:ext cx="6062722"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002060"/>
                </a:solidFill>
              </a:rPr>
              <a:t>Table of contents</a:t>
            </a:r>
            <a:endParaRPr dirty="0">
              <a:solidFill>
                <a:srgbClr val="002060"/>
              </a:solidFill>
            </a:endParaRPr>
          </a:p>
        </p:txBody>
      </p:sp>
      <p:sp>
        <p:nvSpPr>
          <p:cNvPr id="439" name="Google Shape;439;p45"/>
          <p:cNvSpPr txBox="1">
            <a:spLocks noGrp="1"/>
          </p:cNvSpPr>
          <p:nvPr>
            <p:ph type="subTitle" idx="1"/>
          </p:nvPr>
        </p:nvSpPr>
        <p:spPr>
          <a:xfrm>
            <a:off x="1606441" y="1470966"/>
            <a:ext cx="3380610" cy="566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sz="1800" dirty="0"/>
              <a:t>Introduction &amp; Background</a:t>
            </a:r>
            <a:endParaRPr sz="1800" dirty="0"/>
          </a:p>
        </p:txBody>
      </p:sp>
      <p:sp>
        <p:nvSpPr>
          <p:cNvPr id="441" name="Google Shape;441;p45"/>
          <p:cNvSpPr txBox="1">
            <a:spLocks noGrp="1"/>
          </p:cNvSpPr>
          <p:nvPr>
            <p:ph type="title" idx="3"/>
          </p:nvPr>
        </p:nvSpPr>
        <p:spPr>
          <a:xfrm>
            <a:off x="915803" y="1493793"/>
            <a:ext cx="632308" cy="290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01</a:t>
            </a:r>
            <a:endParaRPr sz="1800" dirty="0"/>
          </a:p>
        </p:txBody>
      </p:sp>
      <p:sp>
        <p:nvSpPr>
          <p:cNvPr id="460" name="Google Shape;460;p45"/>
          <p:cNvSpPr/>
          <p:nvPr/>
        </p:nvSpPr>
        <p:spPr>
          <a:xfrm rot="10800000" flipH="1">
            <a:off x="6562025" y="144"/>
            <a:ext cx="2582005" cy="1049580"/>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37;p45">
            <a:extLst>
              <a:ext uri="{FF2B5EF4-FFF2-40B4-BE49-F238E27FC236}">
                <a16:creationId xmlns:a16="http://schemas.microsoft.com/office/drawing/2014/main" id="{E666DD32-A4F5-D9AB-020F-7B183A9ED501}"/>
              </a:ext>
            </a:extLst>
          </p:cNvPr>
          <p:cNvSpPr/>
          <p:nvPr/>
        </p:nvSpPr>
        <p:spPr>
          <a:xfrm>
            <a:off x="874603" y="2115411"/>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7" name="Google Shape;439;p45">
            <a:extLst>
              <a:ext uri="{FF2B5EF4-FFF2-40B4-BE49-F238E27FC236}">
                <a16:creationId xmlns:a16="http://schemas.microsoft.com/office/drawing/2014/main" id="{A94EAF5D-2964-F934-2F3E-A13A5C21D8E2}"/>
              </a:ext>
            </a:extLst>
          </p:cNvPr>
          <p:cNvSpPr txBox="1">
            <a:spLocks/>
          </p:cNvSpPr>
          <p:nvPr/>
        </p:nvSpPr>
        <p:spPr>
          <a:xfrm>
            <a:off x="1604349" y="2019180"/>
            <a:ext cx="3103441" cy="9952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spcAft>
                <a:spcPts val="1200"/>
              </a:spcAft>
            </a:pPr>
            <a:r>
              <a:rPr lang="en-IN" sz="1800" dirty="0"/>
              <a:t>Solution Architecture &amp; Summary</a:t>
            </a:r>
          </a:p>
        </p:txBody>
      </p:sp>
      <p:sp>
        <p:nvSpPr>
          <p:cNvPr id="8" name="Google Shape;441;p45">
            <a:extLst>
              <a:ext uri="{FF2B5EF4-FFF2-40B4-BE49-F238E27FC236}">
                <a16:creationId xmlns:a16="http://schemas.microsoft.com/office/drawing/2014/main" id="{34B46B0F-8199-C133-C733-3DA9DDE54EF3}"/>
              </a:ext>
            </a:extLst>
          </p:cNvPr>
          <p:cNvSpPr txBox="1">
            <a:spLocks/>
          </p:cNvSpPr>
          <p:nvPr/>
        </p:nvSpPr>
        <p:spPr>
          <a:xfrm>
            <a:off x="894035" y="2321106"/>
            <a:ext cx="632308" cy="290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a:buNone/>
              <a:defRPr sz="3000" b="1" i="0" u="none" strike="noStrike" cap="none">
                <a:solidFill>
                  <a:schemeClr val="dk2"/>
                </a:solidFill>
                <a:latin typeface="Lexend"/>
                <a:ea typeface="Lexend"/>
                <a:cs typeface="Lexend"/>
                <a:sym typeface="Lexend"/>
              </a:defRPr>
            </a:lvl1pPr>
            <a:lvl2pPr marR="0" lvl="1"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9pPr>
          </a:lstStyle>
          <a:p>
            <a:r>
              <a:rPr lang="en" sz="1800" dirty="0"/>
              <a:t>03</a:t>
            </a:r>
          </a:p>
        </p:txBody>
      </p:sp>
      <p:sp>
        <p:nvSpPr>
          <p:cNvPr id="37" name="Google Shape;437;p45">
            <a:extLst>
              <a:ext uri="{FF2B5EF4-FFF2-40B4-BE49-F238E27FC236}">
                <a16:creationId xmlns:a16="http://schemas.microsoft.com/office/drawing/2014/main" id="{6D852BBA-0F44-9F80-DEDE-838F3C73C66F}"/>
              </a:ext>
            </a:extLst>
          </p:cNvPr>
          <p:cNvSpPr/>
          <p:nvPr/>
        </p:nvSpPr>
        <p:spPr>
          <a:xfrm>
            <a:off x="874606" y="2971751"/>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38" name="Google Shape;439;p45">
            <a:extLst>
              <a:ext uri="{FF2B5EF4-FFF2-40B4-BE49-F238E27FC236}">
                <a16:creationId xmlns:a16="http://schemas.microsoft.com/office/drawing/2014/main" id="{7178AB99-E99A-566C-2E70-7A986E10E2F1}"/>
              </a:ext>
            </a:extLst>
          </p:cNvPr>
          <p:cNvSpPr txBox="1">
            <a:spLocks/>
          </p:cNvSpPr>
          <p:nvPr/>
        </p:nvSpPr>
        <p:spPr>
          <a:xfrm>
            <a:off x="1584676" y="3106135"/>
            <a:ext cx="2591703" cy="56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spcAft>
                <a:spcPts val="1200"/>
              </a:spcAft>
            </a:pPr>
            <a:r>
              <a:rPr lang="en-IN" sz="1800" dirty="0"/>
              <a:t>Performance Metrics</a:t>
            </a:r>
          </a:p>
        </p:txBody>
      </p:sp>
      <p:sp>
        <p:nvSpPr>
          <p:cNvPr id="39" name="Google Shape;441;p45">
            <a:extLst>
              <a:ext uri="{FF2B5EF4-FFF2-40B4-BE49-F238E27FC236}">
                <a16:creationId xmlns:a16="http://schemas.microsoft.com/office/drawing/2014/main" id="{842D2864-3C16-98BB-7AA4-7DD4762F5A08}"/>
              </a:ext>
            </a:extLst>
          </p:cNvPr>
          <p:cNvSpPr txBox="1">
            <a:spLocks/>
          </p:cNvSpPr>
          <p:nvPr/>
        </p:nvSpPr>
        <p:spPr>
          <a:xfrm>
            <a:off x="894038" y="3177446"/>
            <a:ext cx="632308" cy="290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a:buNone/>
              <a:defRPr sz="3000" b="1" i="0" u="none" strike="noStrike" cap="none">
                <a:solidFill>
                  <a:schemeClr val="dk2"/>
                </a:solidFill>
                <a:latin typeface="Lexend"/>
                <a:ea typeface="Lexend"/>
                <a:cs typeface="Lexend"/>
                <a:sym typeface="Lexend"/>
              </a:defRPr>
            </a:lvl1pPr>
            <a:lvl2pPr marR="0" lvl="1"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9pPr>
          </a:lstStyle>
          <a:p>
            <a:r>
              <a:rPr lang="en" sz="1800" dirty="0"/>
              <a:t>05</a:t>
            </a:r>
          </a:p>
        </p:txBody>
      </p:sp>
      <p:sp>
        <p:nvSpPr>
          <p:cNvPr id="40" name="Google Shape;437;p45">
            <a:extLst>
              <a:ext uri="{FF2B5EF4-FFF2-40B4-BE49-F238E27FC236}">
                <a16:creationId xmlns:a16="http://schemas.microsoft.com/office/drawing/2014/main" id="{0D994092-15B8-227B-CB3E-87314FCE035D}"/>
              </a:ext>
            </a:extLst>
          </p:cNvPr>
          <p:cNvSpPr/>
          <p:nvPr/>
        </p:nvSpPr>
        <p:spPr>
          <a:xfrm>
            <a:off x="874609" y="3799065"/>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41" name="Google Shape;439;p45">
            <a:extLst>
              <a:ext uri="{FF2B5EF4-FFF2-40B4-BE49-F238E27FC236}">
                <a16:creationId xmlns:a16="http://schemas.microsoft.com/office/drawing/2014/main" id="{9D33F2DA-2951-13DF-254E-3CF0528F085C}"/>
              </a:ext>
            </a:extLst>
          </p:cNvPr>
          <p:cNvSpPr txBox="1">
            <a:spLocks/>
          </p:cNvSpPr>
          <p:nvPr/>
        </p:nvSpPr>
        <p:spPr>
          <a:xfrm>
            <a:off x="1604349" y="3947317"/>
            <a:ext cx="3103440" cy="56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spcAft>
                <a:spcPts val="1200"/>
              </a:spcAft>
            </a:pPr>
            <a:r>
              <a:rPr lang="en-IN" sz="1800" dirty="0"/>
              <a:t>Future Scope</a:t>
            </a:r>
          </a:p>
        </p:txBody>
      </p:sp>
      <p:sp>
        <p:nvSpPr>
          <p:cNvPr id="42" name="Google Shape;441;p45">
            <a:extLst>
              <a:ext uri="{FF2B5EF4-FFF2-40B4-BE49-F238E27FC236}">
                <a16:creationId xmlns:a16="http://schemas.microsoft.com/office/drawing/2014/main" id="{EB05A949-C64A-623E-9D82-022EAAC3F552}"/>
              </a:ext>
            </a:extLst>
          </p:cNvPr>
          <p:cNvSpPr txBox="1">
            <a:spLocks/>
          </p:cNvSpPr>
          <p:nvPr/>
        </p:nvSpPr>
        <p:spPr>
          <a:xfrm>
            <a:off x="894041" y="4004760"/>
            <a:ext cx="632308" cy="290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a:buNone/>
              <a:defRPr sz="3000" b="1" i="0" u="none" strike="noStrike" cap="none">
                <a:solidFill>
                  <a:schemeClr val="dk2"/>
                </a:solidFill>
                <a:latin typeface="Lexend"/>
                <a:ea typeface="Lexend"/>
                <a:cs typeface="Lexend"/>
                <a:sym typeface="Lexend"/>
              </a:defRPr>
            </a:lvl1pPr>
            <a:lvl2pPr marR="0" lvl="1"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9pPr>
          </a:lstStyle>
          <a:p>
            <a:r>
              <a:rPr lang="en" sz="1800" dirty="0"/>
              <a:t>07</a:t>
            </a:r>
          </a:p>
        </p:txBody>
      </p:sp>
      <p:sp>
        <p:nvSpPr>
          <p:cNvPr id="43" name="Google Shape;437;p45">
            <a:extLst>
              <a:ext uri="{FF2B5EF4-FFF2-40B4-BE49-F238E27FC236}">
                <a16:creationId xmlns:a16="http://schemas.microsoft.com/office/drawing/2014/main" id="{18863E47-4284-458D-2A98-87FFBFE3F8C4}"/>
              </a:ext>
            </a:extLst>
          </p:cNvPr>
          <p:cNvSpPr/>
          <p:nvPr/>
        </p:nvSpPr>
        <p:spPr>
          <a:xfrm>
            <a:off x="4989387" y="1295358"/>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44" name="Google Shape;439;p45">
            <a:extLst>
              <a:ext uri="{FF2B5EF4-FFF2-40B4-BE49-F238E27FC236}">
                <a16:creationId xmlns:a16="http://schemas.microsoft.com/office/drawing/2014/main" id="{22649B6D-AD69-8EE4-EF61-83F7811D1B11}"/>
              </a:ext>
            </a:extLst>
          </p:cNvPr>
          <p:cNvSpPr txBox="1">
            <a:spLocks/>
          </p:cNvSpPr>
          <p:nvPr/>
        </p:nvSpPr>
        <p:spPr>
          <a:xfrm>
            <a:off x="5646054" y="1470966"/>
            <a:ext cx="3778372" cy="56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spcAft>
                <a:spcPts val="1200"/>
              </a:spcAft>
            </a:pPr>
            <a:r>
              <a:rPr lang="en-IN" sz="1800" dirty="0"/>
              <a:t>Current Solution &amp; Benchmark</a:t>
            </a:r>
          </a:p>
        </p:txBody>
      </p:sp>
      <p:sp>
        <p:nvSpPr>
          <p:cNvPr id="45" name="Google Shape;441;p45">
            <a:extLst>
              <a:ext uri="{FF2B5EF4-FFF2-40B4-BE49-F238E27FC236}">
                <a16:creationId xmlns:a16="http://schemas.microsoft.com/office/drawing/2014/main" id="{D518797C-3575-BFA2-1884-10DAAFA3FD0B}"/>
              </a:ext>
            </a:extLst>
          </p:cNvPr>
          <p:cNvSpPr txBox="1">
            <a:spLocks/>
          </p:cNvSpPr>
          <p:nvPr/>
        </p:nvSpPr>
        <p:spPr>
          <a:xfrm>
            <a:off x="5008819" y="1501053"/>
            <a:ext cx="632308" cy="290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a:buNone/>
              <a:defRPr sz="3000" b="1" i="0" u="none" strike="noStrike" cap="none">
                <a:solidFill>
                  <a:schemeClr val="dk2"/>
                </a:solidFill>
                <a:latin typeface="Lexend"/>
                <a:ea typeface="Lexend"/>
                <a:cs typeface="Lexend"/>
                <a:sym typeface="Lexend"/>
              </a:defRPr>
            </a:lvl1pPr>
            <a:lvl2pPr marR="0" lvl="1"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9pPr>
          </a:lstStyle>
          <a:p>
            <a:r>
              <a:rPr lang="en" sz="1800" dirty="0"/>
              <a:t>02</a:t>
            </a:r>
          </a:p>
        </p:txBody>
      </p:sp>
      <p:sp>
        <p:nvSpPr>
          <p:cNvPr id="46" name="Google Shape;437;p45">
            <a:extLst>
              <a:ext uri="{FF2B5EF4-FFF2-40B4-BE49-F238E27FC236}">
                <a16:creationId xmlns:a16="http://schemas.microsoft.com/office/drawing/2014/main" id="{410ED5E8-EDAC-B9A8-CB31-D76DB5332ECE}"/>
              </a:ext>
            </a:extLst>
          </p:cNvPr>
          <p:cNvSpPr/>
          <p:nvPr/>
        </p:nvSpPr>
        <p:spPr>
          <a:xfrm>
            <a:off x="4967619" y="2122671"/>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47" name="Google Shape;439;p45">
            <a:extLst>
              <a:ext uri="{FF2B5EF4-FFF2-40B4-BE49-F238E27FC236}">
                <a16:creationId xmlns:a16="http://schemas.microsoft.com/office/drawing/2014/main" id="{9D64FD56-E28B-1421-FB8C-6E1AB47D6D0A}"/>
              </a:ext>
            </a:extLst>
          </p:cNvPr>
          <p:cNvSpPr txBox="1">
            <a:spLocks/>
          </p:cNvSpPr>
          <p:nvPr/>
        </p:nvSpPr>
        <p:spPr>
          <a:xfrm>
            <a:off x="5677689" y="2291025"/>
            <a:ext cx="3270368" cy="56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spcAft>
                <a:spcPts val="1200"/>
              </a:spcAft>
            </a:pPr>
            <a:r>
              <a:rPr lang="en-IN" sz="1800" dirty="0"/>
              <a:t>Dataset Used</a:t>
            </a:r>
          </a:p>
        </p:txBody>
      </p:sp>
      <p:sp>
        <p:nvSpPr>
          <p:cNvPr id="48" name="Google Shape;441;p45">
            <a:extLst>
              <a:ext uri="{FF2B5EF4-FFF2-40B4-BE49-F238E27FC236}">
                <a16:creationId xmlns:a16="http://schemas.microsoft.com/office/drawing/2014/main" id="{0368795A-7CF4-B6F8-EA93-2AB8A1A74806}"/>
              </a:ext>
            </a:extLst>
          </p:cNvPr>
          <p:cNvSpPr txBox="1">
            <a:spLocks/>
          </p:cNvSpPr>
          <p:nvPr/>
        </p:nvSpPr>
        <p:spPr>
          <a:xfrm>
            <a:off x="4987051" y="2328366"/>
            <a:ext cx="632308" cy="290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a:buNone/>
              <a:defRPr sz="3000" b="1" i="0" u="none" strike="noStrike" cap="none">
                <a:solidFill>
                  <a:schemeClr val="dk2"/>
                </a:solidFill>
                <a:latin typeface="Lexend"/>
                <a:ea typeface="Lexend"/>
                <a:cs typeface="Lexend"/>
                <a:sym typeface="Lexend"/>
              </a:defRPr>
            </a:lvl1pPr>
            <a:lvl2pPr marR="0" lvl="1"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9pPr>
          </a:lstStyle>
          <a:p>
            <a:r>
              <a:rPr lang="en" sz="1800" dirty="0"/>
              <a:t>04</a:t>
            </a:r>
          </a:p>
        </p:txBody>
      </p:sp>
      <p:sp>
        <p:nvSpPr>
          <p:cNvPr id="49" name="Google Shape;437;p45">
            <a:extLst>
              <a:ext uri="{FF2B5EF4-FFF2-40B4-BE49-F238E27FC236}">
                <a16:creationId xmlns:a16="http://schemas.microsoft.com/office/drawing/2014/main" id="{2A66BF40-F1E4-06AA-D147-9C6A90F52BA8}"/>
              </a:ext>
            </a:extLst>
          </p:cNvPr>
          <p:cNvSpPr/>
          <p:nvPr/>
        </p:nvSpPr>
        <p:spPr>
          <a:xfrm>
            <a:off x="4967622" y="2979011"/>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50" name="Google Shape;439;p45">
            <a:extLst>
              <a:ext uri="{FF2B5EF4-FFF2-40B4-BE49-F238E27FC236}">
                <a16:creationId xmlns:a16="http://schemas.microsoft.com/office/drawing/2014/main" id="{AFD97209-4889-2BD2-2F4B-7E33BA102F0F}"/>
              </a:ext>
            </a:extLst>
          </p:cNvPr>
          <p:cNvSpPr txBox="1">
            <a:spLocks/>
          </p:cNvSpPr>
          <p:nvPr/>
        </p:nvSpPr>
        <p:spPr>
          <a:xfrm>
            <a:off x="5677691" y="3153772"/>
            <a:ext cx="3466309" cy="501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spcAft>
                <a:spcPts val="1200"/>
              </a:spcAft>
            </a:pPr>
            <a:r>
              <a:rPr lang="en-IN" sz="1800" dirty="0"/>
              <a:t>Improvement Plans</a:t>
            </a:r>
          </a:p>
        </p:txBody>
      </p:sp>
      <p:sp>
        <p:nvSpPr>
          <p:cNvPr id="51" name="Google Shape;441;p45">
            <a:extLst>
              <a:ext uri="{FF2B5EF4-FFF2-40B4-BE49-F238E27FC236}">
                <a16:creationId xmlns:a16="http://schemas.microsoft.com/office/drawing/2014/main" id="{ACB09376-26A3-F7EB-6E65-65E1596286B1}"/>
              </a:ext>
            </a:extLst>
          </p:cNvPr>
          <p:cNvSpPr txBox="1">
            <a:spLocks/>
          </p:cNvSpPr>
          <p:nvPr/>
        </p:nvSpPr>
        <p:spPr>
          <a:xfrm>
            <a:off x="4987054" y="3184706"/>
            <a:ext cx="632308" cy="290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a:buNone/>
              <a:defRPr sz="3000" b="1" i="0" u="none" strike="noStrike" cap="none">
                <a:solidFill>
                  <a:schemeClr val="dk2"/>
                </a:solidFill>
                <a:latin typeface="Lexend"/>
                <a:ea typeface="Lexend"/>
                <a:cs typeface="Lexend"/>
                <a:sym typeface="Lexend"/>
              </a:defRPr>
            </a:lvl1pPr>
            <a:lvl2pPr marR="0" lvl="1"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9pPr>
          </a:lstStyle>
          <a:p>
            <a:r>
              <a:rPr lang="en" sz="1800" dirty="0"/>
              <a:t>06</a:t>
            </a:r>
          </a:p>
        </p:txBody>
      </p:sp>
      <p:sp>
        <p:nvSpPr>
          <p:cNvPr id="52" name="Google Shape;437;p45">
            <a:extLst>
              <a:ext uri="{FF2B5EF4-FFF2-40B4-BE49-F238E27FC236}">
                <a16:creationId xmlns:a16="http://schemas.microsoft.com/office/drawing/2014/main" id="{BFEB17C8-DFCF-B66C-9287-BEB23D0CC01A}"/>
              </a:ext>
            </a:extLst>
          </p:cNvPr>
          <p:cNvSpPr/>
          <p:nvPr/>
        </p:nvSpPr>
        <p:spPr>
          <a:xfrm>
            <a:off x="4967625" y="3806325"/>
            <a:ext cx="671172" cy="699913"/>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53" name="Google Shape;439;p45">
            <a:extLst>
              <a:ext uri="{FF2B5EF4-FFF2-40B4-BE49-F238E27FC236}">
                <a16:creationId xmlns:a16="http://schemas.microsoft.com/office/drawing/2014/main" id="{E01D4259-B7EE-98C7-AA9B-D2891F04C7C9}"/>
              </a:ext>
            </a:extLst>
          </p:cNvPr>
          <p:cNvSpPr txBox="1">
            <a:spLocks/>
          </p:cNvSpPr>
          <p:nvPr/>
        </p:nvSpPr>
        <p:spPr>
          <a:xfrm>
            <a:off x="5677689" y="3932578"/>
            <a:ext cx="3081676" cy="56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spcAft>
                <a:spcPts val="1200"/>
              </a:spcAft>
            </a:pPr>
            <a:r>
              <a:rPr lang="en-IN" sz="1800" dirty="0"/>
              <a:t>Appendix</a:t>
            </a:r>
          </a:p>
        </p:txBody>
      </p:sp>
      <p:sp>
        <p:nvSpPr>
          <p:cNvPr id="54" name="Google Shape;441;p45">
            <a:extLst>
              <a:ext uri="{FF2B5EF4-FFF2-40B4-BE49-F238E27FC236}">
                <a16:creationId xmlns:a16="http://schemas.microsoft.com/office/drawing/2014/main" id="{73D2D8A8-C6BF-36B9-492E-CE953808F944}"/>
              </a:ext>
            </a:extLst>
          </p:cNvPr>
          <p:cNvSpPr txBox="1">
            <a:spLocks/>
          </p:cNvSpPr>
          <p:nvPr/>
        </p:nvSpPr>
        <p:spPr>
          <a:xfrm>
            <a:off x="4987057" y="4012020"/>
            <a:ext cx="632308" cy="290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a:buNone/>
              <a:defRPr sz="3000" b="1" i="0" u="none" strike="noStrike" cap="none">
                <a:solidFill>
                  <a:schemeClr val="dk2"/>
                </a:solidFill>
                <a:latin typeface="Lexend"/>
                <a:ea typeface="Lexend"/>
                <a:cs typeface="Lexend"/>
                <a:sym typeface="Lexend"/>
              </a:defRPr>
            </a:lvl1pPr>
            <a:lvl2pPr marR="0" lvl="1"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4800"/>
              <a:buFont typeface="Lexend"/>
              <a:buNone/>
              <a:defRPr sz="4800" b="1" i="0" u="none" strike="noStrike" cap="none">
                <a:solidFill>
                  <a:schemeClr val="dk1"/>
                </a:solidFill>
                <a:latin typeface="Lexend"/>
                <a:ea typeface="Lexend"/>
                <a:cs typeface="Lexend"/>
                <a:sym typeface="Lexend"/>
              </a:defRPr>
            </a:lvl9pPr>
          </a:lstStyle>
          <a:p>
            <a:r>
              <a:rPr lang="en" sz="1800" dirty="0"/>
              <a:t>08</a:t>
            </a:r>
          </a:p>
        </p:txBody>
      </p:sp>
      <p:grpSp>
        <p:nvGrpSpPr>
          <p:cNvPr id="55" name="Google Shape;1558;p37">
            <a:extLst>
              <a:ext uri="{FF2B5EF4-FFF2-40B4-BE49-F238E27FC236}">
                <a16:creationId xmlns:a16="http://schemas.microsoft.com/office/drawing/2014/main" id="{88F9FC4E-0F71-4A06-77E9-D0EE3FBE1015}"/>
              </a:ext>
            </a:extLst>
          </p:cNvPr>
          <p:cNvGrpSpPr/>
          <p:nvPr/>
        </p:nvGrpSpPr>
        <p:grpSpPr>
          <a:xfrm rot="16200000">
            <a:off x="2559446" y="2821397"/>
            <a:ext cx="569453" cy="3939137"/>
            <a:chOff x="6529419" y="1724307"/>
            <a:chExt cx="1480463" cy="2931917"/>
          </a:xfrm>
        </p:grpSpPr>
        <p:grpSp>
          <p:nvGrpSpPr>
            <p:cNvPr id="56" name="Google Shape;1559;p37">
              <a:extLst>
                <a:ext uri="{FF2B5EF4-FFF2-40B4-BE49-F238E27FC236}">
                  <a16:creationId xmlns:a16="http://schemas.microsoft.com/office/drawing/2014/main" id="{68A8DE31-D892-7FE2-858B-C88BA4B14C78}"/>
                </a:ext>
              </a:extLst>
            </p:cNvPr>
            <p:cNvGrpSpPr/>
            <p:nvPr/>
          </p:nvGrpSpPr>
          <p:grpSpPr>
            <a:xfrm>
              <a:off x="6556827" y="1724307"/>
              <a:ext cx="956596" cy="944294"/>
              <a:chOff x="3800349" y="1238762"/>
              <a:chExt cx="1098904" cy="1084772"/>
            </a:xfrm>
          </p:grpSpPr>
          <p:grpSp>
            <p:nvGrpSpPr>
              <p:cNvPr id="489" name="Google Shape;1560;p37">
                <a:extLst>
                  <a:ext uri="{FF2B5EF4-FFF2-40B4-BE49-F238E27FC236}">
                    <a16:creationId xmlns:a16="http://schemas.microsoft.com/office/drawing/2014/main" id="{734078F0-2F56-5999-AEED-CA07FC82DF48}"/>
                  </a:ext>
                </a:extLst>
              </p:cNvPr>
              <p:cNvGrpSpPr/>
              <p:nvPr/>
            </p:nvGrpSpPr>
            <p:grpSpPr>
              <a:xfrm>
                <a:off x="3800349" y="1238762"/>
                <a:ext cx="1098904" cy="1084772"/>
                <a:chOff x="3800349" y="1238762"/>
                <a:chExt cx="1098904" cy="1084772"/>
              </a:xfrm>
            </p:grpSpPr>
            <p:sp>
              <p:nvSpPr>
                <p:cNvPr id="491" name="Google Shape;1561;p37">
                  <a:extLst>
                    <a:ext uri="{FF2B5EF4-FFF2-40B4-BE49-F238E27FC236}">
                      <a16:creationId xmlns:a16="http://schemas.microsoft.com/office/drawing/2014/main" id="{48BB0A92-2BFC-1E90-2320-83E7517D7C56}"/>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2" name="Google Shape;1562;p37">
                  <a:extLst>
                    <a:ext uri="{FF2B5EF4-FFF2-40B4-BE49-F238E27FC236}">
                      <a16:creationId xmlns:a16="http://schemas.microsoft.com/office/drawing/2014/main" id="{C3F35837-DAF0-138B-7F5B-530AB01706B8}"/>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90" name="Google Shape;1563;p37">
                <a:extLst>
                  <a:ext uri="{FF2B5EF4-FFF2-40B4-BE49-F238E27FC236}">
                    <a16:creationId xmlns:a16="http://schemas.microsoft.com/office/drawing/2014/main" id="{48BA02EF-A0AD-BB58-1874-98EFB972D922}"/>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7" name="Google Shape;1564;p37">
              <a:extLst>
                <a:ext uri="{FF2B5EF4-FFF2-40B4-BE49-F238E27FC236}">
                  <a16:creationId xmlns:a16="http://schemas.microsoft.com/office/drawing/2014/main" id="{FA5C7012-1AD7-53BE-D728-00C6E74EF485}"/>
                </a:ext>
              </a:extLst>
            </p:cNvPr>
            <p:cNvGrpSpPr/>
            <p:nvPr/>
          </p:nvGrpSpPr>
          <p:grpSpPr>
            <a:xfrm>
              <a:off x="7053286" y="2227254"/>
              <a:ext cx="956596" cy="944252"/>
              <a:chOff x="4370663" y="1816530"/>
              <a:chExt cx="1098904" cy="1084724"/>
            </a:xfrm>
          </p:grpSpPr>
          <p:grpSp>
            <p:nvGrpSpPr>
              <p:cNvPr id="481" name="Google Shape;1565;p37">
                <a:extLst>
                  <a:ext uri="{FF2B5EF4-FFF2-40B4-BE49-F238E27FC236}">
                    <a16:creationId xmlns:a16="http://schemas.microsoft.com/office/drawing/2014/main" id="{8564F920-F29F-AF7B-AD6E-9F3D978FC704}"/>
                  </a:ext>
                </a:extLst>
              </p:cNvPr>
              <p:cNvGrpSpPr/>
              <p:nvPr/>
            </p:nvGrpSpPr>
            <p:grpSpPr>
              <a:xfrm>
                <a:off x="4370663" y="1816530"/>
                <a:ext cx="1098904" cy="1084724"/>
                <a:chOff x="4370663" y="1816530"/>
                <a:chExt cx="1098904" cy="1084724"/>
              </a:xfrm>
            </p:grpSpPr>
            <p:sp>
              <p:nvSpPr>
                <p:cNvPr id="487" name="Google Shape;1566;p37">
                  <a:extLst>
                    <a:ext uri="{FF2B5EF4-FFF2-40B4-BE49-F238E27FC236}">
                      <a16:creationId xmlns:a16="http://schemas.microsoft.com/office/drawing/2014/main" id="{228D8B85-CF2B-2C9B-9A3E-0BD0CFE5569A}"/>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8" name="Google Shape;1567;p37">
                  <a:extLst>
                    <a:ext uri="{FF2B5EF4-FFF2-40B4-BE49-F238E27FC236}">
                      <a16:creationId xmlns:a16="http://schemas.microsoft.com/office/drawing/2014/main" id="{899CCB60-CF58-4B2B-CBF3-BE3C8CB3AF70}"/>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82" name="Google Shape;1568;p37">
                <a:extLst>
                  <a:ext uri="{FF2B5EF4-FFF2-40B4-BE49-F238E27FC236}">
                    <a16:creationId xmlns:a16="http://schemas.microsoft.com/office/drawing/2014/main" id="{86906F37-E55B-2CDD-C436-FCFCE1D57FA1}"/>
                  </a:ext>
                </a:extLst>
              </p:cNvPr>
              <p:cNvGrpSpPr/>
              <p:nvPr/>
            </p:nvGrpSpPr>
            <p:grpSpPr>
              <a:xfrm>
                <a:off x="4732628" y="2171596"/>
                <a:ext cx="374986" cy="374572"/>
                <a:chOff x="3303268" y="3817349"/>
                <a:chExt cx="346056" cy="345674"/>
              </a:xfrm>
            </p:grpSpPr>
            <p:sp>
              <p:nvSpPr>
                <p:cNvPr id="483" name="Google Shape;1569;p37">
                  <a:extLst>
                    <a:ext uri="{FF2B5EF4-FFF2-40B4-BE49-F238E27FC236}">
                      <a16:creationId xmlns:a16="http://schemas.microsoft.com/office/drawing/2014/main" id="{24582A92-2307-B356-0617-D17F8FE424D0}"/>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4" name="Google Shape;1570;p37">
                  <a:extLst>
                    <a:ext uri="{FF2B5EF4-FFF2-40B4-BE49-F238E27FC236}">
                      <a16:creationId xmlns:a16="http://schemas.microsoft.com/office/drawing/2014/main" id="{E6164801-A631-85D3-9CA6-04C57B231BEB}"/>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5" name="Google Shape;1571;p37">
                  <a:extLst>
                    <a:ext uri="{FF2B5EF4-FFF2-40B4-BE49-F238E27FC236}">
                      <a16:creationId xmlns:a16="http://schemas.microsoft.com/office/drawing/2014/main" id="{2877380B-2D85-6B6C-2165-FE04A48A68F2}"/>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6" name="Google Shape;1572;p37">
                  <a:extLst>
                    <a:ext uri="{FF2B5EF4-FFF2-40B4-BE49-F238E27FC236}">
                      <a16:creationId xmlns:a16="http://schemas.microsoft.com/office/drawing/2014/main" id="{3E52A0E2-64C5-4A71-2FBE-8981EE357C18}"/>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8" name="Google Shape;1573;p37">
              <a:extLst>
                <a:ext uri="{FF2B5EF4-FFF2-40B4-BE49-F238E27FC236}">
                  <a16:creationId xmlns:a16="http://schemas.microsoft.com/office/drawing/2014/main" id="{EFA4F757-7842-E9DB-E6D1-159300C69411}"/>
                </a:ext>
              </a:extLst>
            </p:cNvPr>
            <p:cNvGrpSpPr/>
            <p:nvPr/>
          </p:nvGrpSpPr>
          <p:grpSpPr>
            <a:xfrm>
              <a:off x="6547098" y="2715744"/>
              <a:ext cx="956596" cy="944315"/>
              <a:chOff x="3789173" y="2377690"/>
              <a:chExt cx="1098904" cy="1084796"/>
            </a:xfrm>
          </p:grpSpPr>
          <p:grpSp>
            <p:nvGrpSpPr>
              <p:cNvPr id="473" name="Google Shape;1574;p37">
                <a:extLst>
                  <a:ext uri="{FF2B5EF4-FFF2-40B4-BE49-F238E27FC236}">
                    <a16:creationId xmlns:a16="http://schemas.microsoft.com/office/drawing/2014/main" id="{2E1C4652-23B3-FB27-37DD-C4793D079B05}"/>
                  </a:ext>
                </a:extLst>
              </p:cNvPr>
              <p:cNvGrpSpPr/>
              <p:nvPr/>
            </p:nvGrpSpPr>
            <p:grpSpPr>
              <a:xfrm>
                <a:off x="3789173" y="2377690"/>
                <a:ext cx="1098904" cy="1084796"/>
                <a:chOff x="3789173" y="2377690"/>
                <a:chExt cx="1098904" cy="1084796"/>
              </a:xfrm>
            </p:grpSpPr>
            <p:sp>
              <p:nvSpPr>
                <p:cNvPr id="479" name="Google Shape;1575;p37">
                  <a:extLst>
                    <a:ext uri="{FF2B5EF4-FFF2-40B4-BE49-F238E27FC236}">
                      <a16:creationId xmlns:a16="http://schemas.microsoft.com/office/drawing/2014/main" id="{87DE5DCF-1669-1D76-8058-1482C9073F6B}"/>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 name="Google Shape;1576;p37">
                  <a:extLst>
                    <a:ext uri="{FF2B5EF4-FFF2-40B4-BE49-F238E27FC236}">
                      <a16:creationId xmlns:a16="http://schemas.microsoft.com/office/drawing/2014/main" id="{AC13BD4A-277C-853E-6546-13AD1C060229}"/>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74" name="Google Shape;1577;p37">
                <a:extLst>
                  <a:ext uri="{FF2B5EF4-FFF2-40B4-BE49-F238E27FC236}">
                    <a16:creationId xmlns:a16="http://schemas.microsoft.com/office/drawing/2014/main" id="{47796F61-B69D-BC16-8191-0EA0920B0FAB}"/>
                  </a:ext>
                </a:extLst>
              </p:cNvPr>
              <p:cNvGrpSpPr/>
              <p:nvPr/>
            </p:nvGrpSpPr>
            <p:grpSpPr>
              <a:xfrm>
                <a:off x="4151137" y="2732796"/>
                <a:ext cx="374986" cy="374572"/>
                <a:chOff x="3752358" y="3817349"/>
                <a:chExt cx="346056" cy="345674"/>
              </a:xfrm>
            </p:grpSpPr>
            <p:sp>
              <p:nvSpPr>
                <p:cNvPr id="475" name="Google Shape;1578;p37">
                  <a:extLst>
                    <a:ext uri="{FF2B5EF4-FFF2-40B4-BE49-F238E27FC236}">
                      <a16:creationId xmlns:a16="http://schemas.microsoft.com/office/drawing/2014/main" id="{F0A36348-6C74-4A28-883E-AC511E96D76D}"/>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6" name="Google Shape;1579;p37">
                  <a:extLst>
                    <a:ext uri="{FF2B5EF4-FFF2-40B4-BE49-F238E27FC236}">
                      <a16:creationId xmlns:a16="http://schemas.microsoft.com/office/drawing/2014/main" id="{5F13223E-023C-7208-798E-E8D090BD88B6}"/>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7" name="Google Shape;1580;p37">
                  <a:extLst>
                    <a:ext uri="{FF2B5EF4-FFF2-40B4-BE49-F238E27FC236}">
                      <a16:creationId xmlns:a16="http://schemas.microsoft.com/office/drawing/2014/main" id="{DCC0F402-3A29-ECF4-4E8C-0AFD94697A9C}"/>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8" name="Google Shape;1581;p37">
                  <a:extLst>
                    <a:ext uri="{FF2B5EF4-FFF2-40B4-BE49-F238E27FC236}">
                      <a16:creationId xmlns:a16="http://schemas.microsoft.com/office/drawing/2014/main" id="{F4E89DC0-A4E6-145B-856C-44F627A74B8E}"/>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9" name="Google Shape;1582;p37">
              <a:extLst>
                <a:ext uri="{FF2B5EF4-FFF2-40B4-BE49-F238E27FC236}">
                  <a16:creationId xmlns:a16="http://schemas.microsoft.com/office/drawing/2014/main" id="{A48849A2-8F7E-8E84-EA43-140F6D168743}"/>
                </a:ext>
              </a:extLst>
            </p:cNvPr>
            <p:cNvGrpSpPr/>
            <p:nvPr/>
          </p:nvGrpSpPr>
          <p:grpSpPr>
            <a:xfrm>
              <a:off x="7034853" y="3222917"/>
              <a:ext cx="956596" cy="944252"/>
              <a:chOff x="4349489" y="2960313"/>
              <a:chExt cx="1098904" cy="1084724"/>
            </a:xfrm>
          </p:grpSpPr>
          <p:grpSp>
            <p:nvGrpSpPr>
              <p:cNvPr id="467" name="Google Shape;1583;p37">
                <a:extLst>
                  <a:ext uri="{FF2B5EF4-FFF2-40B4-BE49-F238E27FC236}">
                    <a16:creationId xmlns:a16="http://schemas.microsoft.com/office/drawing/2014/main" id="{EB749597-DA59-5908-8801-CB820AD7F7E9}"/>
                  </a:ext>
                </a:extLst>
              </p:cNvPr>
              <p:cNvGrpSpPr/>
              <p:nvPr/>
            </p:nvGrpSpPr>
            <p:grpSpPr>
              <a:xfrm>
                <a:off x="4349489" y="2960313"/>
                <a:ext cx="1098904" cy="1084724"/>
                <a:chOff x="4349489" y="2960313"/>
                <a:chExt cx="1098904" cy="1084724"/>
              </a:xfrm>
            </p:grpSpPr>
            <p:sp>
              <p:nvSpPr>
                <p:cNvPr id="471" name="Google Shape;1584;p37">
                  <a:extLst>
                    <a:ext uri="{FF2B5EF4-FFF2-40B4-BE49-F238E27FC236}">
                      <a16:creationId xmlns:a16="http://schemas.microsoft.com/office/drawing/2014/main" id="{6CE37A14-77F9-755E-B9AE-6F728D4DCA78}"/>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2" name="Google Shape;1585;p37">
                  <a:extLst>
                    <a:ext uri="{FF2B5EF4-FFF2-40B4-BE49-F238E27FC236}">
                      <a16:creationId xmlns:a16="http://schemas.microsoft.com/office/drawing/2014/main" id="{0570B2B7-F227-73C5-3CD5-D741543C3FA8}"/>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68" name="Google Shape;1586;p37">
                <a:extLst>
                  <a:ext uri="{FF2B5EF4-FFF2-40B4-BE49-F238E27FC236}">
                    <a16:creationId xmlns:a16="http://schemas.microsoft.com/office/drawing/2014/main" id="{AEC3FDAD-D8F2-1E2A-C85D-F91C0A9A1D48}"/>
                  </a:ext>
                </a:extLst>
              </p:cNvPr>
              <p:cNvGrpSpPr/>
              <p:nvPr/>
            </p:nvGrpSpPr>
            <p:grpSpPr>
              <a:xfrm>
                <a:off x="4732657" y="3315384"/>
                <a:ext cx="374952" cy="374572"/>
                <a:chOff x="4201447" y="3817349"/>
                <a:chExt cx="346024" cy="345674"/>
              </a:xfrm>
            </p:grpSpPr>
            <p:sp>
              <p:nvSpPr>
                <p:cNvPr id="469" name="Google Shape;1587;p37">
                  <a:extLst>
                    <a:ext uri="{FF2B5EF4-FFF2-40B4-BE49-F238E27FC236}">
                      <a16:creationId xmlns:a16="http://schemas.microsoft.com/office/drawing/2014/main" id="{DACFD535-D5DA-2270-742B-7E50E95CFE8B}"/>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0" name="Google Shape;1588;p37">
                  <a:extLst>
                    <a:ext uri="{FF2B5EF4-FFF2-40B4-BE49-F238E27FC236}">
                      <a16:creationId xmlns:a16="http://schemas.microsoft.com/office/drawing/2014/main" id="{F20BE8B5-7A8C-AD8C-63B3-FE63F0C29B1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60" name="Google Shape;1589;p37">
              <a:extLst>
                <a:ext uri="{FF2B5EF4-FFF2-40B4-BE49-F238E27FC236}">
                  <a16:creationId xmlns:a16="http://schemas.microsoft.com/office/drawing/2014/main" id="{67CB9BE6-6B95-B407-7739-841B756383FA}"/>
                </a:ext>
              </a:extLst>
            </p:cNvPr>
            <p:cNvGrpSpPr/>
            <p:nvPr/>
          </p:nvGrpSpPr>
          <p:grpSpPr>
            <a:xfrm>
              <a:off x="6529419" y="3711909"/>
              <a:ext cx="956596" cy="944315"/>
              <a:chOff x="3768864" y="3522050"/>
              <a:chExt cx="1098904" cy="1084796"/>
            </a:xfrm>
          </p:grpSpPr>
          <p:grpSp>
            <p:nvGrpSpPr>
              <p:cNvPr id="61" name="Google Shape;1590;p37">
                <a:extLst>
                  <a:ext uri="{FF2B5EF4-FFF2-40B4-BE49-F238E27FC236}">
                    <a16:creationId xmlns:a16="http://schemas.microsoft.com/office/drawing/2014/main" id="{03EEC5B4-92F3-9D64-37FF-12A53F1CF86F}"/>
                  </a:ext>
                </a:extLst>
              </p:cNvPr>
              <p:cNvGrpSpPr/>
              <p:nvPr/>
            </p:nvGrpSpPr>
            <p:grpSpPr>
              <a:xfrm>
                <a:off x="3768864" y="3522050"/>
                <a:ext cx="1098904" cy="1084796"/>
                <a:chOff x="3768864" y="3522050"/>
                <a:chExt cx="1098904" cy="1084796"/>
              </a:xfrm>
            </p:grpSpPr>
            <p:sp>
              <p:nvSpPr>
                <p:cNvPr id="465" name="Google Shape;1591;p37">
                  <a:extLst>
                    <a:ext uri="{FF2B5EF4-FFF2-40B4-BE49-F238E27FC236}">
                      <a16:creationId xmlns:a16="http://schemas.microsoft.com/office/drawing/2014/main" id="{45FF9CCB-60D7-E367-DFF8-6860E540C09D}"/>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6" name="Google Shape;1592;p37">
                  <a:extLst>
                    <a:ext uri="{FF2B5EF4-FFF2-40B4-BE49-F238E27FC236}">
                      <a16:creationId xmlns:a16="http://schemas.microsoft.com/office/drawing/2014/main" id="{8CB2AC98-CEEA-9A78-C054-8914553FB6B1}"/>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2" name="Google Shape;1593;p37">
                <a:extLst>
                  <a:ext uri="{FF2B5EF4-FFF2-40B4-BE49-F238E27FC236}">
                    <a16:creationId xmlns:a16="http://schemas.microsoft.com/office/drawing/2014/main" id="{A57C907E-BA3B-6F59-77A0-5AAEF098D606}"/>
                  </a:ext>
                </a:extLst>
              </p:cNvPr>
              <p:cNvGrpSpPr/>
              <p:nvPr/>
            </p:nvGrpSpPr>
            <p:grpSpPr>
              <a:xfrm>
                <a:off x="4139616" y="3871555"/>
                <a:ext cx="357419" cy="357005"/>
                <a:chOff x="7482229" y="3351230"/>
                <a:chExt cx="357419" cy="357005"/>
              </a:xfrm>
            </p:grpSpPr>
            <p:sp>
              <p:nvSpPr>
                <p:cNvPr id="63" name="Google Shape;1594;p37">
                  <a:extLst>
                    <a:ext uri="{FF2B5EF4-FFF2-40B4-BE49-F238E27FC236}">
                      <a16:creationId xmlns:a16="http://schemas.microsoft.com/office/drawing/2014/main" id="{B50EC0E3-F788-CE9E-BAA1-A0AC383C5B78}"/>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1" name="Google Shape;1595;p37">
                  <a:extLst>
                    <a:ext uri="{FF2B5EF4-FFF2-40B4-BE49-F238E27FC236}">
                      <a16:creationId xmlns:a16="http://schemas.microsoft.com/office/drawing/2014/main" id="{E9469693-E9BE-5F21-2F4E-6BD343DD1799}"/>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2" name="Google Shape;1596;p37">
                  <a:extLst>
                    <a:ext uri="{FF2B5EF4-FFF2-40B4-BE49-F238E27FC236}">
                      <a16:creationId xmlns:a16="http://schemas.microsoft.com/office/drawing/2014/main" id="{2E5F27DA-BDE0-8F03-2D73-859D77BD3F0D}"/>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3" name="Google Shape;1597;p37">
                  <a:extLst>
                    <a:ext uri="{FF2B5EF4-FFF2-40B4-BE49-F238E27FC236}">
                      <a16:creationId xmlns:a16="http://schemas.microsoft.com/office/drawing/2014/main" id="{834D31FE-DB5D-F122-8DDC-D7266B2894C1}"/>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4" name="Google Shape;1598;p37">
                  <a:extLst>
                    <a:ext uri="{FF2B5EF4-FFF2-40B4-BE49-F238E27FC236}">
                      <a16:creationId xmlns:a16="http://schemas.microsoft.com/office/drawing/2014/main" id="{EFDEFE50-F965-0687-3F9C-25CD69CED53A}"/>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493" name="Google Shape;1558;p37">
            <a:extLst>
              <a:ext uri="{FF2B5EF4-FFF2-40B4-BE49-F238E27FC236}">
                <a16:creationId xmlns:a16="http://schemas.microsoft.com/office/drawing/2014/main" id="{902636AE-B3BC-4389-93F8-6628C6C337FE}"/>
              </a:ext>
            </a:extLst>
          </p:cNvPr>
          <p:cNvGrpSpPr/>
          <p:nvPr/>
        </p:nvGrpSpPr>
        <p:grpSpPr>
          <a:xfrm rot="5400000">
            <a:off x="7674601" y="-128587"/>
            <a:ext cx="569453" cy="1977458"/>
            <a:chOff x="6529419" y="1724307"/>
            <a:chExt cx="1480463" cy="2931917"/>
          </a:xfrm>
        </p:grpSpPr>
        <p:grpSp>
          <p:nvGrpSpPr>
            <p:cNvPr id="494" name="Google Shape;1559;p37">
              <a:extLst>
                <a:ext uri="{FF2B5EF4-FFF2-40B4-BE49-F238E27FC236}">
                  <a16:creationId xmlns:a16="http://schemas.microsoft.com/office/drawing/2014/main" id="{803EF47B-8DF5-045C-48DF-6DCABC69FD21}"/>
                </a:ext>
              </a:extLst>
            </p:cNvPr>
            <p:cNvGrpSpPr/>
            <p:nvPr/>
          </p:nvGrpSpPr>
          <p:grpSpPr>
            <a:xfrm>
              <a:off x="6556827" y="1724307"/>
              <a:ext cx="956596" cy="944294"/>
              <a:chOff x="3800349" y="1238762"/>
              <a:chExt cx="1098904" cy="1084772"/>
            </a:xfrm>
          </p:grpSpPr>
          <p:grpSp>
            <p:nvGrpSpPr>
              <p:cNvPr id="402" name="Google Shape;1560;p37">
                <a:extLst>
                  <a:ext uri="{FF2B5EF4-FFF2-40B4-BE49-F238E27FC236}">
                    <a16:creationId xmlns:a16="http://schemas.microsoft.com/office/drawing/2014/main" id="{BB0CB5CF-2925-EE79-63E3-B5839D43C597}"/>
                  </a:ext>
                </a:extLst>
              </p:cNvPr>
              <p:cNvGrpSpPr/>
              <p:nvPr/>
            </p:nvGrpSpPr>
            <p:grpSpPr>
              <a:xfrm>
                <a:off x="3800349" y="1238762"/>
                <a:ext cx="1098904" cy="1084772"/>
                <a:chOff x="3800349" y="1238762"/>
                <a:chExt cx="1098904" cy="1084772"/>
              </a:xfrm>
            </p:grpSpPr>
            <p:sp>
              <p:nvSpPr>
                <p:cNvPr id="404" name="Google Shape;1561;p37">
                  <a:extLst>
                    <a:ext uri="{FF2B5EF4-FFF2-40B4-BE49-F238E27FC236}">
                      <a16:creationId xmlns:a16="http://schemas.microsoft.com/office/drawing/2014/main" id="{C6419FE8-EC6C-1576-B2E3-7E4A4DB7BDCB}"/>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5" name="Google Shape;1562;p37">
                  <a:extLst>
                    <a:ext uri="{FF2B5EF4-FFF2-40B4-BE49-F238E27FC236}">
                      <a16:creationId xmlns:a16="http://schemas.microsoft.com/office/drawing/2014/main" id="{68AD68AE-64F4-2538-4307-4A32214126FE}"/>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03" name="Google Shape;1563;p37">
                <a:extLst>
                  <a:ext uri="{FF2B5EF4-FFF2-40B4-BE49-F238E27FC236}">
                    <a16:creationId xmlns:a16="http://schemas.microsoft.com/office/drawing/2014/main" id="{EA16DF2D-714E-313F-7E04-D73D62BDD62D}"/>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95" name="Google Shape;1564;p37">
              <a:extLst>
                <a:ext uri="{FF2B5EF4-FFF2-40B4-BE49-F238E27FC236}">
                  <a16:creationId xmlns:a16="http://schemas.microsoft.com/office/drawing/2014/main" id="{375500F9-930A-B67A-499E-C7BD122E5CF0}"/>
                </a:ext>
              </a:extLst>
            </p:cNvPr>
            <p:cNvGrpSpPr/>
            <p:nvPr/>
          </p:nvGrpSpPr>
          <p:grpSpPr>
            <a:xfrm>
              <a:off x="7053286" y="2227254"/>
              <a:ext cx="956596" cy="944252"/>
              <a:chOff x="4370663" y="1816530"/>
              <a:chExt cx="1098904" cy="1084724"/>
            </a:xfrm>
          </p:grpSpPr>
          <p:grpSp>
            <p:nvGrpSpPr>
              <p:cNvPr id="394" name="Google Shape;1565;p37">
                <a:extLst>
                  <a:ext uri="{FF2B5EF4-FFF2-40B4-BE49-F238E27FC236}">
                    <a16:creationId xmlns:a16="http://schemas.microsoft.com/office/drawing/2014/main" id="{F6F5ABBE-40CF-4B2A-3D64-5A817950B641}"/>
                  </a:ext>
                </a:extLst>
              </p:cNvPr>
              <p:cNvGrpSpPr/>
              <p:nvPr/>
            </p:nvGrpSpPr>
            <p:grpSpPr>
              <a:xfrm>
                <a:off x="4370663" y="1816530"/>
                <a:ext cx="1098904" cy="1084724"/>
                <a:chOff x="4370663" y="1816530"/>
                <a:chExt cx="1098904" cy="1084724"/>
              </a:xfrm>
            </p:grpSpPr>
            <p:sp>
              <p:nvSpPr>
                <p:cNvPr id="400" name="Google Shape;1566;p37">
                  <a:extLst>
                    <a:ext uri="{FF2B5EF4-FFF2-40B4-BE49-F238E27FC236}">
                      <a16:creationId xmlns:a16="http://schemas.microsoft.com/office/drawing/2014/main" id="{15E5E803-A1B4-0D56-AA7E-20DAB58F1D76}"/>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1" name="Google Shape;1567;p37">
                  <a:extLst>
                    <a:ext uri="{FF2B5EF4-FFF2-40B4-BE49-F238E27FC236}">
                      <a16:creationId xmlns:a16="http://schemas.microsoft.com/office/drawing/2014/main" id="{E930C47C-49EF-39D3-4F8B-CD3FA95A7343}"/>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95" name="Google Shape;1568;p37">
                <a:extLst>
                  <a:ext uri="{FF2B5EF4-FFF2-40B4-BE49-F238E27FC236}">
                    <a16:creationId xmlns:a16="http://schemas.microsoft.com/office/drawing/2014/main" id="{A72D9AF5-FC5F-4DCD-3941-DD169673FCF6}"/>
                  </a:ext>
                </a:extLst>
              </p:cNvPr>
              <p:cNvGrpSpPr/>
              <p:nvPr/>
            </p:nvGrpSpPr>
            <p:grpSpPr>
              <a:xfrm>
                <a:off x="4732628" y="2171596"/>
                <a:ext cx="374986" cy="374572"/>
                <a:chOff x="3303268" y="3817349"/>
                <a:chExt cx="346056" cy="345674"/>
              </a:xfrm>
            </p:grpSpPr>
            <p:sp>
              <p:nvSpPr>
                <p:cNvPr id="396" name="Google Shape;1569;p37">
                  <a:extLst>
                    <a:ext uri="{FF2B5EF4-FFF2-40B4-BE49-F238E27FC236}">
                      <a16:creationId xmlns:a16="http://schemas.microsoft.com/office/drawing/2014/main" id="{8B605A03-BC32-1AF8-9766-8D8D3A3A33AB}"/>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7" name="Google Shape;1570;p37">
                  <a:extLst>
                    <a:ext uri="{FF2B5EF4-FFF2-40B4-BE49-F238E27FC236}">
                      <a16:creationId xmlns:a16="http://schemas.microsoft.com/office/drawing/2014/main" id="{5D0CD9CB-13FD-AB81-E46E-E49652CDF016}"/>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8" name="Google Shape;1571;p37">
                  <a:extLst>
                    <a:ext uri="{FF2B5EF4-FFF2-40B4-BE49-F238E27FC236}">
                      <a16:creationId xmlns:a16="http://schemas.microsoft.com/office/drawing/2014/main" id="{8AB91011-F3F5-C121-B6DF-EDACC2AD7706}"/>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9" name="Google Shape;1572;p37">
                  <a:extLst>
                    <a:ext uri="{FF2B5EF4-FFF2-40B4-BE49-F238E27FC236}">
                      <a16:creationId xmlns:a16="http://schemas.microsoft.com/office/drawing/2014/main" id="{9D59D7A0-8CB2-02B5-D1F3-A1762518462E}"/>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96" name="Google Shape;1573;p37">
              <a:extLst>
                <a:ext uri="{FF2B5EF4-FFF2-40B4-BE49-F238E27FC236}">
                  <a16:creationId xmlns:a16="http://schemas.microsoft.com/office/drawing/2014/main" id="{CC082995-C301-4DE2-7101-D1BCFBC693CC}"/>
                </a:ext>
              </a:extLst>
            </p:cNvPr>
            <p:cNvGrpSpPr/>
            <p:nvPr/>
          </p:nvGrpSpPr>
          <p:grpSpPr>
            <a:xfrm>
              <a:off x="6547098" y="2715744"/>
              <a:ext cx="956596" cy="944315"/>
              <a:chOff x="3789173" y="2377690"/>
              <a:chExt cx="1098904" cy="1084796"/>
            </a:xfrm>
          </p:grpSpPr>
          <p:grpSp>
            <p:nvGrpSpPr>
              <p:cNvPr id="386" name="Google Shape;1574;p37">
                <a:extLst>
                  <a:ext uri="{FF2B5EF4-FFF2-40B4-BE49-F238E27FC236}">
                    <a16:creationId xmlns:a16="http://schemas.microsoft.com/office/drawing/2014/main" id="{1DE84BEE-4B45-4272-FFCA-2F0284BF95B2}"/>
                  </a:ext>
                </a:extLst>
              </p:cNvPr>
              <p:cNvGrpSpPr/>
              <p:nvPr/>
            </p:nvGrpSpPr>
            <p:grpSpPr>
              <a:xfrm>
                <a:off x="3789173" y="2377690"/>
                <a:ext cx="1098904" cy="1084796"/>
                <a:chOff x="3789173" y="2377690"/>
                <a:chExt cx="1098904" cy="1084796"/>
              </a:xfrm>
            </p:grpSpPr>
            <p:sp>
              <p:nvSpPr>
                <p:cNvPr id="392" name="Google Shape;1575;p37">
                  <a:extLst>
                    <a:ext uri="{FF2B5EF4-FFF2-40B4-BE49-F238E27FC236}">
                      <a16:creationId xmlns:a16="http://schemas.microsoft.com/office/drawing/2014/main" id="{DB520748-F579-C0DF-6A31-6BC0BFA1C5C5}"/>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3" name="Google Shape;1576;p37">
                  <a:extLst>
                    <a:ext uri="{FF2B5EF4-FFF2-40B4-BE49-F238E27FC236}">
                      <a16:creationId xmlns:a16="http://schemas.microsoft.com/office/drawing/2014/main" id="{62E99B13-496D-7093-59B0-1947264BB412}"/>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87" name="Google Shape;1577;p37">
                <a:extLst>
                  <a:ext uri="{FF2B5EF4-FFF2-40B4-BE49-F238E27FC236}">
                    <a16:creationId xmlns:a16="http://schemas.microsoft.com/office/drawing/2014/main" id="{9F4A3F68-C2E6-BB9C-C77F-3B852FC9EA17}"/>
                  </a:ext>
                </a:extLst>
              </p:cNvPr>
              <p:cNvGrpSpPr/>
              <p:nvPr/>
            </p:nvGrpSpPr>
            <p:grpSpPr>
              <a:xfrm>
                <a:off x="4151137" y="2732796"/>
                <a:ext cx="374986" cy="374572"/>
                <a:chOff x="3752358" y="3817349"/>
                <a:chExt cx="346056" cy="345674"/>
              </a:xfrm>
            </p:grpSpPr>
            <p:sp>
              <p:nvSpPr>
                <p:cNvPr id="388" name="Google Shape;1578;p37">
                  <a:extLst>
                    <a:ext uri="{FF2B5EF4-FFF2-40B4-BE49-F238E27FC236}">
                      <a16:creationId xmlns:a16="http://schemas.microsoft.com/office/drawing/2014/main" id="{4114A5AD-8504-F531-D1E6-6A1FF281386E}"/>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9" name="Google Shape;1579;p37">
                  <a:extLst>
                    <a:ext uri="{FF2B5EF4-FFF2-40B4-BE49-F238E27FC236}">
                      <a16:creationId xmlns:a16="http://schemas.microsoft.com/office/drawing/2014/main" id="{985B24A6-BD23-EAA8-B6DD-3F5C18461A23}"/>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0" name="Google Shape;1580;p37">
                  <a:extLst>
                    <a:ext uri="{FF2B5EF4-FFF2-40B4-BE49-F238E27FC236}">
                      <a16:creationId xmlns:a16="http://schemas.microsoft.com/office/drawing/2014/main" id="{9D6D9A65-EF2F-7F48-C3D9-7A05B9594265}"/>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1" name="Google Shape;1581;p37">
                  <a:extLst>
                    <a:ext uri="{FF2B5EF4-FFF2-40B4-BE49-F238E27FC236}">
                      <a16:creationId xmlns:a16="http://schemas.microsoft.com/office/drawing/2014/main" id="{79B7E262-114F-EB45-1FC2-5AE0B0843889}"/>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97" name="Google Shape;1582;p37">
              <a:extLst>
                <a:ext uri="{FF2B5EF4-FFF2-40B4-BE49-F238E27FC236}">
                  <a16:creationId xmlns:a16="http://schemas.microsoft.com/office/drawing/2014/main" id="{1930E794-48D9-12BE-820F-61586480DF3F}"/>
                </a:ext>
              </a:extLst>
            </p:cNvPr>
            <p:cNvGrpSpPr/>
            <p:nvPr/>
          </p:nvGrpSpPr>
          <p:grpSpPr>
            <a:xfrm>
              <a:off x="7034853" y="3222917"/>
              <a:ext cx="956596" cy="944252"/>
              <a:chOff x="4349489" y="2960313"/>
              <a:chExt cx="1098904" cy="1084724"/>
            </a:xfrm>
          </p:grpSpPr>
          <p:grpSp>
            <p:nvGrpSpPr>
              <p:cNvPr id="508" name="Google Shape;1583;p37">
                <a:extLst>
                  <a:ext uri="{FF2B5EF4-FFF2-40B4-BE49-F238E27FC236}">
                    <a16:creationId xmlns:a16="http://schemas.microsoft.com/office/drawing/2014/main" id="{95AB6EAD-7D8D-4634-63D1-240DE8D1922A}"/>
                  </a:ext>
                </a:extLst>
              </p:cNvPr>
              <p:cNvGrpSpPr/>
              <p:nvPr/>
            </p:nvGrpSpPr>
            <p:grpSpPr>
              <a:xfrm>
                <a:off x="4349489" y="2960313"/>
                <a:ext cx="1098904" cy="1084724"/>
                <a:chOff x="4349489" y="2960313"/>
                <a:chExt cx="1098904" cy="1084724"/>
              </a:xfrm>
            </p:grpSpPr>
            <p:sp>
              <p:nvSpPr>
                <p:cNvPr id="384" name="Google Shape;1584;p37">
                  <a:extLst>
                    <a:ext uri="{FF2B5EF4-FFF2-40B4-BE49-F238E27FC236}">
                      <a16:creationId xmlns:a16="http://schemas.microsoft.com/office/drawing/2014/main" id="{F386E900-E7F9-EAE3-BD9D-E0944DA448C9}"/>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5" name="Google Shape;1585;p37">
                  <a:extLst>
                    <a:ext uri="{FF2B5EF4-FFF2-40B4-BE49-F238E27FC236}">
                      <a16:creationId xmlns:a16="http://schemas.microsoft.com/office/drawing/2014/main" id="{DF71BC04-FF13-A927-651F-EED04840E76A}"/>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09" name="Google Shape;1586;p37">
                <a:extLst>
                  <a:ext uri="{FF2B5EF4-FFF2-40B4-BE49-F238E27FC236}">
                    <a16:creationId xmlns:a16="http://schemas.microsoft.com/office/drawing/2014/main" id="{2DAE2349-F740-F88E-C4FF-FF7C8A2832FF}"/>
                  </a:ext>
                </a:extLst>
              </p:cNvPr>
              <p:cNvGrpSpPr/>
              <p:nvPr/>
            </p:nvGrpSpPr>
            <p:grpSpPr>
              <a:xfrm>
                <a:off x="4732657" y="3315384"/>
                <a:ext cx="374952" cy="374572"/>
                <a:chOff x="4201447" y="3817349"/>
                <a:chExt cx="346024" cy="345674"/>
              </a:xfrm>
            </p:grpSpPr>
            <p:sp>
              <p:nvSpPr>
                <p:cNvPr id="510" name="Google Shape;1587;p37">
                  <a:extLst>
                    <a:ext uri="{FF2B5EF4-FFF2-40B4-BE49-F238E27FC236}">
                      <a16:creationId xmlns:a16="http://schemas.microsoft.com/office/drawing/2014/main" id="{916A2938-150E-6CC6-DA7C-E125258DDFBC}"/>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1" name="Google Shape;1588;p37">
                  <a:extLst>
                    <a:ext uri="{FF2B5EF4-FFF2-40B4-BE49-F238E27FC236}">
                      <a16:creationId xmlns:a16="http://schemas.microsoft.com/office/drawing/2014/main" id="{3A28775D-9262-D7BA-AADB-95ECA05411F9}"/>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98" name="Google Shape;1589;p37">
              <a:extLst>
                <a:ext uri="{FF2B5EF4-FFF2-40B4-BE49-F238E27FC236}">
                  <a16:creationId xmlns:a16="http://schemas.microsoft.com/office/drawing/2014/main" id="{129D7F36-82D9-5DBD-61FD-C702B89BB00C}"/>
                </a:ext>
              </a:extLst>
            </p:cNvPr>
            <p:cNvGrpSpPr/>
            <p:nvPr/>
          </p:nvGrpSpPr>
          <p:grpSpPr>
            <a:xfrm>
              <a:off x="6529419" y="3711909"/>
              <a:ext cx="956596" cy="944315"/>
              <a:chOff x="3768864" y="3522050"/>
              <a:chExt cx="1098904" cy="1084796"/>
            </a:xfrm>
          </p:grpSpPr>
          <p:grpSp>
            <p:nvGrpSpPr>
              <p:cNvPr id="499" name="Google Shape;1590;p37">
                <a:extLst>
                  <a:ext uri="{FF2B5EF4-FFF2-40B4-BE49-F238E27FC236}">
                    <a16:creationId xmlns:a16="http://schemas.microsoft.com/office/drawing/2014/main" id="{38450497-C8D5-69EE-1C07-6B702CBD09E7}"/>
                  </a:ext>
                </a:extLst>
              </p:cNvPr>
              <p:cNvGrpSpPr/>
              <p:nvPr/>
            </p:nvGrpSpPr>
            <p:grpSpPr>
              <a:xfrm>
                <a:off x="3768864" y="3522050"/>
                <a:ext cx="1098904" cy="1084796"/>
                <a:chOff x="3768864" y="3522050"/>
                <a:chExt cx="1098904" cy="1084796"/>
              </a:xfrm>
            </p:grpSpPr>
            <p:sp>
              <p:nvSpPr>
                <p:cNvPr id="506" name="Google Shape;1591;p37">
                  <a:extLst>
                    <a:ext uri="{FF2B5EF4-FFF2-40B4-BE49-F238E27FC236}">
                      <a16:creationId xmlns:a16="http://schemas.microsoft.com/office/drawing/2014/main" id="{F8FAEB84-7B08-AEB9-3641-30489487306F}"/>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7" name="Google Shape;1592;p37">
                  <a:extLst>
                    <a:ext uri="{FF2B5EF4-FFF2-40B4-BE49-F238E27FC236}">
                      <a16:creationId xmlns:a16="http://schemas.microsoft.com/office/drawing/2014/main" id="{1FCC3A52-FB78-DF30-65C7-B61744A70740}"/>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00" name="Google Shape;1593;p37">
                <a:extLst>
                  <a:ext uri="{FF2B5EF4-FFF2-40B4-BE49-F238E27FC236}">
                    <a16:creationId xmlns:a16="http://schemas.microsoft.com/office/drawing/2014/main" id="{2B26854E-4293-3DB8-F32A-94A9C9AFFC6A}"/>
                  </a:ext>
                </a:extLst>
              </p:cNvPr>
              <p:cNvGrpSpPr/>
              <p:nvPr/>
            </p:nvGrpSpPr>
            <p:grpSpPr>
              <a:xfrm>
                <a:off x="4139616" y="3871555"/>
                <a:ext cx="357419" cy="357005"/>
                <a:chOff x="7482229" y="3351230"/>
                <a:chExt cx="357419" cy="357005"/>
              </a:xfrm>
            </p:grpSpPr>
            <p:sp>
              <p:nvSpPr>
                <p:cNvPr id="501" name="Google Shape;1594;p37">
                  <a:extLst>
                    <a:ext uri="{FF2B5EF4-FFF2-40B4-BE49-F238E27FC236}">
                      <a16:creationId xmlns:a16="http://schemas.microsoft.com/office/drawing/2014/main" id="{08B10476-C07B-34DD-5FF0-C4FA24FC4CBF}"/>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2" name="Google Shape;1595;p37">
                  <a:extLst>
                    <a:ext uri="{FF2B5EF4-FFF2-40B4-BE49-F238E27FC236}">
                      <a16:creationId xmlns:a16="http://schemas.microsoft.com/office/drawing/2014/main" id="{51FA2FCC-DB9E-AF87-470E-248B3F83AF64}"/>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3" name="Google Shape;1596;p37">
                  <a:extLst>
                    <a:ext uri="{FF2B5EF4-FFF2-40B4-BE49-F238E27FC236}">
                      <a16:creationId xmlns:a16="http://schemas.microsoft.com/office/drawing/2014/main" id="{7F681654-D6DD-72FF-E78B-48E4B7422F42}"/>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4" name="Google Shape;1597;p37">
                  <a:extLst>
                    <a:ext uri="{FF2B5EF4-FFF2-40B4-BE49-F238E27FC236}">
                      <a16:creationId xmlns:a16="http://schemas.microsoft.com/office/drawing/2014/main" id="{E5C58B97-01C4-E2A6-8341-00D28FC677C4}"/>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5" name="Google Shape;1598;p37">
                  <a:extLst>
                    <a:ext uri="{FF2B5EF4-FFF2-40B4-BE49-F238E27FC236}">
                      <a16:creationId xmlns:a16="http://schemas.microsoft.com/office/drawing/2014/main" id="{9A662F82-A26E-E54D-090A-2915F01B2841}"/>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406" name="Google Shape;471;p46">
            <a:extLst>
              <a:ext uri="{FF2B5EF4-FFF2-40B4-BE49-F238E27FC236}">
                <a16:creationId xmlns:a16="http://schemas.microsoft.com/office/drawing/2014/main" id="{704ED1CD-B0F1-96C8-46AE-1E9D5A43289C}"/>
              </a:ext>
            </a:extLst>
          </p:cNvPr>
          <p:cNvSpPr/>
          <p:nvPr/>
        </p:nvSpPr>
        <p:spPr>
          <a:xfrm>
            <a:off x="8031025" y="4714985"/>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71;p46">
            <a:extLst>
              <a:ext uri="{FF2B5EF4-FFF2-40B4-BE49-F238E27FC236}">
                <a16:creationId xmlns:a16="http://schemas.microsoft.com/office/drawing/2014/main" id="{76137612-9C57-D910-62CF-0C593F337899}"/>
              </a:ext>
            </a:extLst>
          </p:cNvPr>
          <p:cNvSpPr/>
          <p:nvPr/>
        </p:nvSpPr>
        <p:spPr>
          <a:xfrm>
            <a:off x="8977824" y="2594610"/>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71;p46">
            <a:extLst>
              <a:ext uri="{FF2B5EF4-FFF2-40B4-BE49-F238E27FC236}">
                <a16:creationId xmlns:a16="http://schemas.microsoft.com/office/drawing/2014/main" id="{DB0FE1CC-8BB2-7581-E1D2-0619944D9B5F}"/>
              </a:ext>
            </a:extLst>
          </p:cNvPr>
          <p:cNvSpPr/>
          <p:nvPr/>
        </p:nvSpPr>
        <p:spPr>
          <a:xfrm>
            <a:off x="749952" y="4428791"/>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7"/>
          <p:cNvSpPr txBox="1">
            <a:spLocks noGrp="1"/>
          </p:cNvSpPr>
          <p:nvPr>
            <p:ph type="title"/>
          </p:nvPr>
        </p:nvSpPr>
        <p:spPr>
          <a:xfrm>
            <a:off x="1881219" y="655315"/>
            <a:ext cx="6882507" cy="7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2060"/>
                </a:solidFill>
              </a:rPr>
              <a:t>Introduction &amp; Background</a:t>
            </a:r>
            <a:endParaRPr sz="2800" dirty="0">
              <a:solidFill>
                <a:srgbClr val="002060"/>
              </a:solidFill>
            </a:endParaRPr>
          </a:p>
        </p:txBody>
      </p:sp>
      <p:sp>
        <p:nvSpPr>
          <p:cNvPr id="2" name="Google Shape;471;p46">
            <a:extLst>
              <a:ext uri="{FF2B5EF4-FFF2-40B4-BE49-F238E27FC236}">
                <a16:creationId xmlns:a16="http://schemas.microsoft.com/office/drawing/2014/main" id="{932CC955-9115-0797-C9E0-710A5664F9AD}"/>
              </a:ext>
            </a:extLst>
          </p:cNvPr>
          <p:cNvSpPr/>
          <p:nvPr/>
        </p:nvSpPr>
        <p:spPr>
          <a:xfrm>
            <a:off x="625940" y="1126880"/>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71;p46">
            <a:extLst>
              <a:ext uri="{FF2B5EF4-FFF2-40B4-BE49-F238E27FC236}">
                <a16:creationId xmlns:a16="http://schemas.microsoft.com/office/drawing/2014/main" id="{7D26DE3F-E20D-3F74-B9FB-BC1582257E80}"/>
              </a:ext>
            </a:extLst>
          </p:cNvPr>
          <p:cNvSpPr/>
          <p:nvPr/>
        </p:nvSpPr>
        <p:spPr>
          <a:xfrm>
            <a:off x="1997540" y="0"/>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7"/>
          <p:cNvSpPr txBox="1">
            <a:spLocks noGrp="1"/>
          </p:cNvSpPr>
          <p:nvPr>
            <p:ph type="subTitle" idx="1"/>
          </p:nvPr>
        </p:nvSpPr>
        <p:spPr>
          <a:xfrm>
            <a:off x="517086" y="1523206"/>
            <a:ext cx="7255316" cy="2540796"/>
          </a:xfrm>
          <a:prstGeom prst="rect">
            <a:avLst/>
          </a:prstGeom>
        </p:spPr>
        <p:txBody>
          <a:bodyPr spcFirstLastPara="1" wrap="square" lIns="91425" tIns="91425" rIns="91425" bIns="91425" anchor="t" anchorCtr="0">
            <a:noAutofit/>
          </a:bodyPr>
          <a:lstStyle/>
          <a:p>
            <a:pPr algn="just"/>
            <a:r>
              <a:rPr lang="en-IN" sz="1600" dirty="0">
                <a:solidFill>
                  <a:srgbClr val="002060"/>
                </a:solidFill>
              </a:rPr>
              <a:t>        Handwritten Hindi Characters &amp; Digits Recognition (HCDR) remains largely unsolved despite advancements in object identification technology due to the presence of numerous confusing handwritten characters &amp; digits and extremely cursive Hindi handwritings. </a:t>
            </a:r>
          </a:p>
          <a:p>
            <a:pPr algn="just"/>
            <a:endParaRPr lang="en-IN" sz="1600" dirty="0">
              <a:solidFill>
                <a:srgbClr val="002060"/>
              </a:solidFill>
            </a:endParaRPr>
          </a:p>
          <a:p>
            <a:pPr algn="just"/>
            <a:r>
              <a:rPr lang="en-IN" sz="1600" dirty="0">
                <a:solidFill>
                  <a:srgbClr val="002060"/>
                </a:solidFill>
              </a:rPr>
              <a:t>        In India, we have many articles, nobles, poems, medical treatment, old research papers, property papers etc. are handwritten documents where some or entire text are handwritten that requires to be digitized or translated in other languages. Hence a accurate and robust solution is required.</a:t>
            </a:r>
          </a:p>
        </p:txBody>
      </p:sp>
      <p:grpSp>
        <p:nvGrpSpPr>
          <p:cNvPr id="4" name="Google Shape;1558;p37">
            <a:extLst>
              <a:ext uri="{FF2B5EF4-FFF2-40B4-BE49-F238E27FC236}">
                <a16:creationId xmlns:a16="http://schemas.microsoft.com/office/drawing/2014/main" id="{8AB8D50B-A132-09C9-6B82-E875943A592C}"/>
              </a:ext>
            </a:extLst>
          </p:cNvPr>
          <p:cNvGrpSpPr/>
          <p:nvPr/>
        </p:nvGrpSpPr>
        <p:grpSpPr>
          <a:xfrm rot="16200000">
            <a:off x="5424636" y="3419844"/>
            <a:ext cx="614732" cy="2716463"/>
            <a:chOff x="6529419" y="1724307"/>
            <a:chExt cx="1480463" cy="2931917"/>
          </a:xfrm>
        </p:grpSpPr>
        <p:grpSp>
          <p:nvGrpSpPr>
            <p:cNvPr id="5" name="Google Shape;1559;p37">
              <a:extLst>
                <a:ext uri="{FF2B5EF4-FFF2-40B4-BE49-F238E27FC236}">
                  <a16:creationId xmlns:a16="http://schemas.microsoft.com/office/drawing/2014/main" id="{476B3F7E-2F40-939B-632A-825DB39DCF1E}"/>
                </a:ext>
              </a:extLst>
            </p:cNvPr>
            <p:cNvGrpSpPr/>
            <p:nvPr/>
          </p:nvGrpSpPr>
          <p:grpSpPr>
            <a:xfrm>
              <a:off x="6556827" y="1724307"/>
              <a:ext cx="956596" cy="944294"/>
              <a:chOff x="3800349" y="1238762"/>
              <a:chExt cx="1098904" cy="1084772"/>
            </a:xfrm>
          </p:grpSpPr>
          <p:grpSp>
            <p:nvGrpSpPr>
              <p:cNvPr id="41" name="Google Shape;1560;p37">
                <a:extLst>
                  <a:ext uri="{FF2B5EF4-FFF2-40B4-BE49-F238E27FC236}">
                    <a16:creationId xmlns:a16="http://schemas.microsoft.com/office/drawing/2014/main" id="{8A3C00CF-3972-9FD1-9203-B6BFD0AAEC88}"/>
                  </a:ext>
                </a:extLst>
              </p:cNvPr>
              <p:cNvGrpSpPr/>
              <p:nvPr/>
            </p:nvGrpSpPr>
            <p:grpSpPr>
              <a:xfrm>
                <a:off x="3800349" y="1238762"/>
                <a:ext cx="1098904" cy="1084772"/>
                <a:chOff x="3800349" y="1238762"/>
                <a:chExt cx="1098904" cy="1084772"/>
              </a:xfrm>
            </p:grpSpPr>
            <p:sp>
              <p:nvSpPr>
                <p:cNvPr id="43" name="Google Shape;1561;p37">
                  <a:extLst>
                    <a:ext uri="{FF2B5EF4-FFF2-40B4-BE49-F238E27FC236}">
                      <a16:creationId xmlns:a16="http://schemas.microsoft.com/office/drawing/2014/main" id="{8CEF2801-43BB-3DE6-6E03-F0DD1A70886F}"/>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562;p37">
                  <a:extLst>
                    <a:ext uri="{FF2B5EF4-FFF2-40B4-BE49-F238E27FC236}">
                      <a16:creationId xmlns:a16="http://schemas.microsoft.com/office/drawing/2014/main" id="{2EFE23C8-B80B-2048-72A7-1906D323D5A9}"/>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2" name="Google Shape;1563;p37">
                <a:extLst>
                  <a:ext uri="{FF2B5EF4-FFF2-40B4-BE49-F238E27FC236}">
                    <a16:creationId xmlns:a16="http://schemas.microsoft.com/office/drawing/2014/main" id="{D33BEFD3-0076-1C99-AFDD-C841D4697DD0}"/>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1564;p37">
              <a:extLst>
                <a:ext uri="{FF2B5EF4-FFF2-40B4-BE49-F238E27FC236}">
                  <a16:creationId xmlns:a16="http://schemas.microsoft.com/office/drawing/2014/main" id="{76D5AA9A-1FFF-9AAD-7B90-AEE122042F13}"/>
                </a:ext>
              </a:extLst>
            </p:cNvPr>
            <p:cNvGrpSpPr/>
            <p:nvPr/>
          </p:nvGrpSpPr>
          <p:grpSpPr>
            <a:xfrm>
              <a:off x="7053286" y="2227254"/>
              <a:ext cx="956596" cy="944252"/>
              <a:chOff x="4370663" y="1816530"/>
              <a:chExt cx="1098904" cy="1084724"/>
            </a:xfrm>
          </p:grpSpPr>
          <p:grpSp>
            <p:nvGrpSpPr>
              <p:cNvPr id="33" name="Google Shape;1565;p37">
                <a:extLst>
                  <a:ext uri="{FF2B5EF4-FFF2-40B4-BE49-F238E27FC236}">
                    <a16:creationId xmlns:a16="http://schemas.microsoft.com/office/drawing/2014/main" id="{808215A0-5A85-B0B1-1912-0ED8F0B823EF}"/>
                  </a:ext>
                </a:extLst>
              </p:cNvPr>
              <p:cNvGrpSpPr/>
              <p:nvPr/>
            </p:nvGrpSpPr>
            <p:grpSpPr>
              <a:xfrm>
                <a:off x="4370663" y="1816530"/>
                <a:ext cx="1098904" cy="1084724"/>
                <a:chOff x="4370663" y="1816530"/>
                <a:chExt cx="1098904" cy="1084724"/>
              </a:xfrm>
            </p:grpSpPr>
            <p:sp>
              <p:nvSpPr>
                <p:cNvPr id="39" name="Google Shape;1566;p37">
                  <a:extLst>
                    <a:ext uri="{FF2B5EF4-FFF2-40B4-BE49-F238E27FC236}">
                      <a16:creationId xmlns:a16="http://schemas.microsoft.com/office/drawing/2014/main" id="{DDEBC13A-41D3-C2AE-CBCD-0239F54193FE}"/>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67;p37">
                  <a:extLst>
                    <a:ext uri="{FF2B5EF4-FFF2-40B4-BE49-F238E27FC236}">
                      <a16:creationId xmlns:a16="http://schemas.microsoft.com/office/drawing/2014/main" id="{05390F86-F96E-CF96-A205-634EA8F9AAF1}"/>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4" name="Google Shape;1568;p37">
                <a:extLst>
                  <a:ext uri="{FF2B5EF4-FFF2-40B4-BE49-F238E27FC236}">
                    <a16:creationId xmlns:a16="http://schemas.microsoft.com/office/drawing/2014/main" id="{D22BCB26-A46A-9861-B7E5-46DE2DB01F10}"/>
                  </a:ext>
                </a:extLst>
              </p:cNvPr>
              <p:cNvGrpSpPr/>
              <p:nvPr/>
            </p:nvGrpSpPr>
            <p:grpSpPr>
              <a:xfrm>
                <a:off x="4732628" y="2171596"/>
                <a:ext cx="374986" cy="374572"/>
                <a:chOff x="3303268" y="3817349"/>
                <a:chExt cx="346056" cy="345674"/>
              </a:xfrm>
            </p:grpSpPr>
            <p:sp>
              <p:nvSpPr>
                <p:cNvPr id="35" name="Google Shape;1569;p37">
                  <a:extLst>
                    <a:ext uri="{FF2B5EF4-FFF2-40B4-BE49-F238E27FC236}">
                      <a16:creationId xmlns:a16="http://schemas.microsoft.com/office/drawing/2014/main" id="{8527BBDF-7687-77B3-A29A-538D90985D98}"/>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570;p37">
                  <a:extLst>
                    <a:ext uri="{FF2B5EF4-FFF2-40B4-BE49-F238E27FC236}">
                      <a16:creationId xmlns:a16="http://schemas.microsoft.com/office/drawing/2014/main" id="{C4E5059A-A532-3DF9-CAF7-D67231FD2FD2}"/>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571;p37">
                  <a:extLst>
                    <a:ext uri="{FF2B5EF4-FFF2-40B4-BE49-F238E27FC236}">
                      <a16:creationId xmlns:a16="http://schemas.microsoft.com/office/drawing/2014/main" id="{F881243E-361C-71A8-13B9-D4FA759712BD}"/>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72;p37">
                  <a:extLst>
                    <a:ext uri="{FF2B5EF4-FFF2-40B4-BE49-F238E27FC236}">
                      <a16:creationId xmlns:a16="http://schemas.microsoft.com/office/drawing/2014/main" id="{75466745-4577-4F89-72E7-187D11DD84C0}"/>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oogle Shape;1573;p37">
              <a:extLst>
                <a:ext uri="{FF2B5EF4-FFF2-40B4-BE49-F238E27FC236}">
                  <a16:creationId xmlns:a16="http://schemas.microsoft.com/office/drawing/2014/main" id="{BC5C1764-5511-CFFD-23CA-6734F0EF654B}"/>
                </a:ext>
              </a:extLst>
            </p:cNvPr>
            <p:cNvGrpSpPr/>
            <p:nvPr/>
          </p:nvGrpSpPr>
          <p:grpSpPr>
            <a:xfrm>
              <a:off x="6547098" y="2715744"/>
              <a:ext cx="956596" cy="944315"/>
              <a:chOff x="3789173" y="2377690"/>
              <a:chExt cx="1098904" cy="1084796"/>
            </a:xfrm>
          </p:grpSpPr>
          <p:grpSp>
            <p:nvGrpSpPr>
              <p:cNvPr id="25" name="Google Shape;1574;p37">
                <a:extLst>
                  <a:ext uri="{FF2B5EF4-FFF2-40B4-BE49-F238E27FC236}">
                    <a16:creationId xmlns:a16="http://schemas.microsoft.com/office/drawing/2014/main" id="{B810A4FC-8D8C-643A-160D-97D34C19FE32}"/>
                  </a:ext>
                </a:extLst>
              </p:cNvPr>
              <p:cNvGrpSpPr/>
              <p:nvPr/>
            </p:nvGrpSpPr>
            <p:grpSpPr>
              <a:xfrm>
                <a:off x="3789173" y="2377690"/>
                <a:ext cx="1098904" cy="1084796"/>
                <a:chOff x="3789173" y="2377690"/>
                <a:chExt cx="1098904" cy="1084796"/>
              </a:xfrm>
            </p:grpSpPr>
            <p:sp>
              <p:nvSpPr>
                <p:cNvPr id="31" name="Google Shape;1575;p37">
                  <a:extLst>
                    <a:ext uri="{FF2B5EF4-FFF2-40B4-BE49-F238E27FC236}">
                      <a16:creationId xmlns:a16="http://schemas.microsoft.com/office/drawing/2014/main" id="{FD4A218C-85D7-0ECA-606B-D262458C65B5}"/>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576;p37">
                  <a:extLst>
                    <a:ext uri="{FF2B5EF4-FFF2-40B4-BE49-F238E27FC236}">
                      <a16:creationId xmlns:a16="http://schemas.microsoft.com/office/drawing/2014/main" id="{CBF4362E-0C26-8AE4-A6AD-83DE9E617ABE}"/>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6" name="Google Shape;1577;p37">
                <a:extLst>
                  <a:ext uri="{FF2B5EF4-FFF2-40B4-BE49-F238E27FC236}">
                    <a16:creationId xmlns:a16="http://schemas.microsoft.com/office/drawing/2014/main" id="{88910558-E11C-29D0-E8B8-36B6BE1E54B2}"/>
                  </a:ext>
                </a:extLst>
              </p:cNvPr>
              <p:cNvGrpSpPr/>
              <p:nvPr/>
            </p:nvGrpSpPr>
            <p:grpSpPr>
              <a:xfrm>
                <a:off x="4151137" y="2732796"/>
                <a:ext cx="374986" cy="374572"/>
                <a:chOff x="3752358" y="3817349"/>
                <a:chExt cx="346056" cy="345674"/>
              </a:xfrm>
            </p:grpSpPr>
            <p:sp>
              <p:nvSpPr>
                <p:cNvPr id="27" name="Google Shape;1578;p37">
                  <a:extLst>
                    <a:ext uri="{FF2B5EF4-FFF2-40B4-BE49-F238E27FC236}">
                      <a16:creationId xmlns:a16="http://schemas.microsoft.com/office/drawing/2014/main" id="{1C834B0D-AB8E-CAE3-0829-A03B2F652BA6}"/>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579;p37">
                  <a:extLst>
                    <a:ext uri="{FF2B5EF4-FFF2-40B4-BE49-F238E27FC236}">
                      <a16:creationId xmlns:a16="http://schemas.microsoft.com/office/drawing/2014/main" id="{78198360-381F-5769-CF6B-4A9CC0DB44D0}"/>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580;p37">
                  <a:extLst>
                    <a:ext uri="{FF2B5EF4-FFF2-40B4-BE49-F238E27FC236}">
                      <a16:creationId xmlns:a16="http://schemas.microsoft.com/office/drawing/2014/main" id="{917D8311-5656-828D-31A6-A11F76DF6065}"/>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81;p37">
                  <a:extLst>
                    <a:ext uri="{FF2B5EF4-FFF2-40B4-BE49-F238E27FC236}">
                      <a16:creationId xmlns:a16="http://schemas.microsoft.com/office/drawing/2014/main" id="{8FA028B5-6E78-348F-0F31-ACF3EAD67CA8}"/>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8" name="Google Shape;1582;p37">
              <a:extLst>
                <a:ext uri="{FF2B5EF4-FFF2-40B4-BE49-F238E27FC236}">
                  <a16:creationId xmlns:a16="http://schemas.microsoft.com/office/drawing/2014/main" id="{D3368460-8C56-CE44-04C7-92771C880423}"/>
                </a:ext>
              </a:extLst>
            </p:cNvPr>
            <p:cNvGrpSpPr/>
            <p:nvPr/>
          </p:nvGrpSpPr>
          <p:grpSpPr>
            <a:xfrm>
              <a:off x="7034853" y="3222917"/>
              <a:ext cx="956596" cy="944252"/>
              <a:chOff x="4349489" y="2960313"/>
              <a:chExt cx="1098904" cy="1084724"/>
            </a:xfrm>
          </p:grpSpPr>
          <p:grpSp>
            <p:nvGrpSpPr>
              <p:cNvPr id="19" name="Google Shape;1583;p37">
                <a:extLst>
                  <a:ext uri="{FF2B5EF4-FFF2-40B4-BE49-F238E27FC236}">
                    <a16:creationId xmlns:a16="http://schemas.microsoft.com/office/drawing/2014/main" id="{9640EE7F-5AA4-48EF-6926-AC8B0BABB2EA}"/>
                  </a:ext>
                </a:extLst>
              </p:cNvPr>
              <p:cNvGrpSpPr/>
              <p:nvPr/>
            </p:nvGrpSpPr>
            <p:grpSpPr>
              <a:xfrm>
                <a:off x="4349489" y="2960313"/>
                <a:ext cx="1098904" cy="1084724"/>
                <a:chOff x="4349489" y="2960313"/>
                <a:chExt cx="1098904" cy="1084724"/>
              </a:xfrm>
            </p:grpSpPr>
            <p:sp>
              <p:nvSpPr>
                <p:cNvPr id="23" name="Google Shape;1584;p37">
                  <a:extLst>
                    <a:ext uri="{FF2B5EF4-FFF2-40B4-BE49-F238E27FC236}">
                      <a16:creationId xmlns:a16="http://schemas.microsoft.com/office/drawing/2014/main" id="{9602B90D-0535-9526-88D2-FE9E14D4E486}"/>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85;p37">
                  <a:extLst>
                    <a:ext uri="{FF2B5EF4-FFF2-40B4-BE49-F238E27FC236}">
                      <a16:creationId xmlns:a16="http://schemas.microsoft.com/office/drawing/2014/main" id="{E124A315-FEA7-39EC-8FE7-A6EEF78BECEC}"/>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 name="Google Shape;1586;p37">
                <a:extLst>
                  <a:ext uri="{FF2B5EF4-FFF2-40B4-BE49-F238E27FC236}">
                    <a16:creationId xmlns:a16="http://schemas.microsoft.com/office/drawing/2014/main" id="{07A26DA1-B40C-D5E1-06FA-05ED66CDA07D}"/>
                  </a:ext>
                </a:extLst>
              </p:cNvPr>
              <p:cNvGrpSpPr/>
              <p:nvPr/>
            </p:nvGrpSpPr>
            <p:grpSpPr>
              <a:xfrm>
                <a:off x="4732657" y="3315384"/>
                <a:ext cx="374952" cy="374572"/>
                <a:chOff x="4201447" y="3817349"/>
                <a:chExt cx="346024" cy="345674"/>
              </a:xfrm>
            </p:grpSpPr>
            <p:sp>
              <p:nvSpPr>
                <p:cNvPr id="21" name="Google Shape;1587;p37">
                  <a:extLst>
                    <a:ext uri="{FF2B5EF4-FFF2-40B4-BE49-F238E27FC236}">
                      <a16:creationId xmlns:a16="http://schemas.microsoft.com/office/drawing/2014/main" id="{81C4F4F8-C62F-3ECA-2651-5A45CCDA4CA1}"/>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88;p37">
                  <a:extLst>
                    <a:ext uri="{FF2B5EF4-FFF2-40B4-BE49-F238E27FC236}">
                      <a16:creationId xmlns:a16="http://schemas.microsoft.com/office/drawing/2014/main" id="{86C138F8-F76C-50AE-1D6C-CA0BE1C28259}"/>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9" name="Google Shape;1589;p37">
              <a:extLst>
                <a:ext uri="{FF2B5EF4-FFF2-40B4-BE49-F238E27FC236}">
                  <a16:creationId xmlns:a16="http://schemas.microsoft.com/office/drawing/2014/main" id="{3425A20E-1D23-AB96-4F39-C55C4CA1D647}"/>
                </a:ext>
              </a:extLst>
            </p:cNvPr>
            <p:cNvGrpSpPr/>
            <p:nvPr/>
          </p:nvGrpSpPr>
          <p:grpSpPr>
            <a:xfrm>
              <a:off x="6529419" y="3711909"/>
              <a:ext cx="956596" cy="944315"/>
              <a:chOff x="3768864" y="3522050"/>
              <a:chExt cx="1098904" cy="1084796"/>
            </a:xfrm>
          </p:grpSpPr>
          <p:grpSp>
            <p:nvGrpSpPr>
              <p:cNvPr id="10" name="Google Shape;1590;p37">
                <a:extLst>
                  <a:ext uri="{FF2B5EF4-FFF2-40B4-BE49-F238E27FC236}">
                    <a16:creationId xmlns:a16="http://schemas.microsoft.com/office/drawing/2014/main" id="{6F2E191E-8ECD-87FC-8F3F-D1FE15EBD9F9}"/>
                  </a:ext>
                </a:extLst>
              </p:cNvPr>
              <p:cNvGrpSpPr/>
              <p:nvPr/>
            </p:nvGrpSpPr>
            <p:grpSpPr>
              <a:xfrm>
                <a:off x="3768864" y="3522050"/>
                <a:ext cx="1098904" cy="1084796"/>
                <a:chOff x="3768864" y="3522050"/>
                <a:chExt cx="1098904" cy="1084796"/>
              </a:xfrm>
            </p:grpSpPr>
            <p:sp>
              <p:nvSpPr>
                <p:cNvPr id="17" name="Google Shape;1591;p37">
                  <a:extLst>
                    <a:ext uri="{FF2B5EF4-FFF2-40B4-BE49-F238E27FC236}">
                      <a16:creationId xmlns:a16="http://schemas.microsoft.com/office/drawing/2014/main" id="{26C29053-F18D-6491-8A10-BE47B9A6424E}"/>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592;p37">
                  <a:extLst>
                    <a:ext uri="{FF2B5EF4-FFF2-40B4-BE49-F238E27FC236}">
                      <a16:creationId xmlns:a16="http://schemas.microsoft.com/office/drawing/2014/main" id="{9EB19348-44C1-8227-B697-74EBCA5506CD}"/>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1593;p37">
                <a:extLst>
                  <a:ext uri="{FF2B5EF4-FFF2-40B4-BE49-F238E27FC236}">
                    <a16:creationId xmlns:a16="http://schemas.microsoft.com/office/drawing/2014/main" id="{9B2AACE1-03EF-428A-C8CC-F5ABE552E9EE}"/>
                  </a:ext>
                </a:extLst>
              </p:cNvPr>
              <p:cNvGrpSpPr/>
              <p:nvPr/>
            </p:nvGrpSpPr>
            <p:grpSpPr>
              <a:xfrm>
                <a:off x="4139616" y="3871555"/>
                <a:ext cx="357419" cy="357005"/>
                <a:chOff x="7482229" y="3351230"/>
                <a:chExt cx="357419" cy="357005"/>
              </a:xfrm>
            </p:grpSpPr>
            <p:sp>
              <p:nvSpPr>
                <p:cNvPr id="12" name="Google Shape;1594;p37">
                  <a:extLst>
                    <a:ext uri="{FF2B5EF4-FFF2-40B4-BE49-F238E27FC236}">
                      <a16:creationId xmlns:a16="http://schemas.microsoft.com/office/drawing/2014/main" id="{8DE4C267-FA26-C670-BC78-23F7CE99624A}"/>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595;p37">
                  <a:extLst>
                    <a:ext uri="{FF2B5EF4-FFF2-40B4-BE49-F238E27FC236}">
                      <a16:creationId xmlns:a16="http://schemas.microsoft.com/office/drawing/2014/main" id="{CD7FFC1A-54F0-9F44-8300-30A9DE1BEDD6}"/>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596;p37">
                  <a:extLst>
                    <a:ext uri="{FF2B5EF4-FFF2-40B4-BE49-F238E27FC236}">
                      <a16:creationId xmlns:a16="http://schemas.microsoft.com/office/drawing/2014/main" id="{CD4D6AB4-6914-A812-2B2A-345A3DEFA342}"/>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597;p37">
                  <a:extLst>
                    <a:ext uri="{FF2B5EF4-FFF2-40B4-BE49-F238E27FC236}">
                      <a16:creationId xmlns:a16="http://schemas.microsoft.com/office/drawing/2014/main" id="{F18551C7-35DF-F5A7-2C75-7DD866450DB9}"/>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598;p37">
                  <a:extLst>
                    <a:ext uri="{FF2B5EF4-FFF2-40B4-BE49-F238E27FC236}">
                      <a16:creationId xmlns:a16="http://schemas.microsoft.com/office/drawing/2014/main" id="{2650EC3E-20BE-5CCE-B7E4-F1CF9B7E1489}"/>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45" name="Google Shape;471;p46">
            <a:extLst>
              <a:ext uri="{FF2B5EF4-FFF2-40B4-BE49-F238E27FC236}">
                <a16:creationId xmlns:a16="http://schemas.microsoft.com/office/drawing/2014/main" id="{61DAAF9F-1302-6943-3623-4DCC746B81C7}"/>
              </a:ext>
            </a:extLst>
          </p:cNvPr>
          <p:cNvSpPr/>
          <p:nvPr/>
        </p:nvSpPr>
        <p:spPr>
          <a:xfrm>
            <a:off x="8630568" y="2542722"/>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1;p46">
            <a:extLst>
              <a:ext uri="{FF2B5EF4-FFF2-40B4-BE49-F238E27FC236}">
                <a16:creationId xmlns:a16="http://schemas.microsoft.com/office/drawing/2014/main" id="{FA4A00BF-599B-DF2B-1935-C92889941573}"/>
              </a:ext>
            </a:extLst>
          </p:cNvPr>
          <p:cNvSpPr/>
          <p:nvPr/>
        </p:nvSpPr>
        <p:spPr>
          <a:xfrm>
            <a:off x="7737940" y="4373885"/>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7;p45">
            <a:extLst>
              <a:ext uri="{FF2B5EF4-FFF2-40B4-BE49-F238E27FC236}">
                <a16:creationId xmlns:a16="http://schemas.microsoft.com/office/drawing/2014/main" id="{328E843F-B364-01B3-A9F7-AB7D6B33956E}"/>
              </a:ext>
            </a:extLst>
          </p:cNvPr>
          <p:cNvSpPr/>
          <p:nvPr/>
        </p:nvSpPr>
        <p:spPr>
          <a:xfrm>
            <a:off x="685843" y="257394"/>
            <a:ext cx="453458" cy="473062"/>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pic>
        <p:nvPicPr>
          <p:cNvPr id="49" name="Picture 48">
            <a:extLst>
              <a:ext uri="{FF2B5EF4-FFF2-40B4-BE49-F238E27FC236}">
                <a16:creationId xmlns:a16="http://schemas.microsoft.com/office/drawing/2014/main" id="{2F9EBDAA-7C4A-2035-94BC-8E6A7BBB9708}"/>
              </a:ext>
            </a:extLst>
          </p:cNvPr>
          <p:cNvPicPr>
            <a:picLocks noChangeAspect="1"/>
          </p:cNvPicPr>
          <p:nvPr/>
        </p:nvPicPr>
        <p:blipFill>
          <a:blip r:embed="rId3"/>
          <a:stretch>
            <a:fillRect/>
          </a:stretch>
        </p:blipFill>
        <p:spPr>
          <a:xfrm>
            <a:off x="7444000" y="-6144"/>
            <a:ext cx="1473200" cy="147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3" name="Picture Placeholder 6">
            <a:extLst>
              <a:ext uri="{FF2B5EF4-FFF2-40B4-BE49-F238E27FC236}">
                <a16:creationId xmlns:a16="http://schemas.microsoft.com/office/drawing/2014/main" id="{69496A61-5A23-58C2-E82B-51F281A982D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2000"/>
                    </a14:imgEffect>
                  </a14:imgLayer>
                </a14:imgProps>
              </a:ext>
            </a:extLst>
          </a:blip>
          <a:srcRect l="424" t="-6" r="1814" b="3092"/>
          <a:stretch/>
        </p:blipFill>
        <p:spPr>
          <a:xfrm>
            <a:off x="3990753" y="1114861"/>
            <a:ext cx="5130544" cy="1405681"/>
          </a:xfrm>
          <a:prstGeom prst="roundRect">
            <a:avLst>
              <a:gd name="adj" fmla="val 16667"/>
            </a:avLst>
          </a:prstGeom>
          <a:ln>
            <a:noFill/>
          </a:ln>
          <a:effectLst>
            <a:outerShdw blurRad="76200" dist="38100" dir="7800000" algn="tl" rotWithShape="0">
              <a:srgbClr val="0070C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08" name="Google Shape;508;p49"/>
          <p:cNvSpPr txBox="1">
            <a:spLocks noGrp="1"/>
          </p:cNvSpPr>
          <p:nvPr>
            <p:ph type="title"/>
          </p:nvPr>
        </p:nvSpPr>
        <p:spPr>
          <a:xfrm>
            <a:off x="755927" y="301161"/>
            <a:ext cx="7713000" cy="6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2060"/>
                </a:solidFill>
              </a:rPr>
              <a:t>Current Solution &amp; Benchmark</a:t>
            </a:r>
            <a:endParaRPr dirty="0">
              <a:solidFill>
                <a:srgbClr val="002060"/>
              </a:solidFill>
            </a:endParaRPr>
          </a:p>
        </p:txBody>
      </p:sp>
      <p:sp>
        <p:nvSpPr>
          <p:cNvPr id="509" name="Google Shape;509;p49"/>
          <p:cNvSpPr txBox="1">
            <a:spLocks noGrp="1"/>
          </p:cNvSpPr>
          <p:nvPr>
            <p:ph type="body" idx="1"/>
          </p:nvPr>
        </p:nvSpPr>
        <p:spPr>
          <a:xfrm>
            <a:off x="830397" y="1283271"/>
            <a:ext cx="8313603" cy="31450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dirty="0">
                <a:solidFill>
                  <a:srgbClr val="002060"/>
                </a:solidFill>
              </a:rPr>
              <a:t>As per the UC Irvine Machine Learning </a:t>
            </a:r>
          </a:p>
          <a:p>
            <a:pPr marL="0" lvl="0" indent="0" algn="l" rtl="0">
              <a:spcBef>
                <a:spcPts val="0"/>
              </a:spcBef>
              <a:spcAft>
                <a:spcPts val="0"/>
              </a:spcAft>
              <a:buNone/>
            </a:pPr>
            <a:r>
              <a:rPr lang="en" sz="1450" dirty="0">
                <a:solidFill>
                  <a:srgbClr val="002060"/>
                </a:solidFill>
              </a:rPr>
              <a:t>website from where dataset has been </a:t>
            </a:r>
          </a:p>
          <a:p>
            <a:pPr marL="0" lvl="0" indent="0" algn="l" rtl="0">
              <a:spcBef>
                <a:spcPts val="0"/>
              </a:spcBef>
              <a:spcAft>
                <a:spcPts val="0"/>
              </a:spcAft>
              <a:buNone/>
            </a:pPr>
            <a:r>
              <a:rPr lang="en" sz="1450" dirty="0">
                <a:solidFill>
                  <a:srgbClr val="002060"/>
                </a:solidFill>
              </a:rPr>
              <a:t>used for this project, the highest </a:t>
            </a:r>
          </a:p>
          <a:p>
            <a:pPr marL="0" lvl="0" indent="0" algn="l" rtl="0">
              <a:spcBef>
                <a:spcPts val="0"/>
              </a:spcBef>
              <a:spcAft>
                <a:spcPts val="0"/>
              </a:spcAft>
              <a:buNone/>
            </a:pPr>
            <a:r>
              <a:rPr lang="en" sz="1450" dirty="0">
                <a:solidFill>
                  <a:srgbClr val="002060"/>
                </a:solidFill>
              </a:rPr>
              <a:t>accuracy obtained so far in the Test set </a:t>
            </a:r>
          </a:p>
          <a:p>
            <a:pPr marL="0" lvl="0" indent="0" algn="l" rtl="0">
              <a:spcBef>
                <a:spcPts val="0"/>
              </a:spcBef>
              <a:spcAft>
                <a:spcPts val="0"/>
              </a:spcAft>
              <a:buNone/>
            </a:pPr>
            <a:r>
              <a:rPr lang="en" sz="1450" dirty="0">
                <a:solidFill>
                  <a:srgbClr val="002060"/>
                </a:solidFill>
              </a:rPr>
              <a:t>is </a:t>
            </a:r>
            <a:r>
              <a:rPr lang="en" sz="1450" b="1" dirty="0">
                <a:solidFill>
                  <a:srgbClr val="C00000"/>
                </a:solidFill>
              </a:rPr>
              <a:t>98.47%</a:t>
            </a:r>
            <a:r>
              <a:rPr lang="en" sz="1450" dirty="0">
                <a:solidFill>
                  <a:srgbClr val="C00000"/>
                </a:solidFill>
              </a:rPr>
              <a:t>. </a:t>
            </a:r>
          </a:p>
          <a:p>
            <a:pPr marL="0" lvl="0" indent="0" algn="l" rtl="0">
              <a:spcBef>
                <a:spcPts val="0"/>
              </a:spcBef>
              <a:spcAft>
                <a:spcPts val="0"/>
              </a:spcAft>
              <a:buNone/>
            </a:pPr>
            <a:endParaRPr lang="en" sz="1300" dirty="0">
              <a:solidFill>
                <a:srgbClr val="002060"/>
              </a:solidFill>
            </a:endParaRPr>
          </a:p>
          <a:p>
            <a:pPr marL="0" lvl="0" indent="0" algn="l" rtl="0">
              <a:spcBef>
                <a:spcPts val="0"/>
              </a:spcBef>
              <a:spcAft>
                <a:spcPts val="0"/>
              </a:spcAft>
              <a:buNone/>
            </a:pPr>
            <a:r>
              <a:rPr lang="en" sz="1450" dirty="0">
                <a:solidFill>
                  <a:srgbClr val="002060"/>
                </a:solidFill>
              </a:rPr>
              <a:t>An important point to note here, current solution obtained this much accuracy by predicting </a:t>
            </a:r>
            <a:r>
              <a:rPr lang="en" sz="1450" b="1" dirty="0">
                <a:solidFill>
                  <a:srgbClr val="C00000"/>
                </a:solidFill>
              </a:rPr>
              <a:t>46 different classes that consists (36 consonents &amp; 10 digits) </a:t>
            </a:r>
            <a:r>
              <a:rPr lang="en" sz="1450" dirty="0">
                <a:solidFill>
                  <a:srgbClr val="002060"/>
                </a:solidFill>
              </a:rPr>
              <a:t>of 92K handwritten images &amp; </a:t>
            </a:r>
            <a:r>
              <a:rPr lang="en" sz="1450" b="1" dirty="0">
                <a:solidFill>
                  <a:srgbClr val="C00000"/>
                </a:solidFill>
              </a:rPr>
              <a:t>all these images are having same .png file format with black background</a:t>
            </a:r>
            <a:r>
              <a:rPr lang="en" sz="1450" dirty="0">
                <a:solidFill>
                  <a:srgbClr val="002060"/>
                </a:solidFill>
              </a:rPr>
              <a:t>.</a:t>
            </a:r>
          </a:p>
          <a:p>
            <a:pPr marL="0" lvl="0" indent="0" algn="l" rtl="0">
              <a:spcBef>
                <a:spcPts val="0"/>
              </a:spcBef>
              <a:spcAft>
                <a:spcPts val="0"/>
              </a:spcAft>
              <a:buNone/>
            </a:pPr>
            <a:endParaRPr lang="en" sz="1450" dirty="0">
              <a:solidFill>
                <a:srgbClr val="002060"/>
              </a:solidFill>
            </a:endParaRPr>
          </a:p>
          <a:p>
            <a:pPr marL="0" lvl="0" indent="0" algn="l" rtl="0">
              <a:spcBef>
                <a:spcPts val="0"/>
              </a:spcBef>
              <a:spcAft>
                <a:spcPts val="0"/>
              </a:spcAft>
              <a:buNone/>
            </a:pPr>
            <a:r>
              <a:rPr lang="en" sz="1450" dirty="0">
                <a:solidFill>
                  <a:srgbClr val="002060"/>
                </a:solidFill>
              </a:rPr>
              <a:t>However here in this project we have merged two different datsets that combiningly consists of </a:t>
            </a:r>
            <a:r>
              <a:rPr lang="en" sz="1450" dirty="0">
                <a:solidFill>
                  <a:srgbClr val="C00000"/>
                </a:solidFill>
              </a:rPr>
              <a:t>58 different classes (36 consonents , 10 digits &amp; 12 vowels)</a:t>
            </a:r>
            <a:r>
              <a:rPr lang="en" sz="1450" dirty="0">
                <a:solidFill>
                  <a:srgbClr val="002060"/>
                </a:solidFill>
              </a:rPr>
              <a:t> of ~105K handwritten images &amp; those are having </a:t>
            </a:r>
            <a:r>
              <a:rPr lang="en" sz="1450" dirty="0">
                <a:solidFill>
                  <a:srgbClr val="C00000"/>
                </a:solidFill>
              </a:rPr>
              <a:t>two</a:t>
            </a:r>
            <a:r>
              <a:rPr lang="en" sz="1450" dirty="0">
                <a:solidFill>
                  <a:srgbClr val="002060"/>
                </a:solidFill>
              </a:rPr>
              <a:t> </a:t>
            </a:r>
            <a:r>
              <a:rPr lang="en" sz="1450" dirty="0">
                <a:solidFill>
                  <a:srgbClr val="C00000"/>
                </a:solidFill>
              </a:rPr>
              <a:t>different (black &amp; white) backgrounds with different extensions (.png &amp; .jpeg)</a:t>
            </a:r>
            <a:r>
              <a:rPr lang="en" sz="1450" dirty="0">
                <a:solidFill>
                  <a:srgbClr val="002060"/>
                </a:solidFill>
              </a:rPr>
              <a:t>, now lets see how much accuracy we have achieved.</a:t>
            </a:r>
            <a:endParaRPr sz="1450" dirty="0">
              <a:solidFill>
                <a:srgbClr val="002060"/>
              </a:solidFill>
            </a:endParaRPr>
          </a:p>
        </p:txBody>
      </p:sp>
      <p:sp>
        <p:nvSpPr>
          <p:cNvPr id="514" name="Google Shape;514;p49"/>
          <p:cNvSpPr/>
          <p:nvPr/>
        </p:nvSpPr>
        <p:spPr>
          <a:xfrm flipH="1">
            <a:off x="8171542" y="-1134170"/>
            <a:ext cx="1576756" cy="1844621"/>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9"/>
          <p:cNvSpPr/>
          <p:nvPr/>
        </p:nvSpPr>
        <p:spPr>
          <a:xfrm flipH="1">
            <a:off x="8268333" y="260547"/>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558;p37">
            <a:extLst>
              <a:ext uri="{FF2B5EF4-FFF2-40B4-BE49-F238E27FC236}">
                <a16:creationId xmlns:a16="http://schemas.microsoft.com/office/drawing/2014/main" id="{50F663EB-205B-62EE-6764-C43B593DF328}"/>
              </a:ext>
            </a:extLst>
          </p:cNvPr>
          <p:cNvGrpSpPr/>
          <p:nvPr/>
        </p:nvGrpSpPr>
        <p:grpSpPr>
          <a:xfrm>
            <a:off x="48242" y="387754"/>
            <a:ext cx="764558" cy="1844621"/>
            <a:chOff x="6529419" y="1724307"/>
            <a:chExt cx="1480463" cy="2931917"/>
          </a:xfrm>
        </p:grpSpPr>
        <p:grpSp>
          <p:nvGrpSpPr>
            <p:cNvPr id="5" name="Google Shape;1559;p37">
              <a:extLst>
                <a:ext uri="{FF2B5EF4-FFF2-40B4-BE49-F238E27FC236}">
                  <a16:creationId xmlns:a16="http://schemas.microsoft.com/office/drawing/2014/main" id="{81719D6C-8164-0473-DAB1-A69BD491DD2A}"/>
                </a:ext>
              </a:extLst>
            </p:cNvPr>
            <p:cNvGrpSpPr/>
            <p:nvPr/>
          </p:nvGrpSpPr>
          <p:grpSpPr>
            <a:xfrm>
              <a:off x="6556827" y="1724307"/>
              <a:ext cx="956596" cy="944294"/>
              <a:chOff x="3800349" y="1238762"/>
              <a:chExt cx="1098904" cy="1084772"/>
            </a:xfrm>
          </p:grpSpPr>
          <p:grpSp>
            <p:nvGrpSpPr>
              <p:cNvPr id="41" name="Google Shape;1560;p37">
                <a:extLst>
                  <a:ext uri="{FF2B5EF4-FFF2-40B4-BE49-F238E27FC236}">
                    <a16:creationId xmlns:a16="http://schemas.microsoft.com/office/drawing/2014/main" id="{09846952-63DD-D4BC-669C-F5A8F960C9D6}"/>
                  </a:ext>
                </a:extLst>
              </p:cNvPr>
              <p:cNvGrpSpPr/>
              <p:nvPr/>
            </p:nvGrpSpPr>
            <p:grpSpPr>
              <a:xfrm>
                <a:off x="3800349" y="1238762"/>
                <a:ext cx="1098904" cy="1084772"/>
                <a:chOff x="3800349" y="1238762"/>
                <a:chExt cx="1098904" cy="1084772"/>
              </a:xfrm>
            </p:grpSpPr>
            <p:sp>
              <p:nvSpPr>
                <p:cNvPr id="43" name="Google Shape;1561;p37">
                  <a:extLst>
                    <a:ext uri="{FF2B5EF4-FFF2-40B4-BE49-F238E27FC236}">
                      <a16:creationId xmlns:a16="http://schemas.microsoft.com/office/drawing/2014/main" id="{639C51C9-7346-7DC0-A768-CBAB890A9C19}"/>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562;p37">
                  <a:extLst>
                    <a:ext uri="{FF2B5EF4-FFF2-40B4-BE49-F238E27FC236}">
                      <a16:creationId xmlns:a16="http://schemas.microsoft.com/office/drawing/2014/main" id="{9430EFA0-24A8-7DFB-B5B7-82BD37F77985}"/>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2" name="Google Shape;1563;p37">
                <a:extLst>
                  <a:ext uri="{FF2B5EF4-FFF2-40B4-BE49-F238E27FC236}">
                    <a16:creationId xmlns:a16="http://schemas.microsoft.com/office/drawing/2014/main" id="{5878D4F9-8CF1-5ABB-2655-52E926132A0B}"/>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1564;p37">
              <a:extLst>
                <a:ext uri="{FF2B5EF4-FFF2-40B4-BE49-F238E27FC236}">
                  <a16:creationId xmlns:a16="http://schemas.microsoft.com/office/drawing/2014/main" id="{0FE1E79D-1AE7-091D-57CB-5567623ABD2D}"/>
                </a:ext>
              </a:extLst>
            </p:cNvPr>
            <p:cNvGrpSpPr/>
            <p:nvPr/>
          </p:nvGrpSpPr>
          <p:grpSpPr>
            <a:xfrm>
              <a:off x="7053286" y="2227254"/>
              <a:ext cx="956596" cy="944252"/>
              <a:chOff x="4370663" y="1816530"/>
              <a:chExt cx="1098904" cy="1084724"/>
            </a:xfrm>
          </p:grpSpPr>
          <p:grpSp>
            <p:nvGrpSpPr>
              <p:cNvPr id="33" name="Google Shape;1565;p37">
                <a:extLst>
                  <a:ext uri="{FF2B5EF4-FFF2-40B4-BE49-F238E27FC236}">
                    <a16:creationId xmlns:a16="http://schemas.microsoft.com/office/drawing/2014/main" id="{9688246C-774F-FA52-DBDE-B2F7CFFA0EDB}"/>
                  </a:ext>
                </a:extLst>
              </p:cNvPr>
              <p:cNvGrpSpPr/>
              <p:nvPr/>
            </p:nvGrpSpPr>
            <p:grpSpPr>
              <a:xfrm>
                <a:off x="4370663" y="1816530"/>
                <a:ext cx="1098904" cy="1084724"/>
                <a:chOff x="4370663" y="1816530"/>
                <a:chExt cx="1098904" cy="1084724"/>
              </a:xfrm>
            </p:grpSpPr>
            <p:sp>
              <p:nvSpPr>
                <p:cNvPr id="39" name="Google Shape;1566;p37">
                  <a:extLst>
                    <a:ext uri="{FF2B5EF4-FFF2-40B4-BE49-F238E27FC236}">
                      <a16:creationId xmlns:a16="http://schemas.microsoft.com/office/drawing/2014/main" id="{8ADEE11A-E8C4-A6D5-A89B-5A1DD8171B07}"/>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67;p37">
                  <a:extLst>
                    <a:ext uri="{FF2B5EF4-FFF2-40B4-BE49-F238E27FC236}">
                      <a16:creationId xmlns:a16="http://schemas.microsoft.com/office/drawing/2014/main" id="{243FAA67-8DEE-6BF5-E299-2143BD3F6574}"/>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4" name="Google Shape;1568;p37">
                <a:extLst>
                  <a:ext uri="{FF2B5EF4-FFF2-40B4-BE49-F238E27FC236}">
                    <a16:creationId xmlns:a16="http://schemas.microsoft.com/office/drawing/2014/main" id="{1205C49B-5AE1-600D-7F05-088538807C8A}"/>
                  </a:ext>
                </a:extLst>
              </p:cNvPr>
              <p:cNvGrpSpPr/>
              <p:nvPr/>
            </p:nvGrpSpPr>
            <p:grpSpPr>
              <a:xfrm>
                <a:off x="4732628" y="2171596"/>
                <a:ext cx="374986" cy="374572"/>
                <a:chOff x="3303268" y="3817349"/>
                <a:chExt cx="346056" cy="345674"/>
              </a:xfrm>
            </p:grpSpPr>
            <p:sp>
              <p:nvSpPr>
                <p:cNvPr id="35" name="Google Shape;1569;p37">
                  <a:extLst>
                    <a:ext uri="{FF2B5EF4-FFF2-40B4-BE49-F238E27FC236}">
                      <a16:creationId xmlns:a16="http://schemas.microsoft.com/office/drawing/2014/main" id="{0A1FC6EC-CB56-BD53-EB75-A9D63C341528}"/>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570;p37">
                  <a:extLst>
                    <a:ext uri="{FF2B5EF4-FFF2-40B4-BE49-F238E27FC236}">
                      <a16:creationId xmlns:a16="http://schemas.microsoft.com/office/drawing/2014/main" id="{DEE55E99-9086-6DDB-CA16-558CE5CE9921}"/>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571;p37">
                  <a:extLst>
                    <a:ext uri="{FF2B5EF4-FFF2-40B4-BE49-F238E27FC236}">
                      <a16:creationId xmlns:a16="http://schemas.microsoft.com/office/drawing/2014/main" id="{3EBBE598-CB58-BCDE-E218-B088C34E27D9}"/>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72;p37">
                  <a:extLst>
                    <a:ext uri="{FF2B5EF4-FFF2-40B4-BE49-F238E27FC236}">
                      <a16:creationId xmlns:a16="http://schemas.microsoft.com/office/drawing/2014/main" id="{948F994D-5181-25B3-1129-65FD3DB612B4}"/>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oogle Shape;1573;p37">
              <a:extLst>
                <a:ext uri="{FF2B5EF4-FFF2-40B4-BE49-F238E27FC236}">
                  <a16:creationId xmlns:a16="http://schemas.microsoft.com/office/drawing/2014/main" id="{20DD83FB-E405-C2CB-9579-75AEC433A414}"/>
                </a:ext>
              </a:extLst>
            </p:cNvPr>
            <p:cNvGrpSpPr/>
            <p:nvPr/>
          </p:nvGrpSpPr>
          <p:grpSpPr>
            <a:xfrm>
              <a:off x="6547098" y="2715744"/>
              <a:ext cx="956596" cy="944315"/>
              <a:chOff x="3789173" y="2377690"/>
              <a:chExt cx="1098904" cy="1084796"/>
            </a:xfrm>
          </p:grpSpPr>
          <p:grpSp>
            <p:nvGrpSpPr>
              <p:cNvPr id="25" name="Google Shape;1574;p37">
                <a:extLst>
                  <a:ext uri="{FF2B5EF4-FFF2-40B4-BE49-F238E27FC236}">
                    <a16:creationId xmlns:a16="http://schemas.microsoft.com/office/drawing/2014/main" id="{804C56A3-A643-45AA-E54C-54C52E97A197}"/>
                  </a:ext>
                </a:extLst>
              </p:cNvPr>
              <p:cNvGrpSpPr/>
              <p:nvPr/>
            </p:nvGrpSpPr>
            <p:grpSpPr>
              <a:xfrm>
                <a:off x="3789173" y="2377690"/>
                <a:ext cx="1098904" cy="1084796"/>
                <a:chOff x="3789173" y="2377690"/>
                <a:chExt cx="1098904" cy="1084796"/>
              </a:xfrm>
            </p:grpSpPr>
            <p:sp>
              <p:nvSpPr>
                <p:cNvPr id="31" name="Google Shape;1575;p37">
                  <a:extLst>
                    <a:ext uri="{FF2B5EF4-FFF2-40B4-BE49-F238E27FC236}">
                      <a16:creationId xmlns:a16="http://schemas.microsoft.com/office/drawing/2014/main" id="{98A6F5A7-4CF4-8172-FFBA-A0CF797C1441}"/>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576;p37">
                  <a:extLst>
                    <a:ext uri="{FF2B5EF4-FFF2-40B4-BE49-F238E27FC236}">
                      <a16:creationId xmlns:a16="http://schemas.microsoft.com/office/drawing/2014/main" id="{EAEDEC09-39A4-E94A-7405-DBFA3E2162D5}"/>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6" name="Google Shape;1577;p37">
                <a:extLst>
                  <a:ext uri="{FF2B5EF4-FFF2-40B4-BE49-F238E27FC236}">
                    <a16:creationId xmlns:a16="http://schemas.microsoft.com/office/drawing/2014/main" id="{F50AB003-D296-96B2-58A8-856EC9BC757C}"/>
                  </a:ext>
                </a:extLst>
              </p:cNvPr>
              <p:cNvGrpSpPr/>
              <p:nvPr/>
            </p:nvGrpSpPr>
            <p:grpSpPr>
              <a:xfrm>
                <a:off x="4151137" y="2732796"/>
                <a:ext cx="374986" cy="374572"/>
                <a:chOff x="3752358" y="3817349"/>
                <a:chExt cx="346056" cy="345674"/>
              </a:xfrm>
            </p:grpSpPr>
            <p:sp>
              <p:nvSpPr>
                <p:cNvPr id="27" name="Google Shape;1578;p37">
                  <a:extLst>
                    <a:ext uri="{FF2B5EF4-FFF2-40B4-BE49-F238E27FC236}">
                      <a16:creationId xmlns:a16="http://schemas.microsoft.com/office/drawing/2014/main" id="{8893279B-157A-FBB4-9F72-2E802E3D6C37}"/>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579;p37">
                  <a:extLst>
                    <a:ext uri="{FF2B5EF4-FFF2-40B4-BE49-F238E27FC236}">
                      <a16:creationId xmlns:a16="http://schemas.microsoft.com/office/drawing/2014/main" id="{D49FF826-C49F-8385-0CBB-49DE55BAB447}"/>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580;p37">
                  <a:extLst>
                    <a:ext uri="{FF2B5EF4-FFF2-40B4-BE49-F238E27FC236}">
                      <a16:creationId xmlns:a16="http://schemas.microsoft.com/office/drawing/2014/main" id="{27970D53-6634-79CE-C4CE-B7403682151A}"/>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81;p37">
                  <a:extLst>
                    <a:ext uri="{FF2B5EF4-FFF2-40B4-BE49-F238E27FC236}">
                      <a16:creationId xmlns:a16="http://schemas.microsoft.com/office/drawing/2014/main" id="{2DAC26DA-815C-56FA-FB4A-4D1C2C93B583}"/>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8" name="Google Shape;1582;p37">
              <a:extLst>
                <a:ext uri="{FF2B5EF4-FFF2-40B4-BE49-F238E27FC236}">
                  <a16:creationId xmlns:a16="http://schemas.microsoft.com/office/drawing/2014/main" id="{51BEDFFF-CC46-B9E6-8066-920374081D31}"/>
                </a:ext>
              </a:extLst>
            </p:cNvPr>
            <p:cNvGrpSpPr/>
            <p:nvPr/>
          </p:nvGrpSpPr>
          <p:grpSpPr>
            <a:xfrm>
              <a:off x="7034853" y="3222917"/>
              <a:ext cx="956596" cy="944252"/>
              <a:chOff x="4349489" y="2960313"/>
              <a:chExt cx="1098904" cy="1084724"/>
            </a:xfrm>
          </p:grpSpPr>
          <p:grpSp>
            <p:nvGrpSpPr>
              <p:cNvPr id="19" name="Google Shape;1583;p37">
                <a:extLst>
                  <a:ext uri="{FF2B5EF4-FFF2-40B4-BE49-F238E27FC236}">
                    <a16:creationId xmlns:a16="http://schemas.microsoft.com/office/drawing/2014/main" id="{9E3F17C5-81E0-EB23-C88E-EADBC64987A2}"/>
                  </a:ext>
                </a:extLst>
              </p:cNvPr>
              <p:cNvGrpSpPr/>
              <p:nvPr/>
            </p:nvGrpSpPr>
            <p:grpSpPr>
              <a:xfrm>
                <a:off x="4349489" y="2960313"/>
                <a:ext cx="1098904" cy="1084724"/>
                <a:chOff x="4349489" y="2960313"/>
                <a:chExt cx="1098904" cy="1084724"/>
              </a:xfrm>
            </p:grpSpPr>
            <p:sp>
              <p:nvSpPr>
                <p:cNvPr id="23" name="Google Shape;1584;p37">
                  <a:extLst>
                    <a:ext uri="{FF2B5EF4-FFF2-40B4-BE49-F238E27FC236}">
                      <a16:creationId xmlns:a16="http://schemas.microsoft.com/office/drawing/2014/main" id="{19D65EAA-931C-6BBE-EDEC-78119003CEE7}"/>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85;p37">
                  <a:extLst>
                    <a:ext uri="{FF2B5EF4-FFF2-40B4-BE49-F238E27FC236}">
                      <a16:creationId xmlns:a16="http://schemas.microsoft.com/office/drawing/2014/main" id="{AA1827E1-4722-4327-862F-363507629F2F}"/>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 name="Google Shape;1586;p37">
                <a:extLst>
                  <a:ext uri="{FF2B5EF4-FFF2-40B4-BE49-F238E27FC236}">
                    <a16:creationId xmlns:a16="http://schemas.microsoft.com/office/drawing/2014/main" id="{232CE2C5-EA1E-883E-821A-191115737BD2}"/>
                  </a:ext>
                </a:extLst>
              </p:cNvPr>
              <p:cNvGrpSpPr/>
              <p:nvPr/>
            </p:nvGrpSpPr>
            <p:grpSpPr>
              <a:xfrm>
                <a:off x="4732657" y="3315384"/>
                <a:ext cx="374952" cy="374572"/>
                <a:chOff x="4201447" y="3817349"/>
                <a:chExt cx="346024" cy="345674"/>
              </a:xfrm>
            </p:grpSpPr>
            <p:sp>
              <p:nvSpPr>
                <p:cNvPr id="21" name="Google Shape;1587;p37">
                  <a:extLst>
                    <a:ext uri="{FF2B5EF4-FFF2-40B4-BE49-F238E27FC236}">
                      <a16:creationId xmlns:a16="http://schemas.microsoft.com/office/drawing/2014/main" id="{AB13D1C4-9DC7-E7FA-B3F1-EB70647B2AC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88;p37">
                  <a:extLst>
                    <a:ext uri="{FF2B5EF4-FFF2-40B4-BE49-F238E27FC236}">
                      <a16:creationId xmlns:a16="http://schemas.microsoft.com/office/drawing/2014/main" id="{0C81570C-AFA9-A6AA-EFDB-91E574811692}"/>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9" name="Google Shape;1589;p37">
              <a:extLst>
                <a:ext uri="{FF2B5EF4-FFF2-40B4-BE49-F238E27FC236}">
                  <a16:creationId xmlns:a16="http://schemas.microsoft.com/office/drawing/2014/main" id="{73F67AD3-DF58-9652-99BA-01D47258434B}"/>
                </a:ext>
              </a:extLst>
            </p:cNvPr>
            <p:cNvGrpSpPr/>
            <p:nvPr/>
          </p:nvGrpSpPr>
          <p:grpSpPr>
            <a:xfrm>
              <a:off x="6529419" y="3711909"/>
              <a:ext cx="956596" cy="944315"/>
              <a:chOff x="3768864" y="3522050"/>
              <a:chExt cx="1098904" cy="1084796"/>
            </a:xfrm>
          </p:grpSpPr>
          <p:grpSp>
            <p:nvGrpSpPr>
              <p:cNvPr id="10" name="Google Shape;1590;p37">
                <a:extLst>
                  <a:ext uri="{FF2B5EF4-FFF2-40B4-BE49-F238E27FC236}">
                    <a16:creationId xmlns:a16="http://schemas.microsoft.com/office/drawing/2014/main" id="{58BFE34E-2052-4736-1C9F-7458087CADCC}"/>
                  </a:ext>
                </a:extLst>
              </p:cNvPr>
              <p:cNvGrpSpPr/>
              <p:nvPr/>
            </p:nvGrpSpPr>
            <p:grpSpPr>
              <a:xfrm>
                <a:off x="3768864" y="3522050"/>
                <a:ext cx="1098904" cy="1084796"/>
                <a:chOff x="3768864" y="3522050"/>
                <a:chExt cx="1098904" cy="1084796"/>
              </a:xfrm>
            </p:grpSpPr>
            <p:sp>
              <p:nvSpPr>
                <p:cNvPr id="17" name="Google Shape;1591;p37">
                  <a:extLst>
                    <a:ext uri="{FF2B5EF4-FFF2-40B4-BE49-F238E27FC236}">
                      <a16:creationId xmlns:a16="http://schemas.microsoft.com/office/drawing/2014/main" id="{BC101AD5-7A2B-98E3-8B7B-691B37432374}"/>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592;p37">
                  <a:extLst>
                    <a:ext uri="{FF2B5EF4-FFF2-40B4-BE49-F238E27FC236}">
                      <a16:creationId xmlns:a16="http://schemas.microsoft.com/office/drawing/2014/main" id="{2C929E16-AB4E-E3B7-86AB-DA2E65C64135}"/>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1593;p37">
                <a:extLst>
                  <a:ext uri="{FF2B5EF4-FFF2-40B4-BE49-F238E27FC236}">
                    <a16:creationId xmlns:a16="http://schemas.microsoft.com/office/drawing/2014/main" id="{5C58446A-53D8-D588-F8EB-1DE896172FE6}"/>
                  </a:ext>
                </a:extLst>
              </p:cNvPr>
              <p:cNvGrpSpPr/>
              <p:nvPr/>
            </p:nvGrpSpPr>
            <p:grpSpPr>
              <a:xfrm>
                <a:off x="4139616" y="3871555"/>
                <a:ext cx="357419" cy="357005"/>
                <a:chOff x="7482229" y="3351230"/>
                <a:chExt cx="357419" cy="357005"/>
              </a:xfrm>
            </p:grpSpPr>
            <p:sp>
              <p:nvSpPr>
                <p:cNvPr id="12" name="Google Shape;1594;p37">
                  <a:extLst>
                    <a:ext uri="{FF2B5EF4-FFF2-40B4-BE49-F238E27FC236}">
                      <a16:creationId xmlns:a16="http://schemas.microsoft.com/office/drawing/2014/main" id="{217B1EA2-2B76-78EA-E727-9CEB4B438D89}"/>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595;p37">
                  <a:extLst>
                    <a:ext uri="{FF2B5EF4-FFF2-40B4-BE49-F238E27FC236}">
                      <a16:creationId xmlns:a16="http://schemas.microsoft.com/office/drawing/2014/main" id="{E251D09C-CA42-C638-9353-833C5E0FC0A6}"/>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596;p37">
                  <a:extLst>
                    <a:ext uri="{FF2B5EF4-FFF2-40B4-BE49-F238E27FC236}">
                      <a16:creationId xmlns:a16="http://schemas.microsoft.com/office/drawing/2014/main" id="{2D35EC16-C5C2-43B6-706C-BF3831B62366}"/>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597;p37">
                  <a:extLst>
                    <a:ext uri="{FF2B5EF4-FFF2-40B4-BE49-F238E27FC236}">
                      <a16:creationId xmlns:a16="http://schemas.microsoft.com/office/drawing/2014/main" id="{BABF1B7E-724E-F427-7838-EC2983F289D6}"/>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598;p37">
                  <a:extLst>
                    <a:ext uri="{FF2B5EF4-FFF2-40B4-BE49-F238E27FC236}">
                      <a16:creationId xmlns:a16="http://schemas.microsoft.com/office/drawing/2014/main" id="{CBD5577E-0D0C-C309-376A-55AFCDF4B51F}"/>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45" name="Google Shape;1558;p37">
            <a:extLst>
              <a:ext uri="{FF2B5EF4-FFF2-40B4-BE49-F238E27FC236}">
                <a16:creationId xmlns:a16="http://schemas.microsoft.com/office/drawing/2014/main" id="{C76A155D-593F-721E-A4B3-8715229CB86D}"/>
              </a:ext>
            </a:extLst>
          </p:cNvPr>
          <p:cNvGrpSpPr/>
          <p:nvPr/>
        </p:nvGrpSpPr>
        <p:grpSpPr>
          <a:xfrm rot="16200000">
            <a:off x="6426120" y="3666588"/>
            <a:ext cx="614732" cy="2339091"/>
            <a:chOff x="6529419" y="1724307"/>
            <a:chExt cx="1480463" cy="2931917"/>
          </a:xfrm>
        </p:grpSpPr>
        <p:grpSp>
          <p:nvGrpSpPr>
            <p:cNvPr id="46" name="Google Shape;1559;p37">
              <a:extLst>
                <a:ext uri="{FF2B5EF4-FFF2-40B4-BE49-F238E27FC236}">
                  <a16:creationId xmlns:a16="http://schemas.microsoft.com/office/drawing/2014/main" id="{5C64A84E-4868-21E0-C103-05EB34C31B2F}"/>
                </a:ext>
              </a:extLst>
            </p:cNvPr>
            <p:cNvGrpSpPr/>
            <p:nvPr/>
          </p:nvGrpSpPr>
          <p:grpSpPr>
            <a:xfrm>
              <a:off x="6556827" y="1724307"/>
              <a:ext cx="956596" cy="944294"/>
              <a:chOff x="3800349" y="1238762"/>
              <a:chExt cx="1098904" cy="1084772"/>
            </a:xfrm>
          </p:grpSpPr>
          <p:grpSp>
            <p:nvGrpSpPr>
              <p:cNvPr id="466" name="Google Shape;1560;p37">
                <a:extLst>
                  <a:ext uri="{FF2B5EF4-FFF2-40B4-BE49-F238E27FC236}">
                    <a16:creationId xmlns:a16="http://schemas.microsoft.com/office/drawing/2014/main" id="{7B896BE8-C50F-2080-0C6D-2FB7B0FAD5AF}"/>
                  </a:ext>
                </a:extLst>
              </p:cNvPr>
              <p:cNvGrpSpPr/>
              <p:nvPr/>
            </p:nvGrpSpPr>
            <p:grpSpPr>
              <a:xfrm>
                <a:off x="3800349" y="1238762"/>
                <a:ext cx="1098904" cy="1084772"/>
                <a:chOff x="3800349" y="1238762"/>
                <a:chExt cx="1098904" cy="1084772"/>
              </a:xfrm>
            </p:grpSpPr>
            <p:sp>
              <p:nvSpPr>
                <p:cNvPr id="468" name="Google Shape;1561;p37">
                  <a:extLst>
                    <a:ext uri="{FF2B5EF4-FFF2-40B4-BE49-F238E27FC236}">
                      <a16:creationId xmlns:a16="http://schemas.microsoft.com/office/drawing/2014/main" id="{991B42E4-15C3-5197-4547-CBDFCC5DFE62}"/>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9" name="Google Shape;1562;p37">
                  <a:extLst>
                    <a:ext uri="{FF2B5EF4-FFF2-40B4-BE49-F238E27FC236}">
                      <a16:creationId xmlns:a16="http://schemas.microsoft.com/office/drawing/2014/main" id="{98C2B0DF-1CA5-C7C4-C74C-322A71161750}"/>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67" name="Google Shape;1563;p37">
                <a:extLst>
                  <a:ext uri="{FF2B5EF4-FFF2-40B4-BE49-F238E27FC236}">
                    <a16:creationId xmlns:a16="http://schemas.microsoft.com/office/drawing/2014/main" id="{AA42CE76-4ACD-8183-25E3-ACD06B7A5BF2}"/>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7" name="Google Shape;1564;p37">
              <a:extLst>
                <a:ext uri="{FF2B5EF4-FFF2-40B4-BE49-F238E27FC236}">
                  <a16:creationId xmlns:a16="http://schemas.microsoft.com/office/drawing/2014/main" id="{D5A1A16C-BE9F-0446-DDBD-969D77DB4863}"/>
                </a:ext>
              </a:extLst>
            </p:cNvPr>
            <p:cNvGrpSpPr/>
            <p:nvPr/>
          </p:nvGrpSpPr>
          <p:grpSpPr>
            <a:xfrm>
              <a:off x="7053286" y="2227254"/>
              <a:ext cx="956596" cy="944252"/>
              <a:chOff x="4370663" y="1816530"/>
              <a:chExt cx="1098904" cy="1084724"/>
            </a:xfrm>
          </p:grpSpPr>
          <p:grpSp>
            <p:nvGrpSpPr>
              <p:cNvPr id="458" name="Google Shape;1565;p37">
                <a:extLst>
                  <a:ext uri="{FF2B5EF4-FFF2-40B4-BE49-F238E27FC236}">
                    <a16:creationId xmlns:a16="http://schemas.microsoft.com/office/drawing/2014/main" id="{CC2717D0-E02C-87EB-1087-D0C13CB89EF7}"/>
                  </a:ext>
                </a:extLst>
              </p:cNvPr>
              <p:cNvGrpSpPr/>
              <p:nvPr/>
            </p:nvGrpSpPr>
            <p:grpSpPr>
              <a:xfrm>
                <a:off x="4370663" y="1816530"/>
                <a:ext cx="1098904" cy="1084724"/>
                <a:chOff x="4370663" y="1816530"/>
                <a:chExt cx="1098904" cy="1084724"/>
              </a:xfrm>
            </p:grpSpPr>
            <p:sp>
              <p:nvSpPr>
                <p:cNvPr id="464" name="Google Shape;1566;p37">
                  <a:extLst>
                    <a:ext uri="{FF2B5EF4-FFF2-40B4-BE49-F238E27FC236}">
                      <a16:creationId xmlns:a16="http://schemas.microsoft.com/office/drawing/2014/main" id="{745FB505-9F59-E9B0-5CED-1A328FF8C026}"/>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5" name="Google Shape;1567;p37">
                  <a:extLst>
                    <a:ext uri="{FF2B5EF4-FFF2-40B4-BE49-F238E27FC236}">
                      <a16:creationId xmlns:a16="http://schemas.microsoft.com/office/drawing/2014/main" id="{A04734D7-B245-1256-3448-CB241AC48C39}"/>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59" name="Google Shape;1568;p37">
                <a:extLst>
                  <a:ext uri="{FF2B5EF4-FFF2-40B4-BE49-F238E27FC236}">
                    <a16:creationId xmlns:a16="http://schemas.microsoft.com/office/drawing/2014/main" id="{7CF4799C-25FE-1B85-34B1-A4CEF7615422}"/>
                  </a:ext>
                </a:extLst>
              </p:cNvPr>
              <p:cNvGrpSpPr/>
              <p:nvPr/>
            </p:nvGrpSpPr>
            <p:grpSpPr>
              <a:xfrm>
                <a:off x="4732628" y="2171596"/>
                <a:ext cx="374986" cy="374572"/>
                <a:chOff x="3303268" y="3817349"/>
                <a:chExt cx="346056" cy="345674"/>
              </a:xfrm>
            </p:grpSpPr>
            <p:sp>
              <p:nvSpPr>
                <p:cNvPr id="460" name="Google Shape;1569;p37">
                  <a:extLst>
                    <a:ext uri="{FF2B5EF4-FFF2-40B4-BE49-F238E27FC236}">
                      <a16:creationId xmlns:a16="http://schemas.microsoft.com/office/drawing/2014/main" id="{0249087A-7CA3-C4B2-5020-92518F045AEC}"/>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1" name="Google Shape;1570;p37">
                  <a:extLst>
                    <a:ext uri="{FF2B5EF4-FFF2-40B4-BE49-F238E27FC236}">
                      <a16:creationId xmlns:a16="http://schemas.microsoft.com/office/drawing/2014/main" id="{A400537E-1341-D21C-0FA6-3FE47E8D9406}"/>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2" name="Google Shape;1571;p37">
                  <a:extLst>
                    <a:ext uri="{FF2B5EF4-FFF2-40B4-BE49-F238E27FC236}">
                      <a16:creationId xmlns:a16="http://schemas.microsoft.com/office/drawing/2014/main" id="{67926666-E380-CE13-4922-C869C3B35162}"/>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3" name="Google Shape;1572;p37">
                  <a:extLst>
                    <a:ext uri="{FF2B5EF4-FFF2-40B4-BE49-F238E27FC236}">
                      <a16:creationId xmlns:a16="http://schemas.microsoft.com/office/drawing/2014/main" id="{FCA85215-7250-C505-FDFA-EFAA9E990A85}"/>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8" name="Google Shape;1573;p37">
              <a:extLst>
                <a:ext uri="{FF2B5EF4-FFF2-40B4-BE49-F238E27FC236}">
                  <a16:creationId xmlns:a16="http://schemas.microsoft.com/office/drawing/2014/main" id="{9C21776F-03EA-5468-5465-186F18B1BB6C}"/>
                </a:ext>
              </a:extLst>
            </p:cNvPr>
            <p:cNvGrpSpPr/>
            <p:nvPr/>
          </p:nvGrpSpPr>
          <p:grpSpPr>
            <a:xfrm>
              <a:off x="6547098" y="2715744"/>
              <a:ext cx="956596" cy="944315"/>
              <a:chOff x="3789173" y="2377690"/>
              <a:chExt cx="1098904" cy="1084796"/>
            </a:xfrm>
          </p:grpSpPr>
          <p:grpSp>
            <p:nvGrpSpPr>
              <p:cNvPr id="450" name="Google Shape;1574;p37">
                <a:extLst>
                  <a:ext uri="{FF2B5EF4-FFF2-40B4-BE49-F238E27FC236}">
                    <a16:creationId xmlns:a16="http://schemas.microsoft.com/office/drawing/2014/main" id="{20E1955A-9E57-8891-5A7F-E65DF2E10AD2}"/>
                  </a:ext>
                </a:extLst>
              </p:cNvPr>
              <p:cNvGrpSpPr/>
              <p:nvPr/>
            </p:nvGrpSpPr>
            <p:grpSpPr>
              <a:xfrm>
                <a:off x="3789173" y="2377690"/>
                <a:ext cx="1098904" cy="1084796"/>
                <a:chOff x="3789173" y="2377690"/>
                <a:chExt cx="1098904" cy="1084796"/>
              </a:xfrm>
            </p:grpSpPr>
            <p:sp>
              <p:nvSpPr>
                <p:cNvPr id="456" name="Google Shape;1575;p37">
                  <a:extLst>
                    <a:ext uri="{FF2B5EF4-FFF2-40B4-BE49-F238E27FC236}">
                      <a16:creationId xmlns:a16="http://schemas.microsoft.com/office/drawing/2014/main" id="{E55838BC-93F2-9216-89A6-1F0AFB108AB2}"/>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7" name="Google Shape;1576;p37">
                  <a:extLst>
                    <a:ext uri="{FF2B5EF4-FFF2-40B4-BE49-F238E27FC236}">
                      <a16:creationId xmlns:a16="http://schemas.microsoft.com/office/drawing/2014/main" id="{4EF0E2C0-FA24-0952-3DDB-AAB6E0FEC24D}"/>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51" name="Google Shape;1577;p37">
                <a:extLst>
                  <a:ext uri="{FF2B5EF4-FFF2-40B4-BE49-F238E27FC236}">
                    <a16:creationId xmlns:a16="http://schemas.microsoft.com/office/drawing/2014/main" id="{7819838A-14C9-7D14-89D6-D24A8253AC1B}"/>
                  </a:ext>
                </a:extLst>
              </p:cNvPr>
              <p:cNvGrpSpPr/>
              <p:nvPr/>
            </p:nvGrpSpPr>
            <p:grpSpPr>
              <a:xfrm>
                <a:off x="4151137" y="2732796"/>
                <a:ext cx="374986" cy="374572"/>
                <a:chOff x="3752358" y="3817349"/>
                <a:chExt cx="346056" cy="345674"/>
              </a:xfrm>
            </p:grpSpPr>
            <p:sp>
              <p:nvSpPr>
                <p:cNvPr id="452" name="Google Shape;1578;p37">
                  <a:extLst>
                    <a:ext uri="{FF2B5EF4-FFF2-40B4-BE49-F238E27FC236}">
                      <a16:creationId xmlns:a16="http://schemas.microsoft.com/office/drawing/2014/main" id="{FEF9883D-CCE6-F092-2176-592F6B7988C4}"/>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3" name="Google Shape;1579;p37">
                  <a:extLst>
                    <a:ext uri="{FF2B5EF4-FFF2-40B4-BE49-F238E27FC236}">
                      <a16:creationId xmlns:a16="http://schemas.microsoft.com/office/drawing/2014/main" id="{6C0AF646-EC4D-E164-25E2-50807EDC32A5}"/>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4" name="Google Shape;1580;p37">
                  <a:extLst>
                    <a:ext uri="{FF2B5EF4-FFF2-40B4-BE49-F238E27FC236}">
                      <a16:creationId xmlns:a16="http://schemas.microsoft.com/office/drawing/2014/main" id="{4C836857-7B52-9DCC-A93C-F8B6B4BBC84F}"/>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5" name="Google Shape;1581;p37">
                  <a:extLst>
                    <a:ext uri="{FF2B5EF4-FFF2-40B4-BE49-F238E27FC236}">
                      <a16:creationId xmlns:a16="http://schemas.microsoft.com/office/drawing/2014/main" id="{AD7AFB97-1F40-BC59-5556-208D3CEDDCB2}"/>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9" name="Google Shape;1582;p37">
              <a:extLst>
                <a:ext uri="{FF2B5EF4-FFF2-40B4-BE49-F238E27FC236}">
                  <a16:creationId xmlns:a16="http://schemas.microsoft.com/office/drawing/2014/main" id="{40B1695E-0246-C209-2B71-4BD3C9DDE980}"/>
                </a:ext>
              </a:extLst>
            </p:cNvPr>
            <p:cNvGrpSpPr/>
            <p:nvPr/>
          </p:nvGrpSpPr>
          <p:grpSpPr>
            <a:xfrm>
              <a:off x="7034853" y="3222917"/>
              <a:ext cx="956596" cy="944252"/>
              <a:chOff x="4349489" y="2960313"/>
              <a:chExt cx="1098904" cy="1084724"/>
            </a:xfrm>
          </p:grpSpPr>
          <p:grpSp>
            <p:nvGrpSpPr>
              <p:cNvPr id="60" name="Google Shape;1583;p37">
                <a:extLst>
                  <a:ext uri="{FF2B5EF4-FFF2-40B4-BE49-F238E27FC236}">
                    <a16:creationId xmlns:a16="http://schemas.microsoft.com/office/drawing/2014/main" id="{E82956FD-5955-BEBA-B3E1-114CCF669827}"/>
                  </a:ext>
                </a:extLst>
              </p:cNvPr>
              <p:cNvGrpSpPr/>
              <p:nvPr/>
            </p:nvGrpSpPr>
            <p:grpSpPr>
              <a:xfrm>
                <a:off x="4349489" y="2960313"/>
                <a:ext cx="1098904" cy="1084724"/>
                <a:chOff x="4349489" y="2960313"/>
                <a:chExt cx="1098904" cy="1084724"/>
              </a:xfrm>
            </p:grpSpPr>
            <p:sp>
              <p:nvSpPr>
                <p:cNvPr id="448" name="Google Shape;1584;p37">
                  <a:extLst>
                    <a:ext uri="{FF2B5EF4-FFF2-40B4-BE49-F238E27FC236}">
                      <a16:creationId xmlns:a16="http://schemas.microsoft.com/office/drawing/2014/main" id="{EA49D5C1-78AF-152A-104E-E30DFAE4C0EB}"/>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9" name="Google Shape;1585;p37">
                  <a:extLst>
                    <a:ext uri="{FF2B5EF4-FFF2-40B4-BE49-F238E27FC236}">
                      <a16:creationId xmlns:a16="http://schemas.microsoft.com/office/drawing/2014/main" id="{980F64B2-B739-5478-D828-31860BB58507}"/>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1586;p37">
                <a:extLst>
                  <a:ext uri="{FF2B5EF4-FFF2-40B4-BE49-F238E27FC236}">
                    <a16:creationId xmlns:a16="http://schemas.microsoft.com/office/drawing/2014/main" id="{31F62745-AE3B-F68E-4B00-9268676E0285}"/>
                  </a:ext>
                </a:extLst>
              </p:cNvPr>
              <p:cNvGrpSpPr/>
              <p:nvPr/>
            </p:nvGrpSpPr>
            <p:grpSpPr>
              <a:xfrm>
                <a:off x="4732657" y="3315384"/>
                <a:ext cx="374952" cy="374572"/>
                <a:chOff x="4201447" y="3817349"/>
                <a:chExt cx="346024" cy="345674"/>
              </a:xfrm>
            </p:grpSpPr>
            <p:sp>
              <p:nvSpPr>
                <p:cNvPr id="62" name="Google Shape;1587;p37">
                  <a:extLst>
                    <a:ext uri="{FF2B5EF4-FFF2-40B4-BE49-F238E27FC236}">
                      <a16:creationId xmlns:a16="http://schemas.microsoft.com/office/drawing/2014/main" id="{F2ACD5D7-DAC5-C9A1-DDA9-A24E078F34A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88;p37">
                  <a:extLst>
                    <a:ext uri="{FF2B5EF4-FFF2-40B4-BE49-F238E27FC236}">
                      <a16:creationId xmlns:a16="http://schemas.microsoft.com/office/drawing/2014/main" id="{FB70B51C-8141-6608-B507-27888BD02F51}"/>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0" name="Google Shape;1589;p37">
              <a:extLst>
                <a:ext uri="{FF2B5EF4-FFF2-40B4-BE49-F238E27FC236}">
                  <a16:creationId xmlns:a16="http://schemas.microsoft.com/office/drawing/2014/main" id="{B32716FF-6FFF-446B-C888-E371503663B1}"/>
                </a:ext>
              </a:extLst>
            </p:cNvPr>
            <p:cNvGrpSpPr/>
            <p:nvPr/>
          </p:nvGrpSpPr>
          <p:grpSpPr>
            <a:xfrm>
              <a:off x="6529419" y="3711909"/>
              <a:ext cx="956596" cy="944315"/>
              <a:chOff x="3768864" y="3522050"/>
              <a:chExt cx="1098904" cy="1084796"/>
            </a:xfrm>
          </p:grpSpPr>
          <p:grpSp>
            <p:nvGrpSpPr>
              <p:cNvPr id="51" name="Google Shape;1590;p37">
                <a:extLst>
                  <a:ext uri="{FF2B5EF4-FFF2-40B4-BE49-F238E27FC236}">
                    <a16:creationId xmlns:a16="http://schemas.microsoft.com/office/drawing/2014/main" id="{FA90CF72-29D8-539F-5D57-99A03E4FE7B1}"/>
                  </a:ext>
                </a:extLst>
              </p:cNvPr>
              <p:cNvGrpSpPr/>
              <p:nvPr/>
            </p:nvGrpSpPr>
            <p:grpSpPr>
              <a:xfrm>
                <a:off x="3768864" y="3522050"/>
                <a:ext cx="1098904" cy="1084796"/>
                <a:chOff x="3768864" y="3522050"/>
                <a:chExt cx="1098904" cy="1084796"/>
              </a:xfrm>
            </p:grpSpPr>
            <p:sp>
              <p:nvSpPr>
                <p:cNvPr id="58" name="Google Shape;1591;p37">
                  <a:extLst>
                    <a:ext uri="{FF2B5EF4-FFF2-40B4-BE49-F238E27FC236}">
                      <a16:creationId xmlns:a16="http://schemas.microsoft.com/office/drawing/2014/main" id="{1E08701A-2D70-E903-635F-2F7E3693E240}"/>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592;p37">
                  <a:extLst>
                    <a:ext uri="{FF2B5EF4-FFF2-40B4-BE49-F238E27FC236}">
                      <a16:creationId xmlns:a16="http://schemas.microsoft.com/office/drawing/2014/main" id="{A61A8C1D-0E83-AC7A-B14E-D9985F8674A2}"/>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2" name="Google Shape;1593;p37">
                <a:extLst>
                  <a:ext uri="{FF2B5EF4-FFF2-40B4-BE49-F238E27FC236}">
                    <a16:creationId xmlns:a16="http://schemas.microsoft.com/office/drawing/2014/main" id="{7AF5FA9A-F5A9-C598-8A15-B575894E850A}"/>
                  </a:ext>
                </a:extLst>
              </p:cNvPr>
              <p:cNvGrpSpPr/>
              <p:nvPr/>
            </p:nvGrpSpPr>
            <p:grpSpPr>
              <a:xfrm>
                <a:off x="4139616" y="3871555"/>
                <a:ext cx="357419" cy="357005"/>
                <a:chOff x="7482229" y="3351230"/>
                <a:chExt cx="357419" cy="357005"/>
              </a:xfrm>
            </p:grpSpPr>
            <p:sp>
              <p:nvSpPr>
                <p:cNvPr id="53" name="Google Shape;1594;p37">
                  <a:extLst>
                    <a:ext uri="{FF2B5EF4-FFF2-40B4-BE49-F238E27FC236}">
                      <a16:creationId xmlns:a16="http://schemas.microsoft.com/office/drawing/2014/main" id="{AF44307F-D88D-2606-7E66-4ED9F575180E}"/>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595;p37">
                  <a:extLst>
                    <a:ext uri="{FF2B5EF4-FFF2-40B4-BE49-F238E27FC236}">
                      <a16:creationId xmlns:a16="http://schemas.microsoft.com/office/drawing/2014/main" id="{C20FFA59-7E54-71E9-E1E3-93072D51CA66}"/>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596;p37">
                  <a:extLst>
                    <a:ext uri="{FF2B5EF4-FFF2-40B4-BE49-F238E27FC236}">
                      <a16:creationId xmlns:a16="http://schemas.microsoft.com/office/drawing/2014/main" id="{772D9C9C-132C-41CE-72C8-A718F2A8F18F}"/>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597;p37">
                  <a:extLst>
                    <a:ext uri="{FF2B5EF4-FFF2-40B4-BE49-F238E27FC236}">
                      <a16:creationId xmlns:a16="http://schemas.microsoft.com/office/drawing/2014/main" id="{8C61FE69-B6F4-D761-7D28-308179740BC1}"/>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598;p37">
                  <a:extLst>
                    <a:ext uri="{FF2B5EF4-FFF2-40B4-BE49-F238E27FC236}">
                      <a16:creationId xmlns:a16="http://schemas.microsoft.com/office/drawing/2014/main" id="{D12E4F41-3B4D-786E-9F2C-5B4C5178DE5C}"/>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477" name="Google Shape;471;p46">
            <a:extLst>
              <a:ext uri="{FF2B5EF4-FFF2-40B4-BE49-F238E27FC236}">
                <a16:creationId xmlns:a16="http://schemas.microsoft.com/office/drawing/2014/main" id="{F2EB709B-9203-6C33-FFDC-AA85B3E024C7}"/>
              </a:ext>
            </a:extLst>
          </p:cNvPr>
          <p:cNvSpPr/>
          <p:nvPr/>
        </p:nvSpPr>
        <p:spPr>
          <a:xfrm>
            <a:off x="264325" y="4495070"/>
            <a:ext cx="200006" cy="2026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1;p46">
            <a:extLst>
              <a:ext uri="{FF2B5EF4-FFF2-40B4-BE49-F238E27FC236}">
                <a16:creationId xmlns:a16="http://schemas.microsoft.com/office/drawing/2014/main" id="{EB9A974B-3D9F-A8B3-C0A3-00EA076AF6A1}"/>
              </a:ext>
            </a:extLst>
          </p:cNvPr>
          <p:cNvSpPr/>
          <p:nvPr/>
        </p:nvSpPr>
        <p:spPr>
          <a:xfrm>
            <a:off x="1171764" y="5031159"/>
            <a:ext cx="207456" cy="22468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1;p46">
            <a:extLst>
              <a:ext uri="{FF2B5EF4-FFF2-40B4-BE49-F238E27FC236}">
                <a16:creationId xmlns:a16="http://schemas.microsoft.com/office/drawing/2014/main" id="{FF6CB7FD-418C-547D-3F58-755E4DA7CC7A}"/>
              </a:ext>
            </a:extLst>
          </p:cNvPr>
          <p:cNvSpPr/>
          <p:nvPr/>
        </p:nvSpPr>
        <p:spPr>
          <a:xfrm>
            <a:off x="8028226" y="-149375"/>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71;p46">
            <a:extLst>
              <a:ext uri="{FF2B5EF4-FFF2-40B4-BE49-F238E27FC236}">
                <a16:creationId xmlns:a16="http://schemas.microsoft.com/office/drawing/2014/main" id="{C5158AD4-91CD-42D1-383C-E53B2FB61311}"/>
              </a:ext>
            </a:extLst>
          </p:cNvPr>
          <p:cNvSpPr/>
          <p:nvPr/>
        </p:nvSpPr>
        <p:spPr>
          <a:xfrm>
            <a:off x="9027434" y="599484"/>
            <a:ext cx="286632" cy="298749"/>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37;p45">
            <a:extLst>
              <a:ext uri="{FF2B5EF4-FFF2-40B4-BE49-F238E27FC236}">
                <a16:creationId xmlns:a16="http://schemas.microsoft.com/office/drawing/2014/main" id="{038DDFCB-7D1A-8ED8-5E2C-E8ED81CC3EB8}"/>
              </a:ext>
            </a:extLst>
          </p:cNvPr>
          <p:cNvSpPr/>
          <p:nvPr/>
        </p:nvSpPr>
        <p:spPr>
          <a:xfrm>
            <a:off x="346635" y="4754929"/>
            <a:ext cx="434958" cy="392067"/>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pic>
        <p:nvPicPr>
          <p:cNvPr id="475" name="Picture 474">
            <a:extLst>
              <a:ext uri="{FF2B5EF4-FFF2-40B4-BE49-F238E27FC236}">
                <a16:creationId xmlns:a16="http://schemas.microsoft.com/office/drawing/2014/main" id="{F034C459-E7CF-8EF1-9108-692335354939}"/>
              </a:ext>
            </a:extLst>
          </p:cNvPr>
          <p:cNvPicPr>
            <a:picLocks noChangeAspect="1"/>
          </p:cNvPicPr>
          <p:nvPr/>
        </p:nvPicPr>
        <p:blipFill>
          <a:blip r:embed="rId5"/>
          <a:stretch>
            <a:fillRect/>
          </a:stretch>
        </p:blipFill>
        <p:spPr>
          <a:xfrm>
            <a:off x="3580061" y="4159923"/>
            <a:ext cx="983577" cy="983577"/>
          </a:xfrm>
          <a:prstGeom prst="rect">
            <a:avLst/>
          </a:prstGeom>
        </p:spPr>
      </p:pic>
    </p:spTree>
    <p:extLst>
      <p:ext uri="{BB962C8B-B14F-4D97-AF65-F5344CB8AC3E}">
        <p14:creationId xmlns:p14="http://schemas.microsoft.com/office/powerpoint/2010/main" val="300094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9" name="Picture 8">
            <a:extLst>
              <a:ext uri="{FF2B5EF4-FFF2-40B4-BE49-F238E27FC236}">
                <a16:creationId xmlns:a16="http://schemas.microsoft.com/office/drawing/2014/main" id="{D9141D78-09C7-1047-E4D3-6C07BCD84B2B}"/>
              </a:ext>
            </a:extLst>
          </p:cNvPr>
          <p:cNvPicPr>
            <a:picLocks noChangeAspect="1"/>
          </p:cNvPicPr>
          <p:nvPr/>
        </p:nvPicPr>
        <p:blipFill>
          <a:blip r:embed="rId3"/>
          <a:stretch>
            <a:fillRect/>
          </a:stretch>
        </p:blipFill>
        <p:spPr>
          <a:xfrm>
            <a:off x="1655078" y="1020358"/>
            <a:ext cx="2423871" cy="3576072"/>
          </a:xfrm>
          <a:prstGeom prst="rect">
            <a:avLst/>
          </a:prstGeom>
        </p:spPr>
      </p:pic>
      <p:sp>
        <p:nvSpPr>
          <p:cNvPr id="531" name="Google Shape;531;p51"/>
          <p:cNvSpPr txBox="1">
            <a:spLocks noGrp="1"/>
          </p:cNvSpPr>
          <p:nvPr>
            <p:ph type="title"/>
          </p:nvPr>
        </p:nvSpPr>
        <p:spPr>
          <a:xfrm>
            <a:off x="820410" y="-68380"/>
            <a:ext cx="7713000" cy="5262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rgbClr val="002060"/>
                </a:solidFill>
              </a:rPr>
              <a:t>Solution Architecture &amp; Summary</a:t>
            </a:r>
            <a:endParaRPr sz="2800" dirty="0">
              <a:solidFill>
                <a:srgbClr val="002060"/>
              </a:solidFill>
            </a:endParaRPr>
          </a:p>
        </p:txBody>
      </p:sp>
      <p:sp>
        <p:nvSpPr>
          <p:cNvPr id="532" name="Google Shape;532;p51"/>
          <p:cNvSpPr txBox="1">
            <a:spLocks noGrp="1"/>
          </p:cNvSpPr>
          <p:nvPr>
            <p:ph type="subTitle" idx="1"/>
          </p:nvPr>
        </p:nvSpPr>
        <p:spPr>
          <a:xfrm>
            <a:off x="2836107" y="422597"/>
            <a:ext cx="3471785"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700" b="1" dirty="0"/>
              <a:t>I : Using VGG </a:t>
            </a:r>
            <a:r>
              <a:rPr lang="en-IN" sz="1700" b="1" dirty="0"/>
              <a:t>Architecture</a:t>
            </a:r>
            <a:endParaRPr sz="1700" b="1" dirty="0"/>
          </a:p>
        </p:txBody>
      </p:sp>
      <p:pic>
        <p:nvPicPr>
          <p:cNvPr id="3" name="Picture 2">
            <a:extLst>
              <a:ext uri="{FF2B5EF4-FFF2-40B4-BE49-F238E27FC236}">
                <a16:creationId xmlns:a16="http://schemas.microsoft.com/office/drawing/2014/main" id="{C62E945A-3355-EF61-6E38-F4DE5DA4097D}"/>
              </a:ext>
            </a:extLst>
          </p:cNvPr>
          <p:cNvPicPr>
            <a:picLocks noChangeAspect="1"/>
          </p:cNvPicPr>
          <p:nvPr/>
        </p:nvPicPr>
        <p:blipFill>
          <a:blip r:embed="rId4"/>
          <a:stretch>
            <a:fillRect/>
          </a:stretch>
        </p:blipFill>
        <p:spPr>
          <a:xfrm>
            <a:off x="4546157" y="1012720"/>
            <a:ext cx="4191443" cy="3591348"/>
          </a:xfrm>
          <a:prstGeom prst="rect">
            <a:avLst/>
          </a:prstGeom>
          <a:ln>
            <a:solidFill>
              <a:srgbClr val="002060"/>
            </a:solidFill>
          </a:ln>
          <a:effectLst>
            <a:innerShdw blurRad="63500" dist="50800" dir="2700000">
              <a:srgbClr val="0070C0">
                <a:alpha val="50000"/>
              </a:srgbClr>
            </a:innerShdw>
            <a:softEdge rad="12700"/>
          </a:effectLst>
        </p:spPr>
      </p:pic>
      <p:grpSp>
        <p:nvGrpSpPr>
          <p:cNvPr id="4" name="Google Shape;1558;p37">
            <a:extLst>
              <a:ext uri="{FF2B5EF4-FFF2-40B4-BE49-F238E27FC236}">
                <a16:creationId xmlns:a16="http://schemas.microsoft.com/office/drawing/2014/main" id="{75DC5FFD-812C-4D40-A6ED-AE772E8F0045}"/>
              </a:ext>
            </a:extLst>
          </p:cNvPr>
          <p:cNvGrpSpPr/>
          <p:nvPr/>
        </p:nvGrpSpPr>
        <p:grpSpPr>
          <a:xfrm rot="16200000">
            <a:off x="6682277" y="3678946"/>
            <a:ext cx="469955" cy="2169600"/>
            <a:chOff x="6529419" y="1724307"/>
            <a:chExt cx="1480463" cy="2931917"/>
          </a:xfrm>
        </p:grpSpPr>
        <p:grpSp>
          <p:nvGrpSpPr>
            <p:cNvPr id="5" name="Google Shape;1559;p37">
              <a:extLst>
                <a:ext uri="{FF2B5EF4-FFF2-40B4-BE49-F238E27FC236}">
                  <a16:creationId xmlns:a16="http://schemas.microsoft.com/office/drawing/2014/main" id="{E2B5DD73-6D6B-4712-B883-0A1BFFCE65CE}"/>
                </a:ext>
              </a:extLst>
            </p:cNvPr>
            <p:cNvGrpSpPr/>
            <p:nvPr/>
          </p:nvGrpSpPr>
          <p:grpSpPr>
            <a:xfrm>
              <a:off x="6556827" y="1724307"/>
              <a:ext cx="956596" cy="944294"/>
              <a:chOff x="3800349" y="1238762"/>
              <a:chExt cx="1098904" cy="1084772"/>
            </a:xfrm>
          </p:grpSpPr>
          <p:grpSp>
            <p:nvGrpSpPr>
              <p:cNvPr id="43" name="Google Shape;1560;p37">
                <a:extLst>
                  <a:ext uri="{FF2B5EF4-FFF2-40B4-BE49-F238E27FC236}">
                    <a16:creationId xmlns:a16="http://schemas.microsoft.com/office/drawing/2014/main" id="{D83040D5-D27E-CE0A-199E-377425A02CCF}"/>
                  </a:ext>
                </a:extLst>
              </p:cNvPr>
              <p:cNvGrpSpPr/>
              <p:nvPr/>
            </p:nvGrpSpPr>
            <p:grpSpPr>
              <a:xfrm>
                <a:off x="3800349" y="1238762"/>
                <a:ext cx="1098904" cy="1084772"/>
                <a:chOff x="3800349" y="1238762"/>
                <a:chExt cx="1098904" cy="1084772"/>
              </a:xfrm>
            </p:grpSpPr>
            <p:sp>
              <p:nvSpPr>
                <p:cNvPr id="45" name="Google Shape;1561;p37">
                  <a:extLst>
                    <a:ext uri="{FF2B5EF4-FFF2-40B4-BE49-F238E27FC236}">
                      <a16:creationId xmlns:a16="http://schemas.microsoft.com/office/drawing/2014/main" id="{48A540B3-473F-A062-7BCC-370094D89524}"/>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562;p37">
                  <a:extLst>
                    <a:ext uri="{FF2B5EF4-FFF2-40B4-BE49-F238E27FC236}">
                      <a16:creationId xmlns:a16="http://schemas.microsoft.com/office/drawing/2014/main" id="{5422B9E9-30F4-DA5A-B651-ACD86420CE97}"/>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4" name="Google Shape;1563;p37">
                <a:extLst>
                  <a:ext uri="{FF2B5EF4-FFF2-40B4-BE49-F238E27FC236}">
                    <a16:creationId xmlns:a16="http://schemas.microsoft.com/office/drawing/2014/main" id="{DCA62B29-CD43-68E7-F4A2-2483573E3CEC}"/>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1564;p37">
              <a:extLst>
                <a:ext uri="{FF2B5EF4-FFF2-40B4-BE49-F238E27FC236}">
                  <a16:creationId xmlns:a16="http://schemas.microsoft.com/office/drawing/2014/main" id="{B90B3168-322B-E621-22B0-F112D36AB83E}"/>
                </a:ext>
              </a:extLst>
            </p:cNvPr>
            <p:cNvGrpSpPr/>
            <p:nvPr/>
          </p:nvGrpSpPr>
          <p:grpSpPr>
            <a:xfrm>
              <a:off x="7053286" y="2227254"/>
              <a:ext cx="956596" cy="944252"/>
              <a:chOff x="4370663" y="1816530"/>
              <a:chExt cx="1098904" cy="1084724"/>
            </a:xfrm>
          </p:grpSpPr>
          <p:grpSp>
            <p:nvGrpSpPr>
              <p:cNvPr id="35" name="Google Shape;1565;p37">
                <a:extLst>
                  <a:ext uri="{FF2B5EF4-FFF2-40B4-BE49-F238E27FC236}">
                    <a16:creationId xmlns:a16="http://schemas.microsoft.com/office/drawing/2014/main" id="{7817A770-3B75-5511-D7CB-6435B8773658}"/>
                  </a:ext>
                </a:extLst>
              </p:cNvPr>
              <p:cNvGrpSpPr/>
              <p:nvPr/>
            </p:nvGrpSpPr>
            <p:grpSpPr>
              <a:xfrm>
                <a:off x="4370663" y="1816530"/>
                <a:ext cx="1098904" cy="1084724"/>
                <a:chOff x="4370663" y="1816530"/>
                <a:chExt cx="1098904" cy="1084724"/>
              </a:xfrm>
            </p:grpSpPr>
            <p:sp>
              <p:nvSpPr>
                <p:cNvPr id="41" name="Google Shape;1566;p37">
                  <a:extLst>
                    <a:ext uri="{FF2B5EF4-FFF2-40B4-BE49-F238E27FC236}">
                      <a16:creationId xmlns:a16="http://schemas.microsoft.com/office/drawing/2014/main" id="{1346E79C-E517-42FA-6443-F18F844E2741}"/>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567;p37">
                  <a:extLst>
                    <a:ext uri="{FF2B5EF4-FFF2-40B4-BE49-F238E27FC236}">
                      <a16:creationId xmlns:a16="http://schemas.microsoft.com/office/drawing/2014/main" id="{84FEBF19-3004-D111-634F-E450AA8A6408}"/>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6" name="Google Shape;1568;p37">
                <a:extLst>
                  <a:ext uri="{FF2B5EF4-FFF2-40B4-BE49-F238E27FC236}">
                    <a16:creationId xmlns:a16="http://schemas.microsoft.com/office/drawing/2014/main" id="{A0EB9F2D-501F-4504-764F-04588C7218D1}"/>
                  </a:ext>
                </a:extLst>
              </p:cNvPr>
              <p:cNvGrpSpPr/>
              <p:nvPr/>
            </p:nvGrpSpPr>
            <p:grpSpPr>
              <a:xfrm>
                <a:off x="4732628" y="2171596"/>
                <a:ext cx="374986" cy="374572"/>
                <a:chOff x="3303268" y="3817349"/>
                <a:chExt cx="346056" cy="345674"/>
              </a:xfrm>
            </p:grpSpPr>
            <p:sp>
              <p:nvSpPr>
                <p:cNvPr id="37" name="Google Shape;1569;p37">
                  <a:extLst>
                    <a:ext uri="{FF2B5EF4-FFF2-40B4-BE49-F238E27FC236}">
                      <a16:creationId xmlns:a16="http://schemas.microsoft.com/office/drawing/2014/main" id="{8433C01F-B076-49AE-FA75-746170BB8A62}"/>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70;p37">
                  <a:extLst>
                    <a:ext uri="{FF2B5EF4-FFF2-40B4-BE49-F238E27FC236}">
                      <a16:creationId xmlns:a16="http://schemas.microsoft.com/office/drawing/2014/main" id="{E32C6CA4-193A-436B-B394-D520F8A5C841}"/>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571;p37">
                  <a:extLst>
                    <a:ext uri="{FF2B5EF4-FFF2-40B4-BE49-F238E27FC236}">
                      <a16:creationId xmlns:a16="http://schemas.microsoft.com/office/drawing/2014/main" id="{468B1470-FFD0-641B-304B-B5D6C1B01CF2}"/>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72;p37">
                  <a:extLst>
                    <a:ext uri="{FF2B5EF4-FFF2-40B4-BE49-F238E27FC236}">
                      <a16:creationId xmlns:a16="http://schemas.microsoft.com/office/drawing/2014/main" id="{1277ADED-F9E1-9A73-6E11-7700BA392FE3}"/>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oogle Shape;1573;p37">
              <a:extLst>
                <a:ext uri="{FF2B5EF4-FFF2-40B4-BE49-F238E27FC236}">
                  <a16:creationId xmlns:a16="http://schemas.microsoft.com/office/drawing/2014/main" id="{BC45647E-25B3-180F-3A47-579C4CF5BD9B}"/>
                </a:ext>
              </a:extLst>
            </p:cNvPr>
            <p:cNvGrpSpPr/>
            <p:nvPr/>
          </p:nvGrpSpPr>
          <p:grpSpPr>
            <a:xfrm>
              <a:off x="6547098" y="2715744"/>
              <a:ext cx="956596" cy="944315"/>
              <a:chOff x="3789173" y="2377690"/>
              <a:chExt cx="1098904" cy="1084796"/>
            </a:xfrm>
          </p:grpSpPr>
          <p:grpSp>
            <p:nvGrpSpPr>
              <p:cNvPr id="27" name="Google Shape;1574;p37">
                <a:extLst>
                  <a:ext uri="{FF2B5EF4-FFF2-40B4-BE49-F238E27FC236}">
                    <a16:creationId xmlns:a16="http://schemas.microsoft.com/office/drawing/2014/main" id="{7249E137-E1C8-EF9F-C42F-4548DF38E47B}"/>
                  </a:ext>
                </a:extLst>
              </p:cNvPr>
              <p:cNvGrpSpPr/>
              <p:nvPr/>
            </p:nvGrpSpPr>
            <p:grpSpPr>
              <a:xfrm>
                <a:off x="3789173" y="2377690"/>
                <a:ext cx="1098904" cy="1084796"/>
                <a:chOff x="3789173" y="2377690"/>
                <a:chExt cx="1098904" cy="1084796"/>
              </a:xfrm>
            </p:grpSpPr>
            <p:sp>
              <p:nvSpPr>
                <p:cNvPr id="33" name="Google Shape;1575;p37">
                  <a:extLst>
                    <a:ext uri="{FF2B5EF4-FFF2-40B4-BE49-F238E27FC236}">
                      <a16:creationId xmlns:a16="http://schemas.microsoft.com/office/drawing/2014/main" id="{AFFA7C15-DB0A-2606-C589-D33841B15F57}"/>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576;p37">
                  <a:extLst>
                    <a:ext uri="{FF2B5EF4-FFF2-40B4-BE49-F238E27FC236}">
                      <a16:creationId xmlns:a16="http://schemas.microsoft.com/office/drawing/2014/main" id="{8D12DFF6-B6C8-1B9A-7151-485CBEF3F945}"/>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8" name="Google Shape;1577;p37">
                <a:extLst>
                  <a:ext uri="{FF2B5EF4-FFF2-40B4-BE49-F238E27FC236}">
                    <a16:creationId xmlns:a16="http://schemas.microsoft.com/office/drawing/2014/main" id="{268FB2ED-ADDF-9442-40D4-296639707830}"/>
                  </a:ext>
                </a:extLst>
              </p:cNvPr>
              <p:cNvGrpSpPr/>
              <p:nvPr/>
            </p:nvGrpSpPr>
            <p:grpSpPr>
              <a:xfrm>
                <a:off x="4151137" y="2732796"/>
                <a:ext cx="374986" cy="374572"/>
                <a:chOff x="3752358" y="3817349"/>
                <a:chExt cx="346056" cy="345674"/>
              </a:xfrm>
            </p:grpSpPr>
            <p:sp>
              <p:nvSpPr>
                <p:cNvPr id="29" name="Google Shape;1578;p37">
                  <a:extLst>
                    <a:ext uri="{FF2B5EF4-FFF2-40B4-BE49-F238E27FC236}">
                      <a16:creationId xmlns:a16="http://schemas.microsoft.com/office/drawing/2014/main" id="{17C5C2A6-A517-3AB2-DCF8-44BEB8F587ED}"/>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79;p37">
                  <a:extLst>
                    <a:ext uri="{FF2B5EF4-FFF2-40B4-BE49-F238E27FC236}">
                      <a16:creationId xmlns:a16="http://schemas.microsoft.com/office/drawing/2014/main" id="{6A8CDA7F-6CE4-BBD6-5523-A4D7021E4C2C}"/>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580;p37">
                  <a:extLst>
                    <a:ext uri="{FF2B5EF4-FFF2-40B4-BE49-F238E27FC236}">
                      <a16:creationId xmlns:a16="http://schemas.microsoft.com/office/drawing/2014/main" id="{D6DE7186-D4F1-C3BC-9E2B-56A083A29246}"/>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581;p37">
                  <a:extLst>
                    <a:ext uri="{FF2B5EF4-FFF2-40B4-BE49-F238E27FC236}">
                      <a16:creationId xmlns:a16="http://schemas.microsoft.com/office/drawing/2014/main" id="{34E263F5-CB5A-D45D-21B2-D4DA563A361F}"/>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8" name="Google Shape;1582;p37">
              <a:extLst>
                <a:ext uri="{FF2B5EF4-FFF2-40B4-BE49-F238E27FC236}">
                  <a16:creationId xmlns:a16="http://schemas.microsoft.com/office/drawing/2014/main" id="{9CCADFC2-2583-B7A8-1444-CE106DF98CB8}"/>
                </a:ext>
              </a:extLst>
            </p:cNvPr>
            <p:cNvGrpSpPr/>
            <p:nvPr/>
          </p:nvGrpSpPr>
          <p:grpSpPr>
            <a:xfrm>
              <a:off x="7034853" y="3222917"/>
              <a:ext cx="956596" cy="944252"/>
              <a:chOff x="4349489" y="2960313"/>
              <a:chExt cx="1098904" cy="1084724"/>
            </a:xfrm>
          </p:grpSpPr>
          <p:grpSp>
            <p:nvGrpSpPr>
              <p:cNvPr id="21" name="Google Shape;1583;p37">
                <a:extLst>
                  <a:ext uri="{FF2B5EF4-FFF2-40B4-BE49-F238E27FC236}">
                    <a16:creationId xmlns:a16="http://schemas.microsoft.com/office/drawing/2014/main" id="{4F8AE238-BFA9-876A-0954-79FB35408BD1}"/>
                  </a:ext>
                </a:extLst>
              </p:cNvPr>
              <p:cNvGrpSpPr/>
              <p:nvPr/>
            </p:nvGrpSpPr>
            <p:grpSpPr>
              <a:xfrm>
                <a:off x="4349489" y="2960313"/>
                <a:ext cx="1098904" cy="1084724"/>
                <a:chOff x="4349489" y="2960313"/>
                <a:chExt cx="1098904" cy="1084724"/>
              </a:xfrm>
            </p:grpSpPr>
            <p:sp>
              <p:nvSpPr>
                <p:cNvPr id="25" name="Google Shape;1584;p37">
                  <a:extLst>
                    <a:ext uri="{FF2B5EF4-FFF2-40B4-BE49-F238E27FC236}">
                      <a16:creationId xmlns:a16="http://schemas.microsoft.com/office/drawing/2014/main" id="{43B10261-82F8-8E2B-F3E2-C193836307C6}"/>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585;p37">
                  <a:extLst>
                    <a:ext uri="{FF2B5EF4-FFF2-40B4-BE49-F238E27FC236}">
                      <a16:creationId xmlns:a16="http://schemas.microsoft.com/office/drawing/2014/main" id="{6EBF9870-4C1B-535B-916E-89A9BC058B92}"/>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586;p37">
                <a:extLst>
                  <a:ext uri="{FF2B5EF4-FFF2-40B4-BE49-F238E27FC236}">
                    <a16:creationId xmlns:a16="http://schemas.microsoft.com/office/drawing/2014/main" id="{A46A055E-30EE-13E5-FCB1-3F760CE93A8B}"/>
                  </a:ext>
                </a:extLst>
              </p:cNvPr>
              <p:cNvGrpSpPr/>
              <p:nvPr/>
            </p:nvGrpSpPr>
            <p:grpSpPr>
              <a:xfrm>
                <a:off x="4732657" y="3315384"/>
                <a:ext cx="374952" cy="374572"/>
                <a:chOff x="4201447" y="3817349"/>
                <a:chExt cx="346024" cy="345674"/>
              </a:xfrm>
            </p:grpSpPr>
            <p:sp>
              <p:nvSpPr>
                <p:cNvPr id="23" name="Google Shape;1587;p37">
                  <a:extLst>
                    <a:ext uri="{FF2B5EF4-FFF2-40B4-BE49-F238E27FC236}">
                      <a16:creationId xmlns:a16="http://schemas.microsoft.com/office/drawing/2014/main" id="{B2626A70-59AE-D8DA-352C-D30BCDF0D4B7}"/>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88;p37">
                  <a:extLst>
                    <a:ext uri="{FF2B5EF4-FFF2-40B4-BE49-F238E27FC236}">
                      <a16:creationId xmlns:a16="http://schemas.microsoft.com/office/drawing/2014/main" id="{7834A5EF-006B-C7C6-E84F-3578DD73B6EA}"/>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1" name="Google Shape;1589;p37">
              <a:extLst>
                <a:ext uri="{FF2B5EF4-FFF2-40B4-BE49-F238E27FC236}">
                  <a16:creationId xmlns:a16="http://schemas.microsoft.com/office/drawing/2014/main" id="{37637257-9374-22ED-AAB4-ADC9B4484DBC}"/>
                </a:ext>
              </a:extLst>
            </p:cNvPr>
            <p:cNvGrpSpPr/>
            <p:nvPr/>
          </p:nvGrpSpPr>
          <p:grpSpPr>
            <a:xfrm>
              <a:off x="6529419" y="3711909"/>
              <a:ext cx="956596" cy="944315"/>
              <a:chOff x="3768864" y="3522050"/>
              <a:chExt cx="1098904" cy="1084796"/>
            </a:xfrm>
          </p:grpSpPr>
          <p:grpSp>
            <p:nvGrpSpPr>
              <p:cNvPr id="12" name="Google Shape;1590;p37">
                <a:extLst>
                  <a:ext uri="{FF2B5EF4-FFF2-40B4-BE49-F238E27FC236}">
                    <a16:creationId xmlns:a16="http://schemas.microsoft.com/office/drawing/2014/main" id="{0F85C9CE-B7AD-C885-5418-338F841E8BB0}"/>
                  </a:ext>
                </a:extLst>
              </p:cNvPr>
              <p:cNvGrpSpPr/>
              <p:nvPr/>
            </p:nvGrpSpPr>
            <p:grpSpPr>
              <a:xfrm>
                <a:off x="3768864" y="3522050"/>
                <a:ext cx="1098904" cy="1084796"/>
                <a:chOff x="3768864" y="3522050"/>
                <a:chExt cx="1098904" cy="1084796"/>
              </a:xfrm>
            </p:grpSpPr>
            <p:sp>
              <p:nvSpPr>
                <p:cNvPr id="19" name="Google Shape;1591;p37">
                  <a:extLst>
                    <a:ext uri="{FF2B5EF4-FFF2-40B4-BE49-F238E27FC236}">
                      <a16:creationId xmlns:a16="http://schemas.microsoft.com/office/drawing/2014/main" id="{59D4AA25-E0A8-0B83-E7A2-E263C738F214}"/>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592;p37">
                  <a:extLst>
                    <a:ext uri="{FF2B5EF4-FFF2-40B4-BE49-F238E27FC236}">
                      <a16:creationId xmlns:a16="http://schemas.microsoft.com/office/drawing/2014/main" id="{58A7A18C-D581-DE7C-3947-50A00461993E}"/>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3" name="Google Shape;1593;p37">
                <a:extLst>
                  <a:ext uri="{FF2B5EF4-FFF2-40B4-BE49-F238E27FC236}">
                    <a16:creationId xmlns:a16="http://schemas.microsoft.com/office/drawing/2014/main" id="{98411820-E296-C6AA-B30F-59A792EB64D8}"/>
                  </a:ext>
                </a:extLst>
              </p:cNvPr>
              <p:cNvGrpSpPr/>
              <p:nvPr/>
            </p:nvGrpSpPr>
            <p:grpSpPr>
              <a:xfrm>
                <a:off x="4139616" y="3871555"/>
                <a:ext cx="357419" cy="357005"/>
                <a:chOff x="7482229" y="3351230"/>
                <a:chExt cx="357419" cy="357005"/>
              </a:xfrm>
            </p:grpSpPr>
            <p:sp>
              <p:nvSpPr>
                <p:cNvPr id="14" name="Google Shape;1594;p37">
                  <a:extLst>
                    <a:ext uri="{FF2B5EF4-FFF2-40B4-BE49-F238E27FC236}">
                      <a16:creationId xmlns:a16="http://schemas.microsoft.com/office/drawing/2014/main" id="{299401C6-8147-5B32-3A62-EC10351D98D7}"/>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595;p37">
                  <a:extLst>
                    <a:ext uri="{FF2B5EF4-FFF2-40B4-BE49-F238E27FC236}">
                      <a16:creationId xmlns:a16="http://schemas.microsoft.com/office/drawing/2014/main" id="{28567AF6-005E-1172-C660-F1677408542B}"/>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596;p37">
                  <a:extLst>
                    <a:ext uri="{FF2B5EF4-FFF2-40B4-BE49-F238E27FC236}">
                      <a16:creationId xmlns:a16="http://schemas.microsoft.com/office/drawing/2014/main" id="{62AB4377-4A61-22A3-2367-4DC7239375F1}"/>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597;p37">
                  <a:extLst>
                    <a:ext uri="{FF2B5EF4-FFF2-40B4-BE49-F238E27FC236}">
                      <a16:creationId xmlns:a16="http://schemas.microsoft.com/office/drawing/2014/main" id="{3C3473F8-55FB-9393-8002-124FC6F2D147}"/>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598;p37">
                  <a:extLst>
                    <a:ext uri="{FF2B5EF4-FFF2-40B4-BE49-F238E27FC236}">
                      <a16:creationId xmlns:a16="http://schemas.microsoft.com/office/drawing/2014/main" id="{988BC5D5-360A-6F2C-7D7C-51740EB42893}"/>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47" name="Google Shape;1558;p37">
            <a:extLst>
              <a:ext uri="{FF2B5EF4-FFF2-40B4-BE49-F238E27FC236}">
                <a16:creationId xmlns:a16="http://schemas.microsoft.com/office/drawing/2014/main" id="{C55A56A6-57B3-99DE-5D58-F451493C139A}"/>
              </a:ext>
            </a:extLst>
          </p:cNvPr>
          <p:cNvGrpSpPr/>
          <p:nvPr/>
        </p:nvGrpSpPr>
        <p:grpSpPr>
          <a:xfrm>
            <a:off x="88938" y="361285"/>
            <a:ext cx="706641" cy="1844621"/>
            <a:chOff x="6529419" y="1724307"/>
            <a:chExt cx="1480463" cy="2931917"/>
          </a:xfrm>
        </p:grpSpPr>
        <p:grpSp>
          <p:nvGrpSpPr>
            <p:cNvPr id="48" name="Google Shape;1559;p37">
              <a:extLst>
                <a:ext uri="{FF2B5EF4-FFF2-40B4-BE49-F238E27FC236}">
                  <a16:creationId xmlns:a16="http://schemas.microsoft.com/office/drawing/2014/main" id="{C7C06C00-70C1-4F9A-B160-484F722F0448}"/>
                </a:ext>
              </a:extLst>
            </p:cNvPr>
            <p:cNvGrpSpPr/>
            <p:nvPr/>
          </p:nvGrpSpPr>
          <p:grpSpPr>
            <a:xfrm>
              <a:off x="6556827" y="1724307"/>
              <a:ext cx="956596" cy="944294"/>
              <a:chOff x="3800349" y="1238762"/>
              <a:chExt cx="1098904" cy="1084772"/>
            </a:xfrm>
          </p:grpSpPr>
          <p:grpSp>
            <p:nvGrpSpPr>
              <p:cNvPr id="534" name="Google Shape;1560;p37">
                <a:extLst>
                  <a:ext uri="{FF2B5EF4-FFF2-40B4-BE49-F238E27FC236}">
                    <a16:creationId xmlns:a16="http://schemas.microsoft.com/office/drawing/2014/main" id="{7D4672D5-A105-B3A5-84EA-430334AA7313}"/>
                  </a:ext>
                </a:extLst>
              </p:cNvPr>
              <p:cNvGrpSpPr/>
              <p:nvPr/>
            </p:nvGrpSpPr>
            <p:grpSpPr>
              <a:xfrm>
                <a:off x="3800349" y="1238762"/>
                <a:ext cx="1098904" cy="1084772"/>
                <a:chOff x="3800349" y="1238762"/>
                <a:chExt cx="1098904" cy="1084772"/>
              </a:xfrm>
            </p:grpSpPr>
            <p:sp>
              <p:nvSpPr>
                <p:cNvPr id="545" name="Google Shape;1561;p37">
                  <a:extLst>
                    <a:ext uri="{FF2B5EF4-FFF2-40B4-BE49-F238E27FC236}">
                      <a16:creationId xmlns:a16="http://schemas.microsoft.com/office/drawing/2014/main" id="{65EF4DFA-A3FE-3858-F4B8-D7DA6D83F210}"/>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6" name="Google Shape;1562;p37">
                  <a:extLst>
                    <a:ext uri="{FF2B5EF4-FFF2-40B4-BE49-F238E27FC236}">
                      <a16:creationId xmlns:a16="http://schemas.microsoft.com/office/drawing/2014/main" id="{DFCF5BC1-4503-0347-BFED-0650D4CA40B2}"/>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35" name="Google Shape;1563;p37">
                <a:extLst>
                  <a:ext uri="{FF2B5EF4-FFF2-40B4-BE49-F238E27FC236}">
                    <a16:creationId xmlns:a16="http://schemas.microsoft.com/office/drawing/2014/main" id="{4748E5FB-9FDE-E205-12B5-2B580F7A1E7A}"/>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9" name="Google Shape;1564;p37">
              <a:extLst>
                <a:ext uri="{FF2B5EF4-FFF2-40B4-BE49-F238E27FC236}">
                  <a16:creationId xmlns:a16="http://schemas.microsoft.com/office/drawing/2014/main" id="{B86B81C8-9090-B1F5-324A-5B24BF64418D}"/>
                </a:ext>
              </a:extLst>
            </p:cNvPr>
            <p:cNvGrpSpPr/>
            <p:nvPr/>
          </p:nvGrpSpPr>
          <p:grpSpPr>
            <a:xfrm>
              <a:off x="7053286" y="2227254"/>
              <a:ext cx="956596" cy="944252"/>
              <a:chOff x="4370663" y="1816530"/>
              <a:chExt cx="1098904" cy="1084724"/>
            </a:xfrm>
          </p:grpSpPr>
          <p:grpSp>
            <p:nvGrpSpPr>
              <p:cNvPr id="524" name="Google Shape;1565;p37">
                <a:extLst>
                  <a:ext uri="{FF2B5EF4-FFF2-40B4-BE49-F238E27FC236}">
                    <a16:creationId xmlns:a16="http://schemas.microsoft.com/office/drawing/2014/main" id="{90681D45-755C-2F93-769A-C8296731317B}"/>
                  </a:ext>
                </a:extLst>
              </p:cNvPr>
              <p:cNvGrpSpPr/>
              <p:nvPr/>
            </p:nvGrpSpPr>
            <p:grpSpPr>
              <a:xfrm>
                <a:off x="4370663" y="1816530"/>
                <a:ext cx="1098904" cy="1084724"/>
                <a:chOff x="4370663" y="1816530"/>
                <a:chExt cx="1098904" cy="1084724"/>
              </a:xfrm>
            </p:grpSpPr>
            <p:sp>
              <p:nvSpPr>
                <p:cNvPr id="530" name="Google Shape;1566;p37">
                  <a:extLst>
                    <a:ext uri="{FF2B5EF4-FFF2-40B4-BE49-F238E27FC236}">
                      <a16:creationId xmlns:a16="http://schemas.microsoft.com/office/drawing/2014/main" id="{287C6287-087E-CCE1-D106-6B277C324B37}"/>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3" name="Google Shape;1567;p37">
                  <a:extLst>
                    <a:ext uri="{FF2B5EF4-FFF2-40B4-BE49-F238E27FC236}">
                      <a16:creationId xmlns:a16="http://schemas.microsoft.com/office/drawing/2014/main" id="{56164DA0-EE24-6F54-4445-FD0E60FD03AE}"/>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25" name="Google Shape;1568;p37">
                <a:extLst>
                  <a:ext uri="{FF2B5EF4-FFF2-40B4-BE49-F238E27FC236}">
                    <a16:creationId xmlns:a16="http://schemas.microsoft.com/office/drawing/2014/main" id="{2626F137-943C-D348-D44C-3E346AE2628D}"/>
                  </a:ext>
                </a:extLst>
              </p:cNvPr>
              <p:cNvGrpSpPr/>
              <p:nvPr/>
            </p:nvGrpSpPr>
            <p:grpSpPr>
              <a:xfrm>
                <a:off x="4732628" y="2171596"/>
                <a:ext cx="374986" cy="374572"/>
                <a:chOff x="3303268" y="3817349"/>
                <a:chExt cx="346056" cy="345674"/>
              </a:xfrm>
            </p:grpSpPr>
            <p:sp>
              <p:nvSpPr>
                <p:cNvPr id="526" name="Google Shape;1569;p37">
                  <a:extLst>
                    <a:ext uri="{FF2B5EF4-FFF2-40B4-BE49-F238E27FC236}">
                      <a16:creationId xmlns:a16="http://schemas.microsoft.com/office/drawing/2014/main" id="{906232CE-0583-E660-A881-0E1CA33B3AC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7" name="Google Shape;1570;p37">
                  <a:extLst>
                    <a:ext uri="{FF2B5EF4-FFF2-40B4-BE49-F238E27FC236}">
                      <a16:creationId xmlns:a16="http://schemas.microsoft.com/office/drawing/2014/main" id="{12AF0AFF-2A60-9350-5EEB-0389FBBCBC8B}"/>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8" name="Google Shape;1571;p37">
                  <a:extLst>
                    <a:ext uri="{FF2B5EF4-FFF2-40B4-BE49-F238E27FC236}">
                      <a16:creationId xmlns:a16="http://schemas.microsoft.com/office/drawing/2014/main" id="{75E90393-845C-B68D-22A5-A4D8A486908B}"/>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9" name="Google Shape;1572;p37">
                  <a:extLst>
                    <a:ext uri="{FF2B5EF4-FFF2-40B4-BE49-F238E27FC236}">
                      <a16:creationId xmlns:a16="http://schemas.microsoft.com/office/drawing/2014/main" id="{ED089150-D22C-7497-31BC-449B3A12E1C1}"/>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0" name="Google Shape;1573;p37">
              <a:extLst>
                <a:ext uri="{FF2B5EF4-FFF2-40B4-BE49-F238E27FC236}">
                  <a16:creationId xmlns:a16="http://schemas.microsoft.com/office/drawing/2014/main" id="{5418C258-4C14-3C3A-2EF9-3C648BB18F5D}"/>
                </a:ext>
              </a:extLst>
            </p:cNvPr>
            <p:cNvGrpSpPr/>
            <p:nvPr/>
          </p:nvGrpSpPr>
          <p:grpSpPr>
            <a:xfrm>
              <a:off x="6547098" y="2715744"/>
              <a:ext cx="956596" cy="944315"/>
              <a:chOff x="3789173" y="2377690"/>
              <a:chExt cx="1098904" cy="1084796"/>
            </a:xfrm>
          </p:grpSpPr>
          <p:grpSp>
            <p:nvGrpSpPr>
              <p:cNvPr id="516" name="Google Shape;1574;p37">
                <a:extLst>
                  <a:ext uri="{FF2B5EF4-FFF2-40B4-BE49-F238E27FC236}">
                    <a16:creationId xmlns:a16="http://schemas.microsoft.com/office/drawing/2014/main" id="{7EE57377-8C89-8903-37D4-F1107606B990}"/>
                  </a:ext>
                </a:extLst>
              </p:cNvPr>
              <p:cNvGrpSpPr/>
              <p:nvPr/>
            </p:nvGrpSpPr>
            <p:grpSpPr>
              <a:xfrm>
                <a:off x="3789173" y="2377690"/>
                <a:ext cx="1098904" cy="1084796"/>
                <a:chOff x="3789173" y="2377690"/>
                <a:chExt cx="1098904" cy="1084796"/>
              </a:xfrm>
            </p:grpSpPr>
            <p:sp>
              <p:nvSpPr>
                <p:cNvPr id="522" name="Google Shape;1575;p37">
                  <a:extLst>
                    <a:ext uri="{FF2B5EF4-FFF2-40B4-BE49-F238E27FC236}">
                      <a16:creationId xmlns:a16="http://schemas.microsoft.com/office/drawing/2014/main" id="{EA47366A-9F71-3529-11B6-A6A55D7357A6}"/>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3" name="Google Shape;1576;p37">
                  <a:extLst>
                    <a:ext uri="{FF2B5EF4-FFF2-40B4-BE49-F238E27FC236}">
                      <a16:creationId xmlns:a16="http://schemas.microsoft.com/office/drawing/2014/main" id="{DA1D93EA-4E3B-9AE1-B305-DFDC3069889F}"/>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17" name="Google Shape;1577;p37">
                <a:extLst>
                  <a:ext uri="{FF2B5EF4-FFF2-40B4-BE49-F238E27FC236}">
                    <a16:creationId xmlns:a16="http://schemas.microsoft.com/office/drawing/2014/main" id="{E189927E-2133-F722-927D-E8C81919D17F}"/>
                  </a:ext>
                </a:extLst>
              </p:cNvPr>
              <p:cNvGrpSpPr/>
              <p:nvPr/>
            </p:nvGrpSpPr>
            <p:grpSpPr>
              <a:xfrm>
                <a:off x="4151137" y="2732796"/>
                <a:ext cx="374986" cy="374572"/>
                <a:chOff x="3752358" y="3817349"/>
                <a:chExt cx="346056" cy="345674"/>
              </a:xfrm>
            </p:grpSpPr>
            <p:sp>
              <p:nvSpPr>
                <p:cNvPr id="518" name="Google Shape;1578;p37">
                  <a:extLst>
                    <a:ext uri="{FF2B5EF4-FFF2-40B4-BE49-F238E27FC236}">
                      <a16:creationId xmlns:a16="http://schemas.microsoft.com/office/drawing/2014/main" id="{687A8500-80B4-BCF7-83F2-4147B664DB1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1579;p37">
                  <a:extLst>
                    <a:ext uri="{FF2B5EF4-FFF2-40B4-BE49-F238E27FC236}">
                      <a16:creationId xmlns:a16="http://schemas.microsoft.com/office/drawing/2014/main" id="{9EEE5B21-0B83-DC85-8C9C-A87A9E5D97EF}"/>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0" name="Google Shape;1580;p37">
                  <a:extLst>
                    <a:ext uri="{FF2B5EF4-FFF2-40B4-BE49-F238E27FC236}">
                      <a16:creationId xmlns:a16="http://schemas.microsoft.com/office/drawing/2014/main" id="{ECF747A9-8866-7CC4-603C-4C4F941B179B}"/>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1" name="Google Shape;1581;p37">
                  <a:extLst>
                    <a:ext uri="{FF2B5EF4-FFF2-40B4-BE49-F238E27FC236}">
                      <a16:creationId xmlns:a16="http://schemas.microsoft.com/office/drawing/2014/main" id="{BDC75D59-E76F-3EAD-8E5D-48B10EBA70C9}"/>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1" name="Google Shape;1582;p37">
              <a:extLst>
                <a:ext uri="{FF2B5EF4-FFF2-40B4-BE49-F238E27FC236}">
                  <a16:creationId xmlns:a16="http://schemas.microsoft.com/office/drawing/2014/main" id="{83B381E0-7838-3066-7227-358192866718}"/>
                </a:ext>
              </a:extLst>
            </p:cNvPr>
            <p:cNvGrpSpPr/>
            <p:nvPr/>
          </p:nvGrpSpPr>
          <p:grpSpPr>
            <a:xfrm>
              <a:off x="7034853" y="3222917"/>
              <a:ext cx="956596" cy="944252"/>
              <a:chOff x="4349489" y="2960313"/>
              <a:chExt cx="1098904" cy="1084724"/>
            </a:xfrm>
          </p:grpSpPr>
          <p:grpSp>
            <p:nvGrpSpPr>
              <p:cNvPr id="62" name="Google Shape;1583;p37">
                <a:extLst>
                  <a:ext uri="{FF2B5EF4-FFF2-40B4-BE49-F238E27FC236}">
                    <a16:creationId xmlns:a16="http://schemas.microsoft.com/office/drawing/2014/main" id="{509CF62B-BCC5-9772-3507-FC7E222B8FD0}"/>
                  </a:ext>
                </a:extLst>
              </p:cNvPr>
              <p:cNvGrpSpPr/>
              <p:nvPr/>
            </p:nvGrpSpPr>
            <p:grpSpPr>
              <a:xfrm>
                <a:off x="4349489" y="2960313"/>
                <a:ext cx="1098904" cy="1084724"/>
                <a:chOff x="4349489" y="2960313"/>
                <a:chExt cx="1098904" cy="1084724"/>
              </a:xfrm>
            </p:grpSpPr>
            <p:sp>
              <p:nvSpPr>
                <p:cNvPr id="514" name="Google Shape;1584;p37">
                  <a:extLst>
                    <a:ext uri="{FF2B5EF4-FFF2-40B4-BE49-F238E27FC236}">
                      <a16:creationId xmlns:a16="http://schemas.microsoft.com/office/drawing/2014/main" id="{6EF0666F-6DBE-C0AE-B61E-B16ABCDB8315}"/>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5" name="Google Shape;1585;p37">
                  <a:extLst>
                    <a:ext uri="{FF2B5EF4-FFF2-40B4-BE49-F238E27FC236}">
                      <a16:creationId xmlns:a16="http://schemas.microsoft.com/office/drawing/2014/main" id="{9E5D7A1D-A2C4-F0BA-1A11-6677502F48D5}"/>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3" name="Google Shape;1586;p37">
                <a:extLst>
                  <a:ext uri="{FF2B5EF4-FFF2-40B4-BE49-F238E27FC236}">
                    <a16:creationId xmlns:a16="http://schemas.microsoft.com/office/drawing/2014/main" id="{A92F414C-03F5-D9A5-BA8F-7E8C984448E1}"/>
                  </a:ext>
                </a:extLst>
              </p:cNvPr>
              <p:cNvGrpSpPr/>
              <p:nvPr/>
            </p:nvGrpSpPr>
            <p:grpSpPr>
              <a:xfrm>
                <a:off x="4732657" y="3315384"/>
                <a:ext cx="374952" cy="374572"/>
                <a:chOff x="4201447" y="3817349"/>
                <a:chExt cx="346024" cy="345674"/>
              </a:xfrm>
            </p:grpSpPr>
            <p:sp>
              <p:nvSpPr>
                <p:cNvPr id="512" name="Google Shape;1587;p37">
                  <a:extLst>
                    <a:ext uri="{FF2B5EF4-FFF2-40B4-BE49-F238E27FC236}">
                      <a16:creationId xmlns:a16="http://schemas.microsoft.com/office/drawing/2014/main" id="{63A0CCD7-8EB9-2EF2-A43B-37BB8409AE19}"/>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1588;p37">
                  <a:extLst>
                    <a:ext uri="{FF2B5EF4-FFF2-40B4-BE49-F238E27FC236}">
                      <a16:creationId xmlns:a16="http://schemas.microsoft.com/office/drawing/2014/main" id="{EBCAA1FC-399A-D127-031C-11C2A94E768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2" name="Google Shape;1589;p37">
              <a:extLst>
                <a:ext uri="{FF2B5EF4-FFF2-40B4-BE49-F238E27FC236}">
                  <a16:creationId xmlns:a16="http://schemas.microsoft.com/office/drawing/2014/main" id="{16D8E2D8-C504-E242-9451-21CB6DC6A836}"/>
                </a:ext>
              </a:extLst>
            </p:cNvPr>
            <p:cNvGrpSpPr/>
            <p:nvPr/>
          </p:nvGrpSpPr>
          <p:grpSpPr>
            <a:xfrm>
              <a:off x="6529419" y="3711909"/>
              <a:ext cx="956596" cy="944315"/>
              <a:chOff x="3768864" y="3522050"/>
              <a:chExt cx="1098904" cy="1084796"/>
            </a:xfrm>
          </p:grpSpPr>
          <p:grpSp>
            <p:nvGrpSpPr>
              <p:cNvPr id="53" name="Google Shape;1590;p37">
                <a:extLst>
                  <a:ext uri="{FF2B5EF4-FFF2-40B4-BE49-F238E27FC236}">
                    <a16:creationId xmlns:a16="http://schemas.microsoft.com/office/drawing/2014/main" id="{F01B34EB-A43B-41F8-5A24-BCE9043710A4}"/>
                  </a:ext>
                </a:extLst>
              </p:cNvPr>
              <p:cNvGrpSpPr/>
              <p:nvPr/>
            </p:nvGrpSpPr>
            <p:grpSpPr>
              <a:xfrm>
                <a:off x="3768864" y="3522050"/>
                <a:ext cx="1098904" cy="1084796"/>
                <a:chOff x="3768864" y="3522050"/>
                <a:chExt cx="1098904" cy="1084796"/>
              </a:xfrm>
            </p:grpSpPr>
            <p:sp>
              <p:nvSpPr>
                <p:cNvPr id="60" name="Google Shape;1591;p37">
                  <a:extLst>
                    <a:ext uri="{FF2B5EF4-FFF2-40B4-BE49-F238E27FC236}">
                      <a16:creationId xmlns:a16="http://schemas.microsoft.com/office/drawing/2014/main" id="{360F9726-4459-C12F-E036-A0C4C8A9C486}"/>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592;p37">
                  <a:extLst>
                    <a:ext uri="{FF2B5EF4-FFF2-40B4-BE49-F238E27FC236}">
                      <a16:creationId xmlns:a16="http://schemas.microsoft.com/office/drawing/2014/main" id="{5EE9D7AB-453E-245D-2F5F-2D576D07F795}"/>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4" name="Google Shape;1593;p37">
                <a:extLst>
                  <a:ext uri="{FF2B5EF4-FFF2-40B4-BE49-F238E27FC236}">
                    <a16:creationId xmlns:a16="http://schemas.microsoft.com/office/drawing/2014/main" id="{F09BE80F-04D3-8F37-F6D4-018EA83B8C6F}"/>
                  </a:ext>
                </a:extLst>
              </p:cNvPr>
              <p:cNvGrpSpPr/>
              <p:nvPr/>
            </p:nvGrpSpPr>
            <p:grpSpPr>
              <a:xfrm>
                <a:off x="4139616" y="3871555"/>
                <a:ext cx="357419" cy="357005"/>
                <a:chOff x="7482229" y="3351230"/>
                <a:chExt cx="357419" cy="357005"/>
              </a:xfrm>
            </p:grpSpPr>
            <p:sp>
              <p:nvSpPr>
                <p:cNvPr id="55" name="Google Shape;1594;p37">
                  <a:extLst>
                    <a:ext uri="{FF2B5EF4-FFF2-40B4-BE49-F238E27FC236}">
                      <a16:creationId xmlns:a16="http://schemas.microsoft.com/office/drawing/2014/main" id="{368D3852-014F-8F94-9F65-0AF710EA04FA}"/>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595;p37">
                  <a:extLst>
                    <a:ext uri="{FF2B5EF4-FFF2-40B4-BE49-F238E27FC236}">
                      <a16:creationId xmlns:a16="http://schemas.microsoft.com/office/drawing/2014/main" id="{A4DC0928-5B8A-6DBF-A2FD-C5530D2C8ADB}"/>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596;p37">
                  <a:extLst>
                    <a:ext uri="{FF2B5EF4-FFF2-40B4-BE49-F238E27FC236}">
                      <a16:creationId xmlns:a16="http://schemas.microsoft.com/office/drawing/2014/main" id="{A8A4EF86-6151-4228-86C5-618738E2BD8F}"/>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597;p37">
                  <a:extLst>
                    <a:ext uri="{FF2B5EF4-FFF2-40B4-BE49-F238E27FC236}">
                      <a16:creationId xmlns:a16="http://schemas.microsoft.com/office/drawing/2014/main" id="{DD4EF328-A462-4E08-FAD1-74890C83B425}"/>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598;p37">
                  <a:extLst>
                    <a:ext uri="{FF2B5EF4-FFF2-40B4-BE49-F238E27FC236}">
                      <a16:creationId xmlns:a16="http://schemas.microsoft.com/office/drawing/2014/main" id="{9DEEAB85-DEF3-D42F-8641-3F05669F8FD8}"/>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547" name="Google Shape;471;p46">
            <a:extLst>
              <a:ext uri="{FF2B5EF4-FFF2-40B4-BE49-F238E27FC236}">
                <a16:creationId xmlns:a16="http://schemas.microsoft.com/office/drawing/2014/main" id="{7C25B346-E36A-407A-7589-E418613A069C}"/>
              </a:ext>
            </a:extLst>
          </p:cNvPr>
          <p:cNvSpPr/>
          <p:nvPr/>
        </p:nvSpPr>
        <p:spPr>
          <a:xfrm>
            <a:off x="262720" y="3977645"/>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71;p46">
            <a:extLst>
              <a:ext uri="{FF2B5EF4-FFF2-40B4-BE49-F238E27FC236}">
                <a16:creationId xmlns:a16="http://schemas.microsoft.com/office/drawing/2014/main" id="{FCDF47D2-E0D6-976A-BD21-510952A612F2}"/>
              </a:ext>
            </a:extLst>
          </p:cNvPr>
          <p:cNvSpPr/>
          <p:nvPr/>
        </p:nvSpPr>
        <p:spPr>
          <a:xfrm>
            <a:off x="1578739" y="4913842"/>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71;p46">
            <a:extLst>
              <a:ext uri="{FF2B5EF4-FFF2-40B4-BE49-F238E27FC236}">
                <a16:creationId xmlns:a16="http://schemas.microsoft.com/office/drawing/2014/main" id="{342FC105-8D62-6287-7F87-7A56FFBEC785}"/>
              </a:ext>
            </a:extLst>
          </p:cNvPr>
          <p:cNvSpPr/>
          <p:nvPr/>
        </p:nvSpPr>
        <p:spPr>
          <a:xfrm>
            <a:off x="8997690" y="555649"/>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8" name="Picture 537">
            <a:extLst>
              <a:ext uri="{FF2B5EF4-FFF2-40B4-BE49-F238E27FC236}">
                <a16:creationId xmlns:a16="http://schemas.microsoft.com/office/drawing/2014/main" id="{C74ED85A-267E-F6FE-74C9-DE41A732C329}"/>
              </a:ext>
            </a:extLst>
          </p:cNvPr>
          <p:cNvPicPr>
            <a:picLocks noChangeAspect="1"/>
          </p:cNvPicPr>
          <p:nvPr/>
        </p:nvPicPr>
        <p:blipFill>
          <a:blip r:embed="rId5"/>
          <a:stretch>
            <a:fillRect/>
          </a:stretch>
        </p:blipFill>
        <p:spPr>
          <a:xfrm>
            <a:off x="8142341" y="13299"/>
            <a:ext cx="671025" cy="671025"/>
          </a:xfrm>
          <a:prstGeom prst="rect">
            <a:avLst/>
          </a:prstGeom>
        </p:spPr>
      </p:pic>
      <p:sp>
        <p:nvSpPr>
          <p:cNvPr id="540" name="Google Shape;536;p51">
            <a:extLst>
              <a:ext uri="{FF2B5EF4-FFF2-40B4-BE49-F238E27FC236}">
                <a16:creationId xmlns:a16="http://schemas.microsoft.com/office/drawing/2014/main" id="{5CC20E3D-A197-D742-91CD-051C342C8B53}"/>
              </a:ext>
            </a:extLst>
          </p:cNvPr>
          <p:cNvSpPr/>
          <p:nvPr/>
        </p:nvSpPr>
        <p:spPr>
          <a:xfrm>
            <a:off x="754884" y="27971"/>
            <a:ext cx="456595" cy="486901"/>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541" name="Google Shape;542;p51">
            <a:extLst>
              <a:ext uri="{FF2B5EF4-FFF2-40B4-BE49-F238E27FC236}">
                <a16:creationId xmlns:a16="http://schemas.microsoft.com/office/drawing/2014/main" id="{C081528B-CCDA-0746-96B2-C7F9F74ECE3B}"/>
              </a:ext>
            </a:extLst>
          </p:cNvPr>
          <p:cNvGrpSpPr/>
          <p:nvPr/>
        </p:nvGrpSpPr>
        <p:grpSpPr>
          <a:xfrm>
            <a:off x="907162" y="158578"/>
            <a:ext cx="152038" cy="202707"/>
            <a:chOff x="1704375" y="238125"/>
            <a:chExt cx="4191675" cy="5219200"/>
          </a:xfrm>
        </p:grpSpPr>
        <p:sp>
          <p:nvSpPr>
            <p:cNvPr id="550" name="Google Shape;543;p51">
              <a:extLst>
                <a:ext uri="{FF2B5EF4-FFF2-40B4-BE49-F238E27FC236}">
                  <a16:creationId xmlns:a16="http://schemas.microsoft.com/office/drawing/2014/main" id="{492A3CC8-E1EA-8C1E-04BE-037B07704563}"/>
                </a:ext>
              </a:extLst>
            </p:cNvPr>
            <p:cNvSpPr/>
            <p:nvPr/>
          </p:nvSpPr>
          <p:spPr>
            <a:xfrm>
              <a:off x="1704375" y="2682150"/>
              <a:ext cx="4191675" cy="2775175"/>
            </a:xfrm>
            <a:custGeom>
              <a:avLst/>
              <a:gdLst/>
              <a:ahLst/>
              <a:cxnLst/>
              <a:rect l="l" t="t" r="r" b="b"/>
              <a:pathLst>
                <a:path w="167667" h="111007" extrusionOk="0">
                  <a:moveTo>
                    <a:pt x="28804" y="1"/>
                  </a:moveTo>
                  <a:lnTo>
                    <a:pt x="1" y="28804"/>
                  </a:lnTo>
                  <a:lnTo>
                    <a:pt x="8645" y="37448"/>
                  </a:lnTo>
                  <a:lnTo>
                    <a:pt x="28804" y="17322"/>
                  </a:lnTo>
                  <a:lnTo>
                    <a:pt x="28804" y="111006"/>
                  </a:lnTo>
                  <a:lnTo>
                    <a:pt x="138896" y="111006"/>
                  </a:lnTo>
                  <a:lnTo>
                    <a:pt x="138896" y="17322"/>
                  </a:lnTo>
                  <a:lnTo>
                    <a:pt x="159022" y="37448"/>
                  </a:lnTo>
                  <a:lnTo>
                    <a:pt x="167667" y="28804"/>
                  </a:lnTo>
                  <a:lnTo>
                    <a:pt x="138896" y="1"/>
                  </a:lnTo>
                  <a:lnTo>
                    <a:pt x="138896" y="99"/>
                  </a:lnTo>
                  <a:lnTo>
                    <a:pt x="89966" y="99"/>
                  </a:lnTo>
                  <a:lnTo>
                    <a:pt x="89966" y="36796"/>
                  </a:lnTo>
                  <a:lnTo>
                    <a:pt x="77734" y="36796"/>
                  </a:lnTo>
                  <a:lnTo>
                    <a:pt x="77734" y="99"/>
                  </a:lnTo>
                  <a:lnTo>
                    <a:pt x="28804" y="99"/>
                  </a:lnTo>
                  <a:lnTo>
                    <a:pt x="28804"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1" name="Google Shape;544;p51">
              <a:extLst>
                <a:ext uri="{FF2B5EF4-FFF2-40B4-BE49-F238E27FC236}">
                  <a16:creationId xmlns:a16="http://schemas.microsoft.com/office/drawing/2014/main" id="{AAF6AE25-2183-3032-7C3F-16A8BAF52BE1}"/>
                </a:ext>
              </a:extLst>
            </p:cNvPr>
            <p:cNvSpPr/>
            <p:nvPr/>
          </p:nvSpPr>
          <p:spPr>
            <a:xfrm>
              <a:off x="2424450" y="238125"/>
              <a:ext cx="2752325" cy="2140700"/>
            </a:xfrm>
            <a:custGeom>
              <a:avLst/>
              <a:gdLst/>
              <a:ahLst/>
              <a:cxnLst/>
              <a:rect l="l" t="t" r="r" b="b"/>
              <a:pathLst>
                <a:path w="110093" h="85628" extrusionOk="0">
                  <a:moveTo>
                    <a:pt x="69057" y="38491"/>
                  </a:moveTo>
                  <a:lnTo>
                    <a:pt x="77701" y="47136"/>
                  </a:lnTo>
                  <a:lnTo>
                    <a:pt x="48931" y="75939"/>
                  </a:lnTo>
                  <a:lnTo>
                    <a:pt x="32360" y="59368"/>
                  </a:lnTo>
                  <a:lnTo>
                    <a:pt x="41004" y="50724"/>
                  </a:lnTo>
                  <a:lnTo>
                    <a:pt x="48931" y="58618"/>
                  </a:lnTo>
                  <a:lnTo>
                    <a:pt x="69057" y="38491"/>
                  </a:lnTo>
                  <a:close/>
                  <a:moveTo>
                    <a:pt x="55031" y="0"/>
                  </a:moveTo>
                  <a:cubicBezTo>
                    <a:pt x="24661" y="0"/>
                    <a:pt x="1" y="24693"/>
                    <a:pt x="1" y="55062"/>
                  </a:cubicBezTo>
                  <a:cubicBezTo>
                    <a:pt x="1" y="66349"/>
                    <a:pt x="3426" y="76885"/>
                    <a:pt x="9298" y="85627"/>
                  </a:cubicBezTo>
                  <a:lnTo>
                    <a:pt x="100764" y="85627"/>
                  </a:lnTo>
                  <a:cubicBezTo>
                    <a:pt x="106635" y="76885"/>
                    <a:pt x="110093" y="66349"/>
                    <a:pt x="110093" y="55062"/>
                  </a:cubicBezTo>
                  <a:cubicBezTo>
                    <a:pt x="110093" y="24693"/>
                    <a:pt x="85400" y="0"/>
                    <a:pt x="55031" y="0"/>
                  </a:cubicBez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Tree>
    <p:extLst>
      <p:ext uri="{BB962C8B-B14F-4D97-AF65-F5344CB8AC3E}">
        <p14:creationId xmlns:p14="http://schemas.microsoft.com/office/powerpoint/2010/main" val="96168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1"/>
          <p:cNvSpPr txBox="1">
            <a:spLocks noGrp="1"/>
          </p:cNvSpPr>
          <p:nvPr>
            <p:ph type="title"/>
          </p:nvPr>
        </p:nvSpPr>
        <p:spPr>
          <a:xfrm>
            <a:off x="1386839" y="-22392"/>
            <a:ext cx="6853075" cy="4906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rgbClr val="002060"/>
                </a:solidFill>
              </a:rPr>
              <a:t>Solution Architecture &amp; Summary</a:t>
            </a:r>
            <a:endParaRPr sz="2800" dirty="0">
              <a:solidFill>
                <a:srgbClr val="002060"/>
              </a:solidFill>
            </a:endParaRPr>
          </a:p>
        </p:txBody>
      </p:sp>
      <p:sp>
        <p:nvSpPr>
          <p:cNvPr id="532" name="Google Shape;532;p51"/>
          <p:cNvSpPr txBox="1">
            <a:spLocks noGrp="1"/>
          </p:cNvSpPr>
          <p:nvPr>
            <p:ph type="subTitle" idx="1"/>
          </p:nvPr>
        </p:nvSpPr>
        <p:spPr>
          <a:xfrm>
            <a:off x="2836107" y="422597"/>
            <a:ext cx="4021893" cy="4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700" b="1" dirty="0"/>
              <a:t>II : Using ResNet </a:t>
            </a:r>
            <a:r>
              <a:rPr lang="en-IN" sz="1700" b="1" dirty="0"/>
              <a:t>Architecture</a:t>
            </a:r>
            <a:endParaRPr sz="1700" b="1" dirty="0"/>
          </a:p>
        </p:txBody>
      </p:sp>
      <p:sp>
        <p:nvSpPr>
          <p:cNvPr id="536" name="Google Shape;536;p51"/>
          <p:cNvSpPr/>
          <p:nvPr/>
        </p:nvSpPr>
        <p:spPr>
          <a:xfrm>
            <a:off x="754884" y="27971"/>
            <a:ext cx="456595" cy="486901"/>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542" name="Google Shape;542;p51"/>
          <p:cNvGrpSpPr/>
          <p:nvPr/>
        </p:nvGrpSpPr>
        <p:grpSpPr>
          <a:xfrm>
            <a:off x="907162" y="158578"/>
            <a:ext cx="152038" cy="202707"/>
            <a:chOff x="1704375" y="238125"/>
            <a:chExt cx="4191675" cy="5219200"/>
          </a:xfrm>
        </p:grpSpPr>
        <p:sp>
          <p:nvSpPr>
            <p:cNvPr id="543" name="Google Shape;543;p51"/>
            <p:cNvSpPr/>
            <p:nvPr/>
          </p:nvSpPr>
          <p:spPr>
            <a:xfrm>
              <a:off x="1704375" y="2682150"/>
              <a:ext cx="4191675" cy="2775175"/>
            </a:xfrm>
            <a:custGeom>
              <a:avLst/>
              <a:gdLst/>
              <a:ahLst/>
              <a:cxnLst/>
              <a:rect l="l" t="t" r="r" b="b"/>
              <a:pathLst>
                <a:path w="167667" h="111007" extrusionOk="0">
                  <a:moveTo>
                    <a:pt x="28804" y="1"/>
                  </a:moveTo>
                  <a:lnTo>
                    <a:pt x="1" y="28804"/>
                  </a:lnTo>
                  <a:lnTo>
                    <a:pt x="8645" y="37448"/>
                  </a:lnTo>
                  <a:lnTo>
                    <a:pt x="28804" y="17322"/>
                  </a:lnTo>
                  <a:lnTo>
                    <a:pt x="28804" y="111006"/>
                  </a:lnTo>
                  <a:lnTo>
                    <a:pt x="138896" y="111006"/>
                  </a:lnTo>
                  <a:lnTo>
                    <a:pt x="138896" y="17322"/>
                  </a:lnTo>
                  <a:lnTo>
                    <a:pt x="159022" y="37448"/>
                  </a:lnTo>
                  <a:lnTo>
                    <a:pt x="167667" y="28804"/>
                  </a:lnTo>
                  <a:lnTo>
                    <a:pt x="138896" y="1"/>
                  </a:lnTo>
                  <a:lnTo>
                    <a:pt x="138896" y="99"/>
                  </a:lnTo>
                  <a:lnTo>
                    <a:pt x="89966" y="99"/>
                  </a:lnTo>
                  <a:lnTo>
                    <a:pt x="89966" y="36796"/>
                  </a:lnTo>
                  <a:lnTo>
                    <a:pt x="77734" y="36796"/>
                  </a:lnTo>
                  <a:lnTo>
                    <a:pt x="77734" y="99"/>
                  </a:lnTo>
                  <a:lnTo>
                    <a:pt x="28804" y="99"/>
                  </a:lnTo>
                  <a:lnTo>
                    <a:pt x="28804"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44" name="Google Shape;544;p51"/>
            <p:cNvSpPr/>
            <p:nvPr/>
          </p:nvSpPr>
          <p:spPr>
            <a:xfrm>
              <a:off x="2424450" y="238125"/>
              <a:ext cx="2752325" cy="2140700"/>
            </a:xfrm>
            <a:custGeom>
              <a:avLst/>
              <a:gdLst/>
              <a:ahLst/>
              <a:cxnLst/>
              <a:rect l="l" t="t" r="r" b="b"/>
              <a:pathLst>
                <a:path w="110093" h="85628" extrusionOk="0">
                  <a:moveTo>
                    <a:pt x="69057" y="38491"/>
                  </a:moveTo>
                  <a:lnTo>
                    <a:pt x="77701" y="47136"/>
                  </a:lnTo>
                  <a:lnTo>
                    <a:pt x="48931" y="75939"/>
                  </a:lnTo>
                  <a:lnTo>
                    <a:pt x="32360" y="59368"/>
                  </a:lnTo>
                  <a:lnTo>
                    <a:pt x="41004" y="50724"/>
                  </a:lnTo>
                  <a:lnTo>
                    <a:pt x="48931" y="58618"/>
                  </a:lnTo>
                  <a:lnTo>
                    <a:pt x="69057" y="38491"/>
                  </a:lnTo>
                  <a:close/>
                  <a:moveTo>
                    <a:pt x="55031" y="0"/>
                  </a:moveTo>
                  <a:cubicBezTo>
                    <a:pt x="24661" y="0"/>
                    <a:pt x="1" y="24693"/>
                    <a:pt x="1" y="55062"/>
                  </a:cubicBezTo>
                  <a:cubicBezTo>
                    <a:pt x="1" y="66349"/>
                    <a:pt x="3426" y="76885"/>
                    <a:pt x="9298" y="85627"/>
                  </a:cubicBezTo>
                  <a:lnTo>
                    <a:pt x="100764" y="85627"/>
                  </a:lnTo>
                  <a:cubicBezTo>
                    <a:pt x="106635" y="76885"/>
                    <a:pt x="110093" y="66349"/>
                    <a:pt x="110093" y="55062"/>
                  </a:cubicBezTo>
                  <a:cubicBezTo>
                    <a:pt x="110093" y="24693"/>
                    <a:pt x="85400" y="0"/>
                    <a:pt x="55031" y="0"/>
                  </a:cubicBez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2" name="Google Shape;1558;p37">
            <a:extLst>
              <a:ext uri="{FF2B5EF4-FFF2-40B4-BE49-F238E27FC236}">
                <a16:creationId xmlns:a16="http://schemas.microsoft.com/office/drawing/2014/main" id="{2E8A53F8-1194-4C79-761E-44A2D45C44F7}"/>
              </a:ext>
            </a:extLst>
          </p:cNvPr>
          <p:cNvGrpSpPr/>
          <p:nvPr/>
        </p:nvGrpSpPr>
        <p:grpSpPr>
          <a:xfrm rot="16200000">
            <a:off x="6682277" y="3678946"/>
            <a:ext cx="469955" cy="2169600"/>
            <a:chOff x="6529419" y="1724307"/>
            <a:chExt cx="1480463" cy="2931917"/>
          </a:xfrm>
        </p:grpSpPr>
        <p:grpSp>
          <p:nvGrpSpPr>
            <p:cNvPr id="4" name="Google Shape;1559;p37">
              <a:extLst>
                <a:ext uri="{FF2B5EF4-FFF2-40B4-BE49-F238E27FC236}">
                  <a16:creationId xmlns:a16="http://schemas.microsoft.com/office/drawing/2014/main" id="{0E5318AA-076D-BE57-E344-E2B1FE139655}"/>
                </a:ext>
              </a:extLst>
            </p:cNvPr>
            <p:cNvGrpSpPr/>
            <p:nvPr/>
          </p:nvGrpSpPr>
          <p:grpSpPr>
            <a:xfrm>
              <a:off x="6556827" y="1724307"/>
              <a:ext cx="956596" cy="944294"/>
              <a:chOff x="3800349" y="1238762"/>
              <a:chExt cx="1098904" cy="1084772"/>
            </a:xfrm>
          </p:grpSpPr>
          <p:grpSp>
            <p:nvGrpSpPr>
              <p:cNvPr id="41" name="Google Shape;1560;p37">
                <a:extLst>
                  <a:ext uri="{FF2B5EF4-FFF2-40B4-BE49-F238E27FC236}">
                    <a16:creationId xmlns:a16="http://schemas.microsoft.com/office/drawing/2014/main" id="{EC164478-75F6-9474-33C0-4722EE6CB6F6}"/>
                  </a:ext>
                </a:extLst>
              </p:cNvPr>
              <p:cNvGrpSpPr/>
              <p:nvPr/>
            </p:nvGrpSpPr>
            <p:grpSpPr>
              <a:xfrm>
                <a:off x="3800349" y="1238762"/>
                <a:ext cx="1098904" cy="1084772"/>
                <a:chOff x="3800349" y="1238762"/>
                <a:chExt cx="1098904" cy="1084772"/>
              </a:xfrm>
            </p:grpSpPr>
            <p:sp>
              <p:nvSpPr>
                <p:cNvPr id="43" name="Google Shape;1561;p37">
                  <a:extLst>
                    <a:ext uri="{FF2B5EF4-FFF2-40B4-BE49-F238E27FC236}">
                      <a16:creationId xmlns:a16="http://schemas.microsoft.com/office/drawing/2014/main" id="{3EAE0D37-5F4D-31EA-6299-BF3D011CF808}"/>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562;p37">
                  <a:extLst>
                    <a:ext uri="{FF2B5EF4-FFF2-40B4-BE49-F238E27FC236}">
                      <a16:creationId xmlns:a16="http://schemas.microsoft.com/office/drawing/2014/main" id="{B73BEF8F-9C22-58C0-DC24-45442D74093E}"/>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2" name="Google Shape;1563;p37">
                <a:extLst>
                  <a:ext uri="{FF2B5EF4-FFF2-40B4-BE49-F238E27FC236}">
                    <a16:creationId xmlns:a16="http://schemas.microsoft.com/office/drawing/2014/main" id="{81DBC1B5-1CD6-A6BC-EBC7-ADF4CC33B27F}"/>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 name="Google Shape;1564;p37">
              <a:extLst>
                <a:ext uri="{FF2B5EF4-FFF2-40B4-BE49-F238E27FC236}">
                  <a16:creationId xmlns:a16="http://schemas.microsoft.com/office/drawing/2014/main" id="{C2B64472-D32E-56BD-82A7-D29EF72551A4}"/>
                </a:ext>
              </a:extLst>
            </p:cNvPr>
            <p:cNvGrpSpPr/>
            <p:nvPr/>
          </p:nvGrpSpPr>
          <p:grpSpPr>
            <a:xfrm>
              <a:off x="7053286" y="2227254"/>
              <a:ext cx="956596" cy="944252"/>
              <a:chOff x="4370663" y="1816530"/>
              <a:chExt cx="1098904" cy="1084724"/>
            </a:xfrm>
          </p:grpSpPr>
          <p:grpSp>
            <p:nvGrpSpPr>
              <p:cNvPr id="33" name="Google Shape;1565;p37">
                <a:extLst>
                  <a:ext uri="{FF2B5EF4-FFF2-40B4-BE49-F238E27FC236}">
                    <a16:creationId xmlns:a16="http://schemas.microsoft.com/office/drawing/2014/main" id="{F9F2D4DC-CEA3-BE1A-2801-D89E71A4E75A}"/>
                  </a:ext>
                </a:extLst>
              </p:cNvPr>
              <p:cNvGrpSpPr/>
              <p:nvPr/>
            </p:nvGrpSpPr>
            <p:grpSpPr>
              <a:xfrm>
                <a:off x="4370663" y="1816530"/>
                <a:ext cx="1098904" cy="1084724"/>
                <a:chOff x="4370663" y="1816530"/>
                <a:chExt cx="1098904" cy="1084724"/>
              </a:xfrm>
            </p:grpSpPr>
            <p:sp>
              <p:nvSpPr>
                <p:cNvPr id="39" name="Google Shape;1566;p37">
                  <a:extLst>
                    <a:ext uri="{FF2B5EF4-FFF2-40B4-BE49-F238E27FC236}">
                      <a16:creationId xmlns:a16="http://schemas.microsoft.com/office/drawing/2014/main" id="{0D239E56-9D88-BF0B-4515-B020E125D5AB}"/>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67;p37">
                  <a:extLst>
                    <a:ext uri="{FF2B5EF4-FFF2-40B4-BE49-F238E27FC236}">
                      <a16:creationId xmlns:a16="http://schemas.microsoft.com/office/drawing/2014/main" id="{40159DC4-4EA2-5B79-9741-8D952AB78010}"/>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4" name="Google Shape;1568;p37">
                <a:extLst>
                  <a:ext uri="{FF2B5EF4-FFF2-40B4-BE49-F238E27FC236}">
                    <a16:creationId xmlns:a16="http://schemas.microsoft.com/office/drawing/2014/main" id="{4A348660-3C83-4A84-ADC1-5538370C093E}"/>
                  </a:ext>
                </a:extLst>
              </p:cNvPr>
              <p:cNvGrpSpPr/>
              <p:nvPr/>
            </p:nvGrpSpPr>
            <p:grpSpPr>
              <a:xfrm>
                <a:off x="4732628" y="2171596"/>
                <a:ext cx="374986" cy="374572"/>
                <a:chOff x="3303268" y="3817349"/>
                <a:chExt cx="346056" cy="345674"/>
              </a:xfrm>
            </p:grpSpPr>
            <p:sp>
              <p:nvSpPr>
                <p:cNvPr id="35" name="Google Shape;1569;p37">
                  <a:extLst>
                    <a:ext uri="{FF2B5EF4-FFF2-40B4-BE49-F238E27FC236}">
                      <a16:creationId xmlns:a16="http://schemas.microsoft.com/office/drawing/2014/main" id="{DC509295-0ED0-5463-DD2A-75781EE0CC7B}"/>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570;p37">
                  <a:extLst>
                    <a:ext uri="{FF2B5EF4-FFF2-40B4-BE49-F238E27FC236}">
                      <a16:creationId xmlns:a16="http://schemas.microsoft.com/office/drawing/2014/main" id="{DA2E8629-E21F-2CEE-3430-C35943EB63EC}"/>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571;p37">
                  <a:extLst>
                    <a:ext uri="{FF2B5EF4-FFF2-40B4-BE49-F238E27FC236}">
                      <a16:creationId xmlns:a16="http://schemas.microsoft.com/office/drawing/2014/main" id="{9806B505-7213-2EC4-446A-3C09870CCA78}"/>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72;p37">
                  <a:extLst>
                    <a:ext uri="{FF2B5EF4-FFF2-40B4-BE49-F238E27FC236}">
                      <a16:creationId xmlns:a16="http://schemas.microsoft.com/office/drawing/2014/main" id="{5C08B800-01CC-38B3-E359-9C6B59C80D7A}"/>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6" name="Google Shape;1573;p37">
              <a:extLst>
                <a:ext uri="{FF2B5EF4-FFF2-40B4-BE49-F238E27FC236}">
                  <a16:creationId xmlns:a16="http://schemas.microsoft.com/office/drawing/2014/main" id="{8BECF8A1-9ABC-8AFE-33E6-B9A59CEBDB88}"/>
                </a:ext>
              </a:extLst>
            </p:cNvPr>
            <p:cNvGrpSpPr/>
            <p:nvPr/>
          </p:nvGrpSpPr>
          <p:grpSpPr>
            <a:xfrm>
              <a:off x="6547098" y="2715744"/>
              <a:ext cx="956596" cy="944315"/>
              <a:chOff x="3789173" y="2377690"/>
              <a:chExt cx="1098904" cy="1084796"/>
            </a:xfrm>
          </p:grpSpPr>
          <p:grpSp>
            <p:nvGrpSpPr>
              <p:cNvPr id="25" name="Google Shape;1574;p37">
                <a:extLst>
                  <a:ext uri="{FF2B5EF4-FFF2-40B4-BE49-F238E27FC236}">
                    <a16:creationId xmlns:a16="http://schemas.microsoft.com/office/drawing/2014/main" id="{29A3E1C6-E9E1-6771-AA37-6157981A7898}"/>
                  </a:ext>
                </a:extLst>
              </p:cNvPr>
              <p:cNvGrpSpPr/>
              <p:nvPr/>
            </p:nvGrpSpPr>
            <p:grpSpPr>
              <a:xfrm>
                <a:off x="3789173" y="2377690"/>
                <a:ext cx="1098904" cy="1084796"/>
                <a:chOff x="3789173" y="2377690"/>
                <a:chExt cx="1098904" cy="1084796"/>
              </a:xfrm>
            </p:grpSpPr>
            <p:sp>
              <p:nvSpPr>
                <p:cNvPr id="31" name="Google Shape;1575;p37">
                  <a:extLst>
                    <a:ext uri="{FF2B5EF4-FFF2-40B4-BE49-F238E27FC236}">
                      <a16:creationId xmlns:a16="http://schemas.microsoft.com/office/drawing/2014/main" id="{0DB737B8-5C02-9A3D-8C6D-DBD2737EA1E4}"/>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576;p37">
                  <a:extLst>
                    <a:ext uri="{FF2B5EF4-FFF2-40B4-BE49-F238E27FC236}">
                      <a16:creationId xmlns:a16="http://schemas.microsoft.com/office/drawing/2014/main" id="{70D39400-3ECA-3906-62BD-95059B37743F}"/>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6" name="Google Shape;1577;p37">
                <a:extLst>
                  <a:ext uri="{FF2B5EF4-FFF2-40B4-BE49-F238E27FC236}">
                    <a16:creationId xmlns:a16="http://schemas.microsoft.com/office/drawing/2014/main" id="{807B13C7-EE19-D510-54CE-B97E610712E7}"/>
                  </a:ext>
                </a:extLst>
              </p:cNvPr>
              <p:cNvGrpSpPr/>
              <p:nvPr/>
            </p:nvGrpSpPr>
            <p:grpSpPr>
              <a:xfrm>
                <a:off x="4151137" y="2732796"/>
                <a:ext cx="374986" cy="374572"/>
                <a:chOff x="3752358" y="3817349"/>
                <a:chExt cx="346056" cy="345674"/>
              </a:xfrm>
            </p:grpSpPr>
            <p:sp>
              <p:nvSpPr>
                <p:cNvPr id="27" name="Google Shape;1578;p37">
                  <a:extLst>
                    <a:ext uri="{FF2B5EF4-FFF2-40B4-BE49-F238E27FC236}">
                      <a16:creationId xmlns:a16="http://schemas.microsoft.com/office/drawing/2014/main" id="{DB856AB9-6E04-584C-B848-7E5CF935D1F4}"/>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579;p37">
                  <a:extLst>
                    <a:ext uri="{FF2B5EF4-FFF2-40B4-BE49-F238E27FC236}">
                      <a16:creationId xmlns:a16="http://schemas.microsoft.com/office/drawing/2014/main" id="{BBD8BF19-B7A3-CAA8-7EF6-35795ACCBA0C}"/>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580;p37">
                  <a:extLst>
                    <a:ext uri="{FF2B5EF4-FFF2-40B4-BE49-F238E27FC236}">
                      <a16:creationId xmlns:a16="http://schemas.microsoft.com/office/drawing/2014/main" id="{0E796AE3-53D0-3C70-428B-B3B9C5EAE52E}"/>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81;p37">
                  <a:extLst>
                    <a:ext uri="{FF2B5EF4-FFF2-40B4-BE49-F238E27FC236}">
                      <a16:creationId xmlns:a16="http://schemas.microsoft.com/office/drawing/2014/main" id="{CB518836-D87D-632C-BDE6-E9961B93F8B3}"/>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oogle Shape;1582;p37">
              <a:extLst>
                <a:ext uri="{FF2B5EF4-FFF2-40B4-BE49-F238E27FC236}">
                  <a16:creationId xmlns:a16="http://schemas.microsoft.com/office/drawing/2014/main" id="{EBE59D53-3A7F-CBA3-6CD5-5F4F5EB207CD}"/>
                </a:ext>
              </a:extLst>
            </p:cNvPr>
            <p:cNvGrpSpPr/>
            <p:nvPr/>
          </p:nvGrpSpPr>
          <p:grpSpPr>
            <a:xfrm>
              <a:off x="7034853" y="3222917"/>
              <a:ext cx="956596" cy="944252"/>
              <a:chOff x="4349489" y="2960313"/>
              <a:chExt cx="1098904" cy="1084724"/>
            </a:xfrm>
          </p:grpSpPr>
          <p:grpSp>
            <p:nvGrpSpPr>
              <p:cNvPr id="19" name="Google Shape;1583;p37">
                <a:extLst>
                  <a:ext uri="{FF2B5EF4-FFF2-40B4-BE49-F238E27FC236}">
                    <a16:creationId xmlns:a16="http://schemas.microsoft.com/office/drawing/2014/main" id="{D2066E98-792E-7E6D-1C45-CC88EBBAA2E4}"/>
                  </a:ext>
                </a:extLst>
              </p:cNvPr>
              <p:cNvGrpSpPr/>
              <p:nvPr/>
            </p:nvGrpSpPr>
            <p:grpSpPr>
              <a:xfrm>
                <a:off x="4349489" y="2960313"/>
                <a:ext cx="1098904" cy="1084724"/>
                <a:chOff x="4349489" y="2960313"/>
                <a:chExt cx="1098904" cy="1084724"/>
              </a:xfrm>
            </p:grpSpPr>
            <p:sp>
              <p:nvSpPr>
                <p:cNvPr id="23" name="Google Shape;1584;p37">
                  <a:extLst>
                    <a:ext uri="{FF2B5EF4-FFF2-40B4-BE49-F238E27FC236}">
                      <a16:creationId xmlns:a16="http://schemas.microsoft.com/office/drawing/2014/main" id="{9472C7CB-B584-953C-340D-ABCBE4A45206}"/>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85;p37">
                  <a:extLst>
                    <a:ext uri="{FF2B5EF4-FFF2-40B4-BE49-F238E27FC236}">
                      <a16:creationId xmlns:a16="http://schemas.microsoft.com/office/drawing/2014/main" id="{122E59FD-0E92-C5AD-35CB-D17FCE52784D}"/>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 name="Google Shape;1586;p37">
                <a:extLst>
                  <a:ext uri="{FF2B5EF4-FFF2-40B4-BE49-F238E27FC236}">
                    <a16:creationId xmlns:a16="http://schemas.microsoft.com/office/drawing/2014/main" id="{8FCBD32E-E38A-A373-844E-7A84F4835192}"/>
                  </a:ext>
                </a:extLst>
              </p:cNvPr>
              <p:cNvGrpSpPr/>
              <p:nvPr/>
            </p:nvGrpSpPr>
            <p:grpSpPr>
              <a:xfrm>
                <a:off x="4732657" y="3315384"/>
                <a:ext cx="374952" cy="374572"/>
                <a:chOff x="4201447" y="3817349"/>
                <a:chExt cx="346024" cy="345674"/>
              </a:xfrm>
            </p:grpSpPr>
            <p:sp>
              <p:nvSpPr>
                <p:cNvPr id="21" name="Google Shape;1587;p37">
                  <a:extLst>
                    <a:ext uri="{FF2B5EF4-FFF2-40B4-BE49-F238E27FC236}">
                      <a16:creationId xmlns:a16="http://schemas.microsoft.com/office/drawing/2014/main" id="{86C4CC05-FCD0-4154-84EB-D26F2D3649FF}"/>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88;p37">
                  <a:extLst>
                    <a:ext uri="{FF2B5EF4-FFF2-40B4-BE49-F238E27FC236}">
                      <a16:creationId xmlns:a16="http://schemas.microsoft.com/office/drawing/2014/main" id="{2508DF1F-431B-9AB9-A9CE-3504F8EB8B82}"/>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8" name="Google Shape;1589;p37">
              <a:extLst>
                <a:ext uri="{FF2B5EF4-FFF2-40B4-BE49-F238E27FC236}">
                  <a16:creationId xmlns:a16="http://schemas.microsoft.com/office/drawing/2014/main" id="{C8276908-CAA5-A6A7-A049-D1066A10ADF0}"/>
                </a:ext>
              </a:extLst>
            </p:cNvPr>
            <p:cNvGrpSpPr/>
            <p:nvPr/>
          </p:nvGrpSpPr>
          <p:grpSpPr>
            <a:xfrm>
              <a:off x="6529419" y="3711909"/>
              <a:ext cx="956596" cy="944315"/>
              <a:chOff x="3768864" y="3522050"/>
              <a:chExt cx="1098904" cy="1084796"/>
            </a:xfrm>
          </p:grpSpPr>
          <p:grpSp>
            <p:nvGrpSpPr>
              <p:cNvPr id="10" name="Google Shape;1590;p37">
                <a:extLst>
                  <a:ext uri="{FF2B5EF4-FFF2-40B4-BE49-F238E27FC236}">
                    <a16:creationId xmlns:a16="http://schemas.microsoft.com/office/drawing/2014/main" id="{37A39C27-7FC3-7CE7-C420-177895AD8482}"/>
                  </a:ext>
                </a:extLst>
              </p:cNvPr>
              <p:cNvGrpSpPr/>
              <p:nvPr/>
            </p:nvGrpSpPr>
            <p:grpSpPr>
              <a:xfrm>
                <a:off x="3768864" y="3522050"/>
                <a:ext cx="1098904" cy="1084796"/>
                <a:chOff x="3768864" y="3522050"/>
                <a:chExt cx="1098904" cy="1084796"/>
              </a:xfrm>
            </p:grpSpPr>
            <p:sp>
              <p:nvSpPr>
                <p:cNvPr id="17" name="Google Shape;1591;p37">
                  <a:extLst>
                    <a:ext uri="{FF2B5EF4-FFF2-40B4-BE49-F238E27FC236}">
                      <a16:creationId xmlns:a16="http://schemas.microsoft.com/office/drawing/2014/main" id="{64D624EC-7BC1-DAC7-D656-CC461834EB97}"/>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592;p37">
                  <a:extLst>
                    <a:ext uri="{FF2B5EF4-FFF2-40B4-BE49-F238E27FC236}">
                      <a16:creationId xmlns:a16="http://schemas.microsoft.com/office/drawing/2014/main" id="{FD038142-60D4-E9EC-4B2A-45086A4BA062}"/>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1593;p37">
                <a:extLst>
                  <a:ext uri="{FF2B5EF4-FFF2-40B4-BE49-F238E27FC236}">
                    <a16:creationId xmlns:a16="http://schemas.microsoft.com/office/drawing/2014/main" id="{D08DE98C-1126-022F-07BC-77B9EEEEA1E4}"/>
                  </a:ext>
                </a:extLst>
              </p:cNvPr>
              <p:cNvGrpSpPr/>
              <p:nvPr/>
            </p:nvGrpSpPr>
            <p:grpSpPr>
              <a:xfrm>
                <a:off x="4139616" y="3871555"/>
                <a:ext cx="357419" cy="357005"/>
                <a:chOff x="7482229" y="3351230"/>
                <a:chExt cx="357419" cy="357005"/>
              </a:xfrm>
            </p:grpSpPr>
            <p:sp>
              <p:nvSpPr>
                <p:cNvPr id="12" name="Google Shape;1594;p37">
                  <a:extLst>
                    <a:ext uri="{FF2B5EF4-FFF2-40B4-BE49-F238E27FC236}">
                      <a16:creationId xmlns:a16="http://schemas.microsoft.com/office/drawing/2014/main" id="{87020142-650C-2101-F24C-FD36F4DD6658}"/>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595;p37">
                  <a:extLst>
                    <a:ext uri="{FF2B5EF4-FFF2-40B4-BE49-F238E27FC236}">
                      <a16:creationId xmlns:a16="http://schemas.microsoft.com/office/drawing/2014/main" id="{8C89B549-317C-17FA-DB51-9E572D5402F4}"/>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596;p37">
                  <a:extLst>
                    <a:ext uri="{FF2B5EF4-FFF2-40B4-BE49-F238E27FC236}">
                      <a16:creationId xmlns:a16="http://schemas.microsoft.com/office/drawing/2014/main" id="{151B3A87-0560-9821-735C-716D5B10F606}"/>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597;p37">
                  <a:extLst>
                    <a:ext uri="{FF2B5EF4-FFF2-40B4-BE49-F238E27FC236}">
                      <a16:creationId xmlns:a16="http://schemas.microsoft.com/office/drawing/2014/main" id="{874300B9-FA90-77DF-06E9-7050ED6AD0DA}"/>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598;p37">
                  <a:extLst>
                    <a:ext uri="{FF2B5EF4-FFF2-40B4-BE49-F238E27FC236}">
                      <a16:creationId xmlns:a16="http://schemas.microsoft.com/office/drawing/2014/main" id="{7202CB73-1A37-BF96-6C29-7ACDC8FF8046}"/>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45" name="Google Shape;1558;p37">
            <a:extLst>
              <a:ext uri="{FF2B5EF4-FFF2-40B4-BE49-F238E27FC236}">
                <a16:creationId xmlns:a16="http://schemas.microsoft.com/office/drawing/2014/main" id="{0FC65C8B-C452-AE70-D6F9-0E0F9D13DEDB}"/>
              </a:ext>
            </a:extLst>
          </p:cNvPr>
          <p:cNvGrpSpPr/>
          <p:nvPr/>
        </p:nvGrpSpPr>
        <p:grpSpPr>
          <a:xfrm>
            <a:off x="88938" y="361285"/>
            <a:ext cx="706641" cy="1844621"/>
            <a:chOff x="6529419" y="1724307"/>
            <a:chExt cx="1480463" cy="2931917"/>
          </a:xfrm>
        </p:grpSpPr>
        <p:grpSp>
          <p:nvGrpSpPr>
            <p:cNvPr id="46" name="Google Shape;1559;p37">
              <a:extLst>
                <a:ext uri="{FF2B5EF4-FFF2-40B4-BE49-F238E27FC236}">
                  <a16:creationId xmlns:a16="http://schemas.microsoft.com/office/drawing/2014/main" id="{A8BC08CD-CFCE-57FC-17BD-6A28E8D6D333}"/>
                </a:ext>
              </a:extLst>
            </p:cNvPr>
            <p:cNvGrpSpPr/>
            <p:nvPr/>
          </p:nvGrpSpPr>
          <p:grpSpPr>
            <a:xfrm>
              <a:off x="6556827" y="1724307"/>
              <a:ext cx="956596" cy="944294"/>
              <a:chOff x="3800349" y="1238762"/>
              <a:chExt cx="1098904" cy="1084772"/>
            </a:xfrm>
          </p:grpSpPr>
          <p:grpSp>
            <p:nvGrpSpPr>
              <p:cNvPr id="530" name="Google Shape;1560;p37">
                <a:extLst>
                  <a:ext uri="{FF2B5EF4-FFF2-40B4-BE49-F238E27FC236}">
                    <a16:creationId xmlns:a16="http://schemas.microsoft.com/office/drawing/2014/main" id="{E0879B1C-8FB0-092F-DC10-6CBB74BD4F52}"/>
                  </a:ext>
                </a:extLst>
              </p:cNvPr>
              <p:cNvGrpSpPr/>
              <p:nvPr/>
            </p:nvGrpSpPr>
            <p:grpSpPr>
              <a:xfrm>
                <a:off x="3800349" y="1238762"/>
                <a:ext cx="1098904" cy="1084772"/>
                <a:chOff x="3800349" y="1238762"/>
                <a:chExt cx="1098904" cy="1084772"/>
              </a:xfrm>
            </p:grpSpPr>
            <p:sp>
              <p:nvSpPr>
                <p:cNvPr id="534" name="Google Shape;1561;p37">
                  <a:extLst>
                    <a:ext uri="{FF2B5EF4-FFF2-40B4-BE49-F238E27FC236}">
                      <a16:creationId xmlns:a16="http://schemas.microsoft.com/office/drawing/2014/main" id="{32D4305D-2F86-1D2F-646C-6FE95F3D9416}"/>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5" name="Google Shape;1562;p37">
                  <a:extLst>
                    <a:ext uri="{FF2B5EF4-FFF2-40B4-BE49-F238E27FC236}">
                      <a16:creationId xmlns:a16="http://schemas.microsoft.com/office/drawing/2014/main" id="{AE70655F-4F30-D673-75CB-0123DC3140F5}"/>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33" name="Google Shape;1563;p37">
                <a:extLst>
                  <a:ext uri="{FF2B5EF4-FFF2-40B4-BE49-F238E27FC236}">
                    <a16:creationId xmlns:a16="http://schemas.microsoft.com/office/drawing/2014/main" id="{51961471-9AF9-E2D1-E155-DF4D7C0FE861}"/>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7" name="Google Shape;1564;p37">
              <a:extLst>
                <a:ext uri="{FF2B5EF4-FFF2-40B4-BE49-F238E27FC236}">
                  <a16:creationId xmlns:a16="http://schemas.microsoft.com/office/drawing/2014/main" id="{B618EB90-D832-8683-3101-672A2C108369}"/>
                </a:ext>
              </a:extLst>
            </p:cNvPr>
            <p:cNvGrpSpPr/>
            <p:nvPr/>
          </p:nvGrpSpPr>
          <p:grpSpPr>
            <a:xfrm>
              <a:off x="7053286" y="2227254"/>
              <a:ext cx="956596" cy="944252"/>
              <a:chOff x="4370663" y="1816530"/>
              <a:chExt cx="1098904" cy="1084724"/>
            </a:xfrm>
          </p:grpSpPr>
          <p:grpSp>
            <p:nvGrpSpPr>
              <p:cNvPr id="522" name="Google Shape;1565;p37">
                <a:extLst>
                  <a:ext uri="{FF2B5EF4-FFF2-40B4-BE49-F238E27FC236}">
                    <a16:creationId xmlns:a16="http://schemas.microsoft.com/office/drawing/2014/main" id="{9BCE80E6-0504-E90B-6A57-27ECBC716F67}"/>
                  </a:ext>
                </a:extLst>
              </p:cNvPr>
              <p:cNvGrpSpPr/>
              <p:nvPr/>
            </p:nvGrpSpPr>
            <p:grpSpPr>
              <a:xfrm>
                <a:off x="4370663" y="1816530"/>
                <a:ext cx="1098904" cy="1084724"/>
                <a:chOff x="4370663" y="1816530"/>
                <a:chExt cx="1098904" cy="1084724"/>
              </a:xfrm>
            </p:grpSpPr>
            <p:sp>
              <p:nvSpPr>
                <p:cNvPr id="528" name="Google Shape;1566;p37">
                  <a:extLst>
                    <a:ext uri="{FF2B5EF4-FFF2-40B4-BE49-F238E27FC236}">
                      <a16:creationId xmlns:a16="http://schemas.microsoft.com/office/drawing/2014/main" id="{61CB9434-1558-FFB1-2F80-252D3509F4D5}"/>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9" name="Google Shape;1567;p37">
                  <a:extLst>
                    <a:ext uri="{FF2B5EF4-FFF2-40B4-BE49-F238E27FC236}">
                      <a16:creationId xmlns:a16="http://schemas.microsoft.com/office/drawing/2014/main" id="{5A954118-6BA5-4850-A7CE-F34C8D934484}"/>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23" name="Google Shape;1568;p37">
                <a:extLst>
                  <a:ext uri="{FF2B5EF4-FFF2-40B4-BE49-F238E27FC236}">
                    <a16:creationId xmlns:a16="http://schemas.microsoft.com/office/drawing/2014/main" id="{B8523FCD-D930-2114-8927-0EFF2276318D}"/>
                  </a:ext>
                </a:extLst>
              </p:cNvPr>
              <p:cNvGrpSpPr/>
              <p:nvPr/>
            </p:nvGrpSpPr>
            <p:grpSpPr>
              <a:xfrm>
                <a:off x="4732628" y="2171596"/>
                <a:ext cx="374986" cy="374572"/>
                <a:chOff x="3303268" y="3817349"/>
                <a:chExt cx="346056" cy="345674"/>
              </a:xfrm>
            </p:grpSpPr>
            <p:sp>
              <p:nvSpPr>
                <p:cNvPr id="524" name="Google Shape;1569;p37">
                  <a:extLst>
                    <a:ext uri="{FF2B5EF4-FFF2-40B4-BE49-F238E27FC236}">
                      <a16:creationId xmlns:a16="http://schemas.microsoft.com/office/drawing/2014/main" id="{A62F7C7A-921D-A3A2-C451-E4B26265F01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5" name="Google Shape;1570;p37">
                  <a:extLst>
                    <a:ext uri="{FF2B5EF4-FFF2-40B4-BE49-F238E27FC236}">
                      <a16:creationId xmlns:a16="http://schemas.microsoft.com/office/drawing/2014/main" id="{CA92D09D-7050-645D-97E4-62613C481E0A}"/>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6" name="Google Shape;1571;p37">
                  <a:extLst>
                    <a:ext uri="{FF2B5EF4-FFF2-40B4-BE49-F238E27FC236}">
                      <a16:creationId xmlns:a16="http://schemas.microsoft.com/office/drawing/2014/main" id="{ABCD2D45-4A99-85B5-11C1-336F9CECD753}"/>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7" name="Google Shape;1572;p37">
                  <a:extLst>
                    <a:ext uri="{FF2B5EF4-FFF2-40B4-BE49-F238E27FC236}">
                      <a16:creationId xmlns:a16="http://schemas.microsoft.com/office/drawing/2014/main" id="{06EEB53D-AD3B-9C18-08C6-FF23C1BAAAF9}"/>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8" name="Google Shape;1573;p37">
              <a:extLst>
                <a:ext uri="{FF2B5EF4-FFF2-40B4-BE49-F238E27FC236}">
                  <a16:creationId xmlns:a16="http://schemas.microsoft.com/office/drawing/2014/main" id="{712EB760-16E8-B2A8-CB2D-F2E5F15296A3}"/>
                </a:ext>
              </a:extLst>
            </p:cNvPr>
            <p:cNvGrpSpPr/>
            <p:nvPr/>
          </p:nvGrpSpPr>
          <p:grpSpPr>
            <a:xfrm>
              <a:off x="6547098" y="2715744"/>
              <a:ext cx="956596" cy="944315"/>
              <a:chOff x="3789173" y="2377690"/>
              <a:chExt cx="1098904" cy="1084796"/>
            </a:xfrm>
          </p:grpSpPr>
          <p:grpSp>
            <p:nvGrpSpPr>
              <p:cNvPr id="514" name="Google Shape;1574;p37">
                <a:extLst>
                  <a:ext uri="{FF2B5EF4-FFF2-40B4-BE49-F238E27FC236}">
                    <a16:creationId xmlns:a16="http://schemas.microsoft.com/office/drawing/2014/main" id="{55701CC6-E62C-53D8-5AF3-15923C100522}"/>
                  </a:ext>
                </a:extLst>
              </p:cNvPr>
              <p:cNvGrpSpPr/>
              <p:nvPr/>
            </p:nvGrpSpPr>
            <p:grpSpPr>
              <a:xfrm>
                <a:off x="3789173" y="2377690"/>
                <a:ext cx="1098904" cy="1084796"/>
                <a:chOff x="3789173" y="2377690"/>
                <a:chExt cx="1098904" cy="1084796"/>
              </a:xfrm>
            </p:grpSpPr>
            <p:sp>
              <p:nvSpPr>
                <p:cNvPr id="520" name="Google Shape;1575;p37">
                  <a:extLst>
                    <a:ext uri="{FF2B5EF4-FFF2-40B4-BE49-F238E27FC236}">
                      <a16:creationId xmlns:a16="http://schemas.microsoft.com/office/drawing/2014/main" id="{80244349-B33C-628E-3981-8F9D1A50583A}"/>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1" name="Google Shape;1576;p37">
                  <a:extLst>
                    <a:ext uri="{FF2B5EF4-FFF2-40B4-BE49-F238E27FC236}">
                      <a16:creationId xmlns:a16="http://schemas.microsoft.com/office/drawing/2014/main" id="{DD9C9D62-A114-B51D-558A-CEAEE193BBA6}"/>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15" name="Google Shape;1577;p37">
                <a:extLst>
                  <a:ext uri="{FF2B5EF4-FFF2-40B4-BE49-F238E27FC236}">
                    <a16:creationId xmlns:a16="http://schemas.microsoft.com/office/drawing/2014/main" id="{7FADEB88-88DD-3E97-CB10-1D47A2199227}"/>
                  </a:ext>
                </a:extLst>
              </p:cNvPr>
              <p:cNvGrpSpPr/>
              <p:nvPr/>
            </p:nvGrpSpPr>
            <p:grpSpPr>
              <a:xfrm>
                <a:off x="4151137" y="2732796"/>
                <a:ext cx="374986" cy="374572"/>
                <a:chOff x="3752358" y="3817349"/>
                <a:chExt cx="346056" cy="345674"/>
              </a:xfrm>
            </p:grpSpPr>
            <p:sp>
              <p:nvSpPr>
                <p:cNvPr id="516" name="Google Shape;1578;p37">
                  <a:extLst>
                    <a:ext uri="{FF2B5EF4-FFF2-40B4-BE49-F238E27FC236}">
                      <a16:creationId xmlns:a16="http://schemas.microsoft.com/office/drawing/2014/main" id="{865853F5-3E9E-ECB1-F761-6BE577AB20B5}"/>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7" name="Google Shape;1579;p37">
                  <a:extLst>
                    <a:ext uri="{FF2B5EF4-FFF2-40B4-BE49-F238E27FC236}">
                      <a16:creationId xmlns:a16="http://schemas.microsoft.com/office/drawing/2014/main" id="{F46748FE-FC81-30FB-774E-84B0E19301B9}"/>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8" name="Google Shape;1580;p37">
                  <a:extLst>
                    <a:ext uri="{FF2B5EF4-FFF2-40B4-BE49-F238E27FC236}">
                      <a16:creationId xmlns:a16="http://schemas.microsoft.com/office/drawing/2014/main" id="{22825892-8E53-FBB9-995A-F10C15FD31F6}"/>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1581;p37">
                  <a:extLst>
                    <a:ext uri="{FF2B5EF4-FFF2-40B4-BE49-F238E27FC236}">
                      <a16:creationId xmlns:a16="http://schemas.microsoft.com/office/drawing/2014/main" id="{9FE9B911-95AA-A6FF-A3AA-6E842F86AA88}"/>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9" name="Google Shape;1582;p37">
              <a:extLst>
                <a:ext uri="{FF2B5EF4-FFF2-40B4-BE49-F238E27FC236}">
                  <a16:creationId xmlns:a16="http://schemas.microsoft.com/office/drawing/2014/main" id="{7CCBD737-4B9A-C6AA-A34C-B6F7E5924042}"/>
                </a:ext>
              </a:extLst>
            </p:cNvPr>
            <p:cNvGrpSpPr/>
            <p:nvPr/>
          </p:nvGrpSpPr>
          <p:grpSpPr>
            <a:xfrm>
              <a:off x="7034853" y="3222917"/>
              <a:ext cx="956596" cy="944252"/>
              <a:chOff x="4349489" y="2960313"/>
              <a:chExt cx="1098904" cy="1084724"/>
            </a:xfrm>
          </p:grpSpPr>
          <p:grpSp>
            <p:nvGrpSpPr>
              <p:cNvPr id="60" name="Google Shape;1583;p37">
                <a:extLst>
                  <a:ext uri="{FF2B5EF4-FFF2-40B4-BE49-F238E27FC236}">
                    <a16:creationId xmlns:a16="http://schemas.microsoft.com/office/drawing/2014/main" id="{F761DA34-D615-0211-503D-64BE9F96ECF0}"/>
                  </a:ext>
                </a:extLst>
              </p:cNvPr>
              <p:cNvGrpSpPr/>
              <p:nvPr/>
            </p:nvGrpSpPr>
            <p:grpSpPr>
              <a:xfrm>
                <a:off x="4349489" y="2960313"/>
                <a:ext cx="1098904" cy="1084724"/>
                <a:chOff x="4349489" y="2960313"/>
                <a:chExt cx="1098904" cy="1084724"/>
              </a:xfrm>
            </p:grpSpPr>
            <p:sp>
              <p:nvSpPr>
                <p:cNvPr id="512" name="Google Shape;1584;p37">
                  <a:extLst>
                    <a:ext uri="{FF2B5EF4-FFF2-40B4-BE49-F238E27FC236}">
                      <a16:creationId xmlns:a16="http://schemas.microsoft.com/office/drawing/2014/main" id="{97CAF78A-6E4D-3D4A-9E5E-D5892A5DA44E}"/>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1585;p37">
                  <a:extLst>
                    <a:ext uri="{FF2B5EF4-FFF2-40B4-BE49-F238E27FC236}">
                      <a16:creationId xmlns:a16="http://schemas.microsoft.com/office/drawing/2014/main" id="{6AA03CED-7A74-F094-A0F2-D2015DDB89E6}"/>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1586;p37">
                <a:extLst>
                  <a:ext uri="{FF2B5EF4-FFF2-40B4-BE49-F238E27FC236}">
                    <a16:creationId xmlns:a16="http://schemas.microsoft.com/office/drawing/2014/main" id="{A2A25080-6FB8-68E7-A9BC-F3E24875CF43}"/>
                  </a:ext>
                </a:extLst>
              </p:cNvPr>
              <p:cNvGrpSpPr/>
              <p:nvPr/>
            </p:nvGrpSpPr>
            <p:grpSpPr>
              <a:xfrm>
                <a:off x="4732657" y="3315384"/>
                <a:ext cx="374952" cy="374572"/>
                <a:chOff x="4201447" y="3817349"/>
                <a:chExt cx="346024" cy="345674"/>
              </a:xfrm>
            </p:grpSpPr>
            <p:sp>
              <p:nvSpPr>
                <p:cNvPr id="62" name="Google Shape;1587;p37">
                  <a:extLst>
                    <a:ext uri="{FF2B5EF4-FFF2-40B4-BE49-F238E27FC236}">
                      <a16:creationId xmlns:a16="http://schemas.microsoft.com/office/drawing/2014/main" id="{32C6ED4A-8BC0-5C64-5B6B-7F392B539DD7}"/>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88;p37">
                  <a:extLst>
                    <a:ext uri="{FF2B5EF4-FFF2-40B4-BE49-F238E27FC236}">
                      <a16:creationId xmlns:a16="http://schemas.microsoft.com/office/drawing/2014/main" id="{42D5063E-5090-2ED6-80EF-DF53EA4F2D1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0" name="Google Shape;1589;p37">
              <a:extLst>
                <a:ext uri="{FF2B5EF4-FFF2-40B4-BE49-F238E27FC236}">
                  <a16:creationId xmlns:a16="http://schemas.microsoft.com/office/drawing/2014/main" id="{E963AA59-0187-04E0-7EE9-10AB1341CCA4}"/>
                </a:ext>
              </a:extLst>
            </p:cNvPr>
            <p:cNvGrpSpPr/>
            <p:nvPr/>
          </p:nvGrpSpPr>
          <p:grpSpPr>
            <a:xfrm>
              <a:off x="6529419" y="3711909"/>
              <a:ext cx="956596" cy="944315"/>
              <a:chOff x="3768864" y="3522050"/>
              <a:chExt cx="1098904" cy="1084796"/>
            </a:xfrm>
          </p:grpSpPr>
          <p:grpSp>
            <p:nvGrpSpPr>
              <p:cNvPr id="51" name="Google Shape;1590;p37">
                <a:extLst>
                  <a:ext uri="{FF2B5EF4-FFF2-40B4-BE49-F238E27FC236}">
                    <a16:creationId xmlns:a16="http://schemas.microsoft.com/office/drawing/2014/main" id="{84A803FB-0DCC-00ED-F266-DA25CB323264}"/>
                  </a:ext>
                </a:extLst>
              </p:cNvPr>
              <p:cNvGrpSpPr/>
              <p:nvPr/>
            </p:nvGrpSpPr>
            <p:grpSpPr>
              <a:xfrm>
                <a:off x="3768864" y="3522050"/>
                <a:ext cx="1098904" cy="1084796"/>
                <a:chOff x="3768864" y="3522050"/>
                <a:chExt cx="1098904" cy="1084796"/>
              </a:xfrm>
            </p:grpSpPr>
            <p:sp>
              <p:nvSpPr>
                <p:cNvPr id="58" name="Google Shape;1591;p37">
                  <a:extLst>
                    <a:ext uri="{FF2B5EF4-FFF2-40B4-BE49-F238E27FC236}">
                      <a16:creationId xmlns:a16="http://schemas.microsoft.com/office/drawing/2014/main" id="{44EE8F75-2945-773E-B6A4-F64EADF532E1}"/>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592;p37">
                  <a:extLst>
                    <a:ext uri="{FF2B5EF4-FFF2-40B4-BE49-F238E27FC236}">
                      <a16:creationId xmlns:a16="http://schemas.microsoft.com/office/drawing/2014/main" id="{3B97CF86-9A99-BD0D-1F95-FB795F83E8F1}"/>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2" name="Google Shape;1593;p37">
                <a:extLst>
                  <a:ext uri="{FF2B5EF4-FFF2-40B4-BE49-F238E27FC236}">
                    <a16:creationId xmlns:a16="http://schemas.microsoft.com/office/drawing/2014/main" id="{A9CA9E4F-270E-CCB6-D373-70003ED211F5}"/>
                  </a:ext>
                </a:extLst>
              </p:cNvPr>
              <p:cNvGrpSpPr/>
              <p:nvPr/>
            </p:nvGrpSpPr>
            <p:grpSpPr>
              <a:xfrm>
                <a:off x="4139616" y="3871555"/>
                <a:ext cx="357419" cy="357005"/>
                <a:chOff x="7482229" y="3351230"/>
                <a:chExt cx="357419" cy="357005"/>
              </a:xfrm>
            </p:grpSpPr>
            <p:sp>
              <p:nvSpPr>
                <p:cNvPr id="53" name="Google Shape;1594;p37">
                  <a:extLst>
                    <a:ext uri="{FF2B5EF4-FFF2-40B4-BE49-F238E27FC236}">
                      <a16:creationId xmlns:a16="http://schemas.microsoft.com/office/drawing/2014/main" id="{85600023-CA01-CB9E-4B3E-7D88B923C6EB}"/>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595;p37">
                  <a:extLst>
                    <a:ext uri="{FF2B5EF4-FFF2-40B4-BE49-F238E27FC236}">
                      <a16:creationId xmlns:a16="http://schemas.microsoft.com/office/drawing/2014/main" id="{E34C938B-6E0E-5823-A019-8B9ABCC661D4}"/>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596;p37">
                  <a:extLst>
                    <a:ext uri="{FF2B5EF4-FFF2-40B4-BE49-F238E27FC236}">
                      <a16:creationId xmlns:a16="http://schemas.microsoft.com/office/drawing/2014/main" id="{DC24851C-86E1-2D52-A4FF-3276DF3B379E}"/>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597;p37">
                  <a:extLst>
                    <a:ext uri="{FF2B5EF4-FFF2-40B4-BE49-F238E27FC236}">
                      <a16:creationId xmlns:a16="http://schemas.microsoft.com/office/drawing/2014/main" id="{D319166D-3A75-37BD-68A7-C5A2F56CDED3}"/>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598;p37">
                  <a:extLst>
                    <a:ext uri="{FF2B5EF4-FFF2-40B4-BE49-F238E27FC236}">
                      <a16:creationId xmlns:a16="http://schemas.microsoft.com/office/drawing/2014/main" id="{E591FE5C-80EA-9B01-6459-B1B4AF7B57F5}"/>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537" name="Google Shape;471;p46">
            <a:extLst>
              <a:ext uri="{FF2B5EF4-FFF2-40B4-BE49-F238E27FC236}">
                <a16:creationId xmlns:a16="http://schemas.microsoft.com/office/drawing/2014/main" id="{DA7123F4-406F-1DEC-B52B-85A87F678256}"/>
              </a:ext>
            </a:extLst>
          </p:cNvPr>
          <p:cNvSpPr/>
          <p:nvPr/>
        </p:nvSpPr>
        <p:spPr>
          <a:xfrm>
            <a:off x="1578739" y="4913842"/>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71;p46">
            <a:extLst>
              <a:ext uri="{FF2B5EF4-FFF2-40B4-BE49-F238E27FC236}">
                <a16:creationId xmlns:a16="http://schemas.microsoft.com/office/drawing/2014/main" id="{B012037E-5BCF-06F6-A290-812C98450C39}"/>
              </a:ext>
            </a:extLst>
          </p:cNvPr>
          <p:cNvSpPr/>
          <p:nvPr/>
        </p:nvSpPr>
        <p:spPr>
          <a:xfrm>
            <a:off x="53364" y="3963968"/>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71;p46">
            <a:extLst>
              <a:ext uri="{FF2B5EF4-FFF2-40B4-BE49-F238E27FC236}">
                <a16:creationId xmlns:a16="http://schemas.microsoft.com/office/drawing/2014/main" id="{E7414C33-0AB1-6678-42EA-3FEF331A40CE}"/>
              </a:ext>
            </a:extLst>
          </p:cNvPr>
          <p:cNvSpPr/>
          <p:nvPr/>
        </p:nvSpPr>
        <p:spPr>
          <a:xfrm>
            <a:off x="8749360" y="555649"/>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1" name="Picture 540">
            <a:extLst>
              <a:ext uri="{FF2B5EF4-FFF2-40B4-BE49-F238E27FC236}">
                <a16:creationId xmlns:a16="http://schemas.microsoft.com/office/drawing/2014/main" id="{BF05DEED-76A9-2232-B019-AF79C35619D4}"/>
              </a:ext>
            </a:extLst>
          </p:cNvPr>
          <p:cNvPicPr>
            <a:picLocks noChangeAspect="1"/>
          </p:cNvPicPr>
          <p:nvPr/>
        </p:nvPicPr>
        <p:blipFill>
          <a:blip r:embed="rId3"/>
          <a:stretch>
            <a:fillRect/>
          </a:stretch>
        </p:blipFill>
        <p:spPr>
          <a:xfrm>
            <a:off x="4406816" y="955506"/>
            <a:ext cx="4247791" cy="3589578"/>
          </a:xfrm>
          <a:prstGeom prst="rect">
            <a:avLst/>
          </a:prstGeom>
        </p:spPr>
      </p:pic>
      <p:pic>
        <p:nvPicPr>
          <p:cNvPr id="3" name="Picture 2">
            <a:extLst>
              <a:ext uri="{FF2B5EF4-FFF2-40B4-BE49-F238E27FC236}">
                <a16:creationId xmlns:a16="http://schemas.microsoft.com/office/drawing/2014/main" id="{61597E11-550B-4A1C-AF88-EE6B75444396}"/>
              </a:ext>
            </a:extLst>
          </p:cNvPr>
          <p:cNvPicPr>
            <a:picLocks noChangeAspect="1"/>
          </p:cNvPicPr>
          <p:nvPr/>
        </p:nvPicPr>
        <p:blipFill>
          <a:blip r:embed="rId4"/>
          <a:stretch>
            <a:fillRect/>
          </a:stretch>
        </p:blipFill>
        <p:spPr>
          <a:xfrm>
            <a:off x="8108595" y="32702"/>
            <a:ext cx="696419" cy="696419"/>
          </a:xfrm>
          <a:prstGeom prst="rect">
            <a:avLst/>
          </a:prstGeom>
        </p:spPr>
      </p:pic>
      <p:pic>
        <p:nvPicPr>
          <p:cNvPr id="545" name="Picture 544">
            <a:extLst>
              <a:ext uri="{FF2B5EF4-FFF2-40B4-BE49-F238E27FC236}">
                <a16:creationId xmlns:a16="http://schemas.microsoft.com/office/drawing/2014/main" id="{96CF8DDB-BEEC-F93F-C018-7BDAB0E6496A}"/>
              </a:ext>
            </a:extLst>
          </p:cNvPr>
          <p:cNvPicPr>
            <a:picLocks noChangeAspect="1"/>
          </p:cNvPicPr>
          <p:nvPr/>
        </p:nvPicPr>
        <p:blipFill>
          <a:blip r:embed="rId5"/>
          <a:stretch>
            <a:fillRect/>
          </a:stretch>
        </p:blipFill>
        <p:spPr>
          <a:xfrm>
            <a:off x="1941370" y="974653"/>
            <a:ext cx="1983789" cy="3654131"/>
          </a:xfrm>
          <a:prstGeom prst="rect">
            <a:avLst/>
          </a:prstGeom>
        </p:spPr>
      </p:pic>
    </p:spTree>
    <p:extLst>
      <p:ext uri="{BB962C8B-B14F-4D97-AF65-F5344CB8AC3E}">
        <p14:creationId xmlns:p14="http://schemas.microsoft.com/office/powerpoint/2010/main" val="203807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a:spLocks noGrp="1"/>
          </p:cNvSpPr>
          <p:nvPr>
            <p:ph type="subTitle" idx="1"/>
          </p:nvPr>
        </p:nvSpPr>
        <p:spPr>
          <a:xfrm>
            <a:off x="719966" y="2462633"/>
            <a:ext cx="2865120" cy="48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solidFill>
                  <a:srgbClr val="853F23"/>
                </a:solidFill>
                <a:hlinkClick r:id="rId3">
                  <a:extLst>
                    <a:ext uri="{A12FA001-AC4F-418D-AE19-62706E023703}">
                      <ahyp:hlinkClr xmlns:ahyp="http://schemas.microsoft.com/office/drawing/2018/hyperlinkcolor" val="tx"/>
                    </a:ext>
                  </a:extLst>
                </a:hlinkClick>
              </a:rPr>
              <a:t>UCI Devanagari Handwritten Character Dataset</a:t>
            </a:r>
            <a:endParaRPr lang="en" sz="1400" dirty="0">
              <a:solidFill>
                <a:srgbClr val="853F23"/>
              </a:solidFill>
            </a:endParaRPr>
          </a:p>
        </p:txBody>
      </p:sp>
      <p:sp>
        <p:nvSpPr>
          <p:cNvPr id="554" name="Google Shape;554;p52"/>
          <p:cNvSpPr txBox="1">
            <a:spLocks noGrp="1"/>
          </p:cNvSpPr>
          <p:nvPr>
            <p:ph type="title"/>
          </p:nvPr>
        </p:nvSpPr>
        <p:spPr>
          <a:xfrm>
            <a:off x="2643810" y="48488"/>
            <a:ext cx="480855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rgbClr val="002060"/>
                </a:solidFill>
              </a:rPr>
              <a:t>Dataset Used</a:t>
            </a:r>
            <a:endParaRPr sz="4000" dirty="0">
              <a:solidFill>
                <a:srgbClr val="002060"/>
              </a:solidFill>
            </a:endParaRPr>
          </a:p>
        </p:txBody>
      </p:sp>
      <p:sp>
        <p:nvSpPr>
          <p:cNvPr id="556" name="Google Shape;556;p52"/>
          <p:cNvSpPr txBox="1">
            <a:spLocks noGrp="1"/>
          </p:cNvSpPr>
          <p:nvPr>
            <p:ph type="subTitle" idx="4"/>
          </p:nvPr>
        </p:nvSpPr>
        <p:spPr>
          <a:xfrm>
            <a:off x="335280" y="2891730"/>
            <a:ext cx="3867709" cy="17990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200" b="0" i="0" dirty="0">
                <a:solidFill>
                  <a:srgbClr val="303030"/>
                </a:solidFill>
                <a:effectLst/>
                <a:highlight>
                  <a:srgbClr val="FAFAFA"/>
                </a:highlight>
                <a:latin typeface="ui-sans-serif"/>
              </a:rPr>
              <a:t>This is an image database of Handwritten Devanagari characters. There are 46 classes of characters with 2000 examples each. The dataset is split into training set(85%) and testing set(15%). Image format is .</a:t>
            </a:r>
            <a:r>
              <a:rPr lang="en-IN" sz="1200" b="0" i="0" dirty="0" err="1">
                <a:solidFill>
                  <a:srgbClr val="303030"/>
                </a:solidFill>
                <a:effectLst/>
                <a:highlight>
                  <a:srgbClr val="FAFAFA"/>
                </a:highlight>
                <a:latin typeface="ui-sans-serif"/>
              </a:rPr>
              <a:t>png</a:t>
            </a:r>
            <a:r>
              <a:rPr lang="en-IN" sz="1200" b="0" i="0" dirty="0">
                <a:solidFill>
                  <a:srgbClr val="303030"/>
                </a:solidFill>
                <a:effectLst/>
                <a:highlight>
                  <a:srgbClr val="FAFAFA"/>
                </a:highlight>
                <a:latin typeface="ui-sans-serif"/>
              </a:rPr>
              <a:t> and resolution of the images are 32 by 32.</a:t>
            </a:r>
            <a:r>
              <a:rPr lang="en-IN" sz="1400" b="0" i="0" dirty="0">
                <a:solidFill>
                  <a:srgbClr val="303030"/>
                </a:solidFill>
                <a:effectLst/>
                <a:highlight>
                  <a:srgbClr val="FAFAFA"/>
                </a:highlight>
                <a:latin typeface="ui-sans-serif"/>
              </a:rPr>
              <a:t> </a:t>
            </a:r>
            <a:r>
              <a:rPr lang="en-IN" sz="1200" dirty="0">
                <a:solidFill>
                  <a:srgbClr val="303030"/>
                </a:solidFill>
                <a:highlight>
                  <a:srgbClr val="FAFAFA"/>
                </a:highlight>
                <a:latin typeface="ui-sans-serif"/>
              </a:rPr>
              <a:t>Actual character is centred within 28 by 28 pixel, padding of 2 pixel is added on all four sides of actual character.</a:t>
            </a:r>
            <a:endParaRPr sz="1200" dirty="0">
              <a:solidFill>
                <a:srgbClr val="303030"/>
              </a:solidFill>
              <a:highlight>
                <a:srgbClr val="FAFAFA"/>
              </a:highlight>
              <a:latin typeface="ui-sans-serif"/>
            </a:endParaRPr>
          </a:p>
        </p:txBody>
      </p:sp>
      <p:sp>
        <p:nvSpPr>
          <p:cNvPr id="559" name="Google Shape;559;p52"/>
          <p:cNvSpPr/>
          <p:nvPr/>
        </p:nvSpPr>
        <p:spPr>
          <a:xfrm>
            <a:off x="1575363" y="1443162"/>
            <a:ext cx="993211" cy="989127"/>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1" name="Google Shape;561;p52"/>
          <p:cNvSpPr/>
          <p:nvPr/>
        </p:nvSpPr>
        <p:spPr>
          <a:xfrm>
            <a:off x="6348970" y="1423566"/>
            <a:ext cx="993211" cy="989127"/>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562" name="Google Shape;562;p52"/>
          <p:cNvGrpSpPr/>
          <p:nvPr/>
        </p:nvGrpSpPr>
        <p:grpSpPr>
          <a:xfrm>
            <a:off x="6689687" y="1713742"/>
            <a:ext cx="311776" cy="408799"/>
            <a:chOff x="6837549" y="1619334"/>
            <a:chExt cx="311776" cy="408799"/>
          </a:xfrm>
        </p:grpSpPr>
        <p:sp>
          <p:nvSpPr>
            <p:cNvPr id="563" name="Google Shape;563;p52"/>
            <p:cNvSpPr/>
            <p:nvPr/>
          </p:nvSpPr>
          <p:spPr>
            <a:xfrm>
              <a:off x="7077426" y="1626539"/>
              <a:ext cx="64694" cy="64694"/>
            </a:xfrm>
            <a:custGeom>
              <a:avLst/>
              <a:gdLst/>
              <a:ahLst/>
              <a:cxnLst/>
              <a:rect l="l" t="t" r="r" b="b"/>
              <a:pathLst>
                <a:path w="1715" h="1715" extrusionOk="0">
                  <a:moveTo>
                    <a:pt x="0" y="0"/>
                  </a:moveTo>
                  <a:lnTo>
                    <a:pt x="0" y="1715"/>
                  </a:lnTo>
                  <a:lnTo>
                    <a:pt x="1715" y="171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a:off x="6909410" y="1763095"/>
              <a:ext cx="71899" cy="71899"/>
            </a:xfrm>
            <a:custGeom>
              <a:avLst/>
              <a:gdLst/>
              <a:ahLst/>
              <a:cxnLst/>
              <a:rect l="l" t="t" r="r" b="b"/>
              <a:pathLst>
                <a:path w="1906" h="1906" extrusionOk="0">
                  <a:moveTo>
                    <a:pt x="1" y="0"/>
                  </a:moveTo>
                  <a:lnTo>
                    <a:pt x="1" y="1905"/>
                  </a:lnTo>
                  <a:lnTo>
                    <a:pt x="1906" y="1905"/>
                  </a:lnTo>
                  <a:lnTo>
                    <a:pt x="1906" y="0"/>
                  </a:lnTo>
                  <a:lnTo>
                    <a:pt x="1263" y="0"/>
                  </a:lnTo>
                  <a:lnTo>
                    <a:pt x="1263" y="643"/>
                  </a:lnTo>
                  <a:lnTo>
                    <a:pt x="644" y="643"/>
                  </a:lnTo>
                  <a:lnTo>
                    <a:pt x="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a:off x="6837549" y="1619334"/>
              <a:ext cx="311776" cy="408799"/>
            </a:xfrm>
            <a:custGeom>
              <a:avLst/>
              <a:gdLst/>
              <a:ahLst/>
              <a:cxnLst/>
              <a:rect l="l" t="t" r="r" b="b"/>
              <a:pathLst>
                <a:path w="8265" h="10837" extrusionOk="0">
                  <a:moveTo>
                    <a:pt x="6978" y="3168"/>
                  </a:moveTo>
                  <a:lnTo>
                    <a:pt x="6978" y="3811"/>
                  </a:lnTo>
                  <a:lnTo>
                    <a:pt x="5073" y="3811"/>
                  </a:lnTo>
                  <a:lnTo>
                    <a:pt x="5073" y="3168"/>
                  </a:lnTo>
                  <a:close/>
                  <a:moveTo>
                    <a:pt x="6978" y="4454"/>
                  </a:moveTo>
                  <a:lnTo>
                    <a:pt x="6978" y="5073"/>
                  </a:lnTo>
                  <a:lnTo>
                    <a:pt x="5073" y="5073"/>
                  </a:lnTo>
                  <a:lnTo>
                    <a:pt x="5073" y="4454"/>
                  </a:lnTo>
                  <a:close/>
                  <a:moveTo>
                    <a:pt x="4454" y="3168"/>
                  </a:moveTo>
                  <a:lnTo>
                    <a:pt x="4454" y="6359"/>
                  </a:lnTo>
                  <a:lnTo>
                    <a:pt x="1263" y="6359"/>
                  </a:lnTo>
                  <a:lnTo>
                    <a:pt x="1263" y="3168"/>
                  </a:lnTo>
                  <a:close/>
                  <a:moveTo>
                    <a:pt x="1906" y="8883"/>
                  </a:moveTo>
                  <a:lnTo>
                    <a:pt x="1906" y="9526"/>
                  </a:lnTo>
                  <a:lnTo>
                    <a:pt x="1263" y="9526"/>
                  </a:lnTo>
                  <a:lnTo>
                    <a:pt x="1263" y="8883"/>
                  </a:lnTo>
                  <a:close/>
                  <a:moveTo>
                    <a:pt x="3168" y="8264"/>
                  </a:moveTo>
                  <a:lnTo>
                    <a:pt x="3168" y="9526"/>
                  </a:lnTo>
                  <a:lnTo>
                    <a:pt x="2549" y="9526"/>
                  </a:lnTo>
                  <a:lnTo>
                    <a:pt x="2549" y="8264"/>
                  </a:lnTo>
                  <a:close/>
                  <a:moveTo>
                    <a:pt x="4454" y="7621"/>
                  </a:moveTo>
                  <a:lnTo>
                    <a:pt x="4454" y="9526"/>
                  </a:lnTo>
                  <a:lnTo>
                    <a:pt x="3811" y="9526"/>
                  </a:lnTo>
                  <a:lnTo>
                    <a:pt x="3811" y="7621"/>
                  </a:lnTo>
                  <a:close/>
                  <a:moveTo>
                    <a:pt x="5716" y="7002"/>
                  </a:moveTo>
                  <a:lnTo>
                    <a:pt x="5716" y="9526"/>
                  </a:lnTo>
                  <a:lnTo>
                    <a:pt x="5073" y="9526"/>
                  </a:lnTo>
                  <a:lnTo>
                    <a:pt x="5073" y="7002"/>
                  </a:lnTo>
                  <a:close/>
                  <a:moveTo>
                    <a:pt x="6978" y="6359"/>
                  </a:moveTo>
                  <a:lnTo>
                    <a:pt x="6978" y="9526"/>
                  </a:lnTo>
                  <a:lnTo>
                    <a:pt x="6359" y="9526"/>
                  </a:lnTo>
                  <a:lnTo>
                    <a:pt x="6359" y="6359"/>
                  </a:lnTo>
                  <a:close/>
                  <a:moveTo>
                    <a:pt x="1" y="1"/>
                  </a:moveTo>
                  <a:lnTo>
                    <a:pt x="1" y="10836"/>
                  </a:lnTo>
                  <a:lnTo>
                    <a:pt x="8264" y="10836"/>
                  </a:lnTo>
                  <a:lnTo>
                    <a:pt x="8264" y="2549"/>
                  </a:lnTo>
                  <a:lnTo>
                    <a:pt x="5716" y="2549"/>
                  </a:lnTo>
                  <a:lnTo>
                    <a:pt x="5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52"/>
          <p:cNvSpPr/>
          <p:nvPr/>
        </p:nvSpPr>
        <p:spPr>
          <a:xfrm rot="5400000" flipH="1">
            <a:off x="7469980" y="-437194"/>
            <a:ext cx="1249566" cy="2123968"/>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562;p52">
            <a:extLst>
              <a:ext uri="{FF2B5EF4-FFF2-40B4-BE49-F238E27FC236}">
                <a16:creationId xmlns:a16="http://schemas.microsoft.com/office/drawing/2014/main" id="{63267C80-D280-2904-E8AA-8581DD840FCC}"/>
              </a:ext>
            </a:extLst>
          </p:cNvPr>
          <p:cNvGrpSpPr/>
          <p:nvPr/>
        </p:nvGrpSpPr>
        <p:grpSpPr>
          <a:xfrm>
            <a:off x="1916080" y="1720765"/>
            <a:ext cx="311776" cy="408799"/>
            <a:chOff x="6837549" y="1619334"/>
            <a:chExt cx="311776" cy="408799"/>
          </a:xfrm>
        </p:grpSpPr>
        <p:sp>
          <p:nvSpPr>
            <p:cNvPr id="3" name="Google Shape;563;p52">
              <a:extLst>
                <a:ext uri="{FF2B5EF4-FFF2-40B4-BE49-F238E27FC236}">
                  <a16:creationId xmlns:a16="http://schemas.microsoft.com/office/drawing/2014/main" id="{ABF177F7-D581-06E7-5A28-17D0AC8ACA01}"/>
                </a:ext>
              </a:extLst>
            </p:cNvPr>
            <p:cNvSpPr/>
            <p:nvPr/>
          </p:nvSpPr>
          <p:spPr>
            <a:xfrm>
              <a:off x="7077426" y="1626539"/>
              <a:ext cx="64694" cy="64694"/>
            </a:xfrm>
            <a:custGeom>
              <a:avLst/>
              <a:gdLst/>
              <a:ahLst/>
              <a:cxnLst/>
              <a:rect l="l" t="t" r="r" b="b"/>
              <a:pathLst>
                <a:path w="1715" h="1715" extrusionOk="0">
                  <a:moveTo>
                    <a:pt x="0" y="0"/>
                  </a:moveTo>
                  <a:lnTo>
                    <a:pt x="0" y="1715"/>
                  </a:lnTo>
                  <a:lnTo>
                    <a:pt x="1715" y="171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64;p52">
              <a:extLst>
                <a:ext uri="{FF2B5EF4-FFF2-40B4-BE49-F238E27FC236}">
                  <a16:creationId xmlns:a16="http://schemas.microsoft.com/office/drawing/2014/main" id="{1488DE84-355D-9489-52F0-5FB40FD9DC87}"/>
                </a:ext>
              </a:extLst>
            </p:cNvPr>
            <p:cNvSpPr/>
            <p:nvPr/>
          </p:nvSpPr>
          <p:spPr>
            <a:xfrm>
              <a:off x="6909410" y="1763095"/>
              <a:ext cx="71899" cy="71899"/>
            </a:xfrm>
            <a:custGeom>
              <a:avLst/>
              <a:gdLst/>
              <a:ahLst/>
              <a:cxnLst/>
              <a:rect l="l" t="t" r="r" b="b"/>
              <a:pathLst>
                <a:path w="1906" h="1906" extrusionOk="0">
                  <a:moveTo>
                    <a:pt x="1" y="0"/>
                  </a:moveTo>
                  <a:lnTo>
                    <a:pt x="1" y="1905"/>
                  </a:lnTo>
                  <a:lnTo>
                    <a:pt x="1906" y="1905"/>
                  </a:lnTo>
                  <a:lnTo>
                    <a:pt x="1906" y="0"/>
                  </a:lnTo>
                  <a:lnTo>
                    <a:pt x="1263" y="0"/>
                  </a:lnTo>
                  <a:lnTo>
                    <a:pt x="1263" y="643"/>
                  </a:lnTo>
                  <a:lnTo>
                    <a:pt x="644" y="643"/>
                  </a:lnTo>
                  <a:lnTo>
                    <a:pt x="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65;p52">
              <a:extLst>
                <a:ext uri="{FF2B5EF4-FFF2-40B4-BE49-F238E27FC236}">
                  <a16:creationId xmlns:a16="http://schemas.microsoft.com/office/drawing/2014/main" id="{D8E53E58-494F-C8D0-A275-5A348E4642D7}"/>
                </a:ext>
              </a:extLst>
            </p:cNvPr>
            <p:cNvSpPr/>
            <p:nvPr/>
          </p:nvSpPr>
          <p:spPr>
            <a:xfrm>
              <a:off x="6837549" y="1619334"/>
              <a:ext cx="311776" cy="408799"/>
            </a:xfrm>
            <a:custGeom>
              <a:avLst/>
              <a:gdLst/>
              <a:ahLst/>
              <a:cxnLst/>
              <a:rect l="l" t="t" r="r" b="b"/>
              <a:pathLst>
                <a:path w="8265" h="10837" extrusionOk="0">
                  <a:moveTo>
                    <a:pt x="6978" y="3168"/>
                  </a:moveTo>
                  <a:lnTo>
                    <a:pt x="6978" y="3811"/>
                  </a:lnTo>
                  <a:lnTo>
                    <a:pt x="5073" y="3811"/>
                  </a:lnTo>
                  <a:lnTo>
                    <a:pt x="5073" y="3168"/>
                  </a:lnTo>
                  <a:close/>
                  <a:moveTo>
                    <a:pt x="6978" y="4454"/>
                  </a:moveTo>
                  <a:lnTo>
                    <a:pt x="6978" y="5073"/>
                  </a:lnTo>
                  <a:lnTo>
                    <a:pt x="5073" y="5073"/>
                  </a:lnTo>
                  <a:lnTo>
                    <a:pt x="5073" y="4454"/>
                  </a:lnTo>
                  <a:close/>
                  <a:moveTo>
                    <a:pt x="4454" y="3168"/>
                  </a:moveTo>
                  <a:lnTo>
                    <a:pt x="4454" y="6359"/>
                  </a:lnTo>
                  <a:lnTo>
                    <a:pt x="1263" y="6359"/>
                  </a:lnTo>
                  <a:lnTo>
                    <a:pt x="1263" y="3168"/>
                  </a:lnTo>
                  <a:close/>
                  <a:moveTo>
                    <a:pt x="1906" y="8883"/>
                  </a:moveTo>
                  <a:lnTo>
                    <a:pt x="1906" y="9526"/>
                  </a:lnTo>
                  <a:lnTo>
                    <a:pt x="1263" y="9526"/>
                  </a:lnTo>
                  <a:lnTo>
                    <a:pt x="1263" y="8883"/>
                  </a:lnTo>
                  <a:close/>
                  <a:moveTo>
                    <a:pt x="3168" y="8264"/>
                  </a:moveTo>
                  <a:lnTo>
                    <a:pt x="3168" y="9526"/>
                  </a:lnTo>
                  <a:lnTo>
                    <a:pt x="2549" y="9526"/>
                  </a:lnTo>
                  <a:lnTo>
                    <a:pt x="2549" y="8264"/>
                  </a:lnTo>
                  <a:close/>
                  <a:moveTo>
                    <a:pt x="4454" y="7621"/>
                  </a:moveTo>
                  <a:lnTo>
                    <a:pt x="4454" y="9526"/>
                  </a:lnTo>
                  <a:lnTo>
                    <a:pt x="3811" y="9526"/>
                  </a:lnTo>
                  <a:lnTo>
                    <a:pt x="3811" y="7621"/>
                  </a:lnTo>
                  <a:close/>
                  <a:moveTo>
                    <a:pt x="5716" y="7002"/>
                  </a:moveTo>
                  <a:lnTo>
                    <a:pt x="5716" y="9526"/>
                  </a:lnTo>
                  <a:lnTo>
                    <a:pt x="5073" y="9526"/>
                  </a:lnTo>
                  <a:lnTo>
                    <a:pt x="5073" y="7002"/>
                  </a:lnTo>
                  <a:close/>
                  <a:moveTo>
                    <a:pt x="6978" y="6359"/>
                  </a:moveTo>
                  <a:lnTo>
                    <a:pt x="6978" y="9526"/>
                  </a:lnTo>
                  <a:lnTo>
                    <a:pt x="6359" y="9526"/>
                  </a:lnTo>
                  <a:lnTo>
                    <a:pt x="6359" y="6359"/>
                  </a:lnTo>
                  <a:close/>
                  <a:moveTo>
                    <a:pt x="1" y="1"/>
                  </a:moveTo>
                  <a:lnTo>
                    <a:pt x="1" y="10836"/>
                  </a:lnTo>
                  <a:lnTo>
                    <a:pt x="8264" y="10836"/>
                  </a:lnTo>
                  <a:lnTo>
                    <a:pt x="8264" y="2549"/>
                  </a:lnTo>
                  <a:lnTo>
                    <a:pt x="5716" y="2549"/>
                  </a:lnTo>
                  <a:lnTo>
                    <a:pt x="5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552;p52">
            <a:extLst>
              <a:ext uri="{FF2B5EF4-FFF2-40B4-BE49-F238E27FC236}">
                <a16:creationId xmlns:a16="http://schemas.microsoft.com/office/drawing/2014/main" id="{34CFF1AE-0B17-25C5-9BFF-69A6DD721BC8}"/>
              </a:ext>
            </a:extLst>
          </p:cNvPr>
          <p:cNvSpPr txBox="1">
            <a:spLocks/>
          </p:cNvSpPr>
          <p:nvPr/>
        </p:nvSpPr>
        <p:spPr>
          <a:xfrm>
            <a:off x="5243408" y="2459419"/>
            <a:ext cx="3204334" cy="48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lgn="ctr"/>
            <a:r>
              <a:rPr lang="en-IN" sz="1400" dirty="0">
                <a:solidFill>
                  <a:srgbClr val="853F23"/>
                </a:solidFill>
                <a:hlinkClick r:id="rId4">
                  <a:extLst>
                    <a:ext uri="{A12FA001-AC4F-418D-AE19-62706E023703}">
                      <ahyp:hlinkClr xmlns:ahyp="http://schemas.microsoft.com/office/drawing/2018/hyperlinkcolor" val="tx"/>
                    </a:ext>
                  </a:extLst>
                </a:hlinkClick>
              </a:rPr>
              <a:t>Kaggle Devanagari Handwritten Character Dataset</a:t>
            </a:r>
            <a:endParaRPr lang="en" sz="1400" dirty="0">
              <a:solidFill>
                <a:srgbClr val="853F23"/>
              </a:solidFill>
            </a:endParaRPr>
          </a:p>
        </p:txBody>
      </p:sp>
      <p:sp>
        <p:nvSpPr>
          <p:cNvPr id="17" name="Google Shape;556;p52">
            <a:extLst>
              <a:ext uri="{FF2B5EF4-FFF2-40B4-BE49-F238E27FC236}">
                <a16:creationId xmlns:a16="http://schemas.microsoft.com/office/drawing/2014/main" id="{386FDC4A-F753-2F57-F034-94A697609F43}"/>
              </a:ext>
            </a:extLst>
          </p:cNvPr>
          <p:cNvSpPr txBox="1">
            <a:spLocks/>
          </p:cNvSpPr>
          <p:nvPr/>
        </p:nvSpPr>
        <p:spPr>
          <a:xfrm>
            <a:off x="4696528" y="2872680"/>
            <a:ext cx="4130040" cy="17990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500"/>
              <a:buFont typeface="Abhaya Libre Medium"/>
              <a:buNone/>
              <a:defRPr sz="1500" b="0" i="0" u="none" strike="noStrike" cap="none">
                <a:solidFill>
                  <a:schemeClr val="dk1"/>
                </a:solidFill>
                <a:latin typeface="Abhaya Libre SemiBold"/>
                <a:ea typeface="Abhaya Libre SemiBold"/>
                <a:cs typeface="Abhaya Libre SemiBold"/>
                <a:sym typeface="Abhaya Libre SemiBold"/>
              </a:defRPr>
            </a:lvl1pPr>
            <a:lvl2pPr marL="914400" marR="0" lvl="1"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lgn="l"/>
            <a:r>
              <a:rPr lang="en-IN" sz="1200" dirty="0">
                <a:solidFill>
                  <a:srgbClr val="303030"/>
                </a:solidFill>
                <a:highlight>
                  <a:srgbClr val="FAFAFA"/>
                </a:highlight>
                <a:latin typeface="ui-sans-serif"/>
              </a:rPr>
              <a:t>This dataset contains three individual categories. Samples are collected from 40 individuals (persons) from different fields and cropped for character boundary :</a:t>
            </a:r>
          </a:p>
          <a:p>
            <a:pPr marL="133350" indent="0" algn="l" fontAlgn="base"/>
            <a:r>
              <a:rPr lang="en-IN" sz="1200" dirty="0">
                <a:solidFill>
                  <a:srgbClr val="303030"/>
                </a:solidFill>
                <a:highlight>
                  <a:srgbClr val="FAFAFA"/>
                </a:highlight>
                <a:latin typeface="ui-sans-serif"/>
                <a:sym typeface="Wingdings" panose="05000000000000000000" pitchFamily="2" charset="2"/>
              </a:rPr>
              <a:t> </a:t>
            </a:r>
            <a:r>
              <a:rPr lang="en-IN" sz="1200" dirty="0">
                <a:solidFill>
                  <a:srgbClr val="303030"/>
                </a:solidFill>
                <a:highlight>
                  <a:srgbClr val="FAFAFA"/>
                </a:highlight>
                <a:latin typeface="ui-sans-serif"/>
              </a:rPr>
              <a:t>Numerals (288 samples per class, 10 classes)</a:t>
            </a:r>
          </a:p>
          <a:p>
            <a:pPr marL="133350" indent="0" algn="l" fontAlgn="base"/>
            <a:r>
              <a:rPr lang="en-IN" sz="1200" dirty="0">
                <a:solidFill>
                  <a:srgbClr val="303030"/>
                </a:solidFill>
                <a:highlight>
                  <a:srgbClr val="FAFAFA"/>
                </a:highlight>
                <a:latin typeface="ui-sans-serif"/>
                <a:sym typeface="Wingdings" panose="05000000000000000000" pitchFamily="2" charset="2"/>
              </a:rPr>
              <a:t> </a:t>
            </a:r>
            <a:r>
              <a:rPr lang="en-IN" sz="1200" dirty="0">
                <a:solidFill>
                  <a:srgbClr val="303030"/>
                </a:solidFill>
                <a:highlight>
                  <a:srgbClr val="FAFAFA"/>
                </a:highlight>
                <a:latin typeface="ui-sans-serif"/>
              </a:rPr>
              <a:t>Vowels (221 samples per class, 12 classes)</a:t>
            </a:r>
          </a:p>
          <a:p>
            <a:pPr marL="133350" indent="0" algn="l" fontAlgn="base"/>
            <a:r>
              <a:rPr lang="en-IN" sz="1200" dirty="0">
                <a:solidFill>
                  <a:srgbClr val="303030"/>
                </a:solidFill>
                <a:highlight>
                  <a:srgbClr val="FAFAFA"/>
                </a:highlight>
                <a:latin typeface="ui-sans-serif"/>
                <a:sym typeface="Wingdings" panose="05000000000000000000" pitchFamily="2" charset="2"/>
              </a:rPr>
              <a:t> </a:t>
            </a:r>
            <a:r>
              <a:rPr lang="en-IN" sz="1200" dirty="0">
                <a:solidFill>
                  <a:srgbClr val="303030"/>
                </a:solidFill>
                <a:highlight>
                  <a:srgbClr val="FAFAFA"/>
                </a:highlight>
                <a:latin typeface="ui-sans-serif"/>
              </a:rPr>
              <a:t>Consonants (205 samples per class, 36 classes)</a:t>
            </a:r>
          </a:p>
        </p:txBody>
      </p:sp>
      <p:pic>
        <p:nvPicPr>
          <p:cNvPr id="19" name="Picture 18">
            <a:extLst>
              <a:ext uri="{FF2B5EF4-FFF2-40B4-BE49-F238E27FC236}">
                <a16:creationId xmlns:a16="http://schemas.microsoft.com/office/drawing/2014/main" id="{6122BF0B-EF07-7089-FF02-BF98572CA5A6}"/>
              </a:ext>
            </a:extLst>
          </p:cNvPr>
          <p:cNvPicPr>
            <a:picLocks noChangeAspect="1"/>
          </p:cNvPicPr>
          <p:nvPr/>
        </p:nvPicPr>
        <p:blipFill>
          <a:blip r:embed="rId5"/>
          <a:stretch>
            <a:fillRect/>
          </a:stretch>
        </p:blipFill>
        <p:spPr>
          <a:xfrm>
            <a:off x="3667856" y="981660"/>
            <a:ext cx="1575552" cy="1175207"/>
          </a:xfrm>
          <a:prstGeom prst="rect">
            <a:avLst/>
          </a:prstGeom>
        </p:spPr>
      </p:pic>
      <p:cxnSp>
        <p:nvCxnSpPr>
          <p:cNvPr id="25" name="Connector: Elbow 24">
            <a:extLst>
              <a:ext uri="{FF2B5EF4-FFF2-40B4-BE49-F238E27FC236}">
                <a16:creationId xmlns:a16="http://schemas.microsoft.com/office/drawing/2014/main" id="{775F9213-654C-6ED9-E600-4155138CCA15}"/>
              </a:ext>
            </a:extLst>
          </p:cNvPr>
          <p:cNvCxnSpPr>
            <a:cxnSpLocks/>
          </p:cNvCxnSpPr>
          <p:nvPr/>
        </p:nvCxnSpPr>
        <p:spPr>
          <a:xfrm flipV="1">
            <a:off x="2476500" y="1303020"/>
            <a:ext cx="1191356" cy="1036705"/>
          </a:xfrm>
          <a:prstGeom prst="bentConnector3">
            <a:avLst/>
          </a:prstGeom>
          <a:ln w="12700">
            <a:solidFill>
              <a:schemeClr val="tx2">
                <a:lumMod val="1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F2D88537-2E83-06DE-E239-BCD1E1E31DE3}"/>
              </a:ext>
            </a:extLst>
          </p:cNvPr>
          <p:cNvCxnSpPr>
            <a:cxnSpLocks/>
          </p:cNvCxnSpPr>
          <p:nvPr/>
        </p:nvCxnSpPr>
        <p:spPr>
          <a:xfrm rot="10800000">
            <a:off x="5243408" y="1641777"/>
            <a:ext cx="1191356" cy="697949"/>
          </a:xfrm>
          <a:prstGeom prst="bentConnector3">
            <a:avLst/>
          </a:prstGeom>
          <a:ln w="12700">
            <a:solidFill>
              <a:schemeClr val="tx2">
                <a:lumMod val="1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1" name="Google Shape;1558;p37">
            <a:extLst>
              <a:ext uri="{FF2B5EF4-FFF2-40B4-BE49-F238E27FC236}">
                <a16:creationId xmlns:a16="http://schemas.microsoft.com/office/drawing/2014/main" id="{B70D8F77-4BDF-920C-3617-298EC76F8479}"/>
              </a:ext>
            </a:extLst>
          </p:cNvPr>
          <p:cNvGrpSpPr/>
          <p:nvPr/>
        </p:nvGrpSpPr>
        <p:grpSpPr>
          <a:xfrm rot="16200000">
            <a:off x="2837201" y="3002924"/>
            <a:ext cx="469955" cy="3490002"/>
            <a:chOff x="6529419" y="1724307"/>
            <a:chExt cx="1480463" cy="2931917"/>
          </a:xfrm>
        </p:grpSpPr>
        <p:grpSp>
          <p:nvGrpSpPr>
            <p:cNvPr id="32" name="Google Shape;1559;p37">
              <a:extLst>
                <a:ext uri="{FF2B5EF4-FFF2-40B4-BE49-F238E27FC236}">
                  <a16:creationId xmlns:a16="http://schemas.microsoft.com/office/drawing/2014/main" id="{A7582E0B-1312-951B-A238-B95F60922C59}"/>
                </a:ext>
              </a:extLst>
            </p:cNvPr>
            <p:cNvGrpSpPr/>
            <p:nvPr/>
          </p:nvGrpSpPr>
          <p:grpSpPr>
            <a:xfrm>
              <a:off x="6556827" y="1724307"/>
              <a:ext cx="956596" cy="944294"/>
              <a:chOff x="3800349" y="1238762"/>
              <a:chExt cx="1098904" cy="1084772"/>
            </a:xfrm>
          </p:grpSpPr>
          <p:grpSp>
            <p:nvGrpSpPr>
              <p:cNvPr id="516" name="Google Shape;1560;p37">
                <a:extLst>
                  <a:ext uri="{FF2B5EF4-FFF2-40B4-BE49-F238E27FC236}">
                    <a16:creationId xmlns:a16="http://schemas.microsoft.com/office/drawing/2014/main" id="{076F7DB6-0DB7-319E-70E7-084E83F4A1EB}"/>
                  </a:ext>
                </a:extLst>
              </p:cNvPr>
              <p:cNvGrpSpPr/>
              <p:nvPr/>
            </p:nvGrpSpPr>
            <p:grpSpPr>
              <a:xfrm>
                <a:off x="3800349" y="1238762"/>
                <a:ext cx="1098904" cy="1084772"/>
                <a:chOff x="3800349" y="1238762"/>
                <a:chExt cx="1098904" cy="1084772"/>
              </a:xfrm>
            </p:grpSpPr>
            <p:sp>
              <p:nvSpPr>
                <p:cNvPr id="518" name="Google Shape;1561;p37">
                  <a:extLst>
                    <a:ext uri="{FF2B5EF4-FFF2-40B4-BE49-F238E27FC236}">
                      <a16:creationId xmlns:a16="http://schemas.microsoft.com/office/drawing/2014/main" id="{682CEA04-1794-66D3-1F11-307C71FB1AF7}"/>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1562;p37">
                  <a:extLst>
                    <a:ext uri="{FF2B5EF4-FFF2-40B4-BE49-F238E27FC236}">
                      <a16:creationId xmlns:a16="http://schemas.microsoft.com/office/drawing/2014/main" id="{407931C6-45DB-C0D4-B8B0-8A34263E50D3}"/>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17" name="Google Shape;1563;p37">
                <a:extLst>
                  <a:ext uri="{FF2B5EF4-FFF2-40B4-BE49-F238E27FC236}">
                    <a16:creationId xmlns:a16="http://schemas.microsoft.com/office/drawing/2014/main" id="{BF79A815-EA9A-0164-D02A-78D2D172FFE4}"/>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3" name="Google Shape;1564;p37">
              <a:extLst>
                <a:ext uri="{FF2B5EF4-FFF2-40B4-BE49-F238E27FC236}">
                  <a16:creationId xmlns:a16="http://schemas.microsoft.com/office/drawing/2014/main" id="{FB04B0E4-9BA9-5AAB-8737-22BE28AAF822}"/>
                </a:ext>
              </a:extLst>
            </p:cNvPr>
            <p:cNvGrpSpPr/>
            <p:nvPr/>
          </p:nvGrpSpPr>
          <p:grpSpPr>
            <a:xfrm>
              <a:off x="7053286" y="2227254"/>
              <a:ext cx="956596" cy="944252"/>
              <a:chOff x="4370663" y="1816530"/>
              <a:chExt cx="1098904" cy="1084724"/>
            </a:xfrm>
          </p:grpSpPr>
          <p:grpSp>
            <p:nvGrpSpPr>
              <p:cNvPr id="60" name="Google Shape;1565;p37">
                <a:extLst>
                  <a:ext uri="{FF2B5EF4-FFF2-40B4-BE49-F238E27FC236}">
                    <a16:creationId xmlns:a16="http://schemas.microsoft.com/office/drawing/2014/main" id="{7DFB8F33-D68F-AD73-E7F1-8921F59E6AF7}"/>
                  </a:ext>
                </a:extLst>
              </p:cNvPr>
              <p:cNvGrpSpPr/>
              <p:nvPr/>
            </p:nvGrpSpPr>
            <p:grpSpPr>
              <a:xfrm>
                <a:off x="4370663" y="1816530"/>
                <a:ext cx="1098904" cy="1084724"/>
                <a:chOff x="4370663" y="1816530"/>
                <a:chExt cx="1098904" cy="1084724"/>
              </a:xfrm>
            </p:grpSpPr>
            <p:sp>
              <p:nvSpPr>
                <p:cNvPr id="514" name="Google Shape;1566;p37">
                  <a:extLst>
                    <a:ext uri="{FF2B5EF4-FFF2-40B4-BE49-F238E27FC236}">
                      <a16:creationId xmlns:a16="http://schemas.microsoft.com/office/drawing/2014/main" id="{74DE1B19-CEC7-A187-BB66-232F1E707337}"/>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5" name="Google Shape;1567;p37">
                  <a:extLst>
                    <a:ext uri="{FF2B5EF4-FFF2-40B4-BE49-F238E27FC236}">
                      <a16:creationId xmlns:a16="http://schemas.microsoft.com/office/drawing/2014/main" id="{C67919CD-B377-DBA7-7F06-E695CA682C6D}"/>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1568;p37">
                <a:extLst>
                  <a:ext uri="{FF2B5EF4-FFF2-40B4-BE49-F238E27FC236}">
                    <a16:creationId xmlns:a16="http://schemas.microsoft.com/office/drawing/2014/main" id="{F226E5F3-54F9-7DE0-2371-6CE2E6DA70A0}"/>
                  </a:ext>
                </a:extLst>
              </p:cNvPr>
              <p:cNvGrpSpPr/>
              <p:nvPr/>
            </p:nvGrpSpPr>
            <p:grpSpPr>
              <a:xfrm>
                <a:off x="4732628" y="2171596"/>
                <a:ext cx="374986" cy="374572"/>
                <a:chOff x="3303268" y="3817349"/>
                <a:chExt cx="346056" cy="345674"/>
              </a:xfrm>
            </p:grpSpPr>
            <p:sp>
              <p:nvSpPr>
                <p:cNvPr id="62" name="Google Shape;1569;p37">
                  <a:extLst>
                    <a:ext uri="{FF2B5EF4-FFF2-40B4-BE49-F238E27FC236}">
                      <a16:creationId xmlns:a16="http://schemas.microsoft.com/office/drawing/2014/main" id="{2E1606C0-8C04-82E0-ED07-F1F115A481BC}"/>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70;p37">
                  <a:extLst>
                    <a:ext uri="{FF2B5EF4-FFF2-40B4-BE49-F238E27FC236}">
                      <a16:creationId xmlns:a16="http://schemas.microsoft.com/office/drawing/2014/main" id="{AB2FDDB5-6988-9D4D-F488-C6E975577EF6}"/>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2" name="Google Shape;1571;p37">
                  <a:extLst>
                    <a:ext uri="{FF2B5EF4-FFF2-40B4-BE49-F238E27FC236}">
                      <a16:creationId xmlns:a16="http://schemas.microsoft.com/office/drawing/2014/main" id="{527CC63E-2012-04F9-1D15-FDA8DEA62D62}"/>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1572;p37">
                  <a:extLst>
                    <a:ext uri="{FF2B5EF4-FFF2-40B4-BE49-F238E27FC236}">
                      <a16:creationId xmlns:a16="http://schemas.microsoft.com/office/drawing/2014/main" id="{72868670-0122-8894-7533-89EFF645D741}"/>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4" name="Google Shape;1573;p37">
              <a:extLst>
                <a:ext uri="{FF2B5EF4-FFF2-40B4-BE49-F238E27FC236}">
                  <a16:creationId xmlns:a16="http://schemas.microsoft.com/office/drawing/2014/main" id="{BAE07680-A369-6289-E113-FB4786C607E7}"/>
                </a:ext>
              </a:extLst>
            </p:cNvPr>
            <p:cNvGrpSpPr/>
            <p:nvPr/>
          </p:nvGrpSpPr>
          <p:grpSpPr>
            <a:xfrm>
              <a:off x="6547098" y="2715744"/>
              <a:ext cx="956596" cy="944315"/>
              <a:chOff x="3789173" y="2377690"/>
              <a:chExt cx="1098904" cy="1084796"/>
            </a:xfrm>
          </p:grpSpPr>
          <p:grpSp>
            <p:nvGrpSpPr>
              <p:cNvPr id="52" name="Google Shape;1574;p37">
                <a:extLst>
                  <a:ext uri="{FF2B5EF4-FFF2-40B4-BE49-F238E27FC236}">
                    <a16:creationId xmlns:a16="http://schemas.microsoft.com/office/drawing/2014/main" id="{6C5397D6-9F3F-0292-F0DE-57C5E63C8297}"/>
                  </a:ext>
                </a:extLst>
              </p:cNvPr>
              <p:cNvGrpSpPr/>
              <p:nvPr/>
            </p:nvGrpSpPr>
            <p:grpSpPr>
              <a:xfrm>
                <a:off x="3789173" y="2377690"/>
                <a:ext cx="1098904" cy="1084796"/>
                <a:chOff x="3789173" y="2377690"/>
                <a:chExt cx="1098904" cy="1084796"/>
              </a:xfrm>
            </p:grpSpPr>
            <p:sp>
              <p:nvSpPr>
                <p:cNvPr id="58" name="Google Shape;1575;p37">
                  <a:extLst>
                    <a:ext uri="{FF2B5EF4-FFF2-40B4-BE49-F238E27FC236}">
                      <a16:creationId xmlns:a16="http://schemas.microsoft.com/office/drawing/2014/main" id="{82585416-ECD8-D006-D407-806AE2955542}"/>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576;p37">
                  <a:extLst>
                    <a:ext uri="{FF2B5EF4-FFF2-40B4-BE49-F238E27FC236}">
                      <a16:creationId xmlns:a16="http://schemas.microsoft.com/office/drawing/2014/main" id="{29AE7A77-FD7C-C54D-8167-6E1607E3BF65}"/>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3" name="Google Shape;1577;p37">
                <a:extLst>
                  <a:ext uri="{FF2B5EF4-FFF2-40B4-BE49-F238E27FC236}">
                    <a16:creationId xmlns:a16="http://schemas.microsoft.com/office/drawing/2014/main" id="{55795B1C-CD82-6CB3-7586-7EB55B752411}"/>
                  </a:ext>
                </a:extLst>
              </p:cNvPr>
              <p:cNvGrpSpPr/>
              <p:nvPr/>
            </p:nvGrpSpPr>
            <p:grpSpPr>
              <a:xfrm>
                <a:off x="4151137" y="2732796"/>
                <a:ext cx="374986" cy="374572"/>
                <a:chOff x="3752358" y="3817349"/>
                <a:chExt cx="346056" cy="345674"/>
              </a:xfrm>
            </p:grpSpPr>
            <p:sp>
              <p:nvSpPr>
                <p:cNvPr id="54" name="Google Shape;1578;p37">
                  <a:extLst>
                    <a:ext uri="{FF2B5EF4-FFF2-40B4-BE49-F238E27FC236}">
                      <a16:creationId xmlns:a16="http://schemas.microsoft.com/office/drawing/2014/main" id="{E2638BD0-B7BC-0612-9887-3EBE8CE5CA9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579;p37">
                  <a:extLst>
                    <a:ext uri="{FF2B5EF4-FFF2-40B4-BE49-F238E27FC236}">
                      <a16:creationId xmlns:a16="http://schemas.microsoft.com/office/drawing/2014/main" id="{0E3B7EDA-185D-AC54-F255-52009839C793}"/>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580;p37">
                  <a:extLst>
                    <a:ext uri="{FF2B5EF4-FFF2-40B4-BE49-F238E27FC236}">
                      <a16:creationId xmlns:a16="http://schemas.microsoft.com/office/drawing/2014/main" id="{7C841825-B22C-5071-A866-F868E7CD9D30}"/>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581;p37">
                  <a:extLst>
                    <a:ext uri="{FF2B5EF4-FFF2-40B4-BE49-F238E27FC236}">
                      <a16:creationId xmlns:a16="http://schemas.microsoft.com/office/drawing/2014/main" id="{B1EFA9DE-B175-748F-1985-E7C8ED5DD847}"/>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5" name="Google Shape;1582;p37">
              <a:extLst>
                <a:ext uri="{FF2B5EF4-FFF2-40B4-BE49-F238E27FC236}">
                  <a16:creationId xmlns:a16="http://schemas.microsoft.com/office/drawing/2014/main" id="{FE23B0AF-73E0-22A4-9DF3-4184B3F46CCB}"/>
                </a:ext>
              </a:extLst>
            </p:cNvPr>
            <p:cNvGrpSpPr/>
            <p:nvPr/>
          </p:nvGrpSpPr>
          <p:grpSpPr>
            <a:xfrm>
              <a:off x="7034853" y="3222917"/>
              <a:ext cx="956596" cy="944252"/>
              <a:chOff x="4349489" y="2960313"/>
              <a:chExt cx="1098904" cy="1084724"/>
            </a:xfrm>
          </p:grpSpPr>
          <p:grpSp>
            <p:nvGrpSpPr>
              <p:cNvPr id="46" name="Google Shape;1583;p37">
                <a:extLst>
                  <a:ext uri="{FF2B5EF4-FFF2-40B4-BE49-F238E27FC236}">
                    <a16:creationId xmlns:a16="http://schemas.microsoft.com/office/drawing/2014/main" id="{193CD695-8334-C2E9-A635-53AD4553B88C}"/>
                  </a:ext>
                </a:extLst>
              </p:cNvPr>
              <p:cNvGrpSpPr/>
              <p:nvPr/>
            </p:nvGrpSpPr>
            <p:grpSpPr>
              <a:xfrm>
                <a:off x="4349489" y="2960313"/>
                <a:ext cx="1098904" cy="1084724"/>
                <a:chOff x="4349489" y="2960313"/>
                <a:chExt cx="1098904" cy="1084724"/>
              </a:xfrm>
            </p:grpSpPr>
            <p:sp>
              <p:nvSpPr>
                <p:cNvPr id="50" name="Google Shape;1584;p37">
                  <a:extLst>
                    <a:ext uri="{FF2B5EF4-FFF2-40B4-BE49-F238E27FC236}">
                      <a16:creationId xmlns:a16="http://schemas.microsoft.com/office/drawing/2014/main" id="{FD2EC1D5-672F-B850-76CB-25EB53901E8C}"/>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585;p37">
                  <a:extLst>
                    <a:ext uri="{FF2B5EF4-FFF2-40B4-BE49-F238E27FC236}">
                      <a16:creationId xmlns:a16="http://schemas.microsoft.com/office/drawing/2014/main" id="{1B926FF5-F2F3-BB86-DF20-D9F25E8045DF}"/>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7" name="Google Shape;1586;p37">
                <a:extLst>
                  <a:ext uri="{FF2B5EF4-FFF2-40B4-BE49-F238E27FC236}">
                    <a16:creationId xmlns:a16="http://schemas.microsoft.com/office/drawing/2014/main" id="{8B3F6E67-EA1D-1887-21F3-6E61D845BAC5}"/>
                  </a:ext>
                </a:extLst>
              </p:cNvPr>
              <p:cNvGrpSpPr/>
              <p:nvPr/>
            </p:nvGrpSpPr>
            <p:grpSpPr>
              <a:xfrm>
                <a:off x="4732657" y="3315384"/>
                <a:ext cx="374952" cy="374572"/>
                <a:chOff x="4201447" y="3817349"/>
                <a:chExt cx="346024" cy="345674"/>
              </a:xfrm>
            </p:grpSpPr>
            <p:sp>
              <p:nvSpPr>
                <p:cNvPr id="48" name="Google Shape;1587;p37">
                  <a:extLst>
                    <a:ext uri="{FF2B5EF4-FFF2-40B4-BE49-F238E27FC236}">
                      <a16:creationId xmlns:a16="http://schemas.microsoft.com/office/drawing/2014/main" id="{F1DFDB47-1CE1-ABFB-0D5D-3F2CD7813AA3}"/>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588;p37">
                  <a:extLst>
                    <a:ext uri="{FF2B5EF4-FFF2-40B4-BE49-F238E27FC236}">
                      <a16:creationId xmlns:a16="http://schemas.microsoft.com/office/drawing/2014/main" id="{D1861F13-540D-AF40-0331-387DA3793439}"/>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6" name="Google Shape;1589;p37">
              <a:extLst>
                <a:ext uri="{FF2B5EF4-FFF2-40B4-BE49-F238E27FC236}">
                  <a16:creationId xmlns:a16="http://schemas.microsoft.com/office/drawing/2014/main" id="{C7B32A29-BEA6-71AB-33A7-271926948656}"/>
                </a:ext>
              </a:extLst>
            </p:cNvPr>
            <p:cNvGrpSpPr/>
            <p:nvPr/>
          </p:nvGrpSpPr>
          <p:grpSpPr>
            <a:xfrm>
              <a:off x="6529419" y="3711909"/>
              <a:ext cx="956596" cy="944315"/>
              <a:chOff x="3768864" y="3522050"/>
              <a:chExt cx="1098904" cy="1084796"/>
            </a:xfrm>
          </p:grpSpPr>
          <p:grpSp>
            <p:nvGrpSpPr>
              <p:cNvPr id="37" name="Google Shape;1590;p37">
                <a:extLst>
                  <a:ext uri="{FF2B5EF4-FFF2-40B4-BE49-F238E27FC236}">
                    <a16:creationId xmlns:a16="http://schemas.microsoft.com/office/drawing/2014/main" id="{8CFE2A9A-AC90-BF94-65CE-1464A250EA4C}"/>
                  </a:ext>
                </a:extLst>
              </p:cNvPr>
              <p:cNvGrpSpPr/>
              <p:nvPr/>
            </p:nvGrpSpPr>
            <p:grpSpPr>
              <a:xfrm>
                <a:off x="3768864" y="3522050"/>
                <a:ext cx="1098904" cy="1084796"/>
                <a:chOff x="3768864" y="3522050"/>
                <a:chExt cx="1098904" cy="1084796"/>
              </a:xfrm>
            </p:grpSpPr>
            <p:sp>
              <p:nvSpPr>
                <p:cNvPr id="44" name="Google Shape;1591;p37">
                  <a:extLst>
                    <a:ext uri="{FF2B5EF4-FFF2-40B4-BE49-F238E27FC236}">
                      <a16:creationId xmlns:a16="http://schemas.microsoft.com/office/drawing/2014/main" id="{875542C9-3B34-D616-D2A3-5A90D269E69A}"/>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592;p37">
                  <a:extLst>
                    <a:ext uri="{FF2B5EF4-FFF2-40B4-BE49-F238E27FC236}">
                      <a16:creationId xmlns:a16="http://schemas.microsoft.com/office/drawing/2014/main" id="{787A2A4E-0AA3-08D0-6B73-31EEC244FA6B}"/>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8" name="Google Shape;1593;p37">
                <a:extLst>
                  <a:ext uri="{FF2B5EF4-FFF2-40B4-BE49-F238E27FC236}">
                    <a16:creationId xmlns:a16="http://schemas.microsoft.com/office/drawing/2014/main" id="{68663FE4-A847-D7F3-F124-7B0C234BF89D}"/>
                  </a:ext>
                </a:extLst>
              </p:cNvPr>
              <p:cNvGrpSpPr/>
              <p:nvPr/>
            </p:nvGrpSpPr>
            <p:grpSpPr>
              <a:xfrm>
                <a:off x="4139616" y="3871555"/>
                <a:ext cx="357419" cy="357005"/>
                <a:chOff x="7482229" y="3351230"/>
                <a:chExt cx="357419" cy="357005"/>
              </a:xfrm>
            </p:grpSpPr>
            <p:sp>
              <p:nvSpPr>
                <p:cNvPr id="39" name="Google Shape;1594;p37">
                  <a:extLst>
                    <a:ext uri="{FF2B5EF4-FFF2-40B4-BE49-F238E27FC236}">
                      <a16:creationId xmlns:a16="http://schemas.microsoft.com/office/drawing/2014/main" id="{55625404-C5FF-73AF-6C69-D19033D05378}"/>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95;p37">
                  <a:extLst>
                    <a:ext uri="{FF2B5EF4-FFF2-40B4-BE49-F238E27FC236}">
                      <a16:creationId xmlns:a16="http://schemas.microsoft.com/office/drawing/2014/main" id="{0797E18F-DA0D-07C5-F4E6-192E97DC305F}"/>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596;p37">
                  <a:extLst>
                    <a:ext uri="{FF2B5EF4-FFF2-40B4-BE49-F238E27FC236}">
                      <a16:creationId xmlns:a16="http://schemas.microsoft.com/office/drawing/2014/main" id="{AD427FBC-CA62-A088-6776-E9420C51FF1B}"/>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597;p37">
                  <a:extLst>
                    <a:ext uri="{FF2B5EF4-FFF2-40B4-BE49-F238E27FC236}">
                      <a16:creationId xmlns:a16="http://schemas.microsoft.com/office/drawing/2014/main" id="{06EACFD8-EA3B-4AAB-0837-6DDDE15931A0}"/>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598;p37">
                  <a:extLst>
                    <a:ext uri="{FF2B5EF4-FFF2-40B4-BE49-F238E27FC236}">
                      <a16:creationId xmlns:a16="http://schemas.microsoft.com/office/drawing/2014/main" id="{C8A906F3-1F6D-5D65-08FB-99D2306490DE}"/>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520" name="Google Shape;475;p46">
            <a:extLst>
              <a:ext uri="{FF2B5EF4-FFF2-40B4-BE49-F238E27FC236}">
                <a16:creationId xmlns:a16="http://schemas.microsoft.com/office/drawing/2014/main" id="{DE1B6119-E6EA-7448-8AC5-78A551348E7B}"/>
              </a:ext>
            </a:extLst>
          </p:cNvPr>
          <p:cNvSpPr/>
          <p:nvPr/>
        </p:nvSpPr>
        <p:spPr>
          <a:xfrm>
            <a:off x="192373" y="110689"/>
            <a:ext cx="527593" cy="49370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7" name="Picture 526">
            <a:extLst>
              <a:ext uri="{FF2B5EF4-FFF2-40B4-BE49-F238E27FC236}">
                <a16:creationId xmlns:a16="http://schemas.microsoft.com/office/drawing/2014/main" id="{1DBDF379-1A95-C29C-7F9F-37D7CE7AD834}"/>
              </a:ext>
            </a:extLst>
          </p:cNvPr>
          <p:cNvPicPr>
            <a:picLocks noChangeAspect="1"/>
          </p:cNvPicPr>
          <p:nvPr/>
        </p:nvPicPr>
        <p:blipFill>
          <a:blip r:embed="rId6"/>
          <a:stretch>
            <a:fillRect/>
          </a:stretch>
        </p:blipFill>
        <p:spPr>
          <a:xfrm>
            <a:off x="7988801" y="75566"/>
            <a:ext cx="837767" cy="835353"/>
          </a:xfrm>
          <a:prstGeom prst="rect">
            <a:avLst/>
          </a:prstGeom>
        </p:spPr>
      </p:pic>
      <p:pic>
        <p:nvPicPr>
          <p:cNvPr id="528" name="Picture 527">
            <a:extLst>
              <a:ext uri="{FF2B5EF4-FFF2-40B4-BE49-F238E27FC236}">
                <a16:creationId xmlns:a16="http://schemas.microsoft.com/office/drawing/2014/main" id="{5703EF46-1584-305D-007D-CFA9C3AC0B1F}"/>
              </a:ext>
            </a:extLst>
          </p:cNvPr>
          <p:cNvPicPr>
            <a:picLocks noChangeAspect="1"/>
          </p:cNvPicPr>
          <p:nvPr/>
        </p:nvPicPr>
        <p:blipFill>
          <a:blip r:embed="rId6"/>
          <a:stretch>
            <a:fillRect/>
          </a:stretch>
        </p:blipFill>
        <p:spPr>
          <a:xfrm>
            <a:off x="8320628" y="23049"/>
            <a:ext cx="837767" cy="835353"/>
          </a:xfrm>
          <a:prstGeom prst="rect">
            <a:avLst/>
          </a:prstGeom>
        </p:spPr>
      </p:pic>
      <p:pic>
        <p:nvPicPr>
          <p:cNvPr id="529" name="Picture 528">
            <a:extLst>
              <a:ext uri="{FF2B5EF4-FFF2-40B4-BE49-F238E27FC236}">
                <a16:creationId xmlns:a16="http://schemas.microsoft.com/office/drawing/2014/main" id="{228A59BC-7B44-BBF4-1A42-CF5EA5EF75FD}"/>
              </a:ext>
            </a:extLst>
          </p:cNvPr>
          <p:cNvPicPr>
            <a:picLocks noChangeAspect="1"/>
          </p:cNvPicPr>
          <p:nvPr/>
        </p:nvPicPr>
        <p:blipFill>
          <a:blip r:embed="rId6"/>
          <a:stretch>
            <a:fillRect/>
          </a:stretch>
        </p:blipFill>
        <p:spPr>
          <a:xfrm>
            <a:off x="8141201" y="227966"/>
            <a:ext cx="837767" cy="835353"/>
          </a:xfrm>
          <a:prstGeom prst="rect">
            <a:avLst/>
          </a:prstGeom>
        </p:spPr>
      </p:pic>
      <p:pic>
        <p:nvPicPr>
          <p:cNvPr id="531" name="Picture 530">
            <a:extLst>
              <a:ext uri="{FF2B5EF4-FFF2-40B4-BE49-F238E27FC236}">
                <a16:creationId xmlns:a16="http://schemas.microsoft.com/office/drawing/2014/main" id="{5A887FD7-B5DA-4FE9-EE4B-F84D0398DF32}"/>
              </a:ext>
            </a:extLst>
          </p:cNvPr>
          <p:cNvPicPr>
            <a:picLocks noChangeAspect="1"/>
          </p:cNvPicPr>
          <p:nvPr/>
        </p:nvPicPr>
        <p:blipFill>
          <a:blip r:embed="rId7"/>
          <a:stretch>
            <a:fillRect/>
          </a:stretch>
        </p:blipFill>
        <p:spPr>
          <a:xfrm>
            <a:off x="22266" y="1"/>
            <a:ext cx="1175208" cy="1175208"/>
          </a:xfrm>
          <a:prstGeom prst="rect">
            <a:avLst/>
          </a:prstGeom>
        </p:spPr>
      </p:pic>
    </p:spTree>
    <p:extLst>
      <p:ext uri="{BB962C8B-B14F-4D97-AF65-F5344CB8AC3E}">
        <p14:creationId xmlns:p14="http://schemas.microsoft.com/office/powerpoint/2010/main" val="15478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grpSp>
        <p:nvGrpSpPr>
          <p:cNvPr id="787" name="Google Shape;787;p65"/>
          <p:cNvGrpSpPr/>
          <p:nvPr/>
        </p:nvGrpSpPr>
        <p:grpSpPr>
          <a:xfrm>
            <a:off x="1491536" y="2228971"/>
            <a:ext cx="1990964" cy="155341"/>
            <a:chOff x="777573" y="2446711"/>
            <a:chExt cx="1990964" cy="206900"/>
          </a:xfrm>
        </p:grpSpPr>
        <p:sp>
          <p:nvSpPr>
            <p:cNvPr id="788" name="Google Shape;788;p65"/>
            <p:cNvSpPr/>
            <p:nvPr/>
          </p:nvSpPr>
          <p:spPr>
            <a:xfrm rot="5400000">
              <a:off x="1669712" y="1554786"/>
              <a:ext cx="206686" cy="1990964"/>
            </a:xfrm>
            <a:custGeom>
              <a:avLst/>
              <a:gdLst/>
              <a:ahLst/>
              <a:cxnLst/>
              <a:rect l="l" t="t" r="r" b="b"/>
              <a:pathLst>
                <a:path w="125645" h="110686" extrusionOk="0">
                  <a:moveTo>
                    <a:pt x="0" y="0"/>
                  </a:moveTo>
                  <a:lnTo>
                    <a:pt x="0" y="110685"/>
                  </a:lnTo>
                  <a:lnTo>
                    <a:pt x="125645" y="110685"/>
                  </a:lnTo>
                  <a:lnTo>
                    <a:pt x="125645" y="0"/>
                  </a:lnTo>
                  <a:close/>
                </a:path>
              </a:pathLst>
            </a:custGeom>
            <a:noFill/>
            <a:ln w="19050" cap="flat" cmpd="sng">
              <a:solidFill>
                <a:schemeClr val="tx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5"/>
            <p:cNvSpPr/>
            <p:nvPr/>
          </p:nvSpPr>
          <p:spPr>
            <a:xfrm rot="5400000">
              <a:off x="1626443" y="1613885"/>
              <a:ext cx="203866" cy="186951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w="19050" cap="flat" cmpd="sng">
              <a:solidFill>
                <a:schemeClr val="tx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8" name="Google Shape;778;p65"/>
          <p:cNvSpPr txBox="1">
            <a:spLocks noGrp="1"/>
          </p:cNvSpPr>
          <p:nvPr>
            <p:ph type="subTitle" idx="1"/>
          </p:nvPr>
        </p:nvSpPr>
        <p:spPr>
          <a:xfrm>
            <a:off x="1005110" y="2415848"/>
            <a:ext cx="2902856" cy="3861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VGG Approach</a:t>
            </a:r>
            <a:endParaRPr sz="1800" dirty="0"/>
          </a:p>
        </p:txBody>
      </p:sp>
      <p:sp>
        <p:nvSpPr>
          <p:cNvPr id="783" name="Google Shape;783;p65"/>
          <p:cNvSpPr txBox="1">
            <a:spLocks noGrp="1"/>
          </p:cNvSpPr>
          <p:nvPr>
            <p:ph type="subTitle" idx="2"/>
          </p:nvPr>
        </p:nvSpPr>
        <p:spPr>
          <a:xfrm>
            <a:off x="470053" y="2801973"/>
            <a:ext cx="4342156" cy="12919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Accuracy on Test Data – </a:t>
            </a:r>
            <a:r>
              <a:rPr lang="en-US" b="1" dirty="0">
                <a:solidFill>
                  <a:srgbClr val="C00000"/>
                </a:solidFill>
              </a:rPr>
              <a:t>98.26 %</a:t>
            </a:r>
          </a:p>
          <a:p>
            <a:pPr marL="0" lvl="0" indent="0" algn="ctr" rtl="0">
              <a:spcBef>
                <a:spcPts val="0"/>
              </a:spcBef>
              <a:spcAft>
                <a:spcPts val="0"/>
              </a:spcAft>
              <a:buNone/>
            </a:pPr>
            <a:r>
              <a:rPr lang="en-US" dirty="0"/>
              <a:t>Total (Training + Validation) Data Size - </a:t>
            </a:r>
            <a:r>
              <a:rPr lang="en-US" b="1" dirty="0">
                <a:solidFill>
                  <a:srgbClr val="C00000"/>
                </a:solidFill>
              </a:rPr>
              <a:t>88526</a:t>
            </a:r>
          </a:p>
          <a:p>
            <a:pPr marL="0" lvl="0" indent="0" algn="ctr" rtl="0">
              <a:spcBef>
                <a:spcPts val="0"/>
              </a:spcBef>
              <a:spcAft>
                <a:spcPts val="0"/>
              </a:spcAft>
              <a:buNone/>
            </a:pPr>
            <a:r>
              <a:rPr lang="en-US" dirty="0"/>
              <a:t>Total Test Data Size – </a:t>
            </a:r>
            <a:r>
              <a:rPr lang="en-US" b="1" dirty="0">
                <a:solidFill>
                  <a:srgbClr val="C00000"/>
                </a:solidFill>
              </a:rPr>
              <a:t>16386 </a:t>
            </a:r>
          </a:p>
          <a:p>
            <a:pPr marL="0" lvl="0" indent="0" algn="ctr" rtl="0">
              <a:spcBef>
                <a:spcPts val="0"/>
              </a:spcBef>
              <a:spcAft>
                <a:spcPts val="0"/>
              </a:spcAft>
              <a:buNone/>
            </a:pPr>
            <a:r>
              <a:rPr lang="en-US" dirty="0"/>
              <a:t>Total Correct Predictions </a:t>
            </a:r>
            <a:r>
              <a:rPr lang="en-US" b="1" dirty="0">
                <a:solidFill>
                  <a:srgbClr val="C00000"/>
                </a:solidFill>
              </a:rPr>
              <a:t>- 16105</a:t>
            </a:r>
          </a:p>
          <a:p>
            <a:pPr marL="0" indent="0"/>
            <a:r>
              <a:rPr lang="en-US" dirty="0"/>
              <a:t>Total Incorrect Predictions– </a:t>
            </a:r>
            <a:r>
              <a:rPr lang="en-US" b="1" dirty="0">
                <a:solidFill>
                  <a:srgbClr val="C00000"/>
                </a:solidFill>
              </a:rPr>
              <a:t>281</a:t>
            </a:r>
          </a:p>
        </p:txBody>
      </p:sp>
      <p:sp>
        <p:nvSpPr>
          <p:cNvPr id="786" name="Google Shape;786;p65"/>
          <p:cNvSpPr txBox="1">
            <a:spLocks noGrp="1"/>
          </p:cNvSpPr>
          <p:nvPr>
            <p:ph type="title" idx="9"/>
          </p:nvPr>
        </p:nvSpPr>
        <p:spPr>
          <a:xfrm>
            <a:off x="2487018" y="182089"/>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rgbClr val="002060"/>
                </a:solidFill>
              </a:rPr>
              <a:t>Performance Metrics</a:t>
            </a:r>
            <a:endParaRPr sz="3400" dirty="0">
              <a:solidFill>
                <a:srgbClr val="002060"/>
              </a:solidFill>
            </a:endParaRPr>
          </a:p>
        </p:txBody>
      </p:sp>
      <p:sp>
        <p:nvSpPr>
          <p:cNvPr id="796" name="Google Shape;796;p65"/>
          <p:cNvSpPr/>
          <p:nvPr/>
        </p:nvSpPr>
        <p:spPr>
          <a:xfrm flipH="1">
            <a:off x="7309770" y="-113417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5"/>
          <p:cNvSpPr/>
          <p:nvPr/>
        </p:nvSpPr>
        <p:spPr>
          <a:xfrm flipH="1">
            <a:off x="7563179" y="7820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E639084-9F2F-0470-FA28-CA39FD3F8658}"/>
              </a:ext>
            </a:extLst>
          </p:cNvPr>
          <p:cNvSpPr>
            <a:spLocks noGrp="1"/>
          </p:cNvSpPr>
          <p:nvPr>
            <p:ph type="title"/>
          </p:nvPr>
        </p:nvSpPr>
        <p:spPr>
          <a:xfrm>
            <a:off x="1279084" y="1737438"/>
            <a:ext cx="2494150" cy="573000"/>
          </a:xfrm>
        </p:spPr>
        <p:txBody>
          <a:bodyPr/>
          <a:lstStyle/>
          <a:p>
            <a:r>
              <a:rPr lang="en-US" sz="3000" dirty="0"/>
              <a:t>98.26%</a:t>
            </a:r>
            <a:endParaRPr lang="en-IN" sz="3000" dirty="0"/>
          </a:p>
        </p:txBody>
      </p:sp>
      <p:grpSp>
        <p:nvGrpSpPr>
          <p:cNvPr id="12" name="Google Shape;1558;p37">
            <a:extLst>
              <a:ext uri="{FF2B5EF4-FFF2-40B4-BE49-F238E27FC236}">
                <a16:creationId xmlns:a16="http://schemas.microsoft.com/office/drawing/2014/main" id="{9C3DFEC3-EE95-A84E-1B08-BA3E7D07AF3F}"/>
              </a:ext>
            </a:extLst>
          </p:cNvPr>
          <p:cNvGrpSpPr/>
          <p:nvPr/>
        </p:nvGrpSpPr>
        <p:grpSpPr>
          <a:xfrm rot="16200000">
            <a:off x="6682277" y="3678946"/>
            <a:ext cx="469955" cy="2169600"/>
            <a:chOff x="6529419" y="1724307"/>
            <a:chExt cx="1480463" cy="2931917"/>
          </a:xfrm>
        </p:grpSpPr>
        <p:grpSp>
          <p:nvGrpSpPr>
            <p:cNvPr id="13" name="Google Shape;1559;p37">
              <a:extLst>
                <a:ext uri="{FF2B5EF4-FFF2-40B4-BE49-F238E27FC236}">
                  <a16:creationId xmlns:a16="http://schemas.microsoft.com/office/drawing/2014/main" id="{FB16CEAF-BDF4-4D14-9598-4421C1F4C014}"/>
                </a:ext>
              </a:extLst>
            </p:cNvPr>
            <p:cNvGrpSpPr/>
            <p:nvPr/>
          </p:nvGrpSpPr>
          <p:grpSpPr>
            <a:xfrm>
              <a:off x="6556827" y="1724307"/>
              <a:ext cx="956596" cy="944294"/>
              <a:chOff x="3800349" y="1238762"/>
              <a:chExt cx="1098904" cy="1084772"/>
            </a:xfrm>
          </p:grpSpPr>
          <p:grpSp>
            <p:nvGrpSpPr>
              <p:cNvPr id="49" name="Google Shape;1560;p37">
                <a:extLst>
                  <a:ext uri="{FF2B5EF4-FFF2-40B4-BE49-F238E27FC236}">
                    <a16:creationId xmlns:a16="http://schemas.microsoft.com/office/drawing/2014/main" id="{643B8B6B-0196-FF6D-9A3C-4B1D55C36710}"/>
                  </a:ext>
                </a:extLst>
              </p:cNvPr>
              <p:cNvGrpSpPr/>
              <p:nvPr/>
            </p:nvGrpSpPr>
            <p:grpSpPr>
              <a:xfrm>
                <a:off x="3800349" y="1238762"/>
                <a:ext cx="1098904" cy="1084772"/>
                <a:chOff x="3800349" y="1238762"/>
                <a:chExt cx="1098904" cy="1084772"/>
              </a:xfrm>
            </p:grpSpPr>
            <p:sp>
              <p:nvSpPr>
                <p:cNvPr id="51" name="Google Shape;1561;p37">
                  <a:extLst>
                    <a:ext uri="{FF2B5EF4-FFF2-40B4-BE49-F238E27FC236}">
                      <a16:creationId xmlns:a16="http://schemas.microsoft.com/office/drawing/2014/main" id="{F1A2C3B6-962E-BF9C-B509-3803DABD266D}"/>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562;p37">
                  <a:extLst>
                    <a:ext uri="{FF2B5EF4-FFF2-40B4-BE49-F238E27FC236}">
                      <a16:creationId xmlns:a16="http://schemas.microsoft.com/office/drawing/2014/main" id="{E5878128-F24B-6812-BC52-7F2F393F5753}"/>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0" name="Google Shape;1563;p37">
                <a:extLst>
                  <a:ext uri="{FF2B5EF4-FFF2-40B4-BE49-F238E27FC236}">
                    <a16:creationId xmlns:a16="http://schemas.microsoft.com/office/drawing/2014/main" id="{32A7B55B-0719-53D6-0C7B-4F091F68F221}"/>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4" name="Google Shape;1564;p37">
              <a:extLst>
                <a:ext uri="{FF2B5EF4-FFF2-40B4-BE49-F238E27FC236}">
                  <a16:creationId xmlns:a16="http://schemas.microsoft.com/office/drawing/2014/main" id="{D4389647-D38E-ECE4-8582-21B82A5D3777}"/>
                </a:ext>
              </a:extLst>
            </p:cNvPr>
            <p:cNvGrpSpPr/>
            <p:nvPr/>
          </p:nvGrpSpPr>
          <p:grpSpPr>
            <a:xfrm>
              <a:off x="7053286" y="2227254"/>
              <a:ext cx="956596" cy="944252"/>
              <a:chOff x="4370663" y="1816530"/>
              <a:chExt cx="1098904" cy="1084724"/>
            </a:xfrm>
          </p:grpSpPr>
          <p:grpSp>
            <p:nvGrpSpPr>
              <p:cNvPr id="41" name="Google Shape;1565;p37">
                <a:extLst>
                  <a:ext uri="{FF2B5EF4-FFF2-40B4-BE49-F238E27FC236}">
                    <a16:creationId xmlns:a16="http://schemas.microsoft.com/office/drawing/2014/main" id="{FA5A59C9-DCA1-B419-0AE9-81608FBBD21A}"/>
                  </a:ext>
                </a:extLst>
              </p:cNvPr>
              <p:cNvGrpSpPr/>
              <p:nvPr/>
            </p:nvGrpSpPr>
            <p:grpSpPr>
              <a:xfrm>
                <a:off x="4370663" y="1816530"/>
                <a:ext cx="1098904" cy="1084724"/>
                <a:chOff x="4370663" y="1816530"/>
                <a:chExt cx="1098904" cy="1084724"/>
              </a:xfrm>
            </p:grpSpPr>
            <p:sp>
              <p:nvSpPr>
                <p:cNvPr id="47" name="Google Shape;1566;p37">
                  <a:extLst>
                    <a:ext uri="{FF2B5EF4-FFF2-40B4-BE49-F238E27FC236}">
                      <a16:creationId xmlns:a16="http://schemas.microsoft.com/office/drawing/2014/main" id="{E0250854-76CF-580F-A2E6-B081F25FB5F9}"/>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567;p37">
                  <a:extLst>
                    <a:ext uri="{FF2B5EF4-FFF2-40B4-BE49-F238E27FC236}">
                      <a16:creationId xmlns:a16="http://schemas.microsoft.com/office/drawing/2014/main" id="{66001E61-A800-D755-A3E7-0BDBD599FEAA}"/>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1568;p37">
                <a:extLst>
                  <a:ext uri="{FF2B5EF4-FFF2-40B4-BE49-F238E27FC236}">
                    <a16:creationId xmlns:a16="http://schemas.microsoft.com/office/drawing/2014/main" id="{19D67733-F10A-A29F-4A56-56EDD38372A1}"/>
                  </a:ext>
                </a:extLst>
              </p:cNvPr>
              <p:cNvGrpSpPr/>
              <p:nvPr/>
            </p:nvGrpSpPr>
            <p:grpSpPr>
              <a:xfrm>
                <a:off x="4732628" y="2171596"/>
                <a:ext cx="374986" cy="374572"/>
                <a:chOff x="3303268" y="3817349"/>
                <a:chExt cx="346056" cy="345674"/>
              </a:xfrm>
            </p:grpSpPr>
            <p:sp>
              <p:nvSpPr>
                <p:cNvPr id="43" name="Google Shape;1569;p37">
                  <a:extLst>
                    <a:ext uri="{FF2B5EF4-FFF2-40B4-BE49-F238E27FC236}">
                      <a16:creationId xmlns:a16="http://schemas.microsoft.com/office/drawing/2014/main" id="{E76F77D0-3A6A-3611-BBF0-E65F9A78137B}"/>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570;p37">
                  <a:extLst>
                    <a:ext uri="{FF2B5EF4-FFF2-40B4-BE49-F238E27FC236}">
                      <a16:creationId xmlns:a16="http://schemas.microsoft.com/office/drawing/2014/main" id="{CF28BB5A-FF4F-CF15-78F8-2DC7AE55A9D0}"/>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571;p37">
                  <a:extLst>
                    <a:ext uri="{FF2B5EF4-FFF2-40B4-BE49-F238E27FC236}">
                      <a16:creationId xmlns:a16="http://schemas.microsoft.com/office/drawing/2014/main" id="{42789790-1D5A-D9BE-81D4-F75D998BCF64}"/>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572;p37">
                  <a:extLst>
                    <a:ext uri="{FF2B5EF4-FFF2-40B4-BE49-F238E27FC236}">
                      <a16:creationId xmlns:a16="http://schemas.microsoft.com/office/drawing/2014/main" id="{F72A494E-ACE4-90B4-809F-6C26127B212A}"/>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5" name="Google Shape;1573;p37">
              <a:extLst>
                <a:ext uri="{FF2B5EF4-FFF2-40B4-BE49-F238E27FC236}">
                  <a16:creationId xmlns:a16="http://schemas.microsoft.com/office/drawing/2014/main" id="{90BF0FF9-C75A-7954-607E-27989712CEF7}"/>
                </a:ext>
              </a:extLst>
            </p:cNvPr>
            <p:cNvGrpSpPr/>
            <p:nvPr/>
          </p:nvGrpSpPr>
          <p:grpSpPr>
            <a:xfrm>
              <a:off x="6547098" y="2715744"/>
              <a:ext cx="956596" cy="944315"/>
              <a:chOff x="3789173" y="2377690"/>
              <a:chExt cx="1098904" cy="1084796"/>
            </a:xfrm>
          </p:grpSpPr>
          <p:grpSp>
            <p:nvGrpSpPr>
              <p:cNvPr id="33" name="Google Shape;1574;p37">
                <a:extLst>
                  <a:ext uri="{FF2B5EF4-FFF2-40B4-BE49-F238E27FC236}">
                    <a16:creationId xmlns:a16="http://schemas.microsoft.com/office/drawing/2014/main" id="{6F8CF524-04D7-9B1E-41BA-18886FC37AD8}"/>
                  </a:ext>
                </a:extLst>
              </p:cNvPr>
              <p:cNvGrpSpPr/>
              <p:nvPr/>
            </p:nvGrpSpPr>
            <p:grpSpPr>
              <a:xfrm>
                <a:off x="3789173" y="2377690"/>
                <a:ext cx="1098904" cy="1084796"/>
                <a:chOff x="3789173" y="2377690"/>
                <a:chExt cx="1098904" cy="1084796"/>
              </a:xfrm>
            </p:grpSpPr>
            <p:sp>
              <p:nvSpPr>
                <p:cNvPr id="39" name="Google Shape;1575;p37">
                  <a:extLst>
                    <a:ext uri="{FF2B5EF4-FFF2-40B4-BE49-F238E27FC236}">
                      <a16:creationId xmlns:a16="http://schemas.microsoft.com/office/drawing/2014/main" id="{F506431F-B140-EB6B-19BA-DD831FB968FC}"/>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76;p37">
                  <a:extLst>
                    <a:ext uri="{FF2B5EF4-FFF2-40B4-BE49-F238E27FC236}">
                      <a16:creationId xmlns:a16="http://schemas.microsoft.com/office/drawing/2014/main" id="{EBA45B08-7BBF-A9E5-DBEB-6B81D2EA1664}"/>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4" name="Google Shape;1577;p37">
                <a:extLst>
                  <a:ext uri="{FF2B5EF4-FFF2-40B4-BE49-F238E27FC236}">
                    <a16:creationId xmlns:a16="http://schemas.microsoft.com/office/drawing/2014/main" id="{64E7769F-4263-CBBC-CE27-49500A0E7D10}"/>
                  </a:ext>
                </a:extLst>
              </p:cNvPr>
              <p:cNvGrpSpPr/>
              <p:nvPr/>
            </p:nvGrpSpPr>
            <p:grpSpPr>
              <a:xfrm>
                <a:off x="4151137" y="2732796"/>
                <a:ext cx="374986" cy="374572"/>
                <a:chOff x="3752358" y="3817349"/>
                <a:chExt cx="346056" cy="345674"/>
              </a:xfrm>
            </p:grpSpPr>
            <p:sp>
              <p:nvSpPr>
                <p:cNvPr id="35" name="Google Shape;1578;p37">
                  <a:extLst>
                    <a:ext uri="{FF2B5EF4-FFF2-40B4-BE49-F238E27FC236}">
                      <a16:creationId xmlns:a16="http://schemas.microsoft.com/office/drawing/2014/main" id="{45D36100-253A-874D-2F10-EDFE836F64AA}"/>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579;p37">
                  <a:extLst>
                    <a:ext uri="{FF2B5EF4-FFF2-40B4-BE49-F238E27FC236}">
                      <a16:creationId xmlns:a16="http://schemas.microsoft.com/office/drawing/2014/main" id="{FA763CAF-C185-E4CF-9683-F7F050AEEA35}"/>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580;p37">
                  <a:extLst>
                    <a:ext uri="{FF2B5EF4-FFF2-40B4-BE49-F238E27FC236}">
                      <a16:creationId xmlns:a16="http://schemas.microsoft.com/office/drawing/2014/main" id="{C96FFEB8-CE45-6C40-A90E-3F3792F51DC9}"/>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81;p37">
                  <a:extLst>
                    <a:ext uri="{FF2B5EF4-FFF2-40B4-BE49-F238E27FC236}">
                      <a16:creationId xmlns:a16="http://schemas.microsoft.com/office/drawing/2014/main" id="{7CEEE908-1A07-6172-F97E-4505299E4796}"/>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6" name="Google Shape;1582;p37">
              <a:extLst>
                <a:ext uri="{FF2B5EF4-FFF2-40B4-BE49-F238E27FC236}">
                  <a16:creationId xmlns:a16="http://schemas.microsoft.com/office/drawing/2014/main" id="{19694291-1F95-B060-319A-F1A4F7B91068}"/>
                </a:ext>
              </a:extLst>
            </p:cNvPr>
            <p:cNvGrpSpPr/>
            <p:nvPr/>
          </p:nvGrpSpPr>
          <p:grpSpPr>
            <a:xfrm>
              <a:off x="7034853" y="3222917"/>
              <a:ext cx="956596" cy="944252"/>
              <a:chOff x="4349489" y="2960313"/>
              <a:chExt cx="1098904" cy="1084724"/>
            </a:xfrm>
          </p:grpSpPr>
          <p:grpSp>
            <p:nvGrpSpPr>
              <p:cNvPr id="27" name="Google Shape;1583;p37">
                <a:extLst>
                  <a:ext uri="{FF2B5EF4-FFF2-40B4-BE49-F238E27FC236}">
                    <a16:creationId xmlns:a16="http://schemas.microsoft.com/office/drawing/2014/main" id="{FA46FCD4-C277-5E6F-A86F-8449AE8F44FE}"/>
                  </a:ext>
                </a:extLst>
              </p:cNvPr>
              <p:cNvGrpSpPr/>
              <p:nvPr/>
            </p:nvGrpSpPr>
            <p:grpSpPr>
              <a:xfrm>
                <a:off x="4349489" y="2960313"/>
                <a:ext cx="1098904" cy="1084724"/>
                <a:chOff x="4349489" y="2960313"/>
                <a:chExt cx="1098904" cy="1084724"/>
              </a:xfrm>
            </p:grpSpPr>
            <p:sp>
              <p:nvSpPr>
                <p:cNvPr id="31" name="Google Shape;1584;p37">
                  <a:extLst>
                    <a:ext uri="{FF2B5EF4-FFF2-40B4-BE49-F238E27FC236}">
                      <a16:creationId xmlns:a16="http://schemas.microsoft.com/office/drawing/2014/main" id="{0AB1D2C2-DF9B-1340-DF12-CAF2EB250874}"/>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585;p37">
                  <a:extLst>
                    <a:ext uri="{FF2B5EF4-FFF2-40B4-BE49-F238E27FC236}">
                      <a16:creationId xmlns:a16="http://schemas.microsoft.com/office/drawing/2014/main" id="{B60E261F-C763-97AC-0080-C21DE9B532A0}"/>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8" name="Google Shape;1586;p37">
                <a:extLst>
                  <a:ext uri="{FF2B5EF4-FFF2-40B4-BE49-F238E27FC236}">
                    <a16:creationId xmlns:a16="http://schemas.microsoft.com/office/drawing/2014/main" id="{175BD853-E25D-3C94-9F3A-9FF7ED5895C0}"/>
                  </a:ext>
                </a:extLst>
              </p:cNvPr>
              <p:cNvGrpSpPr/>
              <p:nvPr/>
            </p:nvGrpSpPr>
            <p:grpSpPr>
              <a:xfrm>
                <a:off x="4732657" y="3315384"/>
                <a:ext cx="374952" cy="374572"/>
                <a:chOff x="4201447" y="3817349"/>
                <a:chExt cx="346024" cy="345674"/>
              </a:xfrm>
            </p:grpSpPr>
            <p:sp>
              <p:nvSpPr>
                <p:cNvPr id="29" name="Google Shape;1587;p37">
                  <a:extLst>
                    <a:ext uri="{FF2B5EF4-FFF2-40B4-BE49-F238E27FC236}">
                      <a16:creationId xmlns:a16="http://schemas.microsoft.com/office/drawing/2014/main" id="{BEBDED7D-46BD-858C-D34C-EC8840A61DD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88;p37">
                  <a:extLst>
                    <a:ext uri="{FF2B5EF4-FFF2-40B4-BE49-F238E27FC236}">
                      <a16:creationId xmlns:a16="http://schemas.microsoft.com/office/drawing/2014/main" id="{C08A3C3C-288A-B999-77F0-442D944E7CE2}"/>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7" name="Google Shape;1589;p37">
              <a:extLst>
                <a:ext uri="{FF2B5EF4-FFF2-40B4-BE49-F238E27FC236}">
                  <a16:creationId xmlns:a16="http://schemas.microsoft.com/office/drawing/2014/main" id="{0BE7436E-092F-AE54-7FAC-980129A3EE77}"/>
                </a:ext>
              </a:extLst>
            </p:cNvPr>
            <p:cNvGrpSpPr/>
            <p:nvPr/>
          </p:nvGrpSpPr>
          <p:grpSpPr>
            <a:xfrm>
              <a:off x="6529419" y="3711909"/>
              <a:ext cx="956596" cy="944315"/>
              <a:chOff x="3768864" y="3522050"/>
              <a:chExt cx="1098904" cy="1084796"/>
            </a:xfrm>
          </p:grpSpPr>
          <p:grpSp>
            <p:nvGrpSpPr>
              <p:cNvPr id="18" name="Google Shape;1590;p37">
                <a:extLst>
                  <a:ext uri="{FF2B5EF4-FFF2-40B4-BE49-F238E27FC236}">
                    <a16:creationId xmlns:a16="http://schemas.microsoft.com/office/drawing/2014/main" id="{551DE313-BE00-8B7C-1E6E-41C1E59C02E2}"/>
                  </a:ext>
                </a:extLst>
              </p:cNvPr>
              <p:cNvGrpSpPr/>
              <p:nvPr/>
            </p:nvGrpSpPr>
            <p:grpSpPr>
              <a:xfrm>
                <a:off x="3768864" y="3522050"/>
                <a:ext cx="1098904" cy="1084796"/>
                <a:chOff x="3768864" y="3522050"/>
                <a:chExt cx="1098904" cy="1084796"/>
              </a:xfrm>
            </p:grpSpPr>
            <p:sp>
              <p:nvSpPr>
                <p:cNvPr id="25" name="Google Shape;1591;p37">
                  <a:extLst>
                    <a:ext uri="{FF2B5EF4-FFF2-40B4-BE49-F238E27FC236}">
                      <a16:creationId xmlns:a16="http://schemas.microsoft.com/office/drawing/2014/main" id="{C3CFA67B-4E20-0D34-6A15-4523E254881E}"/>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592;p37">
                  <a:extLst>
                    <a:ext uri="{FF2B5EF4-FFF2-40B4-BE49-F238E27FC236}">
                      <a16:creationId xmlns:a16="http://schemas.microsoft.com/office/drawing/2014/main" id="{26E76EA6-5DE7-2618-AE3A-D180D6706CF9}"/>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9" name="Google Shape;1593;p37">
                <a:extLst>
                  <a:ext uri="{FF2B5EF4-FFF2-40B4-BE49-F238E27FC236}">
                    <a16:creationId xmlns:a16="http://schemas.microsoft.com/office/drawing/2014/main" id="{E7B5A8E4-E58F-AFE7-CB12-3FEAFAB04145}"/>
                  </a:ext>
                </a:extLst>
              </p:cNvPr>
              <p:cNvGrpSpPr/>
              <p:nvPr/>
            </p:nvGrpSpPr>
            <p:grpSpPr>
              <a:xfrm>
                <a:off x="4139616" y="3871555"/>
                <a:ext cx="357419" cy="357005"/>
                <a:chOff x="7482229" y="3351230"/>
                <a:chExt cx="357419" cy="357005"/>
              </a:xfrm>
            </p:grpSpPr>
            <p:sp>
              <p:nvSpPr>
                <p:cNvPr id="20" name="Google Shape;1594;p37">
                  <a:extLst>
                    <a:ext uri="{FF2B5EF4-FFF2-40B4-BE49-F238E27FC236}">
                      <a16:creationId xmlns:a16="http://schemas.microsoft.com/office/drawing/2014/main" id="{5E7023EF-5179-35E2-9EB9-C55A4B689CBC}"/>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595;p37">
                  <a:extLst>
                    <a:ext uri="{FF2B5EF4-FFF2-40B4-BE49-F238E27FC236}">
                      <a16:creationId xmlns:a16="http://schemas.microsoft.com/office/drawing/2014/main" id="{AF640C77-6E3A-0C59-95DB-86EC9CAE86B0}"/>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96;p37">
                  <a:extLst>
                    <a:ext uri="{FF2B5EF4-FFF2-40B4-BE49-F238E27FC236}">
                      <a16:creationId xmlns:a16="http://schemas.microsoft.com/office/drawing/2014/main" id="{E9EAC257-1B85-AF83-18C1-857585B3777C}"/>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597;p37">
                  <a:extLst>
                    <a:ext uri="{FF2B5EF4-FFF2-40B4-BE49-F238E27FC236}">
                      <a16:creationId xmlns:a16="http://schemas.microsoft.com/office/drawing/2014/main" id="{EDE9E6E5-525C-AC2E-CCD7-272FE55E6452}"/>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98;p37">
                  <a:extLst>
                    <a:ext uri="{FF2B5EF4-FFF2-40B4-BE49-F238E27FC236}">
                      <a16:creationId xmlns:a16="http://schemas.microsoft.com/office/drawing/2014/main" id="{2074F268-80BE-5721-1FBF-B7362D997D65}"/>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53" name="Google Shape;1558;p37">
            <a:extLst>
              <a:ext uri="{FF2B5EF4-FFF2-40B4-BE49-F238E27FC236}">
                <a16:creationId xmlns:a16="http://schemas.microsoft.com/office/drawing/2014/main" id="{0B0FEE82-D920-DC96-8B5D-840D5286D368}"/>
              </a:ext>
            </a:extLst>
          </p:cNvPr>
          <p:cNvGrpSpPr/>
          <p:nvPr/>
        </p:nvGrpSpPr>
        <p:grpSpPr>
          <a:xfrm>
            <a:off x="88938" y="361285"/>
            <a:ext cx="706641" cy="1844621"/>
            <a:chOff x="6529419" y="1724307"/>
            <a:chExt cx="1480463" cy="2931917"/>
          </a:xfrm>
        </p:grpSpPr>
        <p:grpSp>
          <p:nvGrpSpPr>
            <p:cNvPr id="54" name="Google Shape;1559;p37">
              <a:extLst>
                <a:ext uri="{FF2B5EF4-FFF2-40B4-BE49-F238E27FC236}">
                  <a16:creationId xmlns:a16="http://schemas.microsoft.com/office/drawing/2014/main" id="{DA28FE91-C2CB-CE4A-E712-21770C6F663D}"/>
                </a:ext>
              </a:extLst>
            </p:cNvPr>
            <p:cNvGrpSpPr/>
            <p:nvPr/>
          </p:nvGrpSpPr>
          <p:grpSpPr>
            <a:xfrm>
              <a:off x="6556827" y="1724307"/>
              <a:ext cx="956596" cy="944294"/>
              <a:chOff x="3800349" y="1238762"/>
              <a:chExt cx="1098904" cy="1084772"/>
            </a:xfrm>
          </p:grpSpPr>
          <p:grpSp>
            <p:nvGrpSpPr>
              <p:cNvPr id="815" name="Google Shape;1560;p37">
                <a:extLst>
                  <a:ext uri="{FF2B5EF4-FFF2-40B4-BE49-F238E27FC236}">
                    <a16:creationId xmlns:a16="http://schemas.microsoft.com/office/drawing/2014/main" id="{DEDB51F0-30C0-366C-2CB8-46BC9EA5CF5A}"/>
                  </a:ext>
                </a:extLst>
              </p:cNvPr>
              <p:cNvGrpSpPr/>
              <p:nvPr/>
            </p:nvGrpSpPr>
            <p:grpSpPr>
              <a:xfrm>
                <a:off x="3800349" y="1238762"/>
                <a:ext cx="1098904" cy="1084772"/>
                <a:chOff x="3800349" y="1238762"/>
                <a:chExt cx="1098904" cy="1084772"/>
              </a:xfrm>
            </p:grpSpPr>
            <p:sp>
              <p:nvSpPr>
                <p:cNvPr id="817" name="Google Shape;1561;p37">
                  <a:extLst>
                    <a:ext uri="{FF2B5EF4-FFF2-40B4-BE49-F238E27FC236}">
                      <a16:creationId xmlns:a16="http://schemas.microsoft.com/office/drawing/2014/main" id="{33F2A44D-0BDB-FE5B-B342-B43FF886EA31}"/>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8" name="Google Shape;1562;p37">
                  <a:extLst>
                    <a:ext uri="{FF2B5EF4-FFF2-40B4-BE49-F238E27FC236}">
                      <a16:creationId xmlns:a16="http://schemas.microsoft.com/office/drawing/2014/main" id="{E3BDD75D-05EA-5534-F68B-94C463DDA32C}"/>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16" name="Google Shape;1563;p37">
                <a:extLst>
                  <a:ext uri="{FF2B5EF4-FFF2-40B4-BE49-F238E27FC236}">
                    <a16:creationId xmlns:a16="http://schemas.microsoft.com/office/drawing/2014/main" id="{63BEE277-C741-034D-FC44-FD3A3227D88D}"/>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5" name="Google Shape;1564;p37">
              <a:extLst>
                <a:ext uri="{FF2B5EF4-FFF2-40B4-BE49-F238E27FC236}">
                  <a16:creationId xmlns:a16="http://schemas.microsoft.com/office/drawing/2014/main" id="{AE321973-15AC-905C-0CC4-E13A883D145A}"/>
                </a:ext>
              </a:extLst>
            </p:cNvPr>
            <p:cNvGrpSpPr/>
            <p:nvPr/>
          </p:nvGrpSpPr>
          <p:grpSpPr>
            <a:xfrm>
              <a:off x="7053286" y="2227254"/>
              <a:ext cx="956596" cy="944252"/>
              <a:chOff x="4370663" y="1816530"/>
              <a:chExt cx="1098904" cy="1084724"/>
            </a:xfrm>
          </p:grpSpPr>
          <p:grpSp>
            <p:nvGrpSpPr>
              <p:cNvPr id="807" name="Google Shape;1565;p37">
                <a:extLst>
                  <a:ext uri="{FF2B5EF4-FFF2-40B4-BE49-F238E27FC236}">
                    <a16:creationId xmlns:a16="http://schemas.microsoft.com/office/drawing/2014/main" id="{C18AF884-6EDA-1903-22D4-7E1FD9511ECD}"/>
                  </a:ext>
                </a:extLst>
              </p:cNvPr>
              <p:cNvGrpSpPr/>
              <p:nvPr/>
            </p:nvGrpSpPr>
            <p:grpSpPr>
              <a:xfrm>
                <a:off x="4370663" y="1816530"/>
                <a:ext cx="1098904" cy="1084724"/>
                <a:chOff x="4370663" y="1816530"/>
                <a:chExt cx="1098904" cy="1084724"/>
              </a:xfrm>
            </p:grpSpPr>
            <p:sp>
              <p:nvSpPr>
                <p:cNvPr id="813" name="Google Shape;1566;p37">
                  <a:extLst>
                    <a:ext uri="{FF2B5EF4-FFF2-40B4-BE49-F238E27FC236}">
                      <a16:creationId xmlns:a16="http://schemas.microsoft.com/office/drawing/2014/main" id="{DD822EF3-9A07-9917-3200-D9CD70C220F3}"/>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4" name="Google Shape;1567;p37">
                  <a:extLst>
                    <a:ext uri="{FF2B5EF4-FFF2-40B4-BE49-F238E27FC236}">
                      <a16:creationId xmlns:a16="http://schemas.microsoft.com/office/drawing/2014/main" id="{9258037F-D124-2242-BAB5-2C606FDDC9D0}"/>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08" name="Google Shape;1568;p37">
                <a:extLst>
                  <a:ext uri="{FF2B5EF4-FFF2-40B4-BE49-F238E27FC236}">
                    <a16:creationId xmlns:a16="http://schemas.microsoft.com/office/drawing/2014/main" id="{0291EAED-8399-9E1C-5F24-17C8802CCCE2}"/>
                  </a:ext>
                </a:extLst>
              </p:cNvPr>
              <p:cNvGrpSpPr/>
              <p:nvPr/>
            </p:nvGrpSpPr>
            <p:grpSpPr>
              <a:xfrm>
                <a:off x="4732628" y="2171596"/>
                <a:ext cx="374986" cy="374572"/>
                <a:chOff x="3303268" y="3817349"/>
                <a:chExt cx="346056" cy="345674"/>
              </a:xfrm>
            </p:grpSpPr>
            <p:sp>
              <p:nvSpPr>
                <p:cNvPr id="809" name="Google Shape;1569;p37">
                  <a:extLst>
                    <a:ext uri="{FF2B5EF4-FFF2-40B4-BE49-F238E27FC236}">
                      <a16:creationId xmlns:a16="http://schemas.microsoft.com/office/drawing/2014/main" id="{51239B30-8B3D-1B4E-26FF-4AC0D9454393}"/>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0" name="Google Shape;1570;p37">
                  <a:extLst>
                    <a:ext uri="{FF2B5EF4-FFF2-40B4-BE49-F238E27FC236}">
                      <a16:creationId xmlns:a16="http://schemas.microsoft.com/office/drawing/2014/main" id="{E4A15DDF-11EE-F118-67DA-A751E0E4A381}"/>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1" name="Google Shape;1571;p37">
                  <a:extLst>
                    <a:ext uri="{FF2B5EF4-FFF2-40B4-BE49-F238E27FC236}">
                      <a16:creationId xmlns:a16="http://schemas.microsoft.com/office/drawing/2014/main" id="{F6273EF5-858B-8E42-EBD8-BAA381A8DA7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2" name="Google Shape;1572;p37">
                  <a:extLst>
                    <a:ext uri="{FF2B5EF4-FFF2-40B4-BE49-F238E27FC236}">
                      <a16:creationId xmlns:a16="http://schemas.microsoft.com/office/drawing/2014/main" id="{CF2A7CB6-1D25-FB24-5249-B3572C0F6F51}"/>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6" name="Google Shape;1573;p37">
              <a:extLst>
                <a:ext uri="{FF2B5EF4-FFF2-40B4-BE49-F238E27FC236}">
                  <a16:creationId xmlns:a16="http://schemas.microsoft.com/office/drawing/2014/main" id="{23BE58C7-A452-9D8F-3489-886C773B4DE1}"/>
                </a:ext>
              </a:extLst>
            </p:cNvPr>
            <p:cNvGrpSpPr/>
            <p:nvPr/>
          </p:nvGrpSpPr>
          <p:grpSpPr>
            <a:xfrm>
              <a:off x="6547098" y="2715744"/>
              <a:ext cx="956596" cy="944315"/>
              <a:chOff x="3789173" y="2377690"/>
              <a:chExt cx="1098904" cy="1084796"/>
            </a:xfrm>
          </p:grpSpPr>
          <p:grpSp>
            <p:nvGrpSpPr>
              <p:cNvPr id="799" name="Google Shape;1574;p37">
                <a:extLst>
                  <a:ext uri="{FF2B5EF4-FFF2-40B4-BE49-F238E27FC236}">
                    <a16:creationId xmlns:a16="http://schemas.microsoft.com/office/drawing/2014/main" id="{60BA3435-156E-E61A-9777-2ABB6599DF49}"/>
                  </a:ext>
                </a:extLst>
              </p:cNvPr>
              <p:cNvGrpSpPr/>
              <p:nvPr/>
            </p:nvGrpSpPr>
            <p:grpSpPr>
              <a:xfrm>
                <a:off x="3789173" y="2377690"/>
                <a:ext cx="1098904" cy="1084796"/>
                <a:chOff x="3789173" y="2377690"/>
                <a:chExt cx="1098904" cy="1084796"/>
              </a:xfrm>
            </p:grpSpPr>
            <p:sp>
              <p:nvSpPr>
                <p:cNvPr id="805" name="Google Shape;1575;p37">
                  <a:extLst>
                    <a:ext uri="{FF2B5EF4-FFF2-40B4-BE49-F238E27FC236}">
                      <a16:creationId xmlns:a16="http://schemas.microsoft.com/office/drawing/2014/main" id="{82AA911B-F171-9DEF-BA59-968B99F0A1A9}"/>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6" name="Google Shape;1576;p37">
                  <a:extLst>
                    <a:ext uri="{FF2B5EF4-FFF2-40B4-BE49-F238E27FC236}">
                      <a16:creationId xmlns:a16="http://schemas.microsoft.com/office/drawing/2014/main" id="{891E4597-D880-9BBD-E596-B6FE1D41B35C}"/>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00" name="Google Shape;1577;p37">
                <a:extLst>
                  <a:ext uri="{FF2B5EF4-FFF2-40B4-BE49-F238E27FC236}">
                    <a16:creationId xmlns:a16="http://schemas.microsoft.com/office/drawing/2014/main" id="{D6CD747C-F79E-870E-3DBF-67B1E0562803}"/>
                  </a:ext>
                </a:extLst>
              </p:cNvPr>
              <p:cNvGrpSpPr/>
              <p:nvPr/>
            </p:nvGrpSpPr>
            <p:grpSpPr>
              <a:xfrm>
                <a:off x="4151137" y="2732796"/>
                <a:ext cx="374986" cy="374572"/>
                <a:chOff x="3752358" y="3817349"/>
                <a:chExt cx="346056" cy="345674"/>
              </a:xfrm>
            </p:grpSpPr>
            <p:sp>
              <p:nvSpPr>
                <p:cNvPr id="801" name="Google Shape;1578;p37">
                  <a:extLst>
                    <a:ext uri="{FF2B5EF4-FFF2-40B4-BE49-F238E27FC236}">
                      <a16:creationId xmlns:a16="http://schemas.microsoft.com/office/drawing/2014/main" id="{8A8D730A-953B-6B19-5272-6884BA12FA24}"/>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2" name="Google Shape;1579;p37">
                  <a:extLst>
                    <a:ext uri="{FF2B5EF4-FFF2-40B4-BE49-F238E27FC236}">
                      <a16:creationId xmlns:a16="http://schemas.microsoft.com/office/drawing/2014/main" id="{02665844-1E11-9DE9-C026-727801EB79D0}"/>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3" name="Google Shape;1580;p37">
                  <a:extLst>
                    <a:ext uri="{FF2B5EF4-FFF2-40B4-BE49-F238E27FC236}">
                      <a16:creationId xmlns:a16="http://schemas.microsoft.com/office/drawing/2014/main" id="{CF0EE71C-6CDB-724B-495B-682289DF2226}"/>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4" name="Google Shape;1581;p37">
                  <a:extLst>
                    <a:ext uri="{FF2B5EF4-FFF2-40B4-BE49-F238E27FC236}">
                      <a16:creationId xmlns:a16="http://schemas.microsoft.com/office/drawing/2014/main" id="{413C6F06-8F85-DAE3-15C6-248CF2D167B0}"/>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7" name="Google Shape;1582;p37">
              <a:extLst>
                <a:ext uri="{FF2B5EF4-FFF2-40B4-BE49-F238E27FC236}">
                  <a16:creationId xmlns:a16="http://schemas.microsoft.com/office/drawing/2014/main" id="{92E96E73-C335-2FB3-C6CC-79C339C8E10B}"/>
                </a:ext>
              </a:extLst>
            </p:cNvPr>
            <p:cNvGrpSpPr/>
            <p:nvPr/>
          </p:nvGrpSpPr>
          <p:grpSpPr>
            <a:xfrm>
              <a:off x="7034853" y="3222917"/>
              <a:ext cx="956596" cy="944252"/>
              <a:chOff x="4349489" y="2960313"/>
              <a:chExt cx="1098904" cy="1084724"/>
            </a:xfrm>
          </p:grpSpPr>
          <p:grpSp>
            <p:nvGrpSpPr>
              <p:cNvPr id="772" name="Google Shape;1583;p37">
                <a:extLst>
                  <a:ext uri="{FF2B5EF4-FFF2-40B4-BE49-F238E27FC236}">
                    <a16:creationId xmlns:a16="http://schemas.microsoft.com/office/drawing/2014/main" id="{82D69D48-03F8-D0CC-3C15-A19BC9EED8A1}"/>
                  </a:ext>
                </a:extLst>
              </p:cNvPr>
              <p:cNvGrpSpPr/>
              <p:nvPr/>
            </p:nvGrpSpPr>
            <p:grpSpPr>
              <a:xfrm>
                <a:off x="4349489" y="2960313"/>
                <a:ext cx="1098904" cy="1084724"/>
                <a:chOff x="4349489" y="2960313"/>
                <a:chExt cx="1098904" cy="1084724"/>
              </a:xfrm>
            </p:grpSpPr>
            <p:sp>
              <p:nvSpPr>
                <p:cNvPr id="776" name="Google Shape;1584;p37">
                  <a:extLst>
                    <a:ext uri="{FF2B5EF4-FFF2-40B4-BE49-F238E27FC236}">
                      <a16:creationId xmlns:a16="http://schemas.microsoft.com/office/drawing/2014/main" id="{E5422500-0FB0-05BC-4BA6-DB0EEE432287}"/>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8" name="Google Shape;1585;p37">
                  <a:extLst>
                    <a:ext uri="{FF2B5EF4-FFF2-40B4-BE49-F238E27FC236}">
                      <a16:creationId xmlns:a16="http://schemas.microsoft.com/office/drawing/2014/main" id="{A1995FE7-F3B2-7804-12E7-7FABA0590FB7}"/>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73" name="Google Shape;1586;p37">
                <a:extLst>
                  <a:ext uri="{FF2B5EF4-FFF2-40B4-BE49-F238E27FC236}">
                    <a16:creationId xmlns:a16="http://schemas.microsoft.com/office/drawing/2014/main" id="{0C06D63E-BC9C-8CE9-A2C6-7FCA8256201D}"/>
                  </a:ext>
                </a:extLst>
              </p:cNvPr>
              <p:cNvGrpSpPr/>
              <p:nvPr/>
            </p:nvGrpSpPr>
            <p:grpSpPr>
              <a:xfrm>
                <a:off x="4732657" y="3315384"/>
                <a:ext cx="374952" cy="374572"/>
                <a:chOff x="4201447" y="3817349"/>
                <a:chExt cx="346024" cy="345674"/>
              </a:xfrm>
            </p:grpSpPr>
            <p:sp>
              <p:nvSpPr>
                <p:cNvPr id="774" name="Google Shape;1587;p37">
                  <a:extLst>
                    <a:ext uri="{FF2B5EF4-FFF2-40B4-BE49-F238E27FC236}">
                      <a16:creationId xmlns:a16="http://schemas.microsoft.com/office/drawing/2014/main" id="{A7A5B445-13FF-FB30-84E2-8E90166788EB}"/>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5" name="Google Shape;1588;p37">
                  <a:extLst>
                    <a:ext uri="{FF2B5EF4-FFF2-40B4-BE49-F238E27FC236}">
                      <a16:creationId xmlns:a16="http://schemas.microsoft.com/office/drawing/2014/main" id="{DEFF5984-1C3E-9A28-F8EB-5630C71A934F}"/>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8" name="Google Shape;1589;p37">
              <a:extLst>
                <a:ext uri="{FF2B5EF4-FFF2-40B4-BE49-F238E27FC236}">
                  <a16:creationId xmlns:a16="http://schemas.microsoft.com/office/drawing/2014/main" id="{F973A320-A36C-5B14-9F07-BB4506317E5E}"/>
                </a:ext>
              </a:extLst>
            </p:cNvPr>
            <p:cNvGrpSpPr/>
            <p:nvPr/>
          </p:nvGrpSpPr>
          <p:grpSpPr>
            <a:xfrm>
              <a:off x="6529419" y="3711909"/>
              <a:ext cx="956596" cy="944315"/>
              <a:chOff x="3768864" y="3522050"/>
              <a:chExt cx="1098904" cy="1084796"/>
            </a:xfrm>
          </p:grpSpPr>
          <p:grpSp>
            <p:nvGrpSpPr>
              <p:cNvPr id="59" name="Google Shape;1590;p37">
                <a:extLst>
                  <a:ext uri="{FF2B5EF4-FFF2-40B4-BE49-F238E27FC236}">
                    <a16:creationId xmlns:a16="http://schemas.microsoft.com/office/drawing/2014/main" id="{3F56F9AF-2447-7C32-81ED-A83D96CC75C3}"/>
                  </a:ext>
                </a:extLst>
              </p:cNvPr>
              <p:cNvGrpSpPr/>
              <p:nvPr/>
            </p:nvGrpSpPr>
            <p:grpSpPr>
              <a:xfrm>
                <a:off x="3768864" y="3522050"/>
                <a:ext cx="1098904" cy="1084796"/>
                <a:chOff x="3768864" y="3522050"/>
                <a:chExt cx="1098904" cy="1084796"/>
              </a:xfrm>
            </p:grpSpPr>
            <p:sp>
              <p:nvSpPr>
                <p:cNvPr id="770" name="Google Shape;1591;p37">
                  <a:extLst>
                    <a:ext uri="{FF2B5EF4-FFF2-40B4-BE49-F238E27FC236}">
                      <a16:creationId xmlns:a16="http://schemas.microsoft.com/office/drawing/2014/main" id="{82E33C09-4FD8-1F2E-925A-48D46BC66A26}"/>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1" name="Google Shape;1592;p37">
                  <a:extLst>
                    <a:ext uri="{FF2B5EF4-FFF2-40B4-BE49-F238E27FC236}">
                      <a16:creationId xmlns:a16="http://schemas.microsoft.com/office/drawing/2014/main" id="{8BFB6F9C-3A86-A43E-F24D-17AAA35060C2}"/>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0" name="Google Shape;1593;p37">
                <a:extLst>
                  <a:ext uri="{FF2B5EF4-FFF2-40B4-BE49-F238E27FC236}">
                    <a16:creationId xmlns:a16="http://schemas.microsoft.com/office/drawing/2014/main" id="{8B61FB83-0286-9714-D354-CE0E63CCDDF5}"/>
                  </a:ext>
                </a:extLst>
              </p:cNvPr>
              <p:cNvGrpSpPr/>
              <p:nvPr/>
            </p:nvGrpSpPr>
            <p:grpSpPr>
              <a:xfrm>
                <a:off x="4139616" y="3871555"/>
                <a:ext cx="357419" cy="357005"/>
                <a:chOff x="7482229" y="3351230"/>
                <a:chExt cx="357419" cy="357005"/>
              </a:xfrm>
            </p:grpSpPr>
            <p:sp>
              <p:nvSpPr>
                <p:cNvPr id="61" name="Google Shape;1594;p37">
                  <a:extLst>
                    <a:ext uri="{FF2B5EF4-FFF2-40B4-BE49-F238E27FC236}">
                      <a16:creationId xmlns:a16="http://schemas.microsoft.com/office/drawing/2014/main" id="{2BB5FA58-A46D-3023-6A32-AD81E63399D8}"/>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595;p37">
                  <a:extLst>
                    <a:ext uri="{FF2B5EF4-FFF2-40B4-BE49-F238E27FC236}">
                      <a16:creationId xmlns:a16="http://schemas.microsoft.com/office/drawing/2014/main" id="{7A0D5636-2CBF-45F4-15C3-E36680687D64}"/>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96;p37">
                  <a:extLst>
                    <a:ext uri="{FF2B5EF4-FFF2-40B4-BE49-F238E27FC236}">
                      <a16:creationId xmlns:a16="http://schemas.microsoft.com/office/drawing/2014/main" id="{3262D954-6E7F-DD9F-FEDB-D88405441499}"/>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8" name="Google Shape;1597;p37">
                  <a:extLst>
                    <a:ext uri="{FF2B5EF4-FFF2-40B4-BE49-F238E27FC236}">
                      <a16:creationId xmlns:a16="http://schemas.microsoft.com/office/drawing/2014/main" id="{5B2827EF-D42D-F5B6-2E0E-45F0014798F4}"/>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9" name="Google Shape;1598;p37">
                  <a:extLst>
                    <a:ext uri="{FF2B5EF4-FFF2-40B4-BE49-F238E27FC236}">
                      <a16:creationId xmlns:a16="http://schemas.microsoft.com/office/drawing/2014/main" id="{51943791-9B52-28AD-27C9-D9F996705EEF}"/>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825" name="Google Shape;787;p65">
            <a:extLst>
              <a:ext uri="{FF2B5EF4-FFF2-40B4-BE49-F238E27FC236}">
                <a16:creationId xmlns:a16="http://schemas.microsoft.com/office/drawing/2014/main" id="{4968472F-7F05-083E-869D-06DC1FEBA0B6}"/>
              </a:ext>
            </a:extLst>
          </p:cNvPr>
          <p:cNvGrpSpPr/>
          <p:nvPr/>
        </p:nvGrpSpPr>
        <p:grpSpPr>
          <a:xfrm>
            <a:off x="5979716" y="2228977"/>
            <a:ext cx="1990964" cy="167469"/>
            <a:chOff x="777573" y="2446715"/>
            <a:chExt cx="1990964" cy="223053"/>
          </a:xfrm>
        </p:grpSpPr>
        <p:sp>
          <p:nvSpPr>
            <p:cNvPr id="826" name="Google Shape;788;p65">
              <a:extLst>
                <a:ext uri="{FF2B5EF4-FFF2-40B4-BE49-F238E27FC236}">
                  <a16:creationId xmlns:a16="http://schemas.microsoft.com/office/drawing/2014/main" id="{1D5F5EB0-7985-4C8C-2B9C-59B3C5597C16}"/>
                </a:ext>
              </a:extLst>
            </p:cNvPr>
            <p:cNvSpPr/>
            <p:nvPr/>
          </p:nvSpPr>
          <p:spPr>
            <a:xfrm rot="5400000">
              <a:off x="1669712" y="1554786"/>
              <a:ext cx="206686" cy="1990964"/>
            </a:xfrm>
            <a:custGeom>
              <a:avLst/>
              <a:gdLst/>
              <a:ahLst/>
              <a:cxnLst/>
              <a:rect l="l" t="t" r="r" b="b"/>
              <a:pathLst>
                <a:path w="125645" h="110686" extrusionOk="0">
                  <a:moveTo>
                    <a:pt x="0" y="0"/>
                  </a:moveTo>
                  <a:lnTo>
                    <a:pt x="0" y="110685"/>
                  </a:lnTo>
                  <a:lnTo>
                    <a:pt x="125645" y="110685"/>
                  </a:lnTo>
                  <a:lnTo>
                    <a:pt x="125645" y="0"/>
                  </a:lnTo>
                  <a:close/>
                </a:path>
              </a:pathLst>
            </a:custGeom>
            <a:noFill/>
            <a:ln w="19050" cap="flat" cmpd="sng">
              <a:solidFill>
                <a:schemeClr val="tx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789;p65">
              <a:extLst>
                <a:ext uri="{FF2B5EF4-FFF2-40B4-BE49-F238E27FC236}">
                  <a16:creationId xmlns:a16="http://schemas.microsoft.com/office/drawing/2014/main" id="{2C024DF8-3AA2-122F-1505-29C52BACF0AA}"/>
                </a:ext>
              </a:extLst>
            </p:cNvPr>
            <p:cNvSpPr/>
            <p:nvPr/>
          </p:nvSpPr>
          <p:spPr>
            <a:xfrm rot="5400000">
              <a:off x="1646933" y="1593398"/>
              <a:ext cx="223053" cy="19296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w="19050" cap="flat" cmpd="sng">
              <a:solidFill>
                <a:schemeClr val="tx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8" name="Google Shape;778;p65">
            <a:extLst>
              <a:ext uri="{FF2B5EF4-FFF2-40B4-BE49-F238E27FC236}">
                <a16:creationId xmlns:a16="http://schemas.microsoft.com/office/drawing/2014/main" id="{86EBD1F8-31A6-03F8-DC71-0607FE792772}"/>
              </a:ext>
            </a:extLst>
          </p:cNvPr>
          <p:cNvSpPr txBox="1">
            <a:spLocks/>
          </p:cNvSpPr>
          <p:nvPr/>
        </p:nvSpPr>
        <p:spPr>
          <a:xfrm>
            <a:off x="5584730" y="2439027"/>
            <a:ext cx="2902856" cy="38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Abhaya Libre Medium"/>
              <a:buNone/>
              <a:defRPr sz="2300" b="0" i="0" u="none" strike="noStrike" cap="none">
                <a:solidFill>
                  <a:schemeClr val="dk2"/>
                </a:solidFill>
                <a:latin typeface="Lexend SemiBold"/>
                <a:ea typeface="Lexend SemiBold"/>
                <a:cs typeface="Lexend SemiBold"/>
                <a:sym typeface="Lexend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r>
              <a:rPr lang="en-US" sz="1800" dirty="0" err="1"/>
              <a:t>ResNet</a:t>
            </a:r>
            <a:r>
              <a:rPr lang="en-US" sz="1800" dirty="0"/>
              <a:t> Approach</a:t>
            </a:r>
          </a:p>
        </p:txBody>
      </p:sp>
      <p:sp>
        <p:nvSpPr>
          <p:cNvPr id="829" name="Google Shape;783;p65">
            <a:extLst>
              <a:ext uri="{FF2B5EF4-FFF2-40B4-BE49-F238E27FC236}">
                <a16:creationId xmlns:a16="http://schemas.microsoft.com/office/drawing/2014/main" id="{84126ACE-201D-9323-51C9-6729E60EA477}"/>
              </a:ext>
            </a:extLst>
          </p:cNvPr>
          <p:cNvSpPr txBox="1">
            <a:spLocks/>
          </p:cNvSpPr>
          <p:nvPr/>
        </p:nvSpPr>
        <p:spPr>
          <a:xfrm>
            <a:off x="4958233" y="2844311"/>
            <a:ext cx="4192742" cy="1343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Abhaya Libre Medium"/>
              <a:buNone/>
              <a:defRPr sz="1500" b="0" i="0" u="none" strike="noStrike" cap="none">
                <a:solidFill>
                  <a:schemeClr val="dk1"/>
                </a:solidFill>
                <a:latin typeface="Abhaya Libre SemiBold"/>
                <a:ea typeface="Abhaya Libre SemiBold"/>
                <a:cs typeface="Abhaya Libre SemiBold"/>
                <a:sym typeface="Abhaya Libre SemiBold"/>
              </a:defRPr>
            </a:lvl1pPr>
            <a:lvl2pPr marL="914400" marR="0" lvl="1"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pPr marL="0" indent="0"/>
            <a:r>
              <a:rPr lang="en-IN" dirty="0"/>
              <a:t>Accuracy on Test Data – </a:t>
            </a:r>
            <a:r>
              <a:rPr lang="en-IN" b="1" dirty="0">
                <a:solidFill>
                  <a:srgbClr val="C00000"/>
                </a:solidFill>
              </a:rPr>
              <a:t>98.97 %</a:t>
            </a:r>
          </a:p>
          <a:p>
            <a:pPr marL="0" indent="0"/>
            <a:r>
              <a:rPr lang="en-US" dirty="0"/>
              <a:t>Total (Training + Validation) Data Size</a:t>
            </a:r>
            <a:r>
              <a:rPr lang="en-IN" dirty="0"/>
              <a:t> - </a:t>
            </a:r>
            <a:r>
              <a:rPr lang="en-IN" b="1" dirty="0">
                <a:solidFill>
                  <a:srgbClr val="C00000"/>
                </a:solidFill>
              </a:rPr>
              <a:t>88526</a:t>
            </a:r>
          </a:p>
          <a:p>
            <a:pPr marL="0" indent="0"/>
            <a:r>
              <a:rPr lang="en-IN" dirty="0"/>
              <a:t>Total Test Data Size – </a:t>
            </a:r>
            <a:r>
              <a:rPr lang="en-IN" b="1" dirty="0">
                <a:solidFill>
                  <a:srgbClr val="C00000"/>
                </a:solidFill>
              </a:rPr>
              <a:t>16386  </a:t>
            </a:r>
          </a:p>
          <a:p>
            <a:pPr marL="0" lvl="0" indent="0" algn="ctr" rtl="0">
              <a:spcBef>
                <a:spcPts val="0"/>
              </a:spcBef>
              <a:spcAft>
                <a:spcPts val="0"/>
              </a:spcAft>
              <a:buNone/>
            </a:pPr>
            <a:r>
              <a:rPr lang="en-US" dirty="0"/>
              <a:t>Total Correct Predictions </a:t>
            </a:r>
            <a:r>
              <a:rPr lang="en-US" b="1" dirty="0">
                <a:solidFill>
                  <a:srgbClr val="C00000"/>
                </a:solidFill>
              </a:rPr>
              <a:t>- 16217</a:t>
            </a:r>
          </a:p>
          <a:p>
            <a:pPr marL="0" indent="0"/>
            <a:r>
              <a:rPr lang="en-US" dirty="0"/>
              <a:t>Total Incorrect Predictions– </a:t>
            </a:r>
            <a:r>
              <a:rPr lang="en-US" b="1" dirty="0">
                <a:solidFill>
                  <a:srgbClr val="C00000"/>
                </a:solidFill>
              </a:rPr>
              <a:t>169</a:t>
            </a:r>
          </a:p>
          <a:p>
            <a:pPr marL="0" indent="0"/>
            <a:endParaRPr lang="en-IN" b="1" dirty="0">
              <a:solidFill>
                <a:srgbClr val="C00000"/>
              </a:solidFill>
            </a:endParaRPr>
          </a:p>
        </p:txBody>
      </p:sp>
      <p:sp>
        <p:nvSpPr>
          <p:cNvPr id="830" name="Title 2">
            <a:extLst>
              <a:ext uri="{FF2B5EF4-FFF2-40B4-BE49-F238E27FC236}">
                <a16:creationId xmlns:a16="http://schemas.microsoft.com/office/drawing/2014/main" id="{31D7B3DE-CF22-A767-2BCA-84DBDC6255C4}"/>
              </a:ext>
            </a:extLst>
          </p:cNvPr>
          <p:cNvSpPr txBox="1">
            <a:spLocks/>
          </p:cNvSpPr>
          <p:nvPr/>
        </p:nvSpPr>
        <p:spPr>
          <a:xfrm>
            <a:off x="5962222" y="1770467"/>
            <a:ext cx="2026668" cy="57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exend"/>
              <a:buNone/>
              <a:defRPr sz="4600" b="1" i="0" u="none" strike="noStrike" cap="none">
                <a:solidFill>
                  <a:schemeClr val="dk1"/>
                </a:solidFill>
                <a:latin typeface="Lexend"/>
                <a:ea typeface="Lexend"/>
                <a:cs typeface="Lexend"/>
                <a:sym typeface="Lexend"/>
              </a:defRPr>
            </a:lvl1pPr>
            <a:lvl2pPr marR="0" lvl="1"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9pPr>
          </a:lstStyle>
          <a:p>
            <a:r>
              <a:rPr lang="en-US" sz="3000" dirty="0"/>
              <a:t>98.97%</a:t>
            </a:r>
            <a:endParaRPr lang="en-IN" sz="3000" dirty="0"/>
          </a:p>
        </p:txBody>
      </p:sp>
      <p:sp>
        <p:nvSpPr>
          <p:cNvPr id="833" name="Google Shape;471;p46">
            <a:extLst>
              <a:ext uri="{FF2B5EF4-FFF2-40B4-BE49-F238E27FC236}">
                <a16:creationId xmlns:a16="http://schemas.microsoft.com/office/drawing/2014/main" id="{D0E3ACC0-68E0-6C84-FF6F-B1D6B8AB7C30}"/>
              </a:ext>
            </a:extLst>
          </p:cNvPr>
          <p:cNvSpPr/>
          <p:nvPr/>
        </p:nvSpPr>
        <p:spPr>
          <a:xfrm>
            <a:off x="134050" y="3974980"/>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471;p46">
            <a:extLst>
              <a:ext uri="{FF2B5EF4-FFF2-40B4-BE49-F238E27FC236}">
                <a16:creationId xmlns:a16="http://schemas.microsoft.com/office/drawing/2014/main" id="{451685B3-485E-4686-30F4-4F65EFC1C131}"/>
              </a:ext>
            </a:extLst>
          </p:cNvPr>
          <p:cNvSpPr/>
          <p:nvPr/>
        </p:nvSpPr>
        <p:spPr>
          <a:xfrm>
            <a:off x="7180195" y="121750"/>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471;p46">
            <a:extLst>
              <a:ext uri="{FF2B5EF4-FFF2-40B4-BE49-F238E27FC236}">
                <a16:creationId xmlns:a16="http://schemas.microsoft.com/office/drawing/2014/main" id="{56F7F632-1636-58F4-3A22-479FD962F11A}"/>
              </a:ext>
            </a:extLst>
          </p:cNvPr>
          <p:cNvSpPr/>
          <p:nvPr/>
        </p:nvSpPr>
        <p:spPr>
          <a:xfrm>
            <a:off x="8805015" y="1089337"/>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71;p46">
            <a:extLst>
              <a:ext uri="{FF2B5EF4-FFF2-40B4-BE49-F238E27FC236}">
                <a16:creationId xmlns:a16="http://schemas.microsoft.com/office/drawing/2014/main" id="{4F18C946-AB0A-C9BD-1612-3AB3D14688AA}"/>
              </a:ext>
            </a:extLst>
          </p:cNvPr>
          <p:cNvSpPr/>
          <p:nvPr/>
        </p:nvSpPr>
        <p:spPr>
          <a:xfrm>
            <a:off x="1494919" y="4997662"/>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E43A3CD5-2DF9-94DA-AC34-0413BFF614FA}"/>
              </a:ext>
            </a:extLst>
          </p:cNvPr>
          <p:cNvPicPr>
            <a:picLocks noChangeAspect="1"/>
          </p:cNvPicPr>
          <p:nvPr/>
        </p:nvPicPr>
        <p:blipFill>
          <a:blip r:embed="rId3"/>
          <a:stretch>
            <a:fillRect/>
          </a:stretch>
        </p:blipFill>
        <p:spPr>
          <a:xfrm>
            <a:off x="4071888" y="845485"/>
            <a:ext cx="1326165" cy="1326165"/>
          </a:xfrm>
          <a:prstGeom prst="rect">
            <a:avLst/>
          </a:prstGeom>
        </p:spPr>
      </p:pic>
    </p:spTree>
    <p:extLst>
      <p:ext uri="{BB962C8B-B14F-4D97-AF65-F5344CB8AC3E}">
        <p14:creationId xmlns:p14="http://schemas.microsoft.com/office/powerpoint/2010/main" val="403953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86" name="Google Shape;786;p65"/>
          <p:cNvSpPr txBox="1">
            <a:spLocks noGrp="1"/>
          </p:cNvSpPr>
          <p:nvPr>
            <p:ph type="title" idx="9"/>
          </p:nvPr>
        </p:nvSpPr>
        <p:spPr>
          <a:xfrm>
            <a:off x="2175010" y="-82955"/>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rPr>
              <a:t>Performance Graphs</a:t>
            </a:r>
            <a:endParaRPr sz="3200" dirty="0">
              <a:solidFill>
                <a:srgbClr val="002060"/>
              </a:solidFill>
            </a:endParaRPr>
          </a:p>
        </p:txBody>
      </p:sp>
      <p:sp>
        <p:nvSpPr>
          <p:cNvPr id="796" name="Google Shape;796;p65"/>
          <p:cNvSpPr/>
          <p:nvPr/>
        </p:nvSpPr>
        <p:spPr>
          <a:xfrm flipH="1">
            <a:off x="7309770" y="-113417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5"/>
          <p:cNvSpPr/>
          <p:nvPr/>
        </p:nvSpPr>
        <p:spPr>
          <a:xfrm flipH="1">
            <a:off x="7563179" y="7820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558;p37">
            <a:extLst>
              <a:ext uri="{FF2B5EF4-FFF2-40B4-BE49-F238E27FC236}">
                <a16:creationId xmlns:a16="http://schemas.microsoft.com/office/drawing/2014/main" id="{9C3DFEC3-EE95-A84E-1B08-BA3E7D07AF3F}"/>
              </a:ext>
            </a:extLst>
          </p:cNvPr>
          <p:cNvGrpSpPr/>
          <p:nvPr/>
        </p:nvGrpSpPr>
        <p:grpSpPr>
          <a:xfrm rot="16200000">
            <a:off x="6682277" y="3678946"/>
            <a:ext cx="469955" cy="2169600"/>
            <a:chOff x="6529419" y="1724307"/>
            <a:chExt cx="1480463" cy="2931917"/>
          </a:xfrm>
        </p:grpSpPr>
        <p:grpSp>
          <p:nvGrpSpPr>
            <p:cNvPr id="13" name="Google Shape;1559;p37">
              <a:extLst>
                <a:ext uri="{FF2B5EF4-FFF2-40B4-BE49-F238E27FC236}">
                  <a16:creationId xmlns:a16="http://schemas.microsoft.com/office/drawing/2014/main" id="{FB16CEAF-BDF4-4D14-9598-4421C1F4C014}"/>
                </a:ext>
              </a:extLst>
            </p:cNvPr>
            <p:cNvGrpSpPr/>
            <p:nvPr/>
          </p:nvGrpSpPr>
          <p:grpSpPr>
            <a:xfrm>
              <a:off x="6556827" y="1724307"/>
              <a:ext cx="956596" cy="944294"/>
              <a:chOff x="3800349" y="1238762"/>
              <a:chExt cx="1098904" cy="1084772"/>
            </a:xfrm>
          </p:grpSpPr>
          <p:grpSp>
            <p:nvGrpSpPr>
              <p:cNvPr id="49" name="Google Shape;1560;p37">
                <a:extLst>
                  <a:ext uri="{FF2B5EF4-FFF2-40B4-BE49-F238E27FC236}">
                    <a16:creationId xmlns:a16="http://schemas.microsoft.com/office/drawing/2014/main" id="{643B8B6B-0196-FF6D-9A3C-4B1D55C36710}"/>
                  </a:ext>
                </a:extLst>
              </p:cNvPr>
              <p:cNvGrpSpPr/>
              <p:nvPr/>
            </p:nvGrpSpPr>
            <p:grpSpPr>
              <a:xfrm>
                <a:off x="3800349" y="1238762"/>
                <a:ext cx="1098904" cy="1084772"/>
                <a:chOff x="3800349" y="1238762"/>
                <a:chExt cx="1098904" cy="1084772"/>
              </a:xfrm>
            </p:grpSpPr>
            <p:sp>
              <p:nvSpPr>
                <p:cNvPr id="51" name="Google Shape;1561;p37">
                  <a:extLst>
                    <a:ext uri="{FF2B5EF4-FFF2-40B4-BE49-F238E27FC236}">
                      <a16:creationId xmlns:a16="http://schemas.microsoft.com/office/drawing/2014/main" id="{F1A2C3B6-962E-BF9C-B509-3803DABD266D}"/>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562;p37">
                  <a:extLst>
                    <a:ext uri="{FF2B5EF4-FFF2-40B4-BE49-F238E27FC236}">
                      <a16:creationId xmlns:a16="http://schemas.microsoft.com/office/drawing/2014/main" id="{E5878128-F24B-6812-BC52-7F2F393F5753}"/>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0" name="Google Shape;1563;p37">
                <a:extLst>
                  <a:ext uri="{FF2B5EF4-FFF2-40B4-BE49-F238E27FC236}">
                    <a16:creationId xmlns:a16="http://schemas.microsoft.com/office/drawing/2014/main" id="{32A7B55B-0719-53D6-0C7B-4F091F68F221}"/>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4" name="Google Shape;1564;p37">
              <a:extLst>
                <a:ext uri="{FF2B5EF4-FFF2-40B4-BE49-F238E27FC236}">
                  <a16:creationId xmlns:a16="http://schemas.microsoft.com/office/drawing/2014/main" id="{D4389647-D38E-ECE4-8582-21B82A5D3777}"/>
                </a:ext>
              </a:extLst>
            </p:cNvPr>
            <p:cNvGrpSpPr/>
            <p:nvPr/>
          </p:nvGrpSpPr>
          <p:grpSpPr>
            <a:xfrm>
              <a:off x="7053286" y="2227254"/>
              <a:ext cx="956596" cy="944252"/>
              <a:chOff x="4370663" y="1816530"/>
              <a:chExt cx="1098904" cy="1084724"/>
            </a:xfrm>
          </p:grpSpPr>
          <p:grpSp>
            <p:nvGrpSpPr>
              <p:cNvPr id="41" name="Google Shape;1565;p37">
                <a:extLst>
                  <a:ext uri="{FF2B5EF4-FFF2-40B4-BE49-F238E27FC236}">
                    <a16:creationId xmlns:a16="http://schemas.microsoft.com/office/drawing/2014/main" id="{FA5A59C9-DCA1-B419-0AE9-81608FBBD21A}"/>
                  </a:ext>
                </a:extLst>
              </p:cNvPr>
              <p:cNvGrpSpPr/>
              <p:nvPr/>
            </p:nvGrpSpPr>
            <p:grpSpPr>
              <a:xfrm>
                <a:off x="4370663" y="1816530"/>
                <a:ext cx="1098904" cy="1084724"/>
                <a:chOff x="4370663" y="1816530"/>
                <a:chExt cx="1098904" cy="1084724"/>
              </a:xfrm>
            </p:grpSpPr>
            <p:sp>
              <p:nvSpPr>
                <p:cNvPr id="47" name="Google Shape;1566;p37">
                  <a:extLst>
                    <a:ext uri="{FF2B5EF4-FFF2-40B4-BE49-F238E27FC236}">
                      <a16:creationId xmlns:a16="http://schemas.microsoft.com/office/drawing/2014/main" id="{E0250854-76CF-580F-A2E6-B081F25FB5F9}"/>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567;p37">
                  <a:extLst>
                    <a:ext uri="{FF2B5EF4-FFF2-40B4-BE49-F238E27FC236}">
                      <a16:creationId xmlns:a16="http://schemas.microsoft.com/office/drawing/2014/main" id="{66001E61-A800-D755-A3E7-0BDBD599FEAA}"/>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1568;p37">
                <a:extLst>
                  <a:ext uri="{FF2B5EF4-FFF2-40B4-BE49-F238E27FC236}">
                    <a16:creationId xmlns:a16="http://schemas.microsoft.com/office/drawing/2014/main" id="{19D67733-F10A-A29F-4A56-56EDD38372A1}"/>
                  </a:ext>
                </a:extLst>
              </p:cNvPr>
              <p:cNvGrpSpPr/>
              <p:nvPr/>
            </p:nvGrpSpPr>
            <p:grpSpPr>
              <a:xfrm>
                <a:off x="4732628" y="2171596"/>
                <a:ext cx="374986" cy="374572"/>
                <a:chOff x="3303268" y="3817349"/>
                <a:chExt cx="346056" cy="345674"/>
              </a:xfrm>
            </p:grpSpPr>
            <p:sp>
              <p:nvSpPr>
                <p:cNvPr id="43" name="Google Shape;1569;p37">
                  <a:extLst>
                    <a:ext uri="{FF2B5EF4-FFF2-40B4-BE49-F238E27FC236}">
                      <a16:creationId xmlns:a16="http://schemas.microsoft.com/office/drawing/2014/main" id="{E76F77D0-3A6A-3611-BBF0-E65F9A78137B}"/>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570;p37">
                  <a:extLst>
                    <a:ext uri="{FF2B5EF4-FFF2-40B4-BE49-F238E27FC236}">
                      <a16:creationId xmlns:a16="http://schemas.microsoft.com/office/drawing/2014/main" id="{CF28BB5A-FF4F-CF15-78F8-2DC7AE55A9D0}"/>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571;p37">
                  <a:extLst>
                    <a:ext uri="{FF2B5EF4-FFF2-40B4-BE49-F238E27FC236}">
                      <a16:creationId xmlns:a16="http://schemas.microsoft.com/office/drawing/2014/main" id="{42789790-1D5A-D9BE-81D4-F75D998BCF64}"/>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572;p37">
                  <a:extLst>
                    <a:ext uri="{FF2B5EF4-FFF2-40B4-BE49-F238E27FC236}">
                      <a16:creationId xmlns:a16="http://schemas.microsoft.com/office/drawing/2014/main" id="{F72A494E-ACE4-90B4-809F-6C26127B212A}"/>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5" name="Google Shape;1573;p37">
              <a:extLst>
                <a:ext uri="{FF2B5EF4-FFF2-40B4-BE49-F238E27FC236}">
                  <a16:creationId xmlns:a16="http://schemas.microsoft.com/office/drawing/2014/main" id="{90BF0FF9-C75A-7954-607E-27989712CEF7}"/>
                </a:ext>
              </a:extLst>
            </p:cNvPr>
            <p:cNvGrpSpPr/>
            <p:nvPr/>
          </p:nvGrpSpPr>
          <p:grpSpPr>
            <a:xfrm>
              <a:off x="6547098" y="2715744"/>
              <a:ext cx="956596" cy="944315"/>
              <a:chOff x="3789173" y="2377690"/>
              <a:chExt cx="1098904" cy="1084796"/>
            </a:xfrm>
          </p:grpSpPr>
          <p:grpSp>
            <p:nvGrpSpPr>
              <p:cNvPr id="33" name="Google Shape;1574;p37">
                <a:extLst>
                  <a:ext uri="{FF2B5EF4-FFF2-40B4-BE49-F238E27FC236}">
                    <a16:creationId xmlns:a16="http://schemas.microsoft.com/office/drawing/2014/main" id="{6F8CF524-04D7-9B1E-41BA-18886FC37AD8}"/>
                  </a:ext>
                </a:extLst>
              </p:cNvPr>
              <p:cNvGrpSpPr/>
              <p:nvPr/>
            </p:nvGrpSpPr>
            <p:grpSpPr>
              <a:xfrm>
                <a:off x="3789173" y="2377690"/>
                <a:ext cx="1098904" cy="1084796"/>
                <a:chOff x="3789173" y="2377690"/>
                <a:chExt cx="1098904" cy="1084796"/>
              </a:xfrm>
            </p:grpSpPr>
            <p:sp>
              <p:nvSpPr>
                <p:cNvPr id="39" name="Google Shape;1575;p37">
                  <a:extLst>
                    <a:ext uri="{FF2B5EF4-FFF2-40B4-BE49-F238E27FC236}">
                      <a16:creationId xmlns:a16="http://schemas.microsoft.com/office/drawing/2014/main" id="{F506431F-B140-EB6B-19BA-DD831FB968FC}"/>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576;p37">
                  <a:extLst>
                    <a:ext uri="{FF2B5EF4-FFF2-40B4-BE49-F238E27FC236}">
                      <a16:creationId xmlns:a16="http://schemas.microsoft.com/office/drawing/2014/main" id="{EBA45B08-7BBF-A9E5-DBEB-6B81D2EA1664}"/>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4" name="Google Shape;1577;p37">
                <a:extLst>
                  <a:ext uri="{FF2B5EF4-FFF2-40B4-BE49-F238E27FC236}">
                    <a16:creationId xmlns:a16="http://schemas.microsoft.com/office/drawing/2014/main" id="{64E7769F-4263-CBBC-CE27-49500A0E7D10}"/>
                  </a:ext>
                </a:extLst>
              </p:cNvPr>
              <p:cNvGrpSpPr/>
              <p:nvPr/>
            </p:nvGrpSpPr>
            <p:grpSpPr>
              <a:xfrm>
                <a:off x="4151137" y="2732796"/>
                <a:ext cx="374986" cy="374572"/>
                <a:chOff x="3752358" y="3817349"/>
                <a:chExt cx="346056" cy="345674"/>
              </a:xfrm>
            </p:grpSpPr>
            <p:sp>
              <p:nvSpPr>
                <p:cNvPr id="35" name="Google Shape;1578;p37">
                  <a:extLst>
                    <a:ext uri="{FF2B5EF4-FFF2-40B4-BE49-F238E27FC236}">
                      <a16:creationId xmlns:a16="http://schemas.microsoft.com/office/drawing/2014/main" id="{45D36100-253A-874D-2F10-EDFE836F64AA}"/>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579;p37">
                  <a:extLst>
                    <a:ext uri="{FF2B5EF4-FFF2-40B4-BE49-F238E27FC236}">
                      <a16:creationId xmlns:a16="http://schemas.microsoft.com/office/drawing/2014/main" id="{FA763CAF-C185-E4CF-9683-F7F050AEEA35}"/>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580;p37">
                  <a:extLst>
                    <a:ext uri="{FF2B5EF4-FFF2-40B4-BE49-F238E27FC236}">
                      <a16:creationId xmlns:a16="http://schemas.microsoft.com/office/drawing/2014/main" id="{C96FFEB8-CE45-6C40-A90E-3F3792F51DC9}"/>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81;p37">
                  <a:extLst>
                    <a:ext uri="{FF2B5EF4-FFF2-40B4-BE49-F238E27FC236}">
                      <a16:creationId xmlns:a16="http://schemas.microsoft.com/office/drawing/2014/main" id="{7CEEE908-1A07-6172-F97E-4505299E4796}"/>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6" name="Google Shape;1582;p37">
              <a:extLst>
                <a:ext uri="{FF2B5EF4-FFF2-40B4-BE49-F238E27FC236}">
                  <a16:creationId xmlns:a16="http://schemas.microsoft.com/office/drawing/2014/main" id="{19694291-1F95-B060-319A-F1A4F7B91068}"/>
                </a:ext>
              </a:extLst>
            </p:cNvPr>
            <p:cNvGrpSpPr/>
            <p:nvPr/>
          </p:nvGrpSpPr>
          <p:grpSpPr>
            <a:xfrm>
              <a:off x="7034853" y="3222917"/>
              <a:ext cx="956596" cy="944252"/>
              <a:chOff x="4349489" y="2960313"/>
              <a:chExt cx="1098904" cy="1084724"/>
            </a:xfrm>
          </p:grpSpPr>
          <p:grpSp>
            <p:nvGrpSpPr>
              <p:cNvPr id="27" name="Google Shape;1583;p37">
                <a:extLst>
                  <a:ext uri="{FF2B5EF4-FFF2-40B4-BE49-F238E27FC236}">
                    <a16:creationId xmlns:a16="http://schemas.microsoft.com/office/drawing/2014/main" id="{FA46FCD4-C277-5E6F-A86F-8449AE8F44FE}"/>
                  </a:ext>
                </a:extLst>
              </p:cNvPr>
              <p:cNvGrpSpPr/>
              <p:nvPr/>
            </p:nvGrpSpPr>
            <p:grpSpPr>
              <a:xfrm>
                <a:off x="4349489" y="2960313"/>
                <a:ext cx="1098904" cy="1084724"/>
                <a:chOff x="4349489" y="2960313"/>
                <a:chExt cx="1098904" cy="1084724"/>
              </a:xfrm>
            </p:grpSpPr>
            <p:sp>
              <p:nvSpPr>
                <p:cNvPr id="31" name="Google Shape;1584;p37">
                  <a:extLst>
                    <a:ext uri="{FF2B5EF4-FFF2-40B4-BE49-F238E27FC236}">
                      <a16:creationId xmlns:a16="http://schemas.microsoft.com/office/drawing/2014/main" id="{0AB1D2C2-DF9B-1340-DF12-CAF2EB250874}"/>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585;p37">
                  <a:extLst>
                    <a:ext uri="{FF2B5EF4-FFF2-40B4-BE49-F238E27FC236}">
                      <a16:creationId xmlns:a16="http://schemas.microsoft.com/office/drawing/2014/main" id="{B60E261F-C763-97AC-0080-C21DE9B532A0}"/>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8" name="Google Shape;1586;p37">
                <a:extLst>
                  <a:ext uri="{FF2B5EF4-FFF2-40B4-BE49-F238E27FC236}">
                    <a16:creationId xmlns:a16="http://schemas.microsoft.com/office/drawing/2014/main" id="{175BD853-E25D-3C94-9F3A-9FF7ED5895C0}"/>
                  </a:ext>
                </a:extLst>
              </p:cNvPr>
              <p:cNvGrpSpPr/>
              <p:nvPr/>
            </p:nvGrpSpPr>
            <p:grpSpPr>
              <a:xfrm>
                <a:off x="4732657" y="3315384"/>
                <a:ext cx="374952" cy="374572"/>
                <a:chOff x="4201447" y="3817349"/>
                <a:chExt cx="346024" cy="345674"/>
              </a:xfrm>
            </p:grpSpPr>
            <p:sp>
              <p:nvSpPr>
                <p:cNvPr id="29" name="Google Shape;1587;p37">
                  <a:extLst>
                    <a:ext uri="{FF2B5EF4-FFF2-40B4-BE49-F238E27FC236}">
                      <a16:creationId xmlns:a16="http://schemas.microsoft.com/office/drawing/2014/main" id="{BEBDED7D-46BD-858C-D34C-EC8840A61DD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88;p37">
                  <a:extLst>
                    <a:ext uri="{FF2B5EF4-FFF2-40B4-BE49-F238E27FC236}">
                      <a16:creationId xmlns:a16="http://schemas.microsoft.com/office/drawing/2014/main" id="{C08A3C3C-288A-B999-77F0-442D944E7CE2}"/>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7" name="Google Shape;1589;p37">
              <a:extLst>
                <a:ext uri="{FF2B5EF4-FFF2-40B4-BE49-F238E27FC236}">
                  <a16:creationId xmlns:a16="http://schemas.microsoft.com/office/drawing/2014/main" id="{0BE7436E-092F-AE54-7FAC-980129A3EE77}"/>
                </a:ext>
              </a:extLst>
            </p:cNvPr>
            <p:cNvGrpSpPr/>
            <p:nvPr/>
          </p:nvGrpSpPr>
          <p:grpSpPr>
            <a:xfrm>
              <a:off x="6529419" y="3711909"/>
              <a:ext cx="956596" cy="944315"/>
              <a:chOff x="3768864" y="3522050"/>
              <a:chExt cx="1098904" cy="1084796"/>
            </a:xfrm>
          </p:grpSpPr>
          <p:grpSp>
            <p:nvGrpSpPr>
              <p:cNvPr id="18" name="Google Shape;1590;p37">
                <a:extLst>
                  <a:ext uri="{FF2B5EF4-FFF2-40B4-BE49-F238E27FC236}">
                    <a16:creationId xmlns:a16="http://schemas.microsoft.com/office/drawing/2014/main" id="{551DE313-BE00-8B7C-1E6E-41C1E59C02E2}"/>
                  </a:ext>
                </a:extLst>
              </p:cNvPr>
              <p:cNvGrpSpPr/>
              <p:nvPr/>
            </p:nvGrpSpPr>
            <p:grpSpPr>
              <a:xfrm>
                <a:off x="3768864" y="3522050"/>
                <a:ext cx="1098904" cy="1084796"/>
                <a:chOff x="3768864" y="3522050"/>
                <a:chExt cx="1098904" cy="1084796"/>
              </a:xfrm>
            </p:grpSpPr>
            <p:sp>
              <p:nvSpPr>
                <p:cNvPr id="25" name="Google Shape;1591;p37">
                  <a:extLst>
                    <a:ext uri="{FF2B5EF4-FFF2-40B4-BE49-F238E27FC236}">
                      <a16:creationId xmlns:a16="http://schemas.microsoft.com/office/drawing/2014/main" id="{C3CFA67B-4E20-0D34-6A15-4523E254881E}"/>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592;p37">
                  <a:extLst>
                    <a:ext uri="{FF2B5EF4-FFF2-40B4-BE49-F238E27FC236}">
                      <a16:creationId xmlns:a16="http://schemas.microsoft.com/office/drawing/2014/main" id="{26E76EA6-5DE7-2618-AE3A-D180D6706CF9}"/>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9" name="Google Shape;1593;p37">
                <a:extLst>
                  <a:ext uri="{FF2B5EF4-FFF2-40B4-BE49-F238E27FC236}">
                    <a16:creationId xmlns:a16="http://schemas.microsoft.com/office/drawing/2014/main" id="{E7B5A8E4-E58F-AFE7-CB12-3FEAFAB04145}"/>
                  </a:ext>
                </a:extLst>
              </p:cNvPr>
              <p:cNvGrpSpPr/>
              <p:nvPr/>
            </p:nvGrpSpPr>
            <p:grpSpPr>
              <a:xfrm>
                <a:off x="4139616" y="3871555"/>
                <a:ext cx="357419" cy="357005"/>
                <a:chOff x="7482229" y="3351230"/>
                <a:chExt cx="357419" cy="357005"/>
              </a:xfrm>
            </p:grpSpPr>
            <p:sp>
              <p:nvSpPr>
                <p:cNvPr id="20" name="Google Shape;1594;p37">
                  <a:extLst>
                    <a:ext uri="{FF2B5EF4-FFF2-40B4-BE49-F238E27FC236}">
                      <a16:creationId xmlns:a16="http://schemas.microsoft.com/office/drawing/2014/main" id="{5E7023EF-5179-35E2-9EB9-C55A4B689CBC}"/>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595;p37">
                  <a:extLst>
                    <a:ext uri="{FF2B5EF4-FFF2-40B4-BE49-F238E27FC236}">
                      <a16:creationId xmlns:a16="http://schemas.microsoft.com/office/drawing/2014/main" id="{AF640C77-6E3A-0C59-95DB-86EC9CAE86B0}"/>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96;p37">
                  <a:extLst>
                    <a:ext uri="{FF2B5EF4-FFF2-40B4-BE49-F238E27FC236}">
                      <a16:creationId xmlns:a16="http://schemas.microsoft.com/office/drawing/2014/main" id="{E9EAC257-1B85-AF83-18C1-857585B3777C}"/>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597;p37">
                  <a:extLst>
                    <a:ext uri="{FF2B5EF4-FFF2-40B4-BE49-F238E27FC236}">
                      <a16:creationId xmlns:a16="http://schemas.microsoft.com/office/drawing/2014/main" id="{EDE9E6E5-525C-AC2E-CCD7-272FE55E6452}"/>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98;p37">
                  <a:extLst>
                    <a:ext uri="{FF2B5EF4-FFF2-40B4-BE49-F238E27FC236}">
                      <a16:creationId xmlns:a16="http://schemas.microsoft.com/office/drawing/2014/main" id="{2074F268-80BE-5721-1FBF-B7362D997D65}"/>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53" name="Google Shape;1558;p37">
            <a:extLst>
              <a:ext uri="{FF2B5EF4-FFF2-40B4-BE49-F238E27FC236}">
                <a16:creationId xmlns:a16="http://schemas.microsoft.com/office/drawing/2014/main" id="{0B0FEE82-D920-DC96-8B5D-840D5286D368}"/>
              </a:ext>
            </a:extLst>
          </p:cNvPr>
          <p:cNvGrpSpPr/>
          <p:nvPr/>
        </p:nvGrpSpPr>
        <p:grpSpPr>
          <a:xfrm>
            <a:off x="88938" y="361285"/>
            <a:ext cx="706641" cy="1844621"/>
            <a:chOff x="6529419" y="1724307"/>
            <a:chExt cx="1480463" cy="2931917"/>
          </a:xfrm>
        </p:grpSpPr>
        <p:grpSp>
          <p:nvGrpSpPr>
            <p:cNvPr id="54" name="Google Shape;1559;p37">
              <a:extLst>
                <a:ext uri="{FF2B5EF4-FFF2-40B4-BE49-F238E27FC236}">
                  <a16:creationId xmlns:a16="http://schemas.microsoft.com/office/drawing/2014/main" id="{DA28FE91-C2CB-CE4A-E712-21770C6F663D}"/>
                </a:ext>
              </a:extLst>
            </p:cNvPr>
            <p:cNvGrpSpPr/>
            <p:nvPr/>
          </p:nvGrpSpPr>
          <p:grpSpPr>
            <a:xfrm>
              <a:off x="6556827" y="1724307"/>
              <a:ext cx="956596" cy="944294"/>
              <a:chOff x="3800349" y="1238762"/>
              <a:chExt cx="1098904" cy="1084772"/>
            </a:xfrm>
          </p:grpSpPr>
          <p:grpSp>
            <p:nvGrpSpPr>
              <p:cNvPr id="815" name="Google Shape;1560;p37">
                <a:extLst>
                  <a:ext uri="{FF2B5EF4-FFF2-40B4-BE49-F238E27FC236}">
                    <a16:creationId xmlns:a16="http://schemas.microsoft.com/office/drawing/2014/main" id="{DEDB51F0-30C0-366C-2CB8-46BC9EA5CF5A}"/>
                  </a:ext>
                </a:extLst>
              </p:cNvPr>
              <p:cNvGrpSpPr/>
              <p:nvPr/>
            </p:nvGrpSpPr>
            <p:grpSpPr>
              <a:xfrm>
                <a:off x="3800349" y="1238762"/>
                <a:ext cx="1098904" cy="1084772"/>
                <a:chOff x="3800349" y="1238762"/>
                <a:chExt cx="1098904" cy="1084772"/>
              </a:xfrm>
            </p:grpSpPr>
            <p:sp>
              <p:nvSpPr>
                <p:cNvPr id="817" name="Google Shape;1561;p37">
                  <a:extLst>
                    <a:ext uri="{FF2B5EF4-FFF2-40B4-BE49-F238E27FC236}">
                      <a16:creationId xmlns:a16="http://schemas.microsoft.com/office/drawing/2014/main" id="{33F2A44D-0BDB-FE5B-B342-B43FF886EA31}"/>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8" name="Google Shape;1562;p37">
                  <a:extLst>
                    <a:ext uri="{FF2B5EF4-FFF2-40B4-BE49-F238E27FC236}">
                      <a16:creationId xmlns:a16="http://schemas.microsoft.com/office/drawing/2014/main" id="{E3BDD75D-05EA-5534-F68B-94C463DDA32C}"/>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16" name="Google Shape;1563;p37">
                <a:extLst>
                  <a:ext uri="{FF2B5EF4-FFF2-40B4-BE49-F238E27FC236}">
                    <a16:creationId xmlns:a16="http://schemas.microsoft.com/office/drawing/2014/main" id="{63BEE277-C741-034D-FC44-FD3A3227D88D}"/>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5" name="Google Shape;1564;p37">
              <a:extLst>
                <a:ext uri="{FF2B5EF4-FFF2-40B4-BE49-F238E27FC236}">
                  <a16:creationId xmlns:a16="http://schemas.microsoft.com/office/drawing/2014/main" id="{AE321973-15AC-905C-0CC4-E13A883D145A}"/>
                </a:ext>
              </a:extLst>
            </p:cNvPr>
            <p:cNvGrpSpPr/>
            <p:nvPr/>
          </p:nvGrpSpPr>
          <p:grpSpPr>
            <a:xfrm>
              <a:off x="7053286" y="2227254"/>
              <a:ext cx="956596" cy="944252"/>
              <a:chOff x="4370663" y="1816530"/>
              <a:chExt cx="1098904" cy="1084724"/>
            </a:xfrm>
          </p:grpSpPr>
          <p:grpSp>
            <p:nvGrpSpPr>
              <p:cNvPr id="807" name="Google Shape;1565;p37">
                <a:extLst>
                  <a:ext uri="{FF2B5EF4-FFF2-40B4-BE49-F238E27FC236}">
                    <a16:creationId xmlns:a16="http://schemas.microsoft.com/office/drawing/2014/main" id="{C18AF884-6EDA-1903-22D4-7E1FD9511ECD}"/>
                  </a:ext>
                </a:extLst>
              </p:cNvPr>
              <p:cNvGrpSpPr/>
              <p:nvPr/>
            </p:nvGrpSpPr>
            <p:grpSpPr>
              <a:xfrm>
                <a:off x="4370663" y="1816530"/>
                <a:ext cx="1098904" cy="1084724"/>
                <a:chOff x="4370663" y="1816530"/>
                <a:chExt cx="1098904" cy="1084724"/>
              </a:xfrm>
            </p:grpSpPr>
            <p:sp>
              <p:nvSpPr>
                <p:cNvPr id="813" name="Google Shape;1566;p37">
                  <a:extLst>
                    <a:ext uri="{FF2B5EF4-FFF2-40B4-BE49-F238E27FC236}">
                      <a16:creationId xmlns:a16="http://schemas.microsoft.com/office/drawing/2014/main" id="{DD822EF3-9A07-9917-3200-D9CD70C220F3}"/>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4" name="Google Shape;1567;p37">
                  <a:extLst>
                    <a:ext uri="{FF2B5EF4-FFF2-40B4-BE49-F238E27FC236}">
                      <a16:creationId xmlns:a16="http://schemas.microsoft.com/office/drawing/2014/main" id="{9258037F-D124-2242-BAB5-2C606FDDC9D0}"/>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08" name="Google Shape;1568;p37">
                <a:extLst>
                  <a:ext uri="{FF2B5EF4-FFF2-40B4-BE49-F238E27FC236}">
                    <a16:creationId xmlns:a16="http://schemas.microsoft.com/office/drawing/2014/main" id="{0291EAED-8399-9E1C-5F24-17C8802CCCE2}"/>
                  </a:ext>
                </a:extLst>
              </p:cNvPr>
              <p:cNvGrpSpPr/>
              <p:nvPr/>
            </p:nvGrpSpPr>
            <p:grpSpPr>
              <a:xfrm>
                <a:off x="4732628" y="2171596"/>
                <a:ext cx="374986" cy="374572"/>
                <a:chOff x="3303268" y="3817349"/>
                <a:chExt cx="346056" cy="345674"/>
              </a:xfrm>
            </p:grpSpPr>
            <p:sp>
              <p:nvSpPr>
                <p:cNvPr id="809" name="Google Shape;1569;p37">
                  <a:extLst>
                    <a:ext uri="{FF2B5EF4-FFF2-40B4-BE49-F238E27FC236}">
                      <a16:creationId xmlns:a16="http://schemas.microsoft.com/office/drawing/2014/main" id="{51239B30-8B3D-1B4E-26FF-4AC0D9454393}"/>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0" name="Google Shape;1570;p37">
                  <a:extLst>
                    <a:ext uri="{FF2B5EF4-FFF2-40B4-BE49-F238E27FC236}">
                      <a16:creationId xmlns:a16="http://schemas.microsoft.com/office/drawing/2014/main" id="{E4A15DDF-11EE-F118-67DA-A751E0E4A381}"/>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1" name="Google Shape;1571;p37">
                  <a:extLst>
                    <a:ext uri="{FF2B5EF4-FFF2-40B4-BE49-F238E27FC236}">
                      <a16:creationId xmlns:a16="http://schemas.microsoft.com/office/drawing/2014/main" id="{F6273EF5-858B-8E42-EBD8-BAA381A8DA7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2" name="Google Shape;1572;p37">
                  <a:extLst>
                    <a:ext uri="{FF2B5EF4-FFF2-40B4-BE49-F238E27FC236}">
                      <a16:creationId xmlns:a16="http://schemas.microsoft.com/office/drawing/2014/main" id="{CF2A7CB6-1D25-FB24-5249-B3572C0F6F51}"/>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6" name="Google Shape;1573;p37">
              <a:extLst>
                <a:ext uri="{FF2B5EF4-FFF2-40B4-BE49-F238E27FC236}">
                  <a16:creationId xmlns:a16="http://schemas.microsoft.com/office/drawing/2014/main" id="{23BE58C7-A452-9D8F-3489-886C773B4DE1}"/>
                </a:ext>
              </a:extLst>
            </p:cNvPr>
            <p:cNvGrpSpPr/>
            <p:nvPr/>
          </p:nvGrpSpPr>
          <p:grpSpPr>
            <a:xfrm>
              <a:off x="6547098" y="2715744"/>
              <a:ext cx="956596" cy="944315"/>
              <a:chOff x="3789173" y="2377690"/>
              <a:chExt cx="1098904" cy="1084796"/>
            </a:xfrm>
          </p:grpSpPr>
          <p:grpSp>
            <p:nvGrpSpPr>
              <p:cNvPr id="799" name="Google Shape;1574;p37">
                <a:extLst>
                  <a:ext uri="{FF2B5EF4-FFF2-40B4-BE49-F238E27FC236}">
                    <a16:creationId xmlns:a16="http://schemas.microsoft.com/office/drawing/2014/main" id="{60BA3435-156E-E61A-9777-2ABB6599DF49}"/>
                  </a:ext>
                </a:extLst>
              </p:cNvPr>
              <p:cNvGrpSpPr/>
              <p:nvPr/>
            </p:nvGrpSpPr>
            <p:grpSpPr>
              <a:xfrm>
                <a:off x="3789173" y="2377690"/>
                <a:ext cx="1098904" cy="1084796"/>
                <a:chOff x="3789173" y="2377690"/>
                <a:chExt cx="1098904" cy="1084796"/>
              </a:xfrm>
            </p:grpSpPr>
            <p:sp>
              <p:nvSpPr>
                <p:cNvPr id="805" name="Google Shape;1575;p37">
                  <a:extLst>
                    <a:ext uri="{FF2B5EF4-FFF2-40B4-BE49-F238E27FC236}">
                      <a16:creationId xmlns:a16="http://schemas.microsoft.com/office/drawing/2014/main" id="{82AA911B-F171-9DEF-BA59-968B99F0A1A9}"/>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6" name="Google Shape;1576;p37">
                  <a:extLst>
                    <a:ext uri="{FF2B5EF4-FFF2-40B4-BE49-F238E27FC236}">
                      <a16:creationId xmlns:a16="http://schemas.microsoft.com/office/drawing/2014/main" id="{891E4597-D880-9BBD-E596-B6FE1D41B35C}"/>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00" name="Google Shape;1577;p37">
                <a:extLst>
                  <a:ext uri="{FF2B5EF4-FFF2-40B4-BE49-F238E27FC236}">
                    <a16:creationId xmlns:a16="http://schemas.microsoft.com/office/drawing/2014/main" id="{D6CD747C-F79E-870E-3DBF-67B1E0562803}"/>
                  </a:ext>
                </a:extLst>
              </p:cNvPr>
              <p:cNvGrpSpPr/>
              <p:nvPr/>
            </p:nvGrpSpPr>
            <p:grpSpPr>
              <a:xfrm>
                <a:off x="4151137" y="2732796"/>
                <a:ext cx="374986" cy="374572"/>
                <a:chOff x="3752358" y="3817349"/>
                <a:chExt cx="346056" cy="345674"/>
              </a:xfrm>
            </p:grpSpPr>
            <p:sp>
              <p:nvSpPr>
                <p:cNvPr id="801" name="Google Shape;1578;p37">
                  <a:extLst>
                    <a:ext uri="{FF2B5EF4-FFF2-40B4-BE49-F238E27FC236}">
                      <a16:creationId xmlns:a16="http://schemas.microsoft.com/office/drawing/2014/main" id="{8A8D730A-953B-6B19-5272-6884BA12FA24}"/>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2" name="Google Shape;1579;p37">
                  <a:extLst>
                    <a:ext uri="{FF2B5EF4-FFF2-40B4-BE49-F238E27FC236}">
                      <a16:creationId xmlns:a16="http://schemas.microsoft.com/office/drawing/2014/main" id="{02665844-1E11-9DE9-C026-727801EB79D0}"/>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3" name="Google Shape;1580;p37">
                  <a:extLst>
                    <a:ext uri="{FF2B5EF4-FFF2-40B4-BE49-F238E27FC236}">
                      <a16:creationId xmlns:a16="http://schemas.microsoft.com/office/drawing/2014/main" id="{CF0EE71C-6CDB-724B-495B-682289DF2226}"/>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4" name="Google Shape;1581;p37">
                  <a:extLst>
                    <a:ext uri="{FF2B5EF4-FFF2-40B4-BE49-F238E27FC236}">
                      <a16:creationId xmlns:a16="http://schemas.microsoft.com/office/drawing/2014/main" id="{413C6F06-8F85-DAE3-15C6-248CF2D167B0}"/>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7" name="Google Shape;1582;p37">
              <a:extLst>
                <a:ext uri="{FF2B5EF4-FFF2-40B4-BE49-F238E27FC236}">
                  <a16:creationId xmlns:a16="http://schemas.microsoft.com/office/drawing/2014/main" id="{92E96E73-C335-2FB3-C6CC-79C339C8E10B}"/>
                </a:ext>
              </a:extLst>
            </p:cNvPr>
            <p:cNvGrpSpPr/>
            <p:nvPr/>
          </p:nvGrpSpPr>
          <p:grpSpPr>
            <a:xfrm>
              <a:off x="7034853" y="3222917"/>
              <a:ext cx="956596" cy="944252"/>
              <a:chOff x="4349489" y="2960313"/>
              <a:chExt cx="1098904" cy="1084724"/>
            </a:xfrm>
          </p:grpSpPr>
          <p:grpSp>
            <p:nvGrpSpPr>
              <p:cNvPr id="772" name="Google Shape;1583;p37">
                <a:extLst>
                  <a:ext uri="{FF2B5EF4-FFF2-40B4-BE49-F238E27FC236}">
                    <a16:creationId xmlns:a16="http://schemas.microsoft.com/office/drawing/2014/main" id="{82D69D48-03F8-D0CC-3C15-A19BC9EED8A1}"/>
                  </a:ext>
                </a:extLst>
              </p:cNvPr>
              <p:cNvGrpSpPr/>
              <p:nvPr/>
            </p:nvGrpSpPr>
            <p:grpSpPr>
              <a:xfrm>
                <a:off x="4349489" y="2960313"/>
                <a:ext cx="1098904" cy="1084724"/>
                <a:chOff x="4349489" y="2960313"/>
                <a:chExt cx="1098904" cy="1084724"/>
              </a:xfrm>
            </p:grpSpPr>
            <p:sp>
              <p:nvSpPr>
                <p:cNvPr id="776" name="Google Shape;1584;p37">
                  <a:extLst>
                    <a:ext uri="{FF2B5EF4-FFF2-40B4-BE49-F238E27FC236}">
                      <a16:creationId xmlns:a16="http://schemas.microsoft.com/office/drawing/2014/main" id="{E5422500-0FB0-05BC-4BA6-DB0EEE432287}"/>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8" name="Google Shape;1585;p37">
                  <a:extLst>
                    <a:ext uri="{FF2B5EF4-FFF2-40B4-BE49-F238E27FC236}">
                      <a16:creationId xmlns:a16="http://schemas.microsoft.com/office/drawing/2014/main" id="{A1995FE7-F3B2-7804-12E7-7FABA0590FB7}"/>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73" name="Google Shape;1586;p37">
                <a:extLst>
                  <a:ext uri="{FF2B5EF4-FFF2-40B4-BE49-F238E27FC236}">
                    <a16:creationId xmlns:a16="http://schemas.microsoft.com/office/drawing/2014/main" id="{0C06D63E-BC9C-8CE9-A2C6-7FCA8256201D}"/>
                  </a:ext>
                </a:extLst>
              </p:cNvPr>
              <p:cNvGrpSpPr/>
              <p:nvPr/>
            </p:nvGrpSpPr>
            <p:grpSpPr>
              <a:xfrm>
                <a:off x="4732657" y="3315384"/>
                <a:ext cx="374952" cy="374572"/>
                <a:chOff x="4201447" y="3817349"/>
                <a:chExt cx="346024" cy="345674"/>
              </a:xfrm>
            </p:grpSpPr>
            <p:sp>
              <p:nvSpPr>
                <p:cNvPr id="774" name="Google Shape;1587;p37">
                  <a:extLst>
                    <a:ext uri="{FF2B5EF4-FFF2-40B4-BE49-F238E27FC236}">
                      <a16:creationId xmlns:a16="http://schemas.microsoft.com/office/drawing/2014/main" id="{A7A5B445-13FF-FB30-84E2-8E90166788EB}"/>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5" name="Google Shape;1588;p37">
                  <a:extLst>
                    <a:ext uri="{FF2B5EF4-FFF2-40B4-BE49-F238E27FC236}">
                      <a16:creationId xmlns:a16="http://schemas.microsoft.com/office/drawing/2014/main" id="{DEFF5984-1C3E-9A28-F8EB-5630C71A934F}"/>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8" name="Google Shape;1589;p37">
              <a:extLst>
                <a:ext uri="{FF2B5EF4-FFF2-40B4-BE49-F238E27FC236}">
                  <a16:creationId xmlns:a16="http://schemas.microsoft.com/office/drawing/2014/main" id="{F973A320-A36C-5B14-9F07-BB4506317E5E}"/>
                </a:ext>
              </a:extLst>
            </p:cNvPr>
            <p:cNvGrpSpPr/>
            <p:nvPr/>
          </p:nvGrpSpPr>
          <p:grpSpPr>
            <a:xfrm>
              <a:off x="6529419" y="3711909"/>
              <a:ext cx="956596" cy="944315"/>
              <a:chOff x="3768864" y="3522050"/>
              <a:chExt cx="1098904" cy="1084796"/>
            </a:xfrm>
          </p:grpSpPr>
          <p:grpSp>
            <p:nvGrpSpPr>
              <p:cNvPr id="59" name="Google Shape;1590;p37">
                <a:extLst>
                  <a:ext uri="{FF2B5EF4-FFF2-40B4-BE49-F238E27FC236}">
                    <a16:creationId xmlns:a16="http://schemas.microsoft.com/office/drawing/2014/main" id="{3F56F9AF-2447-7C32-81ED-A83D96CC75C3}"/>
                  </a:ext>
                </a:extLst>
              </p:cNvPr>
              <p:cNvGrpSpPr/>
              <p:nvPr/>
            </p:nvGrpSpPr>
            <p:grpSpPr>
              <a:xfrm>
                <a:off x="3768864" y="3522050"/>
                <a:ext cx="1098904" cy="1084796"/>
                <a:chOff x="3768864" y="3522050"/>
                <a:chExt cx="1098904" cy="1084796"/>
              </a:xfrm>
            </p:grpSpPr>
            <p:sp>
              <p:nvSpPr>
                <p:cNvPr id="770" name="Google Shape;1591;p37">
                  <a:extLst>
                    <a:ext uri="{FF2B5EF4-FFF2-40B4-BE49-F238E27FC236}">
                      <a16:creationId xmlns:a16="http://schemas.microsoft.com/office/drawing/2014/main" id="{82E33C09-4FD8-1F2E-925A-48D46BC66A26}"/>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1" name="Google Shape;1592;p37">
                  <a:extLst>
                    <a:ext uri="{FF2B5EF4-FFF2-40B4-BE49-F238E27FC236}">
                      <a16:creationId xmlns:a16="http://schemas.microsoft.com/office/drawing/2014/main" id="{8BFB6F9C-3A86-A43E-F24D-17AAA35060C2}"/>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0" name="Google Shape;1593;p37">
                <a:extLst>
                  <a:ext uri="{FF2B5EF4-FFF2-40B4-BE49-F238E27FC236}">
                    <a16:creationId xmlns:a16="http://schemas.microsoft.com/office/drawing/2014/main" id="{8B61FB83-0286-9714-D354-CE0E63CCDDF5}"/>
                  </a:ext>
                </a:extLst>
              </p:cNvPr>
              <p:cNvGrpSpPr/>
              <p:nvPr/>
            </p:nvGrpSpPr>
            <p:grpSpPr>
              <a:xfrm>
                <a:off x="4139616" y="3871555"/>
                <a:ext cx="357419" cy="357005"/>
                <a:chOff x="7482229" y="3351230"/>
                <a:chExt cx="357419" cy="357005"/>
              </a:xfrm>
            </p:grpSpPr>
            <p:sp>
              <p:nvSpPr>
                <p:cNvPr id="61" name="Google Shape;1594;p37">
                  <a:extLst>
                    <a:ext uri="{FF2B5EF4-FFF2-40B4-BE49-F238E27FC236}">
                      <a16:creationId xmlns:a16="http://schemas.microsoft.com/office/drawing/2014/main" id="{2BB5FA58-A46D-3023-6A32-AD81E63399D8}"/>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595;p37">
                  <a:extLst>
                    <a:ext uri="{FF2B5EF4-FFF2-40B4-BE49-F238E27FC236}">
                      <a16:creationId xmlns:a16="http://schemas.microsoft.com/office/drawing/2014/main" id="{7A0D5636-2CBF-45F4-15C3-E36680687D64}"/>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596;p37">
                  <a:extLst>
                    <a:ext uri="{FF2B5EF4-FFF2-40B4-BE49-F238E27FC236}">
                      <a16:creationId xmlns:a16="http://schemas.microsoft.com/office/drawing/2014/main" id="{3262D954-6E7F-DD9F-FEDB-D88405441499}"/>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8" name="Google Shape;1597;p37">
                  <a:extLst>
                    <a:ext uri="{FF2B5EF4-FFF2-40B4-BE49-F238E27FC236}">
                      <a16:creationId xmlns:a16="http://schemas.microsoft.com/office/drawing/2014/main" id="{5B2827EF-D42D-F5B6-2E0E-45F0014798F4}"/>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9" name="Google Shape;1598;p37">
                  <a:extLst>
                    <a:ext uri="{FF2B5EF4-FFF2-40B4-BE49-F238E27FC236}">
                      <a16:creationId xmlns:a16="http://schemas.microsoft.com/office/drawing/2014/main" id="{51943791-9B52-28AD-27C9-D9F996705EEF}"/>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833" name="Google Shape;471;p46">
            <a:extLst>
              <a:ext uri="{FF2B5EF4-FFF2-40B4-BE49-F238E27FC236}">
                <a16:creationId xmlns:a16="http://schemas.microsoft.com/office/drawing/2014/main" id="{D0E3ACC0-68E0-6C84-FF6F-B1D6B8AB7C30}"/>
              </a:ext>
            </a:extLst>
          </p:cNvPr>
          <p:cNvSpPr/>
          <p:nvPr/>
        </p:nvSpPr>
        <p:spPr>
          <a:xfrm>
            <a:off x="134050" y="3974980"/>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471;p46">
            <a:extLst>
              <a:ext uri="{FF2B5EF4-FFF2-40B4-BE49-F238E27FC236}">
                <a16:creationId xmlns:a16="http://schemas.microsoft.com/office/drawing/2014/main" id="{451685B3-485E-4686-30F4-4F65EFC1C131}"/>
              </a:ext>
            </a:extLst>
          </p:cNvPr>
          <p:cNvSpPr/>
          <p:nvPr/>
        </p:nvSpPr>
        <p:spPr>
          <a:xfrm>
            <a:off x="7180195" y="121750"/>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471;p46">
            <a:extLst>
              <a:ext uri="{FF2B5EF4-FFF2-40B4-BE49-F238E27FC236}">
                <a16:creationId xmlns:a16="http://schemas.microsoft.com/office/drawing/2014/main" id="{56F7F632-1636-58F4-3A22-479FD962F11A}"/>
              </a:ext>
            </a:extLst>
          </p:cNvPr>
          <p:cNvSpPr/>
          <p:nvPr/>
        </p:nvSpPr>
        <p:spPr>
          <a:xfrm>
            <a:off x="8805015" y="1089337"/>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71;p46">
            <a:extLst>
              <a:ext uri="{FF2B5EF4-FFF2-40B4-BE49-F238E27FC236}">
                <a16:creationId xmlns:a16="http://schemas.microsoft.com/office/drawing/2014/main" id="{4F18C946-AB0A-C9BD-1612-3AB3D14688AA}"/>
              </a:ext>
            </a:extLst>
          </p:cNvPr>
          <p:cNvSpPr/>
          <p:nvPr/>
        </p:nvSpPr>
        <p:spPr>
          <a:xfrm>
            <a:off x="1494919" y="4997662"/>
            <a:ext cx="292620" cy="36694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5EE2C5BC-C41A-21AF-631A-65C1BE010F94}"/>
              </a:ext>
            </a:extLst>
          </p:cNvPr>
          <p:cNvPicPr>
            <a:picLocks noChangeAspect="1"/>
          </p:cNvPicPr>
          <p:nvPr/>
        </p:nvPicPr>
        <p:blipFill>
          <a:blip r:embed="rId3"/>
          <a:srcRect/>
          <a:stretch/>
        </p:blipFill>
        <p:spPr>
          <a:xfrm>
            <a:off x="1032544" y="918952"/>
            <a:ext cx="3625717" cy="3552509"/>
          </a:xfrm>
          <a:prstGeom prst="rect">
            <a:avLst/>
          </a:prstGeom>
          <a:effectLst>
            <a:outerShdw blurRad="50800" dist="38100" dir="8100000" algn="tr" rotWithShape="0">
              <a:schemeClr val="tx2">
                <a:lumMod val="50000"/>
                <a:alpha val="40000"/>
              </a:schemeClr>
            </a:outerShdw>
          </a:effectLst>
        </p:spPr>
      </p:pic>
      <p:pic>
        <p:nvPicPr>
          <p:cNvPr id="779" name="Picture 778">
            <a:extLst>
              <a:ext uri="{FF2B5EF4-FFF2-40B4-BE49-F238E27FC236}">
                <a16:creationId xmlns:a16="http://schemas.microsoft.com/office/drawing/2014/main" id="{E7D12C27-8CB6-441F-2415-49BFDB0D6263}"/>
              </a:ext>
            </a:extLst>
          </p:cNvPr>
          <p:cNvPicPr>
            <a:picLocks noChangeAspect="1"/>
          </p:cNvPicPr>
          <p:nvPr/>
        </p:nvPicPr>
        <p:blipFill>
          <a:blip r:embed="rId4"/>
          <a:srcRect/>
          <a:stretch/>
        </p:blipFill>
        <p:spPr>
          <a:xfrm>
            <a:off x="5179298" y="899575"/>
            <a:ext cx="3625717" cy="3571886"/>
          </a:xfrm>
          <a:prstGeom prst="rect">
            <a:avLst/>
          </a:prstGeom>
          <a:effectLst>
            <a:outerShdw blurRad="50800" dist="38100" dir="5400000" algn="t" rotWithShape="0">
              <a:schemeClr val="tx2">
                <a:lumMod val="50000"/>
                <a:alpha val="40000"/>
              </a:schemeClr>
            </a:outerShdw>
          </a:effectLst>
        </p:spPr>
      </p:pic>
      <p:pic>
        <p:nvPicPr>
          <p:cNvPr id="781" name="Picture 780">
            <a:extLst>
              <a:ext uri="{FF2B5EF4-FFF2-40B4-BE49-F238E27FC236}">
                <a16:creationId xmlns:a16="http://schemas.microsoft.com/office/drawing/2014/main" id="{E1099D35-7B70-71B8-E678-1491EA8BEB17}"/>
              </a:ext>
            </a:extLst>
          </p:cNvPr>
          <p:cNvPicPr>
            <a:picLocks noChangeAspect="1"/>
          </p:cNvPicPr>
          <p:nvPr/>
        </p:nvPicPr>
        <p:blipFill>
          <a:blip r:embed="rId5"/>
          <a:stretch>
            <a:fillRect/>
          </a:stretch>
        </p:blipFill>
        <p:spPr>
          <a:xfrm>
            <a:off x="7910392" y="45013"/>
            <a:ext cx="829748" cy="829748"/>
          </a:xfrm>
          <a:prstGeom prst="rect">
            <a:avLst/>
          </a:prstGeom>
        </p:spPr>
      </p:pic>
    </p:spTree>
    <p:extLst>
      <p:ext uri="{BB962C8B-B14F-4D97-AF65-F5344CB8AC3E}">
        <p14:creationId xmlns:p14="http://schemas.microsoft.com/office/powerpoint/2010/main" val="703446060"/>
      </p:ext>
    </p:extLst>
  </p:cSld>
  <p:clrMapOvr>
    <a:masterClrMapping/>
  </p:clrMapOvr>
</p:sld>
</file>

<file path=ppt/theme/theme1.xml><?xml version="1.0" encoding="utf-8"?>
<a:theme xmlns:a="http://schemas.openxmlformats.org/drawingml/2006/main" name="Product Manager Skills Conference Blue Variant by Slidesgo">
  <a:themeElements>
    <a:clrScheme name="Simple Light">
      <a:dk1>
        <a:srgbClr val="2C2C2D"/>
      </a:dk1>
      <a:lt1>
        <a:srgbClr val="FAFCFF"/>
      </a:lt1>
      <a:dk2>
        <a:srgbClr val="6E9DFF"/>
      </a:dk2>
      <a:lt2>
        <a:srgbClr val="A6CBFE"/>
      </a:lt2>
      <a:accent1>
        <a:srgbClr val="FFFFFF"/>
      </a:accent1>
      <a:accent2>
        <a:srgbClr val="FFFFFF"/>
      </a:accent2>
      <a:accent3>
        <a:srgbClr val="FFFFFF"/>
      </a:accent3>
      <a:accent4>
        <a:srgbClr val="FFFFFF"/>
      </a:accent4>
      <a:accent5>
        <a:srgbClr val="FFFFFF"/>
      </a:accent5>
      <a:accent6>
        <a:srgbClr val="FFFFFF"/>
      </a:accent6>
      <a:hlink>
        <a:srgbClr val="2C2C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2670</TotalTime>
  <Words>821</Words>
  <Application>Microsoft Office PowerPoint</Application>
  <PresentationFormat>On-screen Show (16:9)</PresentationFormat>
  <Paragraphs>102</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Open Sans</vt:lpstr>
      <vt:lpstr>Lexend</vt:lpstr>
      <vt:lpstr>Courier New</vt:lpstr>
      <vt:lpstr>Abhaya Libre SemiBold</vt:lpstr>
      <vt:lpstr>Abhaya Libre</vt:lpstr>
      <vt:lpstr>Arial</vt:lpstr>
      <vt:lpstr>ui-sans-serif</vt:lpstr>
      <vt:lpstr>Lexend SemiBold</vt:lpstr>
      <vt:lpstr>Abhaya Libre Medium</vt:lpstr>
      <vt:lpstr>Product Manager Skills Conference Blue Variant by Slidesgo</vt:lpstr>
      <vt:lpstr>Handwritten Hindi Characters &amp; Digits Recognition</vt:lpstr>
      <vt:lpstr>Table of contents</vt:lpstr>
      <vt:lpstr>Introduction &amp; Background</vt:lpstr>
      <vt:lpstr>Current Solution &amp; Benchmark</vt:lpstr>
      <vt:lpstr>Solution Architecture &amp; Summary</vt:lpstr>
      <vt:lpstr>Solution Architecture &amp; Summary</vt:lpstr>
      <vt:lpstr>Dataset Used</vt:lpstr>
      <vt:lpstr>Performance Metrics</vt:lpstr>
      <vt:lpstr>Performance Graphs</vt:lpstr>
      <vt:lpstr>Predictions</vt:lpstr>
      <vt:lpstr>Improvement Plans</vt:lpstr>
      <vt:lpstr>Future Scope</vt:lpstr>
      <vt:lpstr>Appendix</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Hindi Characters &amp; Digits Recognition</dc:title>
  <cp:lastModifiedBy>satnalika.amit@gmail.com</cp:lastModifiedBy>
  <cp:revision>38</cp:revision>
  <dcterms:modified xsi:type="dcterms:W3CDTF">2024-04-29T08:17:42Z</dcterms:modified>
</cp:coreProperties>
</file>